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83" r:id="rId2"/>
    <p:sldId id="290" r:id="rId3"/>
    <p:sldId id="284" r:id="rId4"/>
    <p:sldId id="285" r:id="rId5"/>
    <p:sldId id="264" r:id="rId6"/>
    <p:sldId id="265" r:id="rId7"/>
    <p:sldId id="266" r:id="rId8"/>
    <p:sldId id="267" r:id="rId9"/>
    <p:sldId id="286" r:id="rId10"/>
    <p:sldId id="269" r:id="rId11"/>
    <p:sldId id="270" r:id="rId12"/>
    <p:sldId id="271" r:id="rId13"/>
    <p:sldId id="272" r:id="rId14"/>
    <p:sldId id="287" r:id="rId15"/>
    <p:sldId id="268" r:id="rId16"/>
    <p:sldId id="274" r:id="rId17"/>
    <p:sldId id="273" r:id="rId18"/>
    <p:sldId id="275" r:id="rId19"/>
    <p:sldId id="288" r:id="rId20"/>
    <p:sldId id="276" r:id="rId21"/>
    <p:sldId id="279" r:id="rId22"/>
    <p:sldId id="278" r:id="rId23"/>
    <p:sldId id="277" r:id="rId24"/>
    <p:sldId id="289" r:id="rId25"/>
    <p:sldId id="291" r:id="rId26"/>
    <p:sldId id="293" r:id="rId27"/>
    <p:sldId id="292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54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883" autoAdjust="0"/>
  </p:normalViewPr>
  <p:slideViewPr>
    <p:cSldViewPr snapToGrid="0">
      <p:cViewPr varScale="1">
        <p:scale>
          <a:sx n="114" d="100"/>
          <a:sy n="114" d="100"/>
        </p:scale>
        <p:origin x="16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CEA3D-F774-415D-AC56-EB251E10E92E}" type="datetimeFigureOut">
              <a:rPr lang="zh-CN" altLang="en-US" smtClean="0"/>
              <a:t>2022/7/4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9D14E-6969-4C7C-9AE6-477038C4D6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968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573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28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647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8554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589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56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0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PT</a:t>
            </a:r>
            <a:r>
              <a:rPr lang="zh-CN" altLang="en-US" dirty="0"/>
              <a:t>模板网   </a:t>
            </a:r>
            <a:r>
              <a:rPr lang="en-US" altLang="zh-CN" dirty="0"/>
              <a:t>www.5 1 p ptmoban.com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503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49D14E-6969-4C7C-9AE6-477038C4D6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98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C84DE5-C104-22EF-EE32-4B3F723BE4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E2C733E-CA42-EBFA-853F-375B8E966E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4324" y="5144785"/>
            <a:ext cx="3937836" cy="1713215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62A5D2D-5861-2CC6-D32B-42F695F92F69}"/>
              </a:ext>
            </a:extLst>
          </p:cNvPr>
          <p:cNvSpPr/>
          <p:nvPr userDrawn="1"/>
        </p:nvSpPr>
        <p:spPr>
          <a:xfrm>
            <a:off x="-1633132" y="203050"/>
            <a:ext cx="3785266" cy="1759752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37000">
                <a:schemeClr val="bg1">
                  <a:lumMod val="50000"/>
                  <a:alpha val="0"/>
                </a:schemeClr>
              </a:gs>
              <a:gs pos="100000">
                <a:schemeClr val="tx1">
                  <a:lumMod val="65000"/>
                  <a:lumOff val="35000"/>
                  <a:alpha val="18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ACBDD72A-184A-FF8A-FDF1-54C55F9444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719636" y="-1322871"/>
            <a:ext cx="2752725" cy="7341996"/>
          </a:xfrm>
          <a:prstGeom prst="rect">
            <a:avLst/>
          </a:prstGeom>
        </p:spPr>
      </p:pic>
      <p:sp>
        <p:nvSpPr>
          <p:cNvPr id="73" name="Freeform 106">
            <a:extLst>
              <a:ext uri="{FF2B5EF4-FFF2-40B4-BE49-F238E27FC236}">
                <a16:creationId xmlns:a16="http://schemas.microsoft.com/office/drawing/2014/main" id="{E9A0FFA6-3225-4062-FB4D-40B802A941A8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4441824" y="4548913"/>
            <a:ext cx="3308349" cy="442489"/>
          </a:xfrm>
          <a:custGeom>
            <a:avLst/>
            <a:gdLst>
              <a:gd name="T0" fmla="*/ 467 w 467"/>
              <a:gd name="T1" fmla="*/ 55 h 72"/>
              <a:gd name="T2" fmla="*/ 439 w 467"/>
              <a:gd name="T3" fmla="*/ 49 h 72"/>
              <a:gd name="T4" fmla="*/ 442 w 467"/>
              <a:gd name="T5" fmla="*/ 44 h 72"/>
              <a:gd name="T6" fmla="*/ 435 w 467"/>
              <a:gd name="T7" fmla="*/ 41 h 72"/>
              <a:gd name="T8" fmla="*/ 448 w 467"/>
              <a:gd name="T9" fmla="*/ 37 h 72"/>
              <a:gd name="T10" fmla="*/ 429 w 467"/>
              <a:gd name="T11" fmla="*/ 33 h 72"/>
              <a:gd name="T12" fmla="*/ 418 w 467"/>
              <a:gd name="T13" fmla="*/ 29 h 72"/>
              <a:gd name="T14" fmla="*/ 434 w 467"/>
              <a:gd name="T15" fmla="*/ 26 h 72"/>
              <a:gd name="T16" fmla="*/ 404 w 467"/>
              <a:gd name="T17" fmla="*/ 21 h 72"/>
              <a:gd name="T18" fmla="*/ 315 w 467"/>
              <a:gd name="T19" fmla="*/ 15 h 72"/>
              <a:gd name="T20" fmla="*/ 309 w 467"/>
              <a:gd name="T21" fmla="*/ 12 h 72"/>
              <a:gd name="T22" fmla="*/ 289 w 467"/>
              <a:gd name="T23" fmla="*/ 11 h 72"/>
              <a:gd name="T24" fmla="*/ 332 w 467"/>
              <a:gd name="T25" fmla="*/ 12 h 72"/>
              <a:gd name="T26" fmla="*/ 360 w 467"/>
              <a:gd name="T27" fmla="*/ 12 h 72"/>
              <a:gd name="T28" fmla="*/ 393 w 467"/>
              <a:gd name="T29" fmla="*/ 14 h 72"/>
              <a:gd name="T30" fmla="*/ 359 w 467"/>
              <a:gd name="T31" fmla="*/ 12 h 72"/>
              <a:gd name="T32" fmla="*/ 165 w 467"/>
              <a:gd name="T33" fmla="*/ 7 h 72"/>
              <a:gd name="T34" fmla="*/ 270 w 467"/>
              <a:gd name="T35" fmla="*/ 7 h 72"/>
              <a:gd name="T36" fmla="*/ 371 w 467"/>
              <a:gd name="T37" fmla="*/ 7 h 72"/>
              <a:gd name="T38" fmla="*/ 183 w 467"/>
              <a:gd name="T39" fmla="*/ 3 h 72"/>
              <a:gd name="T40" fmla="*/ 258 w 467"/>
              <a:gd name="T41" fmla="*/ 2 h 72"/>
              <a:gd name="T42" fmla="*/ 39 w 467"/>
              <a:gd name="T43" fmla="*/ 3 h 72"/>
              <a:gd name="T44" fmla="*/ 54 w 467"/>
              <a:gd name="T45" fmla="*/ 5 h 72"/>
              <a:gd name="T46" fmla="*/ 164 w 467"/>
              <a:gd name="T47" fmla="*/ 8 h 72"/>
              <a:gd name="T48" fmla="*/ 30 w 467"/>
              <a:gd name="T49" fmla="*/ 8 h 72"/>
              <a:gd name="T50" fmla="*/ 33 w 467"/>
              <a:gd name="T51" fmla="*/ 10 h 72"/>
              <a:gd name="T52" fmla="*/ 45 w 467"/>
              <a:gd name="T53" fmla="*/ 12 h 72"/>
              <a:gd name="T54" fmla="*/ 18 w 467"/>
              <a:gd name="T55" fmla="*/ 14 h 72"/>
              <a:gd name="T56" fmla="*/ 26 w 467"/>
              <a:gd name="T57" fmla="*/ 17 h 72"/>
              <a:gd name="T58" fmla="*/ 3 w 467"/>
              <a:gd name="T59" fmla="*/ 20 h 72"/>
              <a:gd name="T60" fmla="*/ 1 w 467"/>
              <a:gd name="T61" fmla="*/ 25 h 72"/>
              <a:gd name="T62" fmla="*/ 2 w 467"/>
              <a:gd name="T63" fmla="*/ 30 h 72"/>
              <a:gd name="T64" fmla="*/ 4 w 467"/>
              <a:gd name="T65" fmla="*/ 36 h 72"/>
              <a:gd name="T66" fmla="*/ 1 w 467"/>
              <a:gd name="T67" fmla="*/ 39 h 72"/>
              <a:gd name="T68" fmla="*/ 3 w 467"/>
              <a:gd name="T69" fmla="*/ 42 h 72"/>
              <a:gd name="T70" fmla="*/ 4 w 467"/>
              <a:gd name="T71" fmla="*/ 46 h 72"/>
              <a:gd name="T72" fmla="*/ 1 w 467"/>
              <a:gd name="T73" fmla="*/ 51 h 72"/>
              <a:gd name="T74" fmla="*/ 6 w 467"/>
              <a:gd name="T75" fmla="*/ 56 h 72"/>
              <a:gd name="T76" fmla="*/ 346 w 467"/>
              <a:gd name="T77" fmla="*/ 66 h 72"/>
              <a:gd name="T78" fmla="*/ 423 w 467"/>
              <a:gd name="T79" fmla="*/ 65 h 72"/>
              <a:gd name="T80" fmla="*/ 461 w 467"/>
              <a:gd name="T81" fmla="*/ 60 h 72"/>
              <a:gd name="T82" fmla="*/ 261 w 467"/>
              <a:gd name="T83" fmla="*/ 6 h 72"/>
              <a:gd name="T84" fmla="*/ 211 w 467"/>
              <a:gd name="T85" fmla="*/ 5 h 72"/>
              <a:gd name="T86" fmla="*/ 211 w 467"/>
              <a:gd name="T87" fmla="*/ 5 h 72"/>
              <a:gd name="T88" fmla="*/ 97 w 467"/>
              <a:gd name="T89" fmla="*/ 3 h 72"/>
              <a:gd name="T90" fmla="*/ 179 w 467"/>
              <a:gd name="T91" fmla="*/ 3 h 72"/>
              <a:gd name="T92" fmla="*/ 355 w 467"/>
              <a:gd name="T9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" h="72">
                <a:moveTo>
                  <a:pt x="435" y="58"/>
                </a:moveTo>
                <a:cubicBezTo>
                  <a:pt x="435" y="58"/>
                  <a:pt x="435" y="58"/>
                  <a:pt x="435" y="58"/>
                </a:cubicBezTo>
                <a:cubicBezTo>
                  <a:pt x="445" y="56"/>
                  <a:pt x="457" y="55"/>
                  <a:pt x="467" y="55"/>
                </a:cubicBezTo>
                <a:cubicBezTo>
                  <a:pt x="462" y="54"/>
                  <a:pt x="457" y="54"/>
                  <a:pt x="452" y="53"/>
                </a:cubicBezTo>
                <a:cubicBezTo>
                  <a:pt x="456" y="52"/>
                  <a:pt x="461" y="53"/>
                  <a:pt x="466" y="52"/>
                </a:cubicBezTo>
                <a:cubicBezTo>
                  <a:pt x="457" y="51"/>
                  <a:pt x="448" y="51"/>
                  <a:pt x="439" y="49"/>
                </a:cubicBezTo>
                <a:cubicBezTo>
                  <a:pt x="444" y="48"/>
                  <a:pt x="451" y="48"/>
                  <a:pt x="457" y="48"/>
                </a:cubicBezTo>
                <a:cubicBezTo>
                  <a:pt x="448" y="46"/>
                  <a:pt x="437" y="47"/>
                  <a:pt x="428" y="45"/>
                </a:cubicBezTo>
                <a:cubicBezTo>
                  <a:pt x="433" y="45"/>
                  <a:pt x="437" y="44"/>
                  <a:pt x="442" y="44"/>
                </a:cubicBezTo>
                <a:cubicBezTo>
                  <a:pt x="441" y="43"/>
                  <a:pt x="441" y="43"/>
                  <a:pt x="441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1"/>
                  <a:pt x="435" y="41"/>
                  <a:pt x="435" y="41"/>
                </a:cubicBezTo>
                <a:cubicBezTo>
                  <a:pt x="438" y="40"/>
                  <a:pt x="444" y="41"/>
                  <a:pt x="445" y="40"/>
                </a:cubicBezTo>
                <a:cubicBezTo>
                  <a:pt x="431" y="38"/>
                  <a:pt x="431" y="38"/>
                  <a:pt x="431" y="38"/>
                </a:cubicBezTo>
                <a:cubicBezTo>
                  <a:pt x="437" y="37"/>
                  <a:pt x="442" y="37"/>
                  <a:pt x="448" y="37"/>
                </a:cubicBezTo>
                <a:cubicBezTo>
                  <a:pt x="444" y="37"/>
                  <a:pt x="441" y="35"/>
                  <a:pt x="437" y="36"/>
                </a:cubicBezTo>
                <a:cubicBezTo>
                  <a:pt x="450" y="35"/>
                  <a:pt x="450" y="35"/>
                  <a:pt x="450" y="35"/>
                </a:cubicBezTo>
                <a:cubicBezTo>
                  <a:pt x="443" y="33"/>
                  <a:pt x="436" y="34"/>
                  <a:pt x="429" y="33"/>
                </a:cubicBezTo>
                <a:cubicBezTo>
                  <a:pt x="440" y="32"/>
                  <a:pt x="452" y="33"/>
                  <a:pt x="462" y="33"/>
                </a:cubicBezTo>
                <a:cubicBezTo>
                  <a:pt x="448" y="32"/>
                  <a:pt x="434" y="29"/>
                  <a:pt x="419" y="30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440" y="28"/>
                  <a:pt x="433" y="27"/>
                  <a:pt x="425" y="27"/>
                </a:cubicBezTo>
                <a:cubicBezTo>
                  <a:pt x="428" y="26"/>
                  <a:pt x="431" y="26"/>
                  <a:pt x="434" y="26"/>
                </a:cubicBezTo>
                <a:cubicBezTo>
                  <a:pt x="421" y="26"/>
                  <a:pt x="407" y="25"/>
                  <a:pt x="394" y="23"/>
                </a:cubicBezTo>
                <a:cubicBezTo>
                  <a:pt x="393" y="21"/>
                  <a:pt x="389" y="22"/>
                  <a:pt x="387" y="21"/>
                </a:cubicBezTo>
                <a:cubicBezTo>
                  <a:pt x="393" y="20"/>
                  <a:pt x="399" y="22"/>
                  <a:pt x="404" y="21"/>
                </a:cubicBezTo>
                <a:cubicBezTo>
                  <a:pt x="397" y="20"/>
                  <a:pt x="390" y="20"/>
                  <a:pt x="383" y="18"/>
                </a:cubicBezTo>
                <a:cubicBezTo>
                  <a:pt x="349" y="17"/>
                  <a:pt x="323" y="16"/>
                  <a:pt x="288" y="15"/>
                </a:cubicBezTo>
                <a:cubicBezTo>
                  <a:pt x="297" y="14"/>
                  <a:pt x="306" y="16"/>
                  <a:pt x="315" y="15"/>
                </a:cubicBezTo>
                <a:cubicBezTo>
                  <a:pt x="308" y="15"/>
                  <a:pt x="300" y="15"/>
                  <a:pt x="293" y="14"/>
                </a:cubicBezTo>
                <a:cubicBezTo>
                  <a:pt x="299" y="13"/>
                  <a:pt x="304" y="14"/>
                  <a:pt x="309" y="13"/>
                </a:cubicBezTo>
                <a:cubicBezTo>
                  <a:pt x="310" y="13"/>
                  <a:pt x="309" y="12"/>
                  <a:pt x="309" y="12"/>
                </a:cubicBezTo>
                <a:cubicBezTo>
                  <a:pt x="308" y="13"/>
                  <a:pt x="308" y="13"/>
                  <a:pt x="307" y="13"/>
                </a:cubicBezTo>
                <a:cubicBezTo>
                  <a:pt x="307" y="12"/>
                  <a:pt x="306" y="12"/>
                  <a:pt x="306" y="12"/>
                </a:cubicBezTo>
                <a:cubicBezTo>
                  <a:pt x="300" y="13"/>
                  <a:pt x="295" y="11"/>
                  <a:pt x="289" y="11"/>
                </a:cubicBezTo>
                <a:cubicBezTo>
                  <a:pt x="302" y="11"/>
                  <a:pt x="318" y="11"/>
                  <a:pt x="331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7" y="12"/>
                  <a:pt x="343" y="11"/>
                  <a:pt x="347" y="13"/>
                </a:cubicBezTo>
                <a:cubicBezTo>
                  <a:pt x="348" y="13"/>
                  <a:pt x="350" y="13"/>
                  <a:pt x="349" y="12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74" y="14"/>
                  <a:pt x="389" y="15"/>
                  <a:pt x="403" y="16"/>
                </a:cubicBezTo>
                <a:cubicBezTo>
                  <a:pt x="399" y="15"/>
                  <a:pt x="396" y="15"/>
                  <a:pt x="393" y="14"/>
                </a:cubicBezTo>
                <a:cubicBezTo>
                  <a:pt x="391" y="14"/>
                  <a:pt x="389" y="15"/>
                  <a:pt x="389" y="14"/>
                </a:cubicBezTo>
                <a:cubicBezTo>
                  <a:pt x="381" y="12"/>
                  <a:pt x="373" y="12"/>
                  <a:pt x="366" y="12"/>
                </a:cubicBezTo>
                <a:cubicBezTo>
                  <a:pt x="364" y="14"/>
                  <a:pt x="361" y="12"/>
                  <a:pt x="359" y="12"/>
                </a:cubicBezTo>
                <a:cubicBezTo>
                  <a:pt x="298" y="9"/>
                  <a:pt x="298" y="9"/>
                  <a:pt x="298" y="9"/>
                </a:cubicBezTo>
                <a:cubicBezTo>
                  <a:pt x="164" y="8"/>
                  <a:pt x="164" y="8"/>
                  <a:pt x="164" y="8"/>
                </a:cubicBezTo>
                <a:cubicBezTo>
                  <a:pt x="165" y="7"/>
                  <a:pt x="165" y="7"/>
                  <a:pt x="165" y="7"/>
                </a:cubicBezTo>
                <a:cubicBezTo>
                  <a:pt x="237" y="8"/>
                  <a:pt x="237" y="8"/>
                  <a:pt x="237" y="8"/>
                </a:cubicBezTo>
                <a:cubicBezTo>
                  <a:pt x="299" y="8"/>
                  <a:pt x="299" y="8"/>
                  <a:pt x="299" y="8"/>
                </a:cubicBezTo>
                <a:cubicBezTo>
                  <a:pt x="290" y="7"/>
                  <a:pt x="280" y="8"/>
                  <a:pt x="270" y="7"/>
                </a:cubicBezTo>
                <a:cubicBezTo>
                  <a:pt x="271" y="6"/>
                  <a:pt x="271" y="6"/>
                  <a:pt x="271" y="6"/>
                </a:cubicBezTo>
                <a:cubicBezTo>
                  <a:pt x="318" y="7"/>
                  <a:pt x="366" y="6"/>
                  <a:pt x="410" y="11"/>
                </a:cubicBezTo>
                <a:cubicBezTo>
                  <a:pt x="398" y="10"/>
                  <a:pt x="384" y="8"/>
                  <a:pt x="371" y="7"/>
                </a:cubicBezTo>
                <a:cubicBezTo>
                  <a:pt x="290" y="5"/>
                  <a:pt x="290" y="5"/>
                  <a:pt x="290" y="5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2" y="3"/>
                  <a:pt x="183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353" y="5"/>
                  <a:pt x="353" y="5"/>
                  <a:pt x="353" y="5"/>
                </a:cubicBezTo>
                <a:cubicBezTo>
                  <a:pt x="258" y="2"/>
                  <a:pt x="258" y="2"/>
                  <a:pt x="258" y="2"/>
                </a:cubicBezTo>
                <a:cubicBezTo>
                  <a:pt x="123" y="2"/>
                  <a:pt x="123" y="2"/>
                  <a:pt x="123" y="2"/>
                </a:cubicBezTo>
                <a:cubicBezTo>
                  <a:pt x="95" y="3"/>
                  <a:pt x="64" y="0"/>
                  <a:pt x="38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5"/>
                  <a:pt x="35" y="4"/>
                  <a:pt x="33" y="4"/>
                </a:cubicBezTo>
                <a:cubicBezTo>
                  <a:pt x="73" y="5"/>
                  <a:pt x="73" y="5"/>
                  <a:pt x="73" y="5"/>
                </a:cubicBezTo>
                <a:cubicBezTo>
                  <a:pt x="67" y="5"/>
                  <a:pt x="60" y="5"/>
                  <a:pt x="54" y="5"/>
                </a:cubicBezTo>
                <a:cubicBezTo>
                  <a:pt x="59" y="6"/>
                  <a:pt x="65" y="7"/>
                  <a:pt x="71" y="7"/>
                </a:cubicBezTo>
                <a:cubicBezTo>
                  <a:pt x="158" y="7"/>
                  <a:pt x="158" y="7"/>
                  <a:pt x="158" y="7"/>
                </a:cubicBezTo>
                <a:cubicBezTo>
                  <a:pt x="164" y="8"/>
                  <a:pt x="164" y="8"/>
                  <a:pt x="164" y="8"/>
                </a:cubicBezTo>
                <a:cubicBezTo>
                  <a:pt x="119" y="10"/>
                  <a:pt x="74" y="5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2" y="9"/>
                  <a:pt x="13" y="9"/>
                  <a:pt x="5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7" y="10"/>
                  <a:pt x="40" y="10"/>
                  <a:pt x="43" y="11"/>
                </a:cubicBezTo>
                <a:cubicBezTo>
                  <a:pt x="39" y="12"/>
                  <a:pt x="34" y="12"/>
                  <a:pt x="30" y="12"/>
                </a:cubicBezTo>
                <a:cubicBezTo>
                  <a:pt x="35" y="12"/>
                  <a:pt x="40" y="11"/>
                  <a:pt x="45" y="12"/>
                </a:cubicBezTo>
                <a:cubicBezTo>
                  <a:pt x="44" y="13"/>
                  <a:pt x="44" y="13"/>
                  <a:pt x="44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6"/>
                  <a:pt x="22" y="14"/>
                  <a:pt x="20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18" y="17"/>
                  <a:pt x="10" y="17"/>
                  <a:pt x="3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2"/>
                  <a:pt x="1" y="21"/>
                  <a:pt x="1" y="22"/>
                </a:cubicBezTo>
                <a:cubicBezTo>
                  <a:pt x="0" y="24"/>
                  <a:pt x="2" y="23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6"/>
                  <a:pt x="1" y="26"/>
                  <a:pt x="0" y="27"/>
                </a:cubicBezTo>
                <a:cubicBezTo>
                  <a:pt x="1" y="28"/>
                  <a:pt x="3" y="29"/>
                  <a:pt x="2" y="30"/>
                </a:cubicBezTo>
                <a:cubicBezTo>
                  <a:pt x="2" y="31"/>
                  <a:pt x="5" y="30"/>
                  <a:pt x="6" y="31"/>
                </a:cubicBezTo>
                <a:cubicBezTo>
                  <a:pt x="5" y="31"/>
                  <a:pt x="4" y="32"/>
                  <a:pt x="2" y="32"/>
                </a:cubicBezTo>
                <a:cubicBezTo>
                  <a:pt x="2" y="33"/>
                  <a:pt x="1" y="35"/>
                  <a:pt x="4" y="36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8"/>
                  <a:pt x="2" y="37"/>
                  <a:pt x="3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41"/>
                  <a:pt x="2" y="39"/>
                  <a:pt x="0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3"/>
                  <a:pt x="1" y="43"/>
                  <a:pt x="1" y="43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6"/>
                  <a:pt x="3" y="45"/>
                  <a:pt x="4" y="46"/>
                </a:cubicBezTo>
                <a:cubicBezTo>
                  <a:pt x="3" y="47"/>
                  <a:pt x="2" y="46"/>
                  <a:pt x="2" y="46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1" y="48"/>
                  <a:pt x="1" y="51"/>
                </a:cubicBezTo>
                <a:cubicBezTo>
                  <a:pt x="2" y="53"/>
                  <a:pt x="5" y="54"/>
                  <a:pt x="8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6" y="56"/>
                  <a:pt x="6" y="56"/>
                  <a:pt x="6" y="56"/>
                </a:cubicBezTo>
                <a:cubicBezTo>
                  <a:pt x="66" y="63"/>
                  <a:pt x="131" y="64"/>
                  <a:pt x="190" y="64"/>
                </a:cubicBezTo>
                <a:cubicBezTo>
                  <a:pt x="256" y="65"/>
                  <a:pt x="256" y="65"/>
                  <a:pt x="256" y="65"/>
                </a:cubicBezTo>
                <a:cubicBezTo>
                  <a:pt x="346" y="66"/>
                  <a:pt x="346" y="66"/>
                  <a:pt x="346" y="66"/>
                </a:cubicBezTo>
                <a:cubicBezTo>
                  <a:pt x="376" y="66"/>
                  <a:pt x="406" y="72"/>
                  <a:pt x="435" y="67"/>
                </a:cubicBezTo>
                <a:cubicBezTo>
                  <a:pt x="418" y="67"/>
                  <a:pt x="403" y="68"/>
                  <a:pt x="386" y="66"/>
                </a:cubicBezTo>
                <a:cubicBezTo>
                  <a:pt x="398" y="65"/>
                  <a:pt x="411" y="66"/>
                  <a:pt x="423" y="65"/>
                </a:cubicBezTo>
                <a:cubicBezTo>
                  <a:pt x="430" y="63"/>
                  <a:pt x="440" y="64"/>
                  <a:pt x="449" y="62"/>
                </a:cubicBezTo>
                <a:cubicBezTo>
                  <a:pt x="447" y="62"/>
                  <a:pt x="445" y="63"/>
                  <a:pt x="445" y="62"/>
                </a:cubicBezTo>
                <a:cubicBezTo>
                  <a:pt x="450" y="62"/>
                  <a:pt x="456" y="59"/>
                  <a:pt x="461" y="60"/>
                </a:cubicBezTo>
                <a:cubicBezTo>
                  <a:pt x="453" y="58"/>
                  <a:pt x="443" y="60"/>
                  <a:pt x="435" y="58"/>
                </a:cubicBezTo>
                <a:close/>
                <a:moveTo>
                  <a:pt x="258" y="6"/>
                </a:moveTo>
                <a:cubicBezTo>
                  <a:pt x="261" y="6"/>
                  <a:pt x="261" y="6"/>
                  <a:pt x="261" y="6"/>
                </a:cubicBezTo>
                <a:cubicBezTo>
                  <a:pt x="251" y="6"/>
                  <a:pt x="251" y="6"/>
                  <a:pt x="251" y="6"/>
                </a:cubicBezTo>
                <a:lnTo>
                  <a:pt x="258" y="6"/>
                </a:lnTo>
                <a:close/>
                <a:moveTo>
                  <a:pt x="211" y="5"/>
                </a:moveTo>
                <a:cubicBezTo>
                  <a:pt x="211" y="6"/>
                  <a:pt x="211" y="6"/>
                  <a:pt x="211" y="6"/>
                </a:cubicBezTo>
                <a:cubicBezTo>
                  <a:pt x="206" y="6"/>
                  <a:pt x="206" y="6"/>
                  <a:pt x="206" y="6"/>
                </a:cubicBezTo>
                <a:lnTo>
                  <a:pt x="211" y="5"/>
                </a:lnTo>
                <a:close/>
                <a:moveTo>
                  <a:pt x="97" y="3"/>
                </a:moveTo>
                <a:cubicBezTo>
                  <a:pt x="111" y="3"/>
                  <a:pt x="126" y="3"/>
                  <a:pt x="139" y="3"/>
                </a:cubicBezTo>
                <a:cubicBezTo>
                  <a:pt x="124" y="4"/>
                  <a:pt x="112" y="3"/>
                  <a:pt x="97" y="3"/>
                </a:cubicBezTo>
                <a:close/>
                <a:moveTo>
                  <a:pt x="163" y="3"/>
                </a:moveTo>
                <a:cubicBezTo>
                  <a:pt x="168" y="3"/>
                  <a:pt x="168" y="3"/>
                  <a:pt x="168" y="3"/>
                </a:cubicBezTo>
                <a:cubicBezTo>
                  <a:pt x="179" y="3"/>
                  <a:pt x="179" y="3"/>
                  <a:pt x="179" y="3"/>
                </a:cubicBezTo>
                <a:lnTo>
                  <a:pt x="163" y="3"/>
                </a:lnTo>
                <a:close/>
                <a:moveTo>
                  <a:pt x="313" y="63"/>
                </a:moveTo>
                <a:cubicBezTo>
                  <a:pt x="326" y="63"/>
                  <a:pt x="340" y="63"/>
                  <a:pt x="355" y="64"/>
                </a:cubicBezTo>
                <a:lnTo>
                  <a:pt x="313" y="63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8140" y="2354562"/>
            <a:ext cx="3953374" cy="2635583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B9F35CF3-AD47-25BC-7AC6-1FB18C8BBBE8}"/>
              </a:ext>
            </a:extLst>
          </p:cNvPr>
          <p:cNvSpPr txBox="1"/>
          <p:nvPr/>
        </p:nvSpPr>
        <p:spPr>
          <a:xfrm>
            <a:off x="3840479" y="4640012"/>
            <a:ext cx="4511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51PPT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模板网    时间：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2022.07</a:t>
            </a:r>
            <a:endParaRPr lang="zh-CN" altLang="en-US" sz="1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D2DD3CD-C69F-E65B-E70E-9F0BF447F05C}"/>
              </a:ext>
            </a:extLst>
          </p:cNvPr>
          <p:cNvSpPr txBox="1"/>
          <p:nvPr/>
        </p:nvSpPr>
        <p:spPr>
          <a:xfrm>
            <a:off x="4035499" y="3864706"/>
            <a:ext cx="4086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2A5442"/>
                </a:solidFill>
              </a:rPr>
              <a:t>工作总结  </a:t>
            </a:r>
            <a:r>
              <a:rPr lang="en-US" altLang="zh-CN" sz="1400" b="1" dirty="0">
                <a:solidFill>
                  <a:srgbClr val="2A5442"/>
                </a:solidFill>
              </a:rPr>
              <a:t>/  </a:t>
            </a:r>
            <a:r>
              <a:rPr lang="zh-CN" altLang="en-US" sz="1400" b="1" dirty="0">
                <a:solidFill>
                  <a:srgbClr val="2A5442"/>
                </a:solidFill>
              </a:rPr>
              <a:t>工作汇报  </a:t>
            </a:r>
            <a:r>
              <a:rPr lang="en-US" altLang="zh-CN" sz="1400" b="1" dirty="0">
                <a:solidFill>
                  <a:srgbClr val="2A5442"/>
                </a:solidFill>
              </a:rPr>
              <a:t>/  </a:t>
            </a:r>
            <a:r>
              <a:rPr lang="zh-CN" altLang="en-US" sz="1400" b="1" dirty="0">
                <a:solidFill>
                  <a:srgbClr val="2A5442"/>
                </a:solidFill>
              </a:rPr>
              <a:t>主题课件  </a:t>
            </a:r>
            <a:r>
              <a:rPr lang="en-US" altLang="zh-CN" sz="1400" b="1" dirty="0">
                <a:solidFill>
                  <a:srgbClr val="2A5442"/>
                </a:solidFill>
              </a:rPr>
              <a:t>/  </a:t>
            </a:r>
            <a:r>
              <a:rPr lang="zh-CN" altLang="en-US" sz="1400" b="1" dirty="0">
                <a:solidFill>
                  <a:srgbClr val="2A5442"/>
                </a:solidFill>
              </a:rPr>
              <a:t>文化宣传</a:t>
            </a:r>
            <a:r>
              <a:rPr lang="en-US" altLang="zh-CN" sz="1400" b="1" dirty="0">
                <a:solidFill>
                  <a:srgbClr val="2A5442"/>
                </a:solidFill>
              </a:rPr>
              <a:t> </a:t>
            </a:r>
            <a:endParaRPr lang="zh-CN" altLang="en-US" sz="1400" b="1" dirty="0">
              <a:solidFill>
                <a:srgbClr val="2A5442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70CBA73-B514-1872-FADF-7EB4630876ED}"/>
              </a:ext>
            </a:extLst>
          </p:cNvPr>
          <p:cNvGrpSpPr/>
          <p:nvPr/>
        </p:nvGrpSpPr>
        <p:grpSpPr>
          <a:xfrm>
            <a:off x="3332606" y="1285425"/>
            <a:ext cx="5492582" cy="2215991"/>
            <a:chOff x="3382533" y="1311333"/>
            <a:chExt cx="5492582" cy="221599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6F7D233-EC64-865D-8ADD-B305ACAB705F}"/>
                </a:ext>
              </a:extLst>
            </p:cNvPr>
            <p:cNvGrpSpPr/>
            <p:nvPr/>
          </p:nvGrpSpPr>
          <p:grpSpPr>
            <a:xfrm>
              <a:off x="3382533" y="1311333"/>
              <a:ext cx="5492582" cy="2215991"/>
              <a:chOff x="3401583" y="1397949"/>
              <a:chExt cx="5492582" cy="2215991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68CCB426-8048-6BE1-1B54-484CE3817A06}"/>
                  </a:ext>
                </a:extLst>
              </p:cNvPr>
              <p:cNvSpPr txBox="1"/>
              <p:nvPr/>
            </p:nvSpPr>
            <p:spPr>
              <a:xfrm>
                <a:off x="3401583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12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中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9AF4FD5-77DB-BE2D-F5BE-989C54AF0AD2}"/>
                  </a:ext>
                </a:extLst>
              </p:cNvPr>
              <p:cNvSpPr txBox="1"/>
              <p:nvPr/>
            </p:nvSpPr>
            <p:spPr>
              <a:xfrm>
                <a:off x="5120757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12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国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5F67B8C-8AB0-69CF-D1D6-8DA1931D909E}"/>
                  </a:ext>
                </a:extLst>
              </p:cNvPr>
              <p:cNvSpPr txBox="1"/>
              <p:nvPr/>
            </p:nvSpPr>
            <p:spPr>
              <a:xfrm>
                <a:off x="6939784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12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风</a:t>
                </a:r>
              </a:p>
            </p:txBody>
          </p:sp>
        </p:grpSp>
        <p:sp>
          <p:nvSpPr>
            <p:cNvPr id="30" name="Freeform 1961">
              <a:extLst>
                <a:ext uri="{FF2B5EF4-FFF2-40B4-BE49-F238E27FC236}">
                  <a16:creationId xmlns:a16="http://schemas.microsoft.com/office/drawing/2014/main" id="{879F1421-EC33-5D42-85E6-77BFBF5FA73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837112" y="1715191"/>
              <a:ext cx="999065" cy="285356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2A54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61">
              <a:extLst>
                <a:ext uri="{FF2B5EF4-FFF2-40B4-BE49-F238E27FC236}">
                  <a16:creationId xmlns:a16="http://schemas.microsoft.com/office/drawing/2014/main" id="{6CEDB732-E194-D23D-C789-27A5B33B119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071876" y="2675954"/>
              <a:ext cx="999065" cy="285356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2A54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61">
              <a:extLst>
                <a:ext uri="{FF2B5EF4-FFF2-40B4-BE49-F238E27FC236}">
                  <a16:creationId xmlns:a16="http://schemas.microsoft.com/office/drawing/2014/main" id="{E2FAF9B0-70EE-3588-61B5-E6126B13765E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8047010" y="2507580"/>
              <a:ext cx="999065" cy="285356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2A54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5646B66F-7241-FB92-2BE8-5C7893B7814E}"/>
              </a:ext>
            </a:extLst>
          </p:cNvPr>
          <p:cNvSpPr/>
          <p:nvPr/>
        </p:nvSpPr>
        <p:spPr>
          <a:xfrm>
            <a:off x="1856670" y="1303612"/>
            <a:ext cx="1022133" cy="789474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B10A8C3-8142-5B1B-4B73-4688F47F90EC}"/>
              </a:ext>
            </a:extLst>
          </p:cNvPr>
          <p:cNvSpPr/>
          <p:nvPr/>
        </p:nvSpPr>
        <p:spPr>
          <a:xfrm flipH="1">
            <a:off x="9435913" y="2819932"/>
            <a:ext cx="561782" cy="433908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97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肘形连接符 13"/>
          <p:cNvCxnSpPr/>
          <p:nvPr/>
        </p:nvCxnSpPr>
        <p:spPr>
          <a:xfrm flipV="1">
            <a:off x="3290570" y="2354580"/>
            <a:ext cx="2771775" cy="721995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/>
          <p:nvPr/>
        </p:nvCxnSpPr>
        <p:spPr>
          <a:xfrm>
            <a:off x="3290570" y="3381375"/>
            <a:ext cx="2949575" cy="774700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6061710" y="2035810"/>
            <a:ext cx="521335" cy="521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cxnSp>
        <p:nvCxnSpPr>
          <p:cNvPr id="18" name="肘形连接符 17"/>
          <p:cNvCxnSpPr/>
          <p:nvPr/>
        </p:nvCxnSpPr>
        <p:spPr>
          <a:xfrm flipV="1">
            <a:off x="3879850" y="3296285"/>
            <a:ext cx="2868295" cy="741045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/>
          <p:nvPr/>
        </p:nvCxnSpPr>
        <p:spPr>
          <a:xfrm>
            <a:off x="3839210" y="4323080"/>
            <a:ext cx="2949575" cy="774700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748145" y="2997200"/>
            <a:ext cx="521335" cy="521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2" name="椭圆 21"/>
          <p:cNvSpPr/>
          <p:nvPr/>
        </p:nvSpPr>
        <p:spPr>
          <a:xfrm>
            <a:off x="5993130" y="3861435"/>
            <a:ext cx="521335" cy="521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4" name="椭圆 23"/>
          <p:cNvSpPr/>
          <p:nvPr/>
        </p:nvSpPr>
        <p:spPr>
          <a:xfrm>
            <a:off x="6679565" y="4822825"/>
            <a:ext cx="521335" cy="521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6" name="Freeform 9"/>
          <p:cNvSpPr/>
          <p:nvPr/>
        </p:nvSpPr>
        <p:spPr bwMode="auto">
          <a:xfrm flipH="1">
            <a:off x="1313815" y="2626360"/>
            <a:ext cx="2812415" cy="1757680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56632" tIns="28316" rIns="56632" bIns="283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65785">
              <a:defRPr/>
            </a:pP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2301240" y="3016885"/>
            <a:ext cx="604520" cy="604520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68571" tIns="34285" rIns="68571" bIns="34285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25295" y="3802380"/>
            <a:ext cx="1988820" cy="315455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1313180" y="4505325"/>
            <a:ext cx="2813685" cy="51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indent="0" algn="ctr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F638A2D-3935-61EA-80B9-8E77BDC88767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8AF94BB-81DD-7063-7348-C4A308ADA93E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28" name="菱形 27">
              <a:extLst>
                <a:ext uri="{FF2B5EF4-FFF2-40B4-BE49-F238E27FC236}">
                  <a16:creationId xmlns:a16="http://schemas.microsoft.com/office/drawing/2014/main" id="{D321E668-359A-9BEB-227B-E773910EA847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29" name="菱形 28">
              <a:extLst>
                <a:ext uri="{FF2B5EF4-FFF2-40B4-BE49-F238E27FC236}">
                  <a16:creationId xmlns:a16="http://schemas.microsoft.com/office/drawing/2014/main" id="{F98A5B1E-7AF9-99FA-3E5A-6AABFD533DC1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C879450-5812-D902-B211-BE82CD356702}"/>
              </a:ext>
            </a:extLst>
          </p:cNvPr>
          <p:cNvGrpSpPr/>
          <p:nvPr/>
        </p:nvGrpSpPr>
        <p:grpSpPr>
          <a:xfrm>
            <a:off x="6788785" y="1908193"/>
            <a:ext cx="2760705" cy="776567"/>
            <a:chOff x="9000258" y="1487204"/>
            <a:chExt cx="2760705" cy="776567"/>
          </a:xfrm>
        </p:grpSpPr>
        <p:sp>
          <p:nvSpPr>
            <p:cNvPr id="31" name="Rectangle 6">
              <a:extLst>
                <a:ext uri="{FF2B5EF4-FFF2-40B4-BE49-F238E27FC236}">
                  <a16:creationId xmlns:a16="http://schemas.microsoft.com/office/drawing/2014/main" id="{9290C5D2-5AD7-447A-B0DA-DED08EB24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19">
              <a:extLst>
                <a:ext uri="{FF2B5EF4-FFF2-40B4-BE49-F238E27FC236}">
                  <a16:creationId xmlns:a16="http://schemas.microsoft.com/office/drawing/2014/main" id="{B7987D14-063C-4717-FEC6-46911AA3BB7E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E7FAD97-2F37-C886-FF39-BDE70AC27324}"/>
              </a:ext>
            </a:extLst>
          </p:cNvPr>
          <p:cNvGrpSpPr/>
          <p:nvPr/>
        </p:nvGrpSpPr>
        <p:grpSpPr>
          <a:xfrm>
            <a:off x="7433945" y="2869583"/>
            <a:ext cx="2760705" cy="776567"/>
            <a:chOff x="9000258" y="1487204"/>
            <a:chExt cx="2760705" cy="776567"/>
          </a:xfrm>
        </p:grpSpPr>
        <p:sp>
          <p:nvSpPr>
            <p:cNvPr id="45" name="Rectangle 6">
              <a:extLst>
                <a:ext uri="{FF2B5EF4-FFF2-40B4-BE49-F238E27FC236}">
                  <a16:creationId xmlns:a16="http://schemas.microsoft.com/office/drawing/2014/main" id="{4B4C660E-A942-8FC9-DF7F-525DA0C47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119">
              <a:extLst>
                <a:ext uri="{FF2B5EF4-FFF2-40B4-BE49-F238E27FC236}">
                  <a16:creationId xmlns:a16="http://schemas.microsoft.com/office/drawing/2014/main" id="{2888CAFF-F58B-EA7B-ED4A-2E6331A545AC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656292D-66FB-EE55-2754-A2592764FBC0}"/>
              </a:ext>
            </a:extLst>
          </p:cNvPr>
          <p:cNvGrpSpPr/>
          <p:nvPr/>
        </p:nvGrpSpPr>
        <p:grpSpPr>
          <a:xfrm>
            <a:off x="6788785" y="3782396"/>
            <a:ext cx="2760705" cy="776567"/>
            <a:chOff x="9000258" y="1487204"/>
            <a:chExt cx="2760705" cy="776567"/>
          </a:xfrm>
        </p:grpSpPr>
        <p:sp>
          <p:nvSpPr>
            <p:cNvPr id="51" name="Rectangle 6">
              <a:extLst>
                <a:ext uri="{FF2B5EF4-FFF2-40B4-BE49-F238E27FC236}">
                  <a16:creationId xmlns:a16="http://schemas.microsoft.com/office/drawing/2014/main" id="{DD700B69-9861-8F2F-7E00-A7D496D83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119">
              <a:extLst>
                <a:ext uri="{FF2B5EF4-FFF2-40B4-BE49-F238E27FC236}">
                  <a16:creationId xmlns:a16="http://schemas.microsoft.com/office/drawing/2014/main" id="{21A99A4D-8B65-9B33-1852-BF11A206F101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BC5627D-AED6-805E-973D-FDB99619D727}"/>
              </a:ext>
            </a:extLst>
          </p:cNvPr>
          <p:cNvGrpSpPr/>
          <p:nvPr/>
        </p:nvGrpSpPr>
        <p:grpSpPr>
          <a:xfrm>
            <a:off x="7433945" y="4760611"/>
            <a:ext cx="2760705" cy="776567"/>
            <a:chOff x="9000258" y="1487204"/>
            <a:chExt cx="2760705" cy="776567"/>
          </a:xfrm>
        </p:grpSpPr>
        <p:sp>
          <p:nvSpPr>
            <p:cNvPr id="54" name="Rectangle 6">
              <a:extLst>
                <a:ext uri="{FF2B5EF4-FFF2-40B4-BE49-F238E27FC236}">
                  <a16:creationId xmlns:a16="http://schemas.microsoft.com/office/drawing/2014/main" id="{A955BCE0-8315-9C04-5506-BAA9B5897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119">
              <a:extLst>
                <a:ext uri="{FF2B5EF4-FFF2-40B4-BE49-F238E27FC236}">
                  <a16:creationId xmlns:a16="http://schemas.microsoft.com/office/drawing/2014/main" id="{6774FE7E-D729-498F-560B-D4B2BDB2992B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0"/>
          <p:cNvGrpSpPr/>
          <p:nvPr/>
        </p:nvGrpSpPr>
        <p:grpSpPr>
          <a:xfrm>
            <a:off x="5744210" y="3306445"/>
            <a:ext cx="701040" cy="701040"/>
            <a:chOff x="6253939" y="2516220"/>
            <a:chExt cx="831273" cy="831273"/>
          </a:xfrm>
        </p:grpSpPr>
        <p:sp>
          <p:nvSpPr>
            <p:cNvPr id="27" name="Oval 11"/>
            <p:cNvSpPr/>
            <p:nvPr/>
          </p:nvSpPr>
          <p:spPr>
            <a:xfrm>
              <a:off x="6253939" y="2516220"/>
              <a:ext cx="831273" cy="8312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17"/>
            <p:cNvSpPr/>
            <p:nvPr/>
          </p:nvSpPr>
          <p:spPr bwMode="auto">
            <a:xfrm>
              <a:off x="6437403" y="2772142"/>
              <a:ext cx="464344" cy="34845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28270" hangingPunct="0"/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5746115" y="4745990"/>
            <a:ext cx="701040" cy="701040"/>
            <a:chOff x="5716910" y="3464598"/>
            <a:chExt cx="831273" cy="831273"/>
          </a:xfrm>
        </p:grpSpPr>
        <p:sp>
          <p:nvSpPr>
            <p:cNvPr id="30" name="Oval 14"/>
            <p:cNvSpPr/>
            <p:nvPr/>
          </p:nvSpPr>
          <p:spPr>
            <a:xfrm>
              <a:off x="5716910" y="3464598"/>
              <a:ext cx="831273" cy="8312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Group 15"/>
            <p:cNvGrpSpPr/>
            <p:nvPr/>
          </p:nvGrpSpPr>
          <p:grpSpPr>
            <a:xfrm>
              <a:off x="5900374" y="3655628"/>
              <a:ext cx="464344" cy="464344"/>
              <a:chOff x="4439444" y="2582069"/>
              <a:chExt cx="464344" cy="464344"/>
            </a:xfrm>
            <a:solidFill>
              <a:schemeClr val="bg1"/>
            </a:solidFill>
          </p:grpSpPr>
          <p:sp>
            <p:nvSpPr>
              <p:cNvPr id="32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28270" hangingPunct="0"/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3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28270" hangingPunct="0"/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4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28270" hangingPunct="0"/>
                <a:endParaRPr 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19"/>
          <p:cNvGrpSpPr/>
          <p:nvPr/>
        </p:nvGrpSpPr>
        <p:grpSpPr>
          <a:xfrm>
            <a:off x="5744845" y="1891030"/>
            <a:ext cx="701040" cy="701040"/>
            <a:chOff x="6678551" y="1578185"/>
            <a:chExt cx="831273" cy="831273"/>
          </a:xfrm>
        </p:grpSpPr>
        <p:sp>
          <p:nvSpPr>
            <p:cNvPr id="36" name="Oval 20"/>
            <p:cNvSpPr/>
            <p:nvPr/>
          </p:nvSpPr>
          <p:spPr>
            <a:xfrm>
              <a:off x="6678551" y="1578185"/>
              <a:ext cx="831273" cy="83127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139"/>
            <p:cNvSpPr/>
            <p:nvPr/>
          </p:nvSpPr>
          <p:spPr bwMode="auto">
            <a:xfrm>
              <a:off x="6862015" y="1768792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28270" hangingPunct="0"/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EE90239-45E1-DA69-6460-75B1FA83AE46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BDF4FF8-D90D-9D66-11CA-EDEFBFE76029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29" name="菱形 28">
              <a:extLst>
                <a:ext uri="{FF2B5EF4-FFF2-40B4-BE49-F238E27FC236}">
                  <a16:creationId xmlns:a16="http://schemas.microsoft.com/office/drawing/2014/main" id="{9DD7BC81-52BC-2ABB-9CAE-F9A7EC030DBF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BD1EACF1-CAD0-0039-794B-B9BB958611F4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A98F960A-1AFA-3764-6EE2-58FC3163E9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453" y="1165800"/>
            <a:ext cx="3424684" cy="5692199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CA4143F1-0473-B1F4-E9E2-1B1C0D9171A7}"/>
              </a:ext>
            </a:extLst>
          </p:cNvPr>
          <p:cNvGrpSpPr/>
          <p:nvPr/>
        </p:nvGrpSpPr>
        <p:grpSpPr>
          <a:xfrm>
            <a:off x="6577456" y="1815503"/>
            <a:ext cx="3981091" cy="776567"/>
            <a:chOff x="8977108" y="1487204"/>
            <a:chExt cx="3981091" cy="776567"/>
          </a:xfrm>
        </p:grpSpPr>
        <p:sp>
          <p:nvSpPr>
            <p:cNvPr id="38" name="Rectangle 6">
              <a:extLst>
                <a:ext uri="{FF2B5EF4-FFF2-40B4-BE49-F238E27FC236}">
                  <a16:creationId xmlns:a16="http://schemas.microsoft.com/office/drawing/2014/main" id="{FFE31772-EF19-A1C8-A474-F6367CCB6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3881509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119">
              <a:extLst>
                <a:ext uri="{FF2B5EF4-FFF2-40B4-BE49-F238E27FC236}">
                  <a16:creationId xmlns:a16="http://schemas.microsoft.com/office/drawing/2014/main" id="{6CF7387A-1772-D741-DDB2-B84087EB937F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20FC7CF-2325-B57B-F14E-B06767A0BD75}"/>
              </a:ext>
            </a:extLst>
          </p:cNvPr>
          <p:cNvGrpSpPr/>
          <p:nvPr/>
        </p:nvGrpSpPr>
        <p:grpSpPr>
          <a:xfrm>
            <a:off x="6577456" y="3254068"/>
            <a:ext cx="3981091" cy="776567"/>
            <a:chOff x="8977108" y="1487204"/>
            <a:chExt cx="3981091" cy="776567"/>
          </a:xfrm>
        </p:grpSpPr>
        <p:sp>
          <p:nvSpPr>
            <p:cNvPr id="41" name="Rectangle 6">
              <a:extLst>
                <a:ext uri="{FF2B5EF4-FFF2-40B4-BE49-F238E27FC236}">
                  <a16:creationId xmlns:a16="http://schemas.microsoft.com/office/drawing/2014/main" id="{A7C2C435-CAE4-F587-738F-39585417A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3881509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119">
              <a:extLst>
                <a:ext uri="{FF2B5EF4-FFF2-40B4-BE49-F238E27FC236}">
                  <a16:creationId xmlns:a16="http://schemas.microsoft.com/office/drawing/2014/main" id="{507C1325-F97B-66B1-F942-EC5DD68D393B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389798C-FC7A-46C0-8023-7DF3E1B664F7}"/>
              </a:ext>
            </a:extLst>
          </p:cNvPr>
          <p:cNvGrpSpPr/>
          <p:nvPr/>
        </p:nvGrpSpPr>
        <p:grpSpPr>
          <a:xfrm>
            <a:off x="6577456" y="4714606"/>
            <a:ext cx="3981091" cy="776567"/>
            <a:chOff x="8977108" y="1487204"/>
            <a:chExt cx="3981091" cy="776567"/>
          </a:xfrm>
        </p:grpSpPr>
        <p:sp>
          <p:nvSpPr>
            <p:cNvPr id="45" name="Rectangle 6">
              <a:extLst>
                <a:ext uri="{FF2B5EF4-FFF2-40B4-BE49-F238E27FC236}">
                  <a16:creationId xmlns:a16="http://schemas.microsoft.com/office/drawing/2014/main" id="{726C5A46-4F68-92AE-04A4-CD2140B10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3881509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119">
              <a:extLst>
                <a:ext uri="{FF2B5EF4-FFF2-40B4-BE49-F238E27FC236}">
                  <a16:creationId xmlns:a16="http://schemas.microsoft.com/office/drawing/2014/main" id="{A9514C77-03E4-DE66-4A2C-DB2F3330009C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8"/>
          <p:cNvGrpSpPr/>
          <p:nvPr/>
        </p:nvGrpSpPr>
        <p:grpSpPr>
          <a:xfrm>
            <a:off x="8546465" y="1478915"/>
            <a:ext cx="2458720" cy="1570990"/>
            <a:chOff x="6250794" y="1357304"/>
            <a:chExt cx="1821669" cy="11631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Bent Arrow 21"/>
            <p:cNvSpPr/>
            <p:nvPr/>
          </p:nvSpPr>
          <p:spPr>
            <a:xfrm>
              <a:off x="6250794" y="1357304"/>
              <a:ext cx="1821669" cy="1163187"/>
            </a:xfrm>
            <a:prstGeom prst="bentArrow">
              <a:avLst/>
            </a:prstGeom>
            <a:grpFill/>
            <a:ln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lang="id-ID" altLang="x-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Group 30"/>
            <p:cNvGrpSpPr/>
            <p:nvPr/>
          </p:nvGrpSpPr>
          <p:grpSpPr>
            <a:xfrm>
              <a:off x="7000892" y="1857370"/>
              <a:ext cx="366676" cy="320373"/>
              <a:chOff x="4800505" y="2786674"/>
              <a:chExt cx="366676" cy="320373"/>
            </a:xfrm>
            <a:grpFill/>
          </p:grpSpPr>
          <p:sp>
            <p:nvSpPr>
              <p:cNvPr id="27" name="AutoShape 43"/>
              <p:cNvSpPr/>
              <p:nvPr/>
            </p:nvSpPr>
            <p:spPr bwMode="auto">
              <a:xfrm>
                <a:off x="4800505" y="2786674"/>
                <a:ext cx="366676" cy="26343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AutoShape 44"/>
              <p:cNvSpPr/>
              <p:nvPr/>
            </p:nvSpPr>
            <p:spPr bwMode="auto">
              <a:xfrm>
                <a:off x="5132766" y="2901184"/>
                <a:ext cx="22526" cy="12577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AutoShape 45"/>
              <p:cNvSpPr/>
              <p:nvPr/>
            </p:nvSpPr>
            <p:spPr bwMode="auto">
              <a:xfrm>
                <a:off x="5120877" y="3038217"/>
                <a:ext cx="46304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6"/>
          <p:cNvGrpSpPr/>
          <p:nvPr/>
        </p:nvGrpSpPr>
        <p:grpSpPr>
          <a:xfrm>
            <a:off x="1166495" y="3049905"/>
            <a:ext cx="2458720" cy="1569225"/>
            <a:chOff x="785787" y="2520491"/>
            <a:chExt cx="1821669" cy="116319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Bent Arrow 18"/>
            <p:cNvSpPr/>
            <p:nvPr/>
          </p:nvSpPr>
          <p:spPr>
            <a:xfrm>
              <a:off x="785787" y="2520491"/>
              <a:ext cx="1821669" cy="1163197"/>
            </a:xfrm>
            <a:prstGeom prst="bentArrow">
              <a:avLst/>
            </a:prstGeom>
            <a:grpFill/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lang="id-ID" altLang="x-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AutoShape 112"/>
            <p:cNvSpPr/>
            <p:nvPr/>
          </p:nvSpPr>
          <p:spPr bwMode="auto">
            <a:xfrm>
              <a:off x="1500479" y="3071898"/>
              <a:ext cx="365287" cy="367074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6" name="Group 47"/>
          <p:cNvGrpSpPr/>
          <p:nvPr/>
        </p:nvGrpSpPr>
        <p:grpSpPr>
          <a:xfrm>
            <a:off x="6085840" y="2089785"/>
            <a:ext cx="2460625" cy="1569085"/>
            <a:chOff x="4429124" y="1809654"/>
            <a:chExt cx="1821669" cy="116290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Bent Arrow 20"/>
            <p:cNvSpPr/>
            <p:nvPr/>
          </p:nvSpPr>
          <p:spPr>
            <a:xfrm>
              <a:off x="4429124" y="1809654"/>
              <a:ext cx="1821669" cy="1162907"/>
            </a:xfrm>
            <a:prstGeom prst="bentArrow">
              <a:avLst/>
            </a:prstGeom>
            <a:grpFill/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lang="id-ID" altLang="x-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Group 29"/>
            <p:cNvGrpSpPr/>
            <p:nvPr/>
          </p:nvGrpSpPr>
          <p:grpSpPr>
            <a:xfrm>
              <a:off x="5214942" y="2285998"/>
              <a:ext cx="251543" cy="366676"/>
              <a:chOff x="2612963" y="2767277"/>
              <a:chExt cx="251543" cy="366676"/>
            </a:xfrm>
            <a:grpFill/>
          </p:grpSpPr>
          <p:sp>
            <p:nvSpPr>
              <p:cNvPr id="40" name="AutoShape 113"/>
              <p:cNvSpPr/>
              <p:nvPr/>
            </p:nvSpPr>
            <p:spPr bwMode="auto">
              <a:xfrm>
                <a:off x="2612963" y="2767277"/>
                <a:ext cx="251543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AutoShape 114"/>
              <p:cNvSpPr/>
              <p:nvPr/>
            </p:nvSpPr>
            <p:spPr bwMode="auto">
              <a:xfrm>
                <a:off x="2669904" y="2824844"/>
                <a:ext cx="74461" cy="744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38100" tIns="38100" rIns="38100" bIns="3810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0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3625215" y="2525080"/>
            <a:ext cx="2460625" cy="1571305"/>
            <a:chOff x="2607455" y="2132293"/>
            <a:chExt cx="1821669" cy="1164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Bent Arrow 19"/>
            <p:cNvSpPr/>
            <p:nvPr/>
          </p:nvSpPr>
          <p:spPr>
            <a:xfrm>
              <a:off x="2607455" y="2132293"/>
              <a:ext cx="1821669" cy="1164113"/>
            </a:xfrm>
            <a:prstGeom prst="bentArrow">
              <a:avLst/>
            </a:pr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lang="id-ID" altLang="x-none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AutoShape 29"/>
            <p:cNvSpPr/>
            <p:nvPr/>
          </p:nvSpPr>
          <p:spPr bwMode="auto">
            <a:xfrm>
              <a:off x="3286614" y="2643677"/>
              <a:ext cx="364969" cy="331923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457200"/>
              <a:endParaRPr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9AFBF951-29A1-D7FC-74C7-3539FF07AF10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EAB39DC-DA7F-F7F6-3370-1310524BB8C0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EB3806D3-41A3-1B5B-EC75-9C40659E5D5D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42" name="菱形 41">
              <a:extLst>
                <a:ext uri="{FF2B5EF4-FFF2-40B4-BE49-F238E27FC236}">
                  <a16:creationId xmlns:a16="http://schemas.microsoft.com/office/drawing/2014/main" id="{35CA3983-2C2E-5CE6-1043-62D008C5F41D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22CBDF-146E-FF6C-70D0-D219551276C5}"/>
              </a:ext>
            </a:extLst>
          </p:cNvPr>
          <p:cNvGrpSpPr/>
          <p:nvPr/>
        </p:nvGrpSpPr>
        <p:grpSpPr>
          <a:xfrm>
            <a:off x="1050683" y="4816704"/>
            <a:ext cx="2760705" cy="776567"/>
            <a:chOff x="9000258" y="1487204"/>
            <a:chExt cx="2760705" cy="776567"/>
          </a:xfrm>
        </p:grpSpPr>
        <p:sp>
          <p:nvSpPr>
            <p:cNvPr id="44" name="Rectangle 6">
              <a:extLst>
                <a:ext uri="{FF2B5EF4-FFF2-40B4-BE49-F238E27FC236}">
                  <a16:creationId xmlns:a16="http://schemas.microsoft.com/office/drawing/2014/main" id="{A69F3FA2-E3A1-0F31-E4AE-CA6D3A08B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119">
              <a:extLst>
                <a:ext uri="{FF2B5EF4-FFF2-40B4-BE49-F238E27FC236}">
                  <a16:creationId xmlns:a16="http://schemas.microsoft.com/office/drawing/2014/main" id="{D4BDF575-2277-1E7E-E504-2007E62735AD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B7DE0DB-5075-7420-02A6-2DF9F128E5C4}"/>
              </a:ext>
            </a:extLst>
          </p:cNvPr>
          <p:cNvGrpSpPr/>
          <p:nvPr/>
        </p:nvGrpSpPr>
        <p:grpSpPr>
          <a:xfrm>
            <a:off x="3527600" y="4220468"/>
            <a:ext cx="2760705" cy="776567"/>
            <a:chOff x="9000258" y="1487204"/>
            <a:chExt cx="2760705" cy="776567"/>
          </a:xfrm>
        </p:grpSpPr>
        <p:sp>
          <p:nvSpPr>
            <p:cNvPr id="49" name="Rectangle 6">
              <a:extLst>
                <a:ext uri="{FF2B5EF4-FFF2-40B4-BE49-F238E27FC236}">
                  <a16:creationId xmlns:a16="http://schemas.microsoft.com/office/drawing/2014/main" id="{DD175127-FAF8-FC37-4B2B-5621E8828E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119">
              <a:extLst>
                <a:ext uri="{FF2B5EF4-FFF2-40B4-BE49-F238E27FC236}">
                  <a16:creationId xmlns:a16="http://schemas.microsoft.com/office/drawing/2014/main" id="{493794E5-4A00-55FC-BD44-4A2A1E828D90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9FF0CC9-74EC-7818-E3F6-48FD5524F6BE}"/>
              </a:ext>
            </a:extLst>
          </p:cNvPr>
          <p:cNvGrpSpPr/>
          <p:nvPr/>
        </p:nvGrpSpPr>
        <p:grpSpPr>
          <a:xfrm>
            <a:off x="5967574" y="3750221"/>
            <a:ext cx="2760705" cy="776567"/>
            <a:chOff x="9000258" y="1487204"/>
            <a:chExt cx="2760705" cy="776567"/>
          </a:xfrm>
        </p:grpSpPr>
        <p:sp>
          <p:nvSpPr>
            <p:cNvPr id="53" name="Rectangle 6">
              <a:extLst>
                <a:ext uri="{FF2B5EF4-FFF2-40B4-BE49-F238E27FC236}">
                  <a16:creationId xmlns:a16="http://schemas.microsoft.com/office/drawing/2014/main" id="{B890C277-4210-36D0-C241-A1E87B186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119">
              <a:extLst>
                <a:ext uri="{FF2B5EF4-FFF2-40B4-BE49-F238E27FC236}">
                  <a16:creationId xmlns:a16="http://schemas.microsoft.com/office/drawing/2014/main" id="{A109CA01-C018-3059-EF91-FC34A6539B49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871A11B-594C-D3AB-84F1-B3D48CE5E46F}"/>
              </a:ext>
            </a:extLst>
          </p:cNvPr>
          <p:cNvGrpSpPr/>
          <p:nvPr/>
        </p:nvGrpSpPr>
        <p:grpSpPr>
          <a:xfrm>
            <a:off x="8438753" y="3123841"/>
            <a:ext cx="2760705" cy="776567"/>
            <a:chOff x="9000258" y="1487204"/>
            <a:chExt cx="2760705" cy="776567"/>
          </a:xfrm>
        </p:grpSpPr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EA0CFC4B-954A-FAF2-16D6-6D0CE4A4D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119">
              <a:extLst>
                <a:ext uri="{FF2B5EF4-FFF2-40B4-BE49-F238E27FC236}">
                  <a16:creationId xmlns:a16="http://schemas.microsoft.com/office/drawing/2014/main" id="{B9E1F2EA-E508-EDCC-D8E1-1BDA91343F9A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6250AE1-7ABC-6CF3-3D83-10F9EE268A1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3613" y="4135790"/>
            <a:ext cx="4270279" cy="39141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57755" y="2957195"/>
            <a:ext cx="955040" cy="943610"/>
            <a:chOff x="2873" y="4798"/>
            <a:chExt cx="1504" cy="1486"/>
          </a:xfrm>
        </p:grpSpPr>
        <p:sp>
          <p:nvSpPr>
            <p:cNvPr id="14" name="Oval 51"/>
            <p:cNvSpPr>
              <a:spLocks noChangeArrowheads="1"/>
            </p:cNvSpPr>
            <p:nvPr/>
          </p:nvSpPr>
          <p:spPr bwMode="auto">
            <a:xfrm rot="18900000" flipH="1">
              <a:off x="2873" y="4798"/>
              <a:ext cx="1505" cy="148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3201" y="5115"/>
              <a:ext cx="848" cy="852"/>
            </a:xfrm>
            <a:custGeom>
              <a:avLst/>
              <a:gdLst>
                <a:gd name="T0" fmla="*/ 2147483647 w 167"/>
                <a:gd name="T1" fmla="*/ 2147483647 h 170"/>
                <a:gd name="T2" fmla="*/ 2147483647 w 167"/>
                <a:gd name="T3" fmla="*/ 2147483647 h 170"/>
                <a:gd name="T4" fmla="*/ 2147483647 w 167"/>
                <a:gd name="T5" fmla="*/ 2147483647 h 170"/>
                <a:gd name="T6" fmla="*/ 2147483647 w 167"/>
                <a:gd name="T7" fmla="*/ 2147483647 h 170"/>
                <a:gd name="T8" fmla="*/ 2147483647 w 167"/>
                <a:gd name="T9" fmla="*/ 2147483647 h 170"/>
                <a:gd name="T10" fmla="*/ 2147483647 w 167"/>
                <a:gd name="T11" fmla="*/ 2147483647 h 170"/>
                <a:gd name="T12" fmla="*/ 2147483647 w 167"/>
                <a:gd name="T13" fmla="*/ 2147483647 h 170"/>
                <a:gd name="T14" fmla="*/ 2147483647 w 167"/>
                <a:gd name="T15" fmla="*/ 2147483647 h 170"/>
                <a:gd name="T16" fmla="*/ 2147483647 w 167"/>
                <a:gd name="T17" fmla="*/ 2147483647 h 170"/>
                <a:gd name="T18" fmla="*/ 2147483647 w 167"/>
                <a:gd name="T19" fmla="*/ 2147483647 h 170"/>
                <a:gd name="T20" fmla="*/ 2147483647 w 167"/>
                <a:gd name="T21" fmla="*/ 2147483647 h 170"/>
                <a:gd name="T22" fmla="*/ 2147483647 w 167"/>
                <a:gd name="T23" fmla="*/ 2147483647 h 170"/>
                <a:gd name="T24" fmla="*/ 2147483647 w 167"/>
                <a:gd name="T25" fmla="*/ 2147483647 h 170"/>
                <a:gd name="T26" fmla="*/ 2147483647 w 167"/>
                <a:gd name="T27" fmla="*/ 2147483647 h 170"/>
                <a:gd name="T28" fmla="*/ 2147483647 w 167"/>
                <a:gd name="T29" fmla="*/ 2147483647 h 170"/>
                <a:gd name="T30" fmla="*/ 2147483647 w 167"/>
                <a:gd name="T31" fmla="*/ 2147483647 h 170"/>
                <a:gd name="T32" fmla="*/ 2147483647 w 167"/>
                <a:gd name="T33" fmla="*/ 2147483647 h 170"/>
                <a:gd name="T34" fmla="*/ 2147483647 w 167"/>
                <a:gd name="T35" fmla="*/ 2147483647 h 170"/>
                <a:gd name="T36" fmla="*/ 2147483647 w 167"/>
                <a:gd name="T37" fmla="*/ 2147483647 h 170"/>
                <a:gd name="T38" fmla="*/ 2147483647 w 167"/>
                <a:gd name="T39" fmla="*/ 2147483647 h 170"/>
                <a:gd name="T40" fmla="*/ 2147483647 w 167"/>
                <a:gd name="T41" fmla="*/ 2147483647 h 170"/>
                <a:gd name="T42" fmla="*/ 2147483647 w 167"/>
                <a:gd name="T43" fmla="*/ 2147483647 h 170"/>
                <a:gd name="T44" fmla="*/ 2147483647 w 167"/>
                <a:gd name="T45" fmla="*/ 2147483647 h 170"/>
                <a:gd name="T46" fmla="*/ 2147483647 w 167"/>
                <a:gd name="T47" fmla="*/ 2147483647 h 170"/>
                <a:gd name="T48" fmla="*/ 2147483647 w 167"/>
                <a:gd name="T49" fmla="*/ 2147483647 h 170"/>
                <a:gd name="T50" fmla="*/ 2147483647 w 167"/>
                <a:gd name="T51" fmla="*/ 2147483647 h 170"/>
                <a:gd name="T52" fmla="*/ 2147483647 w 167"/>
                <a:gd name="T53" fmla="*/ 2147483647 h 170"/>
                <a:gd name="T54" fmla="*/ 2147483647 w 167"/>
                <a:gd name="T55" fmla="*/ 2147483647 h 170"/>
                <a:gd name="T56" fmla="*/ 2147483647 w 167"/>
                <a:gd name="T57" fmla="*/ 2147483647 h 170"/>
                <a:gd name="T58" fmla="*/ 2147483647 w 167"/>
                <a:gd name="T59" fmla="*/ 2147483647 h 1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7"/>
                <a:gd name="T91" fmla="*/ 0 h 170"/>
                <a:gd name="T92" fmla="*/ 167 w 167"/>
                <a:gd name="T93" fmla="*/ 170 h 1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Oval 51"/>
          <p:cNvSpPr>
            <a:spLocks noChangeArrowheads="1"/>
          </p:cNvSpPr>
          <p:nvPr/>
        </p:nvSpPr>
        <p:spPr bwMode="auto">
          <a:xfrm rot="18900000" flipH="1">
            <a:off x="4737703" y="1689247"/>
            <a:ext cx="2738956" cy="2706114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850630" y="2957195"/>
            <a:ext cx="955040" cy="943610"/>
            <a:chOff x="14778" y="4798"/>
            <a:chExt cx="1504" cy="1486"/>
          </a:xfrm>
        </p:grpSpPr>
        <p:sp>
          <p:nvSpPr>
            <p:cNvPr id="18" name="Oval 51"/>
            <p:cNvSpPr>
              <a:spLocks noChangeArrowheads="1"/>
            </p:cNvSpPr>
            <p:nvPr/>
          </p:nvSpPr>
          <p:spPr bwMode="auto">
            <a:xfrm rot="18900000" flipH="1">
              <a:off x="14778" y="4798"/>
              <a:ext cx="1505" cy="148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>
              <a:spLocks noEditPoints="1" noChangeArrowheads="1"/>
            </p:cNvSpPr>
            <p:nvPr/>
          </p:nvSpPr>
          <p:spPr bwMode="auto">
            <a:xfrm>
              <a:off x="15126" y="5221"/>
              <a:ext cx="808" cy="642"/>
            </a:xfrm>
            <a:custGeom>
              <a:avLst/>
              <a:gdLst>
                <a:gd name="T0" fmla="*/ 2147483647 w 159"/>
                <a:gd name="T1" fmla="*/ 2147483647 h 128"/>
                <a:gd name="T2" fmla="*/ 2147483647 w 159"/>
                <a:gd name="T3" fmla="*/ 2147483647 h 128"/>
                <a:gd name="T4" fmla="*/ 2147483647 w 159"/>
                <a:gd name="T5" fmla="*/ 2147483647 h 128"/>
                <a:gd name="T6" fmla="*/ 2147483647 w 159"/>
                <a:gd name="T7" fmla="*/ 2147483647 h 128"/>
                <a:gd name="T8" fmla="*/ 2147483647 w 159"/>
                <a:gd name="T9" fmla="*/ 2147483647 h 128"/>
                <a:gd name="T10" fmla="*/ 2147483647 w 159"/>
                <a:gd name="T11" fmla="*/ 2147483647 h 128"/>
                <a:gd name="T12" fmla="*/ 2147483647 w 159"/>
                <a:gd name="T13" fmla="*/ 2147483647 h 128"/>
                <a:gd name="T14" fmla="*/ 2147483647 w 159"/>
                <a:gd name="T15" fmla="*/ 2147483647 h 128"/>
                <a:gd name="T16" fmla="*/ 2147483647 w 159"/>
                <a:gd name="T17" fmla="*/ 2147483647 h 128"/>
                <a:gd name="T18" fmla="*/ 2147483647 w 159"/>
                <a:gd name="T19" fmla="*/ 2147483647 h 128"/>
                <a:gd name="T20" fmla="*/ 2147483647 w 159"/>
                <a:gd name="T21" fmla="*/ 2147483647 h 128"/>
                <a:gd name="T22" fmla="*/ 2147483647 w 159"/>
                <a:gd name="T23" fmla="*/ 2147483647 h 128"/>
                <a:gd name="T24" fmla="*/ 2147483647 w 159"/>
                <a:gd name="T25" fmla="*/ 2147483647 h 128"/>
                <a:gd name="T26" fmla="*/ 2147483647 w 159"/>
                <a:gd name="T27" fmla="*/ 2147483647 h 128"/>
                <a:gd name="T28" fmla="*/ 2147483647 w 159"/>
                <a:gd name="T29" fmla="*/ 2147483647 h 128"/>
                <a:gd name="T30" fmla="*/ 2147483647 w 159"/>
                <a:gd name="T31" fmla="*/ 2147483647 h 128"/>
                <a:gd name="T32" fmla="*/ 2147483647 w 159"/>
                <a:gd name="T33" fmla="*/ 2147483647 h 128"/>
                <a:gd name="T34" fmla="*/ 2147483647 w 159"/>
                <a:gd name="T35" fmla="*/ 2147483647 h 128"/>
                <a:gd name="T36" fmla="*/ 2147483647 w 159"/>
                <a:gd name="T37" fmla="*/ 2147483647 h 128"/>
                <a:gd name="T38" fmla="*/ 2147483647 w 159"/>
                <a:gd name="T39" fmla="*/ 2147483647 h 128"/>
                <a:gd name="T40" fmla="*/ 2147483647 w 159"/>
                <a:gd name="T41" fmla="*/ 2147483647 h 128"/>
                <a:gd name="T42" fmla="*/ 2147483647 w 159"/>
                <a:gd name="T43" fmla="*/ 2147483647 h 1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9"/>
                <a:gd name="T67" fmla="*/ 0 h 128"/>
                <a:gd name="T68" fmla="*/ 159 w 159"/>
                <a:gd name="T69" fmla="*/ 128 h 1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50676A84-A0A8-F415-8632-9D02F53B1245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9DF883-9963-724F-4CC1-DFFB1ABD89E0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22" name="菱形 21">
              <a:extLst>
                <a:ext uri="{FF2B5EF4-FFF2-40B4-BE49-F238E27FC236}">
                  <a16:creationId xmlns:a16="http://schemas.microsoft.com/office/drawing/2014/main" id="{81CCB417-F2AC-A40E-25A3-80D358C78645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FCE0AF9B-E27C-9970-DE1C-608A4CF242AD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263901F-A536-5834-F265-D8C3044FCEAE}"/>
              </a:ext>
            </a:extLst>
          </p:cNvPr>
          <p:cNvGrpSpPr/>
          <p:nvPr/>
        </p:nvGrpSpPr>
        <p:grpSpPr>
          <a:xfrm>
            <a:off x="1493138" y="4256218"/>
            <a:ext cx="2684273" cy="776567"/>
            <a:chOff x="9076690" y="1487204"/>
            <a:chExt cx="2684273" cy="776567"/>
          </a:xfrm>
        </p:grpSpPr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BF3BD3B1-1483-4FAC-6016-B3043A98E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119">
              <a:extLst>
                <a:ext uri="{FF2B5EF4-FFF2-40B4-BE49-F238E27FC236}">
                  <a16:creationId xmlns:a16="http://schemas.microsoft.com/office/drawing/2014/main" id="{2DEE282C-00AF-CE41-6AA5-58DE0D0DE3A0}"/>
                </a:ext>
              </a:extLst>
            </p:cNvPr>
            <p:cNvSpPr txBox="1"/>
            <p:nvPr/>
          </p:nvSpPr>
          <p:spPr>
            <a:xfrm>
              <a:off x="945823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9DDB922-5F93-BB59-7476-B57DEC21B8CF}"/>
              </a:ext>
            </a:extLst>
          </p:cNvPr>
          <p:cNvGrpSpPr/>
          <p:nvPr/>
        </p:nvGrpSpPr>
        <p:grpSpPr>
          <a:xfrm>
            <a:off x="8032305" y="4256218"/>
            <a:ext cx="2684273" cy="776567"/>
            <a:chOff x="9076690" y="1487204"/>
            <a:chExt cx="2684273" cy="776567"/>
          </a:xfrm>
        </p:grpSpPr>
        <p:sp>
          <p:nvSpPr>
            <p:cNvPr id="28" name="Rectangle 6">
              <a:extLst>
                <a:ext uri="{FF2B5EF4-FFF2-40B4-BE49-F238E27FC236}">
                  <a16:creationId xmlns:a16="http://schemas.microsoft.com/office/drawing/2014/main" id="{2B24A63E-ABBC-678D-9515-4B2AC762D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119">
              <a:extLst>
                <a:ext uri="{FF2B5EF4-FFF2-40B4-BE49-F238E27FC236}">
                  <a16:creationId xmlns:a16="http://schemas.microsoft.com/office/drawing/2014/main" id="{C955076C-1A89-FD46-61DB-9CFAF1711B73}"/>
                </a:ext>
              </a:extLst>
            </p:cNvPr>
            <p:cNvSpPr txBox="1"/>
            <p:nvPr/>
          </p:nvSpPr>
          <p:spPr>
            <a:xfrm>
              <a:off x="945823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B1BDD31-05B8-63B6-3AA4-B11AF4871D55}"/>
              </a:ext>
            </a:extLst>
          </p:cNvPr>
          <p:cNvGrpSpPr/>
          <p:nvPr/>
        </p:nvGrpSpPr>
        <p:grpSpPr>
          <a:xfrm>
            <a:off x="4753863" y="5140582"/>
            <a:ext cx="2684273" cy="776567"/>
            <a:chOff x="9076690" y="1487204"/>
            <a:chExt cx="2684273" cy="776567"/>
          </a:xfrm>
        </p:grpSpPr>
        <p:sp>
          <p:nvSpPr>
            <p:cNvPr id="31" name="Rectangle 6">
              <a:extLst>
                <a:ext uri="{FF2B5EF4-FFF2-40B4-BE49-F238E27FC236}">
                  <a16:creationId xmlns:a16="http://schemas.microsoft.com/office/drawing/2014/main" id="{BE440885-4822-D12A-1A9C-CF0BB7857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19">
              <a:extLst>
                <a:ext uri="{FF2B5EF4-FFF2-40B4-BE49-F238E27FC236}">
                  <a16:creationId xmlns:a16="http://schemas.microsoft.com/office/drawing/2014/main" id="{291DF931-ECBD-F448-B08C-5ED8E260A65D}"/>
                </a:ext>
              </a:extLst>
            </p:cNvPr>
            <p:cNvSpPr txBox="1"/>
            <p:nvPr/>
          </p:nvSpPr>
          <p:spPr>
            <a:xfrm>
              <a:off x="945823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sp>
        <p:nvSpPr>
          <p:cNvPr id="41" name="菱形 40">
            <a:extLst>
              <a:ext uri="{FF2B5EF4-FFF2-40B4-BE49-F238E27FC236}">
                <a16:creationId xmlns:a16="http://schemas.microsoft.com/office/drawing/2014/main" id="{64A1C4C1-6454-CE0E-6D59-5118C465F0D5}"/>
              </a:ext>
            </a:extLst>
          </p:cNvPr>
          <p:cNvSpPr/>
          <p:nvPr/>
        </p:nvSpPr>
        <p:spPr>
          <a:xfrm>
            <a:off x="4964232" y="954395"/>
            <a:ext cx="2282056" cy="2282056"/>
          </a:xfrm>
          <a:prstGeom prst="diamond">
            <a:avLst/>
          </a:prstGeom>
          <a:blipFill dpi="0"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/>
              </a:solid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35F8EA73-FF3F-6224-26AF-2C0B4806D95C}"/>
              </a:ext>
            </a:extLst>
          </p:cNvPr>
          <p:cNvSpPr/>
          <p:nvPr/>
        </p:nvSpPr>
        <p:spPr>
          <a:xfrm>
            <a:off x="5154732" y="1144895"/>
            <a:ext cx="1901056" cy="1901056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856" y="-399219"/>
            <a:ext cx="3953374" cy="2635583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F1CE0B7-E5FE-F425-D7CC-F23E1B90E857}"/>
              </a:ext>
            </a:extLst>
          </p:cNvPr>
          <p:cNvGrpSpPr/>
          <p:nvPr/>
        </p:nvGrpSpPr>
        <p:grpSpPr>
          <a:xfrm>
            <a:off x="3766159" y="3301721"/>
            <a:ext cx="4659682" cy="1135988"/>
            <a:chOff x="1648601" y="2194428"/>
            <a:chExt cx="4659682" cy="11359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EC4186-7DD2-6ABA-7D2E-0F6DD4A7FEAB}"/>
                </a:ext>
              </a:extLst>
            </p:cNvPr>
            <p:cNvSpPr txBox="1"/>
            <p:nvPr/>
          </p:nvSpPr>
          <p:spPr>
            <a:xfrm>
              <a:off x="1834902" y="2194428"/>
              <a:ext cx="4305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ea"/>
                  <a:cs typeface="+mn-ea"/>
                  <a:sym typeface="+mn-lt"/>
                </a:rPr>
                <a:t>单击此处添加标题文本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D1209F-210C-368F-611F-2FD00B68068A}"/>
                </a:ext>
              </a:extLst>
            </p:cNvPr>
            <p:cNvSpPr txBox="1"/>
            <p:nvPr/>
          </p:nvSpPr>
          <p:spPr>
            <a:xfrm>
              <a:off x="1648601" y="2710759"/>
              <a:ext cx="465968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2ACB68B-7C64-6B20-F9F9-A572B13340E3}"/>
              </a:ext>
            </a:extLst>
          </p:cNvPr>
          <p:cNvSpPr/>
          <p:nvPr/>
        </p:nvSpPr>
        <p:spPr>
          <a:xfrm>
            <a:off x="6751226" y="2262456"/>
            <a:ext cx="990124" cy="76475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20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5328285" y="1826260"/>
            <a:ext cx="1535430" cy="1535430"/>
            <a:chOff x="8161" y="2992"/>
            <a:chExt cx="2878" cy="2878"/>
          </a:xfrm>
        </p:grpSpPr>
        <p:sp>
          <p:nvSpPr>
            <p:cNvPr id="6" name="Rectangle 10"/>
            <p:cNvSpPr/>
            <p:nvPr/>
          </p:nvSpPr>
          <p:spPr bwMode="auto">
            <a:xfrm rot="18900000">
              <a:off x="8161" y="2992"/>
              <a:ext cx="2878" cy="287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8657" y="3487"/>
              <a:ext cx="1888" cy="1888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L-Shape 7"/>
          <p:cNvSpPr/>
          <p:nvPr/>
        </p:nvSpPr>
        <p:spPr bwMode="auto">
          <a:xfrm rot="18900000" flipH="1">
            <a:off x="7672068" y="1967230"/>
            <a:ext cx="1279423" cy="1279423"/>
          </a:xfrm>
          <a:prstGeom prst="corner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L-Shape 8"/>
          <p:cNvSpPr/>
          <p:nvPr/>
        </p:nvSpPr>
        <p:spPr bwMode="auto">
          <a:xfrm rot="18900000" flipH="1">
            <a:off x="8686798" y="1967230"/>
            <a:ext cx="1279423" cy="1279423"/>
          </a:xfrm>
          <a:prstGeom prst="corner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197735" y="1953895"/>
            <a:ext cx="1303655" cy="1278890"/>
            <a:chOff x="2445" y="3231"/>
            <a:chExt cx="2445" cy="2398"/>
          </a:xfrm>
        </p:grpSpPr>
        <p:sp>
          <p:nvSpPr>
            <p:cNvPr id="28" name="L-Shape 5"/>
            <p:cNvSpPr/>
            <p:nvPr/>
          </p:nvSpPr>
          <p:spPr bwMode="auto">
            <a:xfrm rot="2700000">
              <a:off x="2492" y="3231"/>
              <a:ext cx="2399" cy="2399"/>
            </a:xfrm>
            <a:prstGeom prst="corne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Group 32"/>
            <p:cNvGrpSpPr/>
            <p:nvPr/>
          </p:nvGrpSpPr>
          <p:grpSpPr bwMode="auto">
            <a:xfrm>
              <a:off x="2445" y="4248"/>
              <a:ext cx="841" cy="366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0" name="Oval 30@|1FFC:16777215|FBC:16777215|LFC:0|LBC:16777215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Oval 31@|1FFC:16777215|FBC:16777215|LFC:0|LBC:16777215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237230" y="1956435"/>
            <a:ext cx="1278890" cy="1278890"/>
            <a:chOff x="4330" y="3231"/>
            <a:chExt cx="2398" cy="2398"/>
          </a:xfrm>
        </p:grpSpPr>
        <p:sp>
          <p:nvSpPr>
            <p:cNvPr id="32" name="L-Shape 4"/>
            <p:cNvSpPr/>
            <p:nvPr/>
          </p:nvSpPr>
          <p:spPr bwMode="auto">
            <a:xfrm rot="2700000">
              <a:off x="4330" y="3231"/>
              <a:ext cx="2399" cy="2399"/>
            </a:xfrm>
            <a:prstGeom prst="corne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430" y="4136"/>
              <a:ext cx="606" cy="606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L-Shape 3"/>
          <p:cNvSpPr/>
          <p:nvPr/>
        </p:nvSpPr>
        <p:spPr bwMode="auto">
          <a:xfrm rot="2700000">
            <a:off x="4248150" y="1967865"/>
            <a:ext cx="1279423" cy="1279423"/>
          </a:xfrm>
          <a:prstGeom prst="corner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L-Shape 6"/>
          <p:cNvSpPr/>
          <p:nvPr/>
        </p:nvSpPr>
        <p:spPr bwMode="auto">
          <a:xfrm rot="18900000" flipH="1">
            <a:off x="6650307" y="1967278"/>
            <a:ext cx="1279423" cy="1279328"/>
          </a:xfrm>
          <a:prstGeom prst="corner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6C6142B-26C3-FB79-097C-775AA155498B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5C01943-8B60-BFCB-B2D8-477BA7A6EFAF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65" name="菱形 64">
              <a:extLst>
                <a:ext uri="{FF2B5EF4-FFF2-40B4-BE49-F238E27FC236}">
                  <a16:creationId xmlns:a16="http://schemas.microsoft.com/office/drawing/2014/main" id="{643DD869-8FDA-8943-BA09-7561DE25A7E8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66" name="菱形 65">
              <a:extLst>
                <a:ext uri="{FF2B5EF4-FFF2-40B4-BE49-F238E27FC236}">
                  <a16:creationId xmlns:a16="http://schemas.microsoft.com/office/drawing/2014/main" id="{33EC9660-1172-8C81-1609-02B34C226A07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67" name="Freeform 7">
            <a:extLst>
              <a:ext uri="{FF2B5EF4-FFF2-40B4-BE49-F238E27FC236}">
                <a16:creationId xmlns:a16="http://schemas.microsoft.com/office/drawing/2014/main" id="{7B81A40D-E5D6-A9DC-DDBF-232814089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1577" y="2439085"/>
            <a:ext cx="291485" cy="29286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AutoShape 17">
            <a:extLst>
              <a:ext uri="{FF2B5EF4-FFF2-40B4-BE49-F238E27FC236}">
                <a16:creationId xmlns:a16="http://schemas.microsoft.com/office/drawing/2014/main" id="{156E0DEF-9AC3-A71A-50C3-68CAB5A0FA05}"/>
              </a:ext>
            </a:extLst>
          </p:cNvPr>
          <p:cNvSpPr/>
          <p:nvPr/>
        </p:nvSpPr>
        <p:spPr bwMode="auto">
          <a:xfrm>
            <a:off x="7510507" y="2439085"/>
            <a:ext cx="355373" cy="345116"/>
          </a:xfrm>
          <a:custGeom>
            <a:avLst/>
            <a:gdLst>
              <a:gd name="T0" fmla="*/ 10473 w 20946"/>
              <a:gd name="T1" fmla="*/ 10800 h 21600"/>
              <a:gd name="T2" fmla="*/ 10473 w 20946"/>
              <a:gd name="T3" fmla="*/ 10800 h 21600"/>
              <a:gd name="T4" fmla="*/ 10473 w 20946"/>
              <a:gd name="T5" fmla="*/ 10800 h 21600"/>
              <a:gd name="T6" fmla="*/ 10473 w 209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46" h="21600">
                <a:moveTo>
                  <a:pt x="18509" y="15329"/>
                </a:moveTo>
                <a:lnTo>
                  <a:pt x="11782" y="15329"/>
                </a:lnTo>
                <a:cubicBezTo>
                  <a:pt x="10699" y="15329"/>
                  <a:pt x="9818" y="14391"/>
                  <a:pt x="9818" y="13238"/>
                </a:cubicBezTo>
                <a:cubicBezTo>
                  <a:pt x="9818" y="12086"/>
                  <a:pt x="10699" y="11148"/>
                  <a:pt x="11782" y="11148"/>
                </a:cubicBezTo>
                <a:lnTo>
                  <a:pt x="17673" y="11148"/>
                </a:lnTo>
                <a:cubicBezTo>
                  <a:pt x="18077" y="11142"/>
                  <a:pt x="18477" y="10934"/>
                  <a:pt x="18721" y="10588"/>
                </a:cubicBezTo>
                <a:cubicBezTo>
                  <a:pt x="18789" y="10491"/>
                  <a:pt x="18842" y="10381"/>
                  <a:pt x="18885" y="10267"/>
                </a:cubicBezTo>
                <a:cubicBezTo>
                  <a:pt x="18890" y="10251"/>
                  <a:pt x="18901" y="10239"/>
                  <a:pt x="18906" y="10224"/>
                </a:cubicBezTo>
                <a:cubicBezTo>
                  <a:pt x="19377" y="10880"/>
                  <a:pt x="19636" y="11686"/>
                  <a:pt x="19636" y="12541"/>
                </a:cubicBezTo>
                <a:cubicBezTo>
                  <a:pt x="19636" y="13613"/>
                  <a:pt x="19230" y="14607"/>
                  <a:pt x="18509" y="15329"/>
                </a:cubicBezTo>
                <a:moveTo>
                  <a:pt x="17673" y="17767"/>
                </a:moveTo>
                <a:cubicBezTo>
                  <a:pt x="17673" y="19114"/>
                  <a:pt x="16647" y="20206"/>
                  <a:pt x="15382" y="20206"/>
                </a:cubicBezTo>
                <a:lnTo>
                  <a:pt x="3600" y="20206"/>
                </a:lnTo>
                <a:cubicBezTo>
                  <a:pt x="2334" y="20206"/>
                  <a:pt x="1309" y="19114"/>
                  <a:pt x="1309" y="17767"/>
                </a:cubicBezTo>
                <a:lnTo>
                  <a:pt x="1309" y="6786"/>
                </a:lnTo>
                <a:cubicBezTo>
                  <a:pt x="1931" y="7334"/>
                  <a:pt x="2730" y="7664"/>
                  <a:pt x="3600" y="7664"/>
                </a:cubicBezTo>
                <a:lnTo>
                  <a:pt x="14400" y="7664"/>
                </a:lnTo>
                <a:lnTo>
                  <a:pt x="17018" y="7664"/>
                </a:lnTo>
                <a:cubicBezTo>
                  <a:pt x="17379" y="7664"/>
                  <a:pt x="17673" y="7976"/>
                  <a:pt x="17673" y="8361"/>
                </a:cubicBezTo>
                <a:lnTo>
                  <a:pt x="17673" y="9754"/>
                </a:lnTo>
                <a:lnTo>
                  <a:pt x="11782" y="9754"/>
                </a:lnTo>
                <a:cubicBezTo>
                  <a:pt x="9974" y="9754"/>
                  <a:pt x="8509" y="11314"/>
                  <a:pt x="8509" y="13238"/>
                </a:cubicBezTo>
                <a:cubicBezTo>
                  <a:pt x="8509" y="15163"/>
                  <a:pt x="9974" y="16722"/>
                  <a:pt x="11782" y="16722"/>
                </a:cubicBezTo>
                <a:lnTo>
                  <a:pt x="17673" y="16722"/>
                </a:lnTo>
                <a:cubicBezTo>
                  <a:pt x="17673" y="16722"/>
                  <a:pt x="17673" y="17767"/>
                  <a:pt x="17673" y="17767"/>
                </a:cubicBezTo>
                <a:close/>
                <a:moveTo>
                  <a:pt x="16363" y="5574"/>
                </a:moveTo>
                <a:lnTo>
                  <a:pt x="16363" y="6270"/>
                </a:lnTo>
                <a:lnTo>
                  <a:pt x="14400" y="6270"/>
                </a:lnTo>
                <a:lnTo>
                  <a:pt x="3600" y="6270"/>
                </a:lnTo>
                <a:cubicBezTo>
                  <a:pt x="3246" y="6270"/>
                  <a:pt x="2916" y="6179"/>
                  <a:pt x="2617" y="6027"/>
                </a:cubicBezTo>
                <a:lnTo>
                  <a:pt x="2617" y="5574"/>
                </a:lnTo>
                <a:cubicBezTo>
                  <a:pt x="2617" y="5574"/>
                  <a:pt x="16363" y="5574"/>
                  <a:pt x="16363" y="5574"/>
                </a:cubicBezTo>
                <a:close/>
                <a:moveTo>
                  <a:pt x="16363" y="4877"/>
                </a:moveTo>
                <a:lnTo>
                  <a:pt x="2617" y="4877"/>
                </a:lnTo>
                <a:lnTo>
                  <a:pt x="2617" y="4180"/>
                </a:lnTo>
                <a:lnTo>
                  <a:pt x="16363" y="4180"/>
                </a:lnTo>
                <a:cubicBezTo>
                  <a:pt x="16363" y="4180"/>
                  <a:pt x="16363" y="4877"/>
                  <a:pt x="16363" y="4877"/>
                </a:cubicBezTo>
                <a:close/>
                <a:moveTo>
                  <a:pt x="16363" y="3483"/>
                </a:moveTo>
                <a:lnTo>
                  <a:pt x="2617" y="3483"/>
                </a:lnTo>
                <a:lnTo>
                  <a:pt x="2617" y="2787"/>
                </a:lnTo>
                <a:lnTo>
                  <a:pt x="16363" y="2787"/>
                </a:lnTo>
                <a:cubicBezTo>
                  <a:pt x="16363" y="2787"/>
                  <a:pt x="16363" y="3483"/>
                  <a:pt x="16363" y="3483"/>
                </a:cubicBezTo>
                <a:close/>
                <a:moveTo>
                  <a:pt x="3600" y="1393"/>
                </a:moveTo>
                <a:lnTo>
                  <a:pt x="14400" y="1393"/>
                </a:lnTo>
                <a:lnTo>
                  <a:pt x="17018" y="1393"/>
                </a:lnTo>
                <a:cubicBezTo>
                  <a:pt x="17379" y="1393"/>
                  <a:pt x="17673" y="1705"/>
                  <a:pt x="17673" y="2090"/>
                </a:cubicBezTo>
                <a:lnTo>
                  <a:pt x="17673" y="3832"/>
                </a:lnTo>
                <a:lnTo>
                  <a:pt x="17673" y="4180"/>
                </a:lnTo>
                <a:lnTo>
                  <a:pt x="17673" y="6398"/>
                </a:lnTo>
                <a:cubicBezTo>
                  <a:pt x="17466" y="6321"/>
                  <a:pt x="17249" y="6270"/>
                  <a:pt x="17018" y="6270"/>
                </a:cubicBezTo>
                <a:lnTo>
                  <a:pt x="17018" y="5574"/>
                </a:lnTo>
                <a:lnTo>
                  <a:pt x="17018" y="4180"/>
                </a:lnTo>
                <a:lnTo>
                  <a:pt x="17018" y="2787"/>
                </a:lnTo>
                <a:cubicBezTo>
                  <a:pt x="17018" y="2401"/>
                  <a:pt x="16724" y="2090"/>
                  <a:pt x="16363" y="2090"/>
                </a:cubicBezTo>
                <a:lnTo>
                  <a:pt x="2617" y="2090"/>
                </a:lnTo>
                <a:cubicBezTo>
                  <a:pt x="2256" y="2090"/>
                  <a:pt x="1963" y="2401"/>
                  <a:pt x="1963" y="2787"/>
                </a:cubicBezTo>
                <a:lnTo>
                  <a:pt x="1963" y="4180"/>
                </a:lnTo>
                <a:lnTo>
                  <a:pt x="1963" y="5534"/>
                </a:lnTo>
                <a:cubicBezTo>
                  <a:pt x="1559" y="5094"/>
                  <a:pt x="1309" y="4495"/>
                  <a:pt x="1309" y="3832"/>
                </a:cubicBezTo>
                <a:cubicBezTo>
                  <a:pt x="1309" y="2485"/>
                  <a:pt x="2334" y="1393"/>
                  <a:pt x="3600" y="1393"/>
                </a:cubicBezTo>
                <a:moveTo>
                  <a:pt x="18983" y="8361"/>
                </a:moveTo>
                <a:lnTo>
                  <a:pt x="18982" y="8361"/>
                </a:lnTo>
                <a:lnTo>
                  <a:pt x="18982" y="4180"/>
                </a:lnTo>
                <a:lnTo>
                  <a:pt x="18982" y="3832"/>
                </a:lnTo>
                <a:lnTo>
                  <a:pt x="18982" y="2090"/>
                </a:lnTo>
                <a:cubicBezTo>
                  <a:pt x="18982" y="935"/>
                  <a:pt x="18102" y="0"/>
                  <a:pt x="17018" y="0"/>
                </a:cubicBezTo>
                <a:lnTo>
                  <a:pt x="14400" y="0"/>
                </a:lnTo>
                <a:lnTo>
                  <a:pt x="3600" y="0"/>
                </a:lnTo>
                <a:cubicBezTo>
                  <a:pt x="1614" y="0"/>
                  <a:pt x="0" y="1719"/>
                  <a:pt x="0" y="3832"/>
                </a:cubicBezTo>
                <a:lnTo>
                  <a:pt x="0" y="17767"/>
                </a:lnTo>
                <a:cubicBezTo>
                  <a:pt x="0" y="19880"/>
                  <a:pt x="1614" y="21600"/>
                  <a:pt x="3600" y="21600"/>
                </a:cubicBezTo>
                <a:lnTo>
                  <a:pt x="15382" y="21600"/>
                </a:lnTo>
                <a:cubicBezTo>
                  <a:pt x="17366" y="21600"/>
                  <a:pt x="18982" y="19880"/>
                  <a:pt x="18982" y="17767"/>
                </a:cubicBezTo>
                <a:lnTo>
                  <a:pt x="18982" y="16722"/>
                </a:lnTo>
                <a:lnTo>
                  <a:pt x="18983" y="16722"/>
                </a:lnTo>
                <a:cubicBezTo>
                  <a:pt x="21600" y="14631"/>
                  <a:pt x="21600" y="10452"/>
                  <a:pt x="18983" y="836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01" tIns="50701" rIns="50701" bIns="50701" anchor="ctr"/>
          <a:lstStyle/>
          <a:p>
            <a:pPr defTabSz="60833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99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9" name="AutoShape 139">
            <a:extLst>
              <a:ext uri="{FF2B5EF4-FFF2-40B4-BE49-F238E27FC236}">
                <a16:creationId xmlns:a16="http://schemas.microsoft.com/office/drawing/2014/main" id="{3BB412AC-9E94-6B23-3E44-7AA323FCF893}"/>
              </a:ext>
            </a:extLst>
          </p:cNvPr>
          <p:cNvSpPr/>
          <p:nvPr/>
        </p:nvSpPr>
        <p:spPr bwMode="auto">
          <a:xfrm>
            <a:off x="8556789" y="2417802"/>
            <a:ext cx="391597" cy="37954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128270" hangingPunct="0"/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70" name="Freeform 22">
            <a:extLst>
              <a:ext uri="{FF2B5EF4-FFF2-40B4-BE49-F238E27FC236}">
                <a16:creationId xmlns:a16="http://schemas.microsoft.com/office/drawing/2014/main" id="{6CAE0455-836C-523D-983D-60802AE09797}"/>
              </a:ext>
            </a:extLst>
          </p:cNvPr>
          <p:cNvSpPr>
            <a:spLocks noEditPoints="1"/>
          </p:cNvSpPr>
          <p:nvPr/>
        </p:nvSpPr>
        <p:spPr bwMode="auto">
          <a:xfrm>
            <a:off x="9569750" y="2462714"/>
            <a:ext cx="293695" cy="391275"/>
          </a:xfrm>
          <a:custGeom>
            <a:avLst/>
            <a:gdLst>
              <a:gd name="T0" fmla="*/ 106 w 211"/>
              <a:gd name="T1" fmla="*/ 0 h 281"/>
              <a:gd name="T2" fmla="*/ 0 w 211"/>
              <a:gd name="T3" fmla="*/ 105 h 281"/>
              <a:gd name="T4" fmla="*/ 106 w 211"/>
              <a:gd name="T5" fmla="*/ 281 h 281"/>
              <a:gd name="T6" fmla="*/ 211 w 211"/>
              <a:gd name="T7" fmla="*/ 105 h 281"/>
              <a:gd name="T8" fmla="*/ 106 w 211"/>
              <a:gd name="T9" fmla="*/ 0 h 281"/>
              <a:gd name="T10" fmla="*/ 106 w 211"/>
              <a:gd name="T11" fmla="*/ 176 h 281"/>
              <a:gd name="T12" fmla="*/ 35 w 211"/>
              <a:gd name="T13" fmla="*/ 105 h 281"/>
              <a:gd name="T14" fmla="*/ 106 w 211"/>
              <a:gd name="T15" fmla="*/ 35 h 281"/>
              <a:gd name="T16" fmla="*/ 176 w 211"/>
              <a:gd name="T17" fmla="*/ 105 h 281"/>
              <a:gd name="T18" fmla="*/ 106 w 211"/>
              <a:gd name="T19" fmla="*/ 176 h 281"/>
              <a:gd name="T20" fmla="*/ 106 w 211"/>
              <a:gd name="T21" fmla="*/ 70 h 281"/>
              <a:gd name="T22" fmla="*/ 70 w 211"/>
              <a:gd name="T23" fmla="*/ 105 h 281"/>
              <a:gd name="T24" fmla="*/ 106 w 211"/>
              <a:gd name="T25" fmla="*/ 141 h 281"/>
              <a:gd name="T26" fmla="*/ 141 w 211"/>
              <a:gd name="T27" fmla="*/ 105 h 281"/>
              <a:gd name="T28" fmla="*/ 106 w 211"/>
              <a:gd name="T29" fmla="*/ 7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4BAC85F-921F-6657-E325-2989C02AF9E8}"/>
              </a:ext>
            </a:extLst>
          </p:cNvPr>
          <p:cNvGrpSpPr/>
          <p:nvPr/>
        </p:nvGrpSpPr>
        <p:grpSpPr>
          <a:xfrm>
            <a:off x="1493025" y="4055327"/>
            <a:ext cx="3104652" cy="1765915"/>
            <a:chOff x="1905635" y="4055327"/>
            <a:chExt cx="3104652" cy="1765915"/>
          </a:xfrm>
        </p:grpSpPr>
        <p:grpSp>
          <p:nvGrpSpPr>
            <p:cNvPr id="57" name="组合 56"/>
            <p:cNvGrpSpPr/>
            <p:nvPr/>
          </p:nvGrpSpPr>
          <p:grpSpPr>
            <a:xfrm>
              <a:off x="1905635" y="4117975"/>
              <a:ext cx="264795" cy="264795"/>
              <a:chOff x="1725" y="6781"/>
              <a:chExt cx="496" cy="496"/>
            </a:xfrm>
          </p:grpSpPr>
          <p:sp>
            <p:nvSpPr>
              <p:cNvPr id="8" name="Shape 796"/>
              <p:cNvSpPr/>
              <p:nvPr/>
            </p:nvSpPr>
            <p:spPr>
              <a:xfrm>
                <a:off x="1725" y="6781"/>
                <a:ext cx="497" cy="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Shape 797"/>
              <p:cNvSpPr/>
              <p:nvPr/>
            </p:nvSpPr>
            <p:spPr>
              <a:xfrm>
                <a:off x="1839" y="6916"/>
                <a:ext cx="269" cy="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35"/>
                    </a:moveTo>
                    <a:lnTo>
                      <a:pt x="5244" y="21600"/>
                    </a:lnTo>
                    <a:lnTo>
                      <a:pt x="21422" y="1264"/>
                    </a:lnTo>
                    <a:lnTo>
                      <a:pt x="21600" y="0"/>
                    </a:lnTo>
                    <a:lnTo>
                      <a:pt x="5867" y="14435"/>
                    </a:lnTo>
                    <a:lnTo>
                      <a:pt x="0" y="8429"/>
                    </a:lnTo>
                    <a:lnTo>
                      <a:pt x="0" y="1443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905635" y="5167630"/>
              <a:ext cx="264795" cy="264795"/>
              <a:chOff x="1725" y="8434"/>
              <a:chExt cx="496" cy="496"/>
            </a:xfrm>
          </p:grpSpPr>
          <p:sp>
            <p:nvSpPr>
              <p:cNvPr id="18" name="Shape 811"/>
              <p:cNvSpPr/>
              <p:nvPr/>
            </p:nvSpPr>
            <p:spPr>
              <a:xfrm>
                <a:off x="1725" y="8434"/>
                <a:ext cx="497" cy="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Shape 812"/>
              <p:cNvSpPr/>
              <p:nvPr/>
            </p:nvSpPr>
            <p:spPr>
              <a:xfrm>
                <a:off x="1839" y="8569"/>
                <a:ext cx="269" cy="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35"/>
                    </a:moveTo>
                    <a:lnTo>
                      <a:pt x="5244" y="21600"/>
                    </a:lnTo>
                    <a:lnTo>
                      <a:pt x="21422" y="1264"/>
                    </a:lnTo>
                    <a:lnTo>
                      <a:pt x="21600" y="0"/>
                    </a:lnTo>
                    <a:lnTo>
                      <a:pt x="5867" y="14435"/>
                    </a:lnTo>
                    <a:lnTo>
                      <a:pt x="0" y="8429"/>
                    </a:lnTo>
                    <a:lnTo>
                      <a:pt x="0" y="1443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028EA99-BC6A-F86D-2E67-2F323E91DDA3}"/>
                </a:ext>
              </a:extLst>
            </p:cNvPr>
            <p:cNvGrpSpPr/>
            <p:nvPr/>
          </p:nvGrpSpPr>
          <p:grpSpPr>
            <a:xfrm>
              <a:off x="2297676" y="4055327"/>
              <a:ext cx="2712611" cy="776567"/>
              <a:chOff x="8977108" y="1487204"/>
              <a:chExt cx="2712611" cy="776567"/>
            </a:xfrm>
          </p:grpSpPr>
          <p:sp>
            <p:nvSpPr>
              <p:cNvPr id="72" name="Rectangle 6">
                <a:extLst>
                  <a:ext uri="{FF2B5EF4-FFF2-40B4-BE49-F238E27FC236}">
                    <a16:creationId xmlns:a16="http://schemas.microsoft.com/office/drawing/2014/main" id="{2C0BCA38-4DFF-05FE-BE65-DBCCBB7A5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690" y="1824355"/>
                <a:ext cx="2613029" cy="439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文本框 119">
                <a:extLst>
                  <a:ext uri="{FF2B5EF4-FFF2-40B4-BE49-F238E27FC236}">
                    <a16:creationId xmlns:a16="http://schemas.microsoft.com/office/drawing/2014/main" id="{B44177C0-1987-675B-F185-52EECC1F7AAF}"/>
                  </a:ext>
                </a:extLst>
              </p:cNvPr>
              <p:cNvSpPr txBox="1"/>
              <p:nvPr/>
            </p:nvSpPr>
            <p:spPr>
              <a:xfrm>
                <a:off x="897710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E6A8393-B98F-6FD5-EAC5-6ADBD70ACB76}"/>
                </a:ext>
              </a:extLst>
            </p:cNvPr>
            <p:cNvGrpSpPr/>
            <p:nvPr/>
          </p:nvGrpSpPr>
          <p:grpSpPr>
            <a:xfrm>
              <a:off x="2297676" y="5044675"/>
              <a:ext cx="2712611" cy="776567"/>
              <a:chOff x="8977108" y="1487204"/>
              <a:chExt cx="2712611" cy="776567"/>
            </a:xfrm>
          </p:grpSpPr>
          <p:sp>
            <p:nvSpPr>
              <p:cNvPr id="75" name="Rectangle 6">
                <a:extLst>
                  <a:ext uri="{FF2B5EF4-FFF2-40B4-BE49-F238E27FC236}">
                    <a16:creationId xmlns:a16="http://schemas.microsoft.com/office/drawing/2014/main" id="{F31D6E46-951A-CB7F-2FB3-3E21D516F5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690" y="1824355"/>
                <a:ext cx="2613029" cy="439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文本框 119">
                <a:extLst>
                  <a:ext uri="{FF2B5EF4-FFF2-40B4-BE49-F238E27FC236}">
                    <a16:creationId xmlns:a16="http://schemas.microsoft.com/office/drawing/2014/main" id="{BA98CD4C-A0B3-70AE-8B10-8FE32490EC06}"/>
                  </a:ext>
                </a:extLst>
              </p:cNvPr>
              <p:cNvSpPr txBox="1"/>
              <p:nvPr/>
            </p:nvSpPr>
            <p:spPr>
              <a:xfrm>
                <a:off x="897710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69E2C47-802A-CA63-1C4A-73EACD4C195A}"/>
              </a:ext>
            </a:extLst>
          </p:cNvPr>
          <p:cNvGrpSpPr/>
          <p:nvPr/>
        </p:nvGrpSpPr>
        <p:grpSpPr>
          <a:xfrm>
            <a:off x="4761228" y="4055327"/>
            <a:ext cx="3104652" cy="1765915"/>
            <a:chOff x="1905635" y="4055327"/>
            <a:chExt cx="3104652" cy="1765915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117A7157-3EED-4C63-98FB-91327DA1D612}"/>
                </a:ext>
              </a:extLst>
            </p:cNvPr>
            <p:cNvGrpSpPr/>
            <p:nvPr/>
          </p:nvGrpSpPr>
          <p:grpSpPr>
            <a:xfrm>
              <a:off x="1905635" y="4117975"/>
              <a:ext cx="264795" cy="264795"/>
              <a:chOff x="1725" y="6781"/>
              <a:chExt cx="496" cy="496"/>
            </a:xfrm>
          </p:grpSpPr>
          <p:sp>
            <p:nvSpPr>
              <p:cNvPr id="88" name="Shape 796">
                <a:extLst>
                  <a:ext uri="{FF2B5EF4-FFF2-40B4-BE49-F238E27FC236}">
                    <a16:creationId xmlns:a16="http://schemas.microsoft.com/office/drawing/2014/main" id="{FD4A3926-411F-9E5A-A30A-D3766257FB9D}"/>
                  </a:ext>
                </a:extLst>
              </p:cNvPr>
              <p:cNvSpPr/>
              <p:nvPr/>
            </p:nvSpPr>
            <p:spPr>
              <a:xfrm>
                <a:off x="1725" y="6781"/>
                <a:ext cx="497" cy="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Shape 797">
                <a:extLst>
                  <a:ext uri="{FF2B5EF4-FFF2-40B4-BE49-F238E27FC236}">
                    <a16:creationId xmlns:a16="http://schemas.microsoft.com/office/drawing/2014/main" id="{1F7F6525-519E-C289-D51F-680019250177}"/>
                  </a:ext>
                </a:extLst>
              </p:cNvPr>
              <p:cNvSpPr/>
              <p:nvPr/>
            </p:nvSpPr>
            <p:spPr>
              <a:xfrm>
                <a:off x="1839" y="6916"/>
                <a:ext cx="269" cy="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35"/>
                    </a:moveTo>
                    <a:lnTo>
                      <a:pt x="5244" y="21600"/>
                    </a:lnTo>
                    <a:lnTo>
                      <a:pt x="21422" y="1264"/>
                    </a:lnTo>
                    <a:lnTo>
                      <a:pt x="21600" y="0"/>
                    </a:lnTo>
                    <a:lnTo>
                      <a:pt x="5867" y="14435"/>
                    </a:lnTo>
                    <a:lnTo>
                      <a:pt x="0" y="8429"/>
                    </a:lnTo>
                    <a:lnTo>
                      <a:pt x="0" y="1443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D51C7879-D976-B08A-BDAF-FD52A4D77972}"/>
                </a:ext>
              </a:extLst>
            </p:cNvPr>
            <p:cNvGrpSpPr/>
            <p:nvPr/>
          </p:nvGrpSpPr>
          <p:grpSpPr>
            <a:xfrm>
              <a:off x="1905635" y="5167630"/>
              <a:ext cx="264795" cy="264795"/>
              <a:chOff x="1725" y="8434"/>
              <a:chExt cx="496" cy="496"/>
            </a:xfrm>
          </p:grpSpPr>
          <p:sp>
            <p:nvSpPr>
              <p:cNvPr id="86" name="Shape 811">
                <a:extLst>
                  <a:ext uri="{FF2B5EF4-FFF2-40B4-BE49-F238E27FC236}">
                    <a16:creationId xmlns:a16="http://schemas.microsoft.com/office/drawing/2014/main" id="{A3282869-CFA7-4110-B1E4-7337F0B89CA3}"/>
                  </a:ext>
                </a:extLst>
              </p:cNvPr>
              <p:cNvSpPr/>
              <p:nvPr/>
            </p:nvSpPr>
            <p:spPr>
              <a:xfrm>
                <a:off x="1725" y="8434"/>
                <a:ext cx="497" cy="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Shape 812">
                <a:extLst>
                  <a:ext uri="{FF2B5EF4-FFF2-40B4-BE49-F238E27FC236}">
                    <a16:creationId xmlns:a16="http://schemas.microsoft.com/office/drawing/2014/main" id="{50A92C90-9E5A-EECB-37D0-FBF5159F57C5}"/>
                  </a:ext>
                </a:extLst>
              </p:cNvPr>
              <p:cNvSpPr/>
              <p:nvPr/>
            </p:nvSpPr>
            <p:spPr>
              <a:xfrm>
                <a:off x="1839" y="8569"/>
                <a:ext cx="269" cy="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35"/>
                    </a:moveTo>
                    <a:lnTo>
                      <a:pt x="5244" y="21600"/>
                    </a:lnTo>
                    <a:lnTo>
                      <a:pt x="21422" y="1264"/>
                    </a:lnTo>
                    <a:lnTo>
                      <a:pt x="21600" y="0"/>
                    </a:lnTo>
                    <a:lnTo>
                      <a:pt x="5867" y="14435"/>
                    </a:lnTo>
                    <a:lnTo>
                      <a:pt x="0" y="8429"/>
                    </a:lnTo>
                    <a:lnTo>
                      <a:pt x="0" y="1443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EBB3B61-A3AC-08B2-9927-71ABE82F36BE}"/>
                </a:ext>
              </a:extLst>
            </p:cNvPr>
            <p:cNvGrpSpPr/>
            <p:nvPr/>
          </p:nvGrpSpPr>
          <p:grpSpPr>
            <a:xfrm>
              <a:off x="2297676" y="4055327"/>
              <a:ext cx="2712611" cy="776567"/>
              <a:chOff x="8977108" y="1487204"/>
              <a:chExt cx="2712611" cy="776567"/>
            </a:xfrm>
          </p:grpSpPr>
          <p:sp>
            <p:nvSpPr>
              <p:cNvPr id="84" name="Rectangle 6">
                <a:extLst>
                  <a:ext uri="{FF2B5EF4-FFF2-40B4-BE49-F238E27FC236}">
                    <a16:creationId xmlns:a16="http://schemas.microsoft.com/office/drawing/2014/main" id="{AE835E28-7213-5CFE-869C-F24E1906D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690" y="1824355"/>
                <a:ext cx="2613029" cy="439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文本框 119">
                <a:extLst>
                  <a:ext uri="{FF2B5EF4-FFF2-40B4-BE49-F238E27FC236}">
                    <a16:creationId xmlns:a16="http://schemas.microsoft.com/office/drawing/2014/main" id="{8C1BA601-2EDE-D5DC-7FCC-DCAE9E19B316}"/>
                  </a:ext>
                </a:extLst>
              </p:cNvPr>
              <p:cNvSpPr txBox="1"/>
              <p:nvPr/>
            </p:nvSpPr>
            <p:spPr>
              <a:xfrm>
                <a:off x="897710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A4FBBF4E-070F-FC03-47C8-584C42439FF4}"/>
                </a:ext>
              </a:extLst>
            </p:cNvPr>
            <p:cNvGrpSpPr/>
            <p:nvPr/>
          </p:nvGrpSpPr>
          <p:grpSpPr>
            <a:xfrm>
              <a:off x="2297676" y="5044675"/>
              <a:ext cx="2712611" cy="776567"/>
              <a:chOff x="8977108" y="1487204"/>
              <a:chExt cx="2712611" cy="776567"/>
            </a:xfrm>
          </p:grpSpPr>
          <p:sp>
            <p:nvSpPr>
              <p:cNvPr id="82" name="Rectangle 6">
                <a:extLst>
                  <a:ext uri="{FF2B5EF4-FFF2-40B4-BE49-F238E27FC236}">
                    <a16:creationId xmlns:a16="http://schemas.microsoft.com/office/drawing/2014/main" id="{F0F541CD-6B62-058A-6F4E-29E7F292AD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690" y="1824355"/>
                <a:ext cx="2613029" cy="439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文本框 119">
                <a:extLst>
                  <a:ext uri="{FF2B5EF4-FFF2-40B4-BE49-F238E27FC236}">
                    <a16:creationId xmlns:a16="http://schemas.microsoft.com/office/drawing/2014/main" id="{60AAF681-845A-E2F1-8A88-BAB2BA5CB76E}"/>
                  </a:ext>
                </a:extLst>
              </p:cNvPr>
              <p:cNvSpPr txBox="1"/>
              <p:nvPr/>
            </p:nvSpPr>
            <p:spPr>
              <a:xfrm>
                <a:off x="897710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93B1485-DDBC-0329-CF25-B251E33D29EC}"/>
              </a:ext>
            </a:extLst>
          </p:cNvPr>
          <p:cNvGrpSpPr/>
          <p:nvPr/>
        </p:nvGrpSpPr>
        <p:grpSpPr>
          <a:xfrm>
            <a:off x="8029431" y="4055327"/>
            <a:ext cx="3104652" cy="1765915"/>
            <a:chOff x="1905635" y="4055327"/>
            <a:chExt cx="3104652" cy="1765915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F405507-C1EE-B0C4-D8DB-20A30C89ABC9}"/>
                </a:ext>
              </a:extLst>
            </p:cNvPr>
            <p:cNvGrpSpPr/>
            <p:nvPr/>
          </p:nvGrpSpPr>
          <p:grpSpPr>
            <a:xfrm>
              <a:off x="1905635" y="4117975"/>
              <a:ext cx="264795" cy="264795"/>
              <a:chOff x="1725" y="6781"/>
              <a:chExt cx="496" cy="496"/>
            </a:xfrm>
          </p:grpSpPr>
          <p:sp>
            <p:nvSpPr>
              <p:cNvPr id="101" name="Shape 796">
                <a:extLst>
                  <a:ext uri="{FF2B5EF4-FFF2-40B4-BE49-F238E27FC236}">
                    <a16:creationId xmlns:a16="http://schemas.microsoft.com/office/drawing/2014/main" id="{9976D513-3604-2F01-931D-728B50863A92}"/>
                  </a:ext>
                </a:extLst>
              </p:cNvPr>
              <p:cNvSpPr/>
              <p:nvPr/>
            </p:nvSpPr>
            <p:spPr>
              <a:xfrm>
                <a:off x="1725" y="6781"/>
                <a:ext cx="497" cy="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Shape 797">
                <a:extLst>
                  <a:ext uri="{FF2B5EF4-FFF2-40B4-BE49-F238E27FC236}">
                    <a16:creationId xmlns:a16="http://schemas.microsoft.com/office/drawing/2014/main" id="{88C48860-4E96-D3BE-A2CF-D326849CACAD}"/>
                  </a:ext>
                </a:extLst>
              </p:cNvPr>
              <p:cNvSpPr/>
              <p:nvPr/>
            </p:nvSpPr>
            <p:spPr>
              <a:xfrm>
                <a:off x="1839" y="6916"/>
                <a:ext cx="269" cy="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35"/>
                    </a:moveTo>
                    <a:lnTo>
                      <a:pt x="5244" y="21600"/>
                    </a:lnTo>
                    <a:lnTo>
                      <a:pt x="21422" y="1264"/>
                    </a:lnTo>
                    <a:lnTo>
                      <a:pt x="21600" y="0"/>
                    </a:lnTo>
                    <a:lnTo>
                      <a:pt x="5867" y="14435"/>
                    </a:lnTo>
                    <a:lnTo>
                      <a:pt x="0" y="8429"/>
                    </a:lnTo>
                    <a:lnTo>
                      <a:pt x="0" y="1443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28398DBA-B810-6782-9A9D-CF4E0069F2BD}"/>
                </a:ext>
              </a:extLst>
            </p:cNvPr>
            <p:cNvGrpSpPr/>
            <p:nvPr/>
          </p:nvGrpSpPr>
          <p:grpSpPr>
            <a:xfrm>
              <a:off x="1905635" y="5167630"/>
              <a:ext cx="264795" cy="264795"/>
              <a:chOff x="1725" y="8434"/>
              <a:chExt cx="496" cy="496"/>
            </a:xfrm>
          </p:grpSpPr>
          <p:sp>
            <p:nvSpPr>
              <p:cNvPr id="99" name="Shape 811">
                <a:extLst>
                  <a:ext uri="{FF2B5EF4-FFF2-40B4-BE49-F238E27FC236}">
                    <a16:creationId xmlns:a16="http://schemas.microsoft.com/office/drawing/2014/main" id="{CD353197-FB17-5010-C9B8-660BA0C92CBF}"/>
                  </a:ext>
                </a:extLst>
              </p:cNvPr>
              <p:cNvSpPr/>
              <p:nvPr/>
            </p:nvSpPr>
            <p:spPr>
              <a:xfrm>
                <a:off x="1725" y="8434"/>
                <a:ext cx="497" cy="4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Shape 812">
                <a:extLst>
                  <a:ext uri="{FF2B5EF4-FFF2-40B4-BE49-F238E27FC236}">
                    <a16:creationId xmlns:a16="http://schemas.microsoft.com/office/drawing/2014/main" id="{04F2C4FA-F38A-A5A9-5A42-759EC29483DB}"/>
                  </a:ext>
                </a:extLst>
              </p:cNvPr>
              <p:cNvSpPr/>
              <p:nvPr/>
            </p:nvSpPr>
            <p:spPr>
              <a:xfrm>
                <a:off x="1839" y="8569"/>
                <a:ext cx="269" cy="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35"/>
                    </a:moveTo>
                    <a:lnTo>
                      <a:pt x="5244" y="21600"/>
                    </a:lnTo>
                    <a:lnTo>
                      <a:pt x="21422" y="1264"/>
                    </a:lnTo>
                    <a:lnTo>
                      <a:pt x="21600" y="0"/>
                    </a:lnTo>
                    <a:lnTo>
                      <a:pt x="5867" y="14435"/>
                    </a:lnTo>
                    <a:lnTo>
                      <a:pt x="0" y="8429"/>
                    </a:lnTo>
                    <a:lnTo>
                      <a:pt x="0" y="14435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4042AB2-74A0-0845-1E5D-F3352EFB1C57}"/>
                </a:ext>
              </a:extLst>
            </p:cNvPr>
            <p:cNvGrpSpPr/>
            <p:nvPr/>
          </p:nvGrpSpPr>
          <p:grpSpPr>
            <a:xfrm>
              <a:off x="2297676" y="4055327"/>
              <a:ext cx="2712611" cy="776567"/>
              <a:chOff x="8977108" y="1487204"/>
              <a:chExt cx="2712611" cy="776567"/>
            </a:xfrm>
          </p:grpSpPr>
          <p:sp>
            <p:nvSpPr>
              <p:cNvPr id="97" name="Rectangle 6">
                <a:extLst>
                  <a:ext uri="{FF2B5EF4-FFF2-40B4-BE49-F238E27FC236}">
                    <a16:creationId xmlns:a16="http://schemas.microsoft.com/office/drawing/2014/main" id="{A4932699-53B0-454B-A7D5-95C7141B1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690" y="1824355"/>
                <a:ext cx="2613029" cy="439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文本框 119">
                <a:extLst>
                  <a:ext uri="{FF2B5EF4-FFF2-40B4-BE49-F238E27FC236}">
                    <a16:creationId xmlns:a16="http://schemas.microsoft.com/office/drawing/2014/main" id="{92F95DDF-D7F7-E3E9-9B8A-6EFE753AF2CD}"/>
                  </a:ext>
                </a:extLst>
              </p:cNvPr>
              <p:cNvSpPr txBox="1"/>
              <p:nvPr/>
            </p:nvSpPr>
            <p:spPr>
              <a:xfrm>
                <a:off x="897710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5C7ACEE8-F21A-C261-0B44-5AE7FFD58010}"/>
                </a:ext>
              </a:extLst>
            </p:cNvPr>
            <p:cNvGrpSpPr/>
            <p:nvPr/>
          </p:nvGrpSpPr>
          <p:grpSpPr>
            <a:xfrm>
              <a:off x="2297676" y="5044675"/>
              <a:ext cx="2712611" cy="776567"/>
              <a:chOff x="8977108" y="1487204"/>
              <a:chExt cx="2712611" cy="776567"/>
            </a:xfrm>
          </p:grpSpPr>
          <p:sp>
            <p:nvSpPr>
              <p:cNvPr id="95" name="Rectangle 6">
                <a:extLst>
                  <a:ext uri="{FF2B5EF4-FFF2-40B4-BE49-F238E27FC236}">
                    <a16:creationId xmlns:a16="http://schemas.microsoft.com/office/drawing/2014/main" id="{F6452CDA-8C48-FFFD-834B-71570A16E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690" y="1824355"/>
                <a:ext cx="2613029" cy="439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文本框 119">
                <a:extLst>
                  <a:ext uri="{FF2B5EF4-FFF2-40B4-BE49-F238E27FC236}">
                    <a16:creationId xmlns:a16="http://schemas.microsoft.com/office/drawing/2014/main" id="{BB7BCF6C-168C-AC2E-A5E1-4ACB4C785919}"/>
                  </a:ext>
                </a:extLst>
              </p:cNvPr>
              <p:cNvSpPr txBox="1"/>
              <p:nvPr/>
            </p:nvSpPr>
            <p:spPr>
              <a:xfrm>
                <a:off x="897710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8"/>
          <p:cNvCxnSpPr/>
          <p:nvPr/>
        </p:nvCxnSpPr>
        <p:spPr>
          <a:xfrm rot="5400000">
            <a:off x="2793683" y="3530600"/>
            <a:ext cx="3852862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25"/>
          <p:cNvSpPr txBox="1"/>
          <p:nvPr/>
        </p:nvSpPr>
        <p:spPr>
          <a:xfrm>
            <a:off x="1229607" y="4612640"/>
            <a:ext cx="220445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217295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484630" y="2717800"/>
            <a:ext cx="1684020" cy="1685290"/>
            <a:chOff x="2338" y="4280"/>
            <a:chExt cx="2652" cy="2654"/>
          </a:xfrm>
        </p:grpSpPr>
        <p:sp>
          <p:nvSpPr>
            <p:cNvPr id="5" name="Oval 4"/>
            <p:cNvSpPr/>
            <p:nvPr/>
          </p:nvSpPr>
          <p:spPr>
            <a:xfrm>
              <a:off x="2338" y="4280"/>
              <a:ext cx="2652" cy="265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27"/>
            <p:cNvGrpSpPr/>
            <p:nvPr/>
          </p:nvGrpSpPr>
          <p:grpSpPr>
            <a:xfrm>
              <a:off x="3090" y="5040"/>
              <a:ext cx="1178" cy="1144"/>
              <a:chOff x="6265334" y="3507513"/>
              <a:chExt cx="366050" cy="355413"/>
            </a:xfrm>
            <a:solidFill>
              <a:schemeClr val="bg1"/>
            </a:solidFill>
          </p:grpSpPr>
          <p:sp>
            <p:nvSpPr>
              <p:cNvPr id="8" name="AutoShape 16"/>
              <p:cNvSpPr/>
              <p:nvPr/>
            </p:nvSpPr>
            <p:spPr bwMode="auto">
              <a:xfrm>
                <a:off x="6448672" y="3702115"/>
                <a:ext cx="45678" cy="463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AutoShape 17"/>
              <p:cNvSpPr/>
              <p:nvPr/>
            </p:nvSpPr>
            <p:spPr bwMode="auto">
              <a:xfrm>
                <a:off x="6265334" y="3507513"/>
                <a:ext cx="366050" cy="355413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2" name="Straight Connector 22"/>
          <p:cNvCxnSpPr/>
          <p:nvPr/>
        </p:nvCxnSpPr>
        <p:spPr>
          <a:xfrm>
            <a:off x="5530339" y="1957388"/>
            <a:ext cx="912813" cy="31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424680" y="1603375"/>
            <a:ext cx="591820" cy="590550"/>
            <a:chOff x="6968" y="2525"/>
            <a:chExt cx="932" cy="930"/>
          </a:xfrm>
        </p:grpSpPr>
        <p:sp>
          <p:nvSpPr>
            <p:cNvPr id="4" name="Oval 9"/>
            <p:cNvSpPr/>
            <p:nvPr/>
          </p:nvSpPr>
          <p:spPr>
            <a:xfrm>
              <a:off x="6968" y="2525"/>
              <a:ext cx="932" cy="93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7243" y="2775"/>
              <a:ext cx="382" cy="433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pPr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Straight Connector 24"/>
          <p:cNvCxnSpPr/>
          <p:nvPr/>
        </p:nvCxnSpPr>
        <p:spPr>
          <a:xfrm>
            <a:off x="5530339" y="5253038"/>
            <a:ext cx="912813" cy="31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424680" y="4949825"/>
            <a:ext cx="591820" cy="590550"/>
            <a:chOff x="6968" y="7795"/>
            <a:chExt cx="932" cy="930"/>
          </a:xfrm>
        </p:grpSpPr>
        <p:sp>
          <p:nvSpPr>
            <p:cNvPr id="14" name="Oval 10"/>
            <p:cNvSpPr/>
            <p:nvPr/>
          </p:nvSpPr>
          <p:spPr>
            <a:xfrm>
              <a:off x="6968" y="7795"/>
              <a:ext cx="932" cy="93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7219" y="8026"/>
              <a:ext cx="467" cy="467"/>
              <a:chOff x="6284122" y="998657"/>
              <a:chExt cx="366050" cy="366051"/>
            </a:xfrm>
            <a:solidFill>
              <a:schemeClr val="bg1"/>
            </a:solidFill>
          </p:grpSpPr>
          <p:sp>
            <p:nvSpPr>
              <p:cNvPr id="17" name="AutoShape 81"/>
              <p:cNvSpPr/>
              <p:nvPr/>
            </p:nvSpPr>
            <p:spPr bwMode="auto">
              <a:xfrm>
                <a:off x="6284122" y="998657"/>
                <a:ext cx="366050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8" name="AutoShape 82"/>
              <p:cNvSpPr/>
              <p:nvPr/>
            </p:nvSpPr>
            <p:spPr bwMode="auto">
              <a:xfrm>
                <a:off x="6318536" y="1295878"/>
                <a:ext cx="34415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701" tIns="50701" rIns="50701" bIns="50701" anchor="ctr"/>
              <a:lstStyle/>
              <a:p>
                <a:pPr defTabSz="608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99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0" name="Straight Connector 23"/>
          <p:cNvCxnSpPr/>
          <p:nvPr/>
        </p:nvCxnSpPr>
        <p:spPr>
          <a:xfrm>
            <a:off x="5530339" y="3529648"/>
            <a:ext cx="912813" cy="31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4424680" y="3222625"/>
            <a:ext cx="591820" cy="591820"/>
            <a:chOff x="6968" y="5075"/>
            <a:chExt cx="932" cy="932"/>
          </a:xfrm>
        </p:grpSpPr>
        <p:sp>
          <p:nvSpPr>
            <p:cNvPr id="19" name="Oval 11"/>
            <p:cNvSpPr/>
            <p:nvPr/>
          </p:nvSpPr>
          <p:spPr>
            <a:xfrm>
              <a:off x="6968" y="5075"/>
              <a:ext cx="932" cy="93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2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30"/>
            <p:cNvSpPr/>
            <p:nvPr/>
          </p:nvSpPr>
          <p:spPr bwMode="auto">
            <a:xfrm>
              <a:off x="7215" y="5308"/>
              <a:ext cx="468" cy="467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01" tIns="50701" rIns="50701" bIns="50701" anchor="ctr"/>
            <a:lstStyle/>
            <a:p>
              <a:pPr defTabSz="60833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99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90BE6910-5C06-3792-2A4E-9C79615C2B4C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F30CADD-8BD7-1A8C-1754-2C9899E127D5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40" name="菱形 39">
              <a:extLst>
                <a:ext uri="{FF2B5EF4-FFF2-40B4-BE49-F238E27FC236}">
                  <a16:creationId xmlns:a16="http://schemas.microsoft.com/office/drawing/2014/main" id="{9F8E021F-E9B8-9518-58FD-987785320152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41" name="菱形 40">
              <a:extLst>
                <a:ext uri="{FF2B5EF4-FFF2-40B4-BE49-F238E27FC236}">
                  <a16:creationId xmlns:a16="http://schemas.microsoft.com/office/drawing/2014/main" id="{95F8FDB6-F973-556C-DCC3-F6C3FEDE82C7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2FB781B-DC69-7CB2-05BA-B743BD926DC8}"/>
              </a:ext>
            </a:extLst>
          </p:cNvPr>
          <p:cNvGrpSpPr/>
          <p:nvPr/>
        </p:nvGrpSpPr>
        <p:grpSpPr>
          <a:xfrm>
            <a:off x="5530339" y="1597996"/>
            <a:ext cx="3981091" cy="868007"/>
            <a:chOff x="8977108" y="1395764"/>
            <a:chExt cx="3981091" cy="868007"/>
          </a:xfrm>
        </p:grpSpPr>
        <p:sp>
          <p:nvSpPr>
            <p:cNvPr id="47" name="Rectangle 6">
              <a:extLst>
                <a:ext uri="{FF2B5EF4-FFF2-40B4-BE49-F238E27FC236}">
                  <a16:creationId xmlns:a16="http://schemas.microsoft.com/office/drawing/2014/main" id="{D9FC91B9-2830-54C4-9059-DE6EA171C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3881509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119">
              <a:extLst>
                <a:ext uri="{FF2B5EF4-FFF2-40B4-BE49-F238E27FC236}">
                  <a16:creationId xmlns:a16="http://schemas.microsoft.com/office/drawing/2014/main" id="{5A72494A-CBDC-A8FB-B6CB-92DCBFDEF2E6}"/>
                </a:ext>
              </a:extLst>
            </p:cNvPr>
            <p:cNvSpPr txBox="1"/>
            <p:nvPr/>
          </p:nvSpPr>
          <p:spPr>
            <a:xfrm>
              <a:off x="8977108" y="139576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16A2721-8FBC-725F-6A31-6A66E60EA8C4}"/>
              </a:ext>
            </a:extLst>
          </p:cNvPr>
          <p:cNvGrpSpPr/>
          <p:nvPr/>
        </p:nvGrpSpPr>
        <p:grpSpPr>
          <a:xfrm>
            <a:off x="5530339" y="3158547"/>
            <a:ext cx="3981091" cy="868007"/>
            <a:chOff x="8977108" y="1395764"/>
            <a:chExt cx="3981091" cy="868007"/>
          </a:xfrm>
        </p:grpSpPr>
        <p:sp>
          <p:nvSpPr>
            <p:cNvPr id="50" name="Rectangle 6">
              <a:extLst>
                <a:ext uri="{FF2B5EF4-FFF2-40B4-BE49-F238E27FC236}">
                  <a16:creationId xmlns:a16="http://schemas.microsoft.com/office/drawing/2014/main" id="{4D40CAC6-0087-8237-C24A-D32DBDDF6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3881509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119">
              <a:extLst>
                <a:ext uri="{FF2B5EF4-FFF2-40B4-BE49-F238E27FC236}">
                  <a16:creationId xmlns:a16="http://schemas.microsoft.com/office/drawing/2014/main" id="{DE74A67D-AD9D-C040-159F-1033306DA0F8}"/>
                </a:ext>
              </a:extLst>
            </p:cNvPr>
            <p:cNvSpPr txBox="1"/>
            <p:nvPr/>
          </p:nvSpPr>
          <p:spPr>
            <a:xfrm>
              <a:off x="8977108" y="139576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C3098A1-60B8-B0CD-8BF8-134C52C1CAC0}"/>
              </a:ext>
            </a:extLst>
          </p:cNvPr>
          <p:cNvGrpSpPr/>
          <p:nvPr/>
        </p:nvGrpSpPr>
        <p:grpSpPr>
          <a:xfrm>
            <a:off x="5530339" y="4917230"/>
            <a:ext cx="3981091" cy="868007"/>
            <a:chOff x="8977108" y="1395764"/>
            <a:chExt cx="3981091" cy="868007"/>
          </a:xfrm>
        </p:grpSpPr>
        <p:sp>
          <p:nvSpPr>
            <p:cNvPr id="53" name="Rectangle 6">
              <a:extLst>
                <a:ext uri="{FF2B5EF4-FFF2-40B4-BE49-F238E27FC236}">
                  <a16:creationId xmlns:a16="http://schemas.microsoft.com/office/drawing/2014/main" id="{DFF567DD-1234-4DE5-BD40-976799208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3881509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119">
              <a:extLst>
                <a:ext uri="{FF2B5EF4-FFF2-40B4-BE49-F238E27FC236}">
                  <a16:creationId xmlns:a16="http://schemas.microsoft.com/office/drawing/2014/main" id="{1B2EC145-5AF6-95A5-D91C-42AA3247578A}"/>
                </a:ext>
              </a:extLst>
            </p:cNvPr>
            <p:cNvSpPr txBox="1"/>
            <p:nvPr/>
          </p:nvSpPr>
          <p:spPr>
            <a:xfrm>
              <a:off x="8977108" y="139576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25"/>
          <p:cNvSpPr/>
          <p:nvPr/>
        </p:nvSpPr>
        <p:spPr bwMode="auto">
          <a:xfrm>
            <a:off x="1630680" y="2129790"/>
            <a:ext cx="1696085" cy="96837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Freeform 25"/>
          <p:cNvSpPr/>
          <p:nvPr/>
        </p:nvSpPr>
        <p:spPr bwMode="auto">
          <a:xfrm>
            <a:off x="4655185" y="3989705"/>
            <a:ext cx="1846580" cy="1054100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Freeform 25"/>
          <p:cNvSpPr/>
          <p:nvPr/>
        </p:nvSpPr>
        <p:spPr bwMode="auto">
          <a:xfrm>
            <a:off x="5667375" y="1649730"/>
            <a:ext cx="1846580" cy="1054100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Freeform 25"/>
          <p:cNvSpPr/>
          <p:nvPr/>
        </p:nvSpPr>
        <p:spPr bwMode="auto">
          <a:xfrm>
            <a:off x="8720455" y="3119755"/>
            <a:ext cx="1696085" cy="968375"/>
          </a:xfrm>
          <a:custGeom>
            <a:avLst/>
            <a:gdLst>
              <a:gd name="T0" fmla="*/ 49 w 346"/>
              <a:gd name="T1" fmla="*/ 92 h 196"/>
              <a:gd name="T2" fmla="*/ 46 w 346"/>
              <a:gd name="T3" fmla="*/ 71 h 196"/>
              <a:gd name="T4" fmla="*/ 116 w 346"/>
              <a:gd name="T5" fmla="*/ 0 h 196"/>
              <a:gd name="T6" fmla="*/ 180 w 346"/>
              <a:gd name="T7" fmla="*/ 41 h 196"/>
              <a:gd name="T8" fmla="*/ 223 w 346"/>
              <a:gd name="T9" fmla="*/ 22 h 196"/>
              <a:gd name="T10" fmla="*/ 283 w 346"/>
              <a:gd name="T11" fmla="*/ 82 h 196"/>
              <a:gd name="T12" fmla="*/ 282 w 346"/>
              <a:gd name="T13" fmla="*/ 91 h 196"/>
              <a:gd name="T14" fmla="*/ 294 w 346"/>
              <a:gd name="T15" fmla="*/ 91 h 196"/>
              <a:gd name="T16" fmla="*/ 346 w 346"/>
              <a:gd name="T17" fmla="*/ 144 h 196"/>
              <a:gd name="T18" fmla="*/ 294 w 346"/>
              <a:gd name="T19" fmla="*/ 196 h 196"/>
              <a:gd name="T20" fmla="*/ 52 w 346"/>
              <a:gd name="T21" fmla="*/ 196 h 196"/>
              <a:gd name="T22" fmla="*/ 0 w 346"/>
              <a:gd name="T23" fmla="*/ 144 h 196"/>
              <a:gd name="T24" fmla="*/ 49 w 346"/>
              <a:gd name="T25" fmla="*/ 9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196">
                <a:moveTo>
                  <a:pt x="49" y="92"/>
                </a:moveTo>
                <a:cubicBezTo>
                  <a:pt x="47" y="85"/>
                  <a:pt x="46" y="78"/>
                  <a:pt x="46" y="71"/>
                </a:cubicBezTo>
                <a:cubicBezTo>
                  <a:pt x="46" y="32"/>
                  <a:pt x="77" y="0"/>
                  <a:pt x="116" y="0"/>
                </a:cubicBezTo>
                <a:cubicBezTo>
                  <a:pt x="144" y="0"/>
                  <a:pt x="169" y="17"/>
                  <a:pt x="180" y="41"/>
                </a:cubicBezTo>
                <a:cubicBezTo>
                  <a:pt x="191" y="29"/>
                  <a:pt x="206" y="22"/>
                  <a:pt x="223" y="22"/>
                </a:cubicBezTo>
                <a:cubicBezTo>
                  <a:pt x="256" y="22"/>
                  <a:pt x="283" y="49"/>
                  <a:pt x="283" y="82"/>
                </a:cubicBezTo>
                <a:cubicBezTo>
                  <a:pt x="283" y="85"/>
                  <a:pt x="283" y="88"/>
                  <a:pt x="282" y="91"/>
                </a:cubicBezTo>
                <a:cubicBezTo>
                  <a:pt x="294" y="91"/>
                  <a:pt x="294" y="91"/>
                  <a:pt x="294" y="91"/>
                </a:cubicBezTo>
                <a:cubicBezTo>
                  <a:pt x="323" y="91"/>
                  <a:pt x="346" y="115"/>
                  <a:pt x="346" y="144"/>
                </a:cubicBezTo>
                <a:cubicBezTo>
                  <a:pt x="346" y="172"/>
                  <a:pt x="323" y="196"/>
                  <a:pt x="294" y="196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24" y="196"/>
                  <a:pt x="0" y="172"/>
                  <a:pt x="0" y="144"/>
                </a:cubicBezTo>
                <a:cubicBezTo>
                  <a:pt x="0" y="116"/>
                  <a:pt x="22" y="94"/>
                  <a:pt x="49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805F13-432D-E373-C57D-0873918360A0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51FE579-FB04-833D-1F48-0747F16354EF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CE272D4E-C156-1D29-BDE2-7695DC01C3E8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C3164F91-BCCA-C770-8221-3DB9ED8FAD36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7" name="Rectangle 6">
            <a:extLst>
              <a:ext uri="{FF2B5EF4-FFF2-40B4-BE49-F238E27FC236}">
                <a16:creationId xmlns:a16="http://schemas.microsoft.com/office/drawing/2014/main" id="{A2CC54C6-F9C5-A142-AE40-B40EF8208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0680" y="3259132"/>
            <a:ext cx="1696086" cy="67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5C07A59D-D0F2-BA2D-7C04-B0B8695DD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5700" y="2868295"/>
            <a:ext cx="1696086" cy="67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52D86B15-8A4C-6A47-0B84-B7220A517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455" y="4270375"/>
            <a:ext cx="1696086" cy="67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6">
            <a:extLst>
              <a:ext uri="{FF2B5EF4-FFF2-40B4-BE49-F238E27FC236}">
                <a16:creationId xmlns:a16="http://schemas.microsoft.com/office/drawing/2014/main" id="{098F85AA-5890-ACD0-177A-EB4D782EA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9332" y="5170003"/>
            <a:ext cx="1696086" cy="67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194805" y="1722120"/>
            <a:ext cx="1722120" cy="1722120"/>
          </a:xfrm>
          <a:prstGeom prst="ellipse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94805" y="3891280"/>
            <a:ext cx="1722120" cy="1722120"/>
          </a:xfrm>
          <a:prstGeom prst="ellipse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513565" y="1706880"/>
            <a:ext cx="1722120" cy="1722120"/>
          </a:xfrm>
          <a:prstGeom prst="ellipse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13565" y="3891280"/>
            <a:ext cx="1722120" cy="1722120"/>
          </a:xfrm>
          <a:prstGeom prst="ellipse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94D514E-4493-FE9C-1B1E-BF755A754CC7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9D1ADD0-A45B-B386-902F-8AB0431021C2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28EB607D-FC57-7A08-7117-C5FFFBA95E61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7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40285CDF-4AA2-80CC-E84F-1ABDA59978A3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27B3B83-6A82-C66C-73BC-9B81A461A45A}"/>
              </a:ext>
            </a:extLst>
          </p:cNvPr>
          <p:cNvGrpSpPr/>
          <p:nvPr/>
        </p:nvGrpSpPr>
        <p:grpSpPr>
          <a:xfrm>
            <a:off x="3088501" y="2179656"/>
            <a:ext cx="2729105" cy="776567"/>
            <a:chOff x="8977108" y="1487204"/>
            <a:chExt cx="2729105" cy="776567"/>
          </a:xfrm>
        </p:grpSpPr>
        <p:sp>
          <p:nvSpPr>
            <p:cNvPr id="29" name="Rectangle 6">
              <a:extLst>
                <a:ext uri="{FF2B5EF4-FFF2-40B4-BE49-F238E27FC236}">
                  <a16:creationId xmlns:a16="http://schemas.microsoft.com/office/drawing/2014/main" id="{6A8BA711-C476-168F-3ACD-D971234E9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119">
              <a:extLst>
                <a:ext uri="{FF2B5EF4-FFF2-40B4-BE49-F238E27FC236}">
                  <a16:creationId xmlns:a16="http://schemas.microsoft.com/office/drawing/2014/main" id="{6E0ABAFA-B35C-33DA-BCA6-27BF7DBAC8E5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C0B7881-A2FD-69FB-3ECE-DD78B8AD6636}"/>
              </a:ext>
            </a:extLst>
          </p:cNvPr>
          <p:cNvGrpSpPr/>
          <p:nvPr/>
        </p:nvGrpSpPr>
        <p:grpSpPr>
          <a:xfrm>
            <a:off x="8412341" y="2179656"/>
            <a:ext cx="2729105" cy="776567"/>
            <a:chOff x="8977108" y="1487204"/>
            <a:chExt cx="2729105" cy="776567"/>
          </a:xfrm>
        </p:grpSpPr>
        <p:sp>
          <p:nvSpPr>
            <p:cNvPr id="32" name="Rectangle 6">
              <a:extLst>
                <a:ext uri="{FF2B5EF4-FFF2-40B4-BE49-F238E27FC236}">
                  <a16:creationId xmlns:a16="http://schemas.microsoft.com/office/drawing/2014/main" id="{7134F388-3193-44B8-8AD0-22CF97F3F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119">
              <a:extLst>
                <a:ext uri="{FF2B5EF4-FFF2-40B4-BE49-F238E27FC236}">
                  <a16:creationId xmlns:a16="http://schemas.microsoft.com/office/drawing/2014/main" id="{7C058AF4-EF76-3C77-5AB0-4BCFABD98ECD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1FD74BE-00FE-7A1D-2559-8EF7ABFA4939}"/>
              </a:ext>
            </a:extLst>
          </p:cNvPr>
          <p:cNvGrpSpPr/>
          <p:nvPr/>
        </p:nvGrpSpPr>
        <p:grpSpPr>
          <a:xfrm>
            <a:off x="3088501" y="4455496"/>
            <a:ext cx="2729105" cy="776567"/>
            <a:chOff x="8977108" y="1487204"/>
            <a:chExt cx="2729105" cy="776567"/>
          </a:xfrm>
        </p:grpSpPr>
        <p:sp>
          <p:nvSpPr>
            <p:cNvPr id="35" name="Rectangle 6">
              <a:extLst>
                <a:ext uri="{FF2B5EF4-FFF2-40B4-BE49-F238E27FC236}">
                  <a16:creationId xmlns:a16="http://schemas.microsoft.com/office/drawing/2014/main" id="{4E130A2B-FB19-0666-57EA-5C3860FF6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119">
              <a:extLst>
                <a:ext uri="{FF2B5EF4-FFF2-40B4-BE49-F238E27FC236}">
                  <a16:creationId xmlns:a16="http://schemas.microsoft.com/office/drawing/2014/main" id="{3D13241C-CF4D-73BB-2E5F-FE81881779D4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AC3FF3F-6D6C-FE69-92A0-28DF09E4AAA9}"/>
              </a:ext>
            </a:extLst>
          </p:cNvPr>
          <p:cNvGrpSpPr/>
          <p:nvPr/>
        </p:nvGrpSpPr>
        <p:grpSpPr>
          <a:xfrm>
            <a:off x="8412341" y="4455496"/>
            <a:ext cx="2729105" cy="776567"/>
            <a:chOff x="8977108" y="1487204"/>
            <a:chExt cx="2729105" cy="776567"/>
          </a:xfrm>
        </p:grpSpPr>
        <p:sp>
          <p:nvSpPr>
            <p:cNvPr id="43" name="Rectangle 6">
              <a:extLst>
                <a:ext uri="{FF2B5EF4-FFF2-40B4-BE49-F238E27FC236}">
                  <a16:creationId xmlns:a16="http://schemas.microsoft.com/office/drawing/2014/main" id="{09DB3D55-7F84-DFF2-7FB7-A3C75AA54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119">
              <a:extLst>
                <a:ext uri="{FF2B5EF4-FFF2-40B4-BE49-F238E27FC236}">
                  <a16:creationId xmlns:a16="http://schemas.microsoft.com/office/drawing/2014/main" id="{98094AF9-91F7-C891-1252-55C90487C7BB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sp>
        <p:nvSpPr>
          <p:cNvPr id="41" name="菱形 40">
            <a:extLst>
              <a:ext uri="{FF2B5EF4-FFF2-40B4-BE49-F238E27FC236}">
                <a16:creationId xmlns:a16="http://schemas.microsoft.com/office/drawing/2014/main" id="{64A1C4C1-6454-CE0E-6D59-5118C465F0D5}"/>
              </a:ext>
            </a:extLst>
          </p:cNvPr>
          <p:cNvSpPr/>
          <p:nvPr/>
        </p:nvSpPr>
        <p:spPr>
          <a:xfrm>
            <a:off x="4964232" y="954395"/>
            <a:ext cx="2282056" cy="2282056"/>
          </a:xfrm>
          <a:prstGeom prst="diamond">
            <a:avLst/>
          </a:prstGeom>
          <a:blipFill dpi="0"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/>
              </a:solid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35F8EA73-FF3F-6224-26AF-2C0B4806D95C}"/>
              </a:ext>
            </a:extLst>
          </p:cNvPr>
          <p:cNvSpPr/>
          <p:nvPr/>
        </p:nvSpPr>
        <p:spPr>
          <a:xfrm>
            <a:off x="5154732" y="1144895"/>
            <a:ext cx="1901056" cy="1901056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856" y="-399219"/>
            <a:ext cx="3953374" cy="2635583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F1CE0B7-E5FE-F425-D7CC-F23E1B90E857}"/>
              </a:ext>
            </a:extLst>
          </p:cNvPr>
          <p:cNvGrpSpPr/>
          <p:nvPr/>
        </p:nvGrpSpPr>
        <p:grpSpPr>
          <a:xfrm>
            <a:off x="3766159" y="3301721"/>
            <a:ext cx="4659682" cy="1135988"/>
            <a:chOff x="1648601" y="2194428"/>
            <a:chExt cx="4659682" cy="11359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EC4186-7DD2-6ABA-7D2E-0F6DD4A7FEAB}"/>
                </a:ext>
              </a:extLst>
            </p:cNvPr>
            <p:cNvSpPr txBox="1"/>
            <p:nvPr/>
          </p:nvSpPr>
          <p:spPr>
            <a:xfrm>
              <a:off x="1834902" y="2194428"/>
              <a:ext cx="4305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ea"/>
                  <a:cs typeface="+mn-ea"/>
                  <a:sym typeface="+mn-lt"/>
                </a:rPr>
                <a:t>单击此处添加标题文本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D1209F-210C-368F-611F-2FD00B68068A}"/>
                </a:ext>
              </a:extLst>
            </p:cNvPr>
            <p:cNvSpPr txBox="1"/>
            <p:nvPr/>
          </p:nvSpPr>
          <p:spPr>
            <a:xfrm>
              <a:off x="1648601" y="2710759"/>
              <a:ext cx="465968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19301C9-3C16-B8DE-97F3-9CC54BD6B628}"/>
              </a:ext>
            </a:extLst>
          </p:cNvPr>
          <p:cNvSpPr/>
          <p:nvPr/>
        </p:nvSpPr>
        <p:spPr>
          <a:xfrm>
            <a:off x="6751226" y="2262456"/>
            <a:ext cx="990124" cy="76475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93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sp>
        <p:nvSpPr>
          <p:cNvPr id="73" name="Freeform 106">
            <a:extLst>
              <a:ext uri="{FF2B5EF4-FFF2-40B4-BE49-F238E27FC236}">
                <a16:creationId xmlns:a16="http://schemas.microsoft.com/office/drawing/2014/main" id="{E9A0FFA6-3225-4062-FB4D-40B802A941A8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3210764" y="3676512"/>
            <a:ext cx="5345217" cy="442489"/>
          </a:xfrm>
          <a:custGeom>
            <a:avLst/>
            <a:gdLst>
              <a:gd name="T0" fmla="*/ 467 w 467"/>
              <a:gd name="T1" fmla="*/ 55 h 72"/>
              <a:gd name="T2" fmla="*/ 439 w 467"/>
              <a:gd name="T3" fmla="*/ 49 h 72"/>
              <a:gd name="T4" fmla="*/ 442 w 467"/>
              <a:gd name="T5" fmla="*/ 44 h 72"/>
              <a:gd name="T6" fmla="*/ 435 w 467"/>
              <a:gd name="T7" fmla="*/ 41 h 72"/>
              <a:gd name="T8" fmla="*/ 448 w 467"/>
              <a:gd name="T9" fmla="*/ 37 h 72"/>
              <a:gd name="T10" fmla="*/ 429 w 467"/>
              <a:gd name="T11" fmla="*/ 33 h 72"/>
              <a:gd name="T12" fmla="*/ 418 w 467"/>
              <a:gd name="T13" fmla="*/ 29 h 72"/>
              <a:gd name="T14" fmla="*/ 434 w 467"/>
              <a:gd name="T15" fmla="*/ 26 h 72"/>
              <a:gd name="T16" fmla="*/ 404 w 467"/>
              <a:gd name="T17" fmla="*/ 21 h 72"/>
              <a:gd name="T18" fmla="*/ 315 w 467"/>
              <a:gd name="T19" fmla="*/ 15 h 72"/>
              <a:gd name="T20" fmla="*/ 309 w 467"/>
              <a:gd name="T21" fmla="*/ 12 h 72"/>
              <a:gd name="T22" fmla="*/ 289 w 467"/>
              <a:gd name="T23" fmla="*/ 11 h 72"/>
              <a:gd name="T24" fmla="*/ 332 w 467"/>
              <a:gd name="T25" fmla="*/ 12 h 72"/>
              <a:gd name="T26" fmla="*/ 360 w 467"/>
              <a:gd name="T27" fmla="*/ 12 h 72"/>
              <a:gd name="T28" fmla="*/ 393 w 467"/>
              <a:gd name="T29" fmla="*/ 14 h 72"/>
              <a:gd name="T30" fmla="*/ 359 w 467"/>
              <a:gd name="T31" fmla="*/ 12 h 72"/>
              <a:gd name="T32" fmla="*/ 165 w 467"/>
              <a:gd name="T33" fmla="*/ 7 h 72"/>
              <a:gd name="T34" fmla="*/ 270 w 467"/>
              <a:gd name="T35" fmla="*/ 7 h 72"/>
              <a:gd name="T36" fmla="*/ 371 w 467"/>
              <a:gd name="T37" fmla="*/ 7 h 72"/>
              <a:gd name="T38" fmla="*/ 183 w 467"/>
              <a:gd name="T39" fmla="*/ 3 h 72"/>
              <a:gd name="T40" fmla="*/ 258 w 467"/>
              <a:gd name="T41" fmla="*/ 2 h 72"/>
              <a:gd name="T42" fmla="*/ 39 w 467"/>
              <a:gd name="T43" fmla="*/ 3 h 72"/>
              <a:gd name="T44" fmla="*/ 54 w 467"/>
              <a:gd name="T45" fmla="*/ 5 h 72"/>
              <a:gd name="T46" fmla="*/ 164 w 467"/>
              <a:gd name="T47" fmla="*/ 8 h 72"/>
              <a:gd name="T48" fmla="*/ 30 w 467"/>
              <a:gd name="T49" fmla="*/ 8 h 72"/>
              <a:gd name="T50" fmla="*/ 33 w 467"/>
              <a:gd name="T51" fmla="*/ 10 h 72"/>
              <a:gd name="T52" fmla="*/ 45 w 467"/>
              <a:gd name="T53" fmla="*/ 12 h 72"/>
              <a:gd name="T54" fmla="*/ 18 w 467"/>
              <a:gd name="T55" fmla="*/ 14 h 72"/>
              <a:gd name="T56" fmla="*/ 26 w 467"/>
              <a:gd name="T57" fmla="*/ 17 h 72"/>
              <a:gd name="T58" fmla="*/ 3 w 467"/>
              <a:gd name="T59" fmla="*/ 20 h 72"/>
              <a:gd name="T60" fmla="*/ 1 w 467"/>
              <a:gd name="T61" fmla="*/ 25 h 72"/>
              <a:gd name="T62" fmla="*/ 2 w 467"/>
              <a:gd name="T63" fmla="*/ 30 h 72"/>
              <a:gd name="T64" fmla="*/ 4 w 467"/>
              <a:gd name="T65" fmla="*/ 36 h 72"/>
              <a:gd name="T66" fmla="*/ 1 w 467"/>
              <a:gd name="T67" fmla="*/ 39 h 72"/>
              <a:gd name="T68" fmla="*/ 3 w 467"/>
              <a:gd name="T69" fmla="*/ 42 h 72"/>
              <a:gd name="T70" fmla="*/ 4 w 467"/>
              <a:gd name="T71" fmla="*/ 46 h 72"/>
              <a:gd name="T72" fmla="*/ 1 w 467"/>
              <a:gd name="T73" fmla="*/ 51 h 72"/>
              <a:gd name="T74" fmla="*/ 6 w 467"/>
              <a:gd name="T75" fmla="*/ 56 h 72"/>
              <a:gd name="T76" fmla="*/ 346 w 467"/>
              <a:gd name="T77" fmla="*/ 66 h 72"/>
              <a:gd name="T78" fmla="*/ 423 w 467"/>
              <a:gd name="T79" fmla="*/ 65 h 72"/>
              <a:gd name="T80" fmla="*/ 461 w 467"/>
              <a:gd name="T81" fmla="*/ 60 h 72"/>
              <a:gd name="T82" fmla="*/ 261 w 467"/>
              <a:gd name="T83" fmla="*/ 6 h 72"/>
              <a:gd name="T84" fmla="*/ 211 w 467"/>
              <a:gd name="T85" fmla="*/ 5 h 72"/>
              <a:gd name="T86" fmla="*/ 211 w 467"/>
              <a:gd name="T87" fmla="*/ 5 h 72"/>
              <a:gd name="T88" fmla="*/ 97 w 467"/>
              <a:gd name="T89" fmla="*/ 3 h 72"/>
              <a:gd name="T90" fmla="*/ 179 w 467"/>
              <a:gd name="T91" fmla="*/ 3 h 72"/>
              <a:gd name="T92" fmla="*/ 355 w 467"/>
              <a:gd name="T9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" h="72">
                <a:moveTo>
                  <a:pt x="435" y="58"/>
                </a:moveTo>
                <a:cubicBezTo>
                  <a:pt x="435" y="58"/>
                  <a:pt x="435" y="58"/>
                  <a:pt x="435" y="58"/>
                </a:cubicBezTo>
                <a:cubicBezTo>
                  <a:pt x="445" y="56"/>
                  <a:pt x="457" y="55"/>
                  <a:pt x="467" y="55"/>
                </a:cubicBezTo>
                <a:cubicBezTo>
                  <a:pt x="462" y="54"/>
                  <a:pt x="457" y="54"/>
                  <a:pt x="452" y="53"/>
                </a:cubicBezTo>
                <a:cubicBezTo>
                  <a:pt x="456" y="52"/>
                  <a:pt x="461" y="53"/>
                  <a:pt x="466" y="52"/>
                </a:cubicBezTo>
                <a:cubicBezTo>
                  <a:pt x="457" y="51"/>
                  <a:pt x="448" y="51"/>
                  <a:pt x="439" y="49"/>
                </a:cubicBezTo>
                <a:cubicBezTo>
                  <a:pt x="444" y="48"/>
                  <a:pt x="451" y="48"/>
                  <a:pt x="457" y="48"/>
                </a:cubicBezTo>
                <a:cubicBezTo>
                  <a:pt x="448" y="46"/>
                  <a:pt x="437" y="47"/>
                  <a:pt x="428" y="45"/>
                </a:cubicBezTo>
                <a:cubicBezTo>
                  <a:pt x="433" y="45"/>
                  <a:pt x="437" y="44"/>
                  <a:pt x="442" y="44"/>
                </a:cubicBezTo>
                <a:cubicBezTo>
                  <a:pt x="441" y="43"/>
                  <a:pt x="441" y="43"/>
                  <a:pt x="441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1"/>
                  <a:pt x="435" y="41"/>
                  <a:pt x="435" y="41"/>
                </a:cubicBezTo>
                <a:cubicBezTo>
                  <a:pt x="438" y="40"/>
                  <a:pt x="444" y="41"/>
                  <a:pt x="445" y="40"/>
                </a:cubicBezTo>
                <a:cubicBezTo>
                  <a:pt x="431" y="38"/>
                  <a:pt x="431" y="38"/>
                  <a:pt x="431" y="38"/>
                </a:cubicBezTo>
                <a:cubicBezTo>
                  <a:pt x="437" y="37"/>
                  <a:pt x="442" y="37"/>
                  <a:pt x="448" y="37"/>
                </a:cubicBezTo>
                <a:cubicBezTo>
                  <a:pt x="444" y="37"/>
                  <a:pt x="441" y="35"/>
                  <a:pt x="437" y="36"/>
                </a:cubicBezTo>
                <a:cubicBezTo>
                  <a:pt x="450" y="35"/>
                  <a:pt x="450" y="35"/>
                  <a:pt x="450" y="35"/>
                </a:cubicBezTo>
                <a:cubicBezTo>
                  <a:pt x="443" y="33"/>
                  <a:pt x="436" y="34"/>
                  <a:pt x="429" y="33"/>
                </a:cubicBezTo>
                <a:cubicBezTo>
                  <a:pt x="440" y="32"/>
                  <a:pt x="452" y="33"/>
                  <a:pt x="462" y="33"/>
                </a:cubicBezTo>
                <a:cubicBezTo>
                  <a:pt x="448" y="32"/>
                  <a:pt x="434" y="29"/>
                  <a:pt x="419" y="30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440" y="28"/>
                  <a:pt x="433" y="27"/>
                  <a:pt x="425" y="27"/>
                </a:cubicBezTo>
                <a:cubicBezTo>
                  <a:pt x="428" y="26"/>
                  <a:pt x="431" y="26"/>
                  <a:pt x="434" y="26"/>
                </a:cubicBezTo>
                <a:cubicBezTo>
                  <a:pt x="421" y="26"/>
                  <a:pt x="407" y="25"/>
                  <a:pt x="394" y="23"/>
                </a:cubicBezTo>
                <a:cubicBezTo>
                  <a:pt x="393" y="21"/>
                  <a:pt x="389" y="22"/>
                  <a:pt x="387" y="21"/>
                </a:cubicBezTo>
                <a:cubicBezTo>
                  <a:pt x="393" y="20"/>
                  <a:pt x="399" y="22"/>
                  <a:pt x="404" y="21"/>
                </a:cubicBezTo>
                <a:cubicBezTo>
                  <a:pt x="397" y="20"/>
                  <a:pt x="390" y="20"/>
                  <a:pt x="383" y="18"/>
                </a:cubicBezTo>
                <a:cubicBezTo>
                  <a:pt x="349" y="17"/>
                  <a:pt x="323" y="16"/>
                  <a:pt x="288" y="15"/>
                </a:cubicBezTo>
                <a:cubicBezTo>
                  <a:pt x="297" y="14"/>
                  <a:pt x="306" y="16"/>
                  <a:pt x="315" y="15"/>
                </a:cubicBezTo>
                <a:cubicBezTo>
                  <a:pt x="308" y="15"/>
                  <a:pt x="300" y="15"/>
                  <a:pt x="293" y="14"/>
                </a:cubicBezTo>
                <a:cubicBezTo>
                  <a:pt x="299" y="13"/>
                  <a:pt x="304" y="14"/>
                  <a:pt x="309" y="13"/>
                </a:cubicBezTo>
                <a:cubicBezTo>
                  <a:pt x="310" y="13"/>
                  <a:pt x="309" y="12"/>
                  <a:pt x="309" y="12"/>
                </a:cubicBezTo>
                <a:cubicBezTo>
                  <a:pt x="308" y="13"/>
                  <a:pt x="308" y="13"/>
                  <a:pt x="307" y="13"/>
                </a:cubicBezTo>
                <a:cubicBezTo>
                  <a:pt x="307" y="12"/>
                  <a:pt x="306" y="12"/>
                  <a:pt x="306" y="12"/>
                </a:cubicBezTo>
                <a:cubicBezTo>
                  <a:pt x="300" y="13"/>
                  <a:pt x="295" y="11"/>
                  <a:pt x="289" y="11"/>
                </a:cubicBezTo>
                <a:cubicBezTo>
                  <a:pt x="302" y="11"/>
                  <a:pt x="318" y="11"/>
                  <a:pt x="331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7" y="12"/>
                  <a:pt x="343" y="11"/>
                  <a:pt x="347" y="13"/>
                </a:cubicBezTo>
                <a:cubicBezTo>
                  <a:pt x="348" y="13"/>
                  <a:pt x="350" y="13"/>
                  <a:pt x="349" y="12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74" y="14"/>
                  <a:pt x="389" y="15"/>
                  <a:pt x="403" y="16"/>
                </a:cubicBezTo>
                <a:cubicBezTo>
                  <a:pt x="399" y="15"/>
                  <a:pt x="396" y="15"/>
                  <a:pt x="393" y="14"/>
                </a:cubicBezTo>
                <a:cubicBezTo>
                  <a:pt x="391" y="14"/>
                  <a:pt x="389" y="15"/>
                  <a:pt x="389" y="14"/>
                </a:cubicBezTo>
                <a:cubicBezTo>
                  <a:pt x="381" y="12"/>
                  <a:pt x="373" y="12"/>
                  <a:pt x="366" y="12"/>
                </a:cubicBezTo>
                <a:cubicBezTo>
                  <a:pt x="364" y="14"/>
                  <a:pt x="361" y="12"/>
                  <a:pt x="359" y="12"/>
                </a:cubicBezTo>
                <a:cubicBezTo>
                  <a:pt x="298" y="9"/>
                  <a:pt x="298" y="9"/>
                  <a:pt x="298" y="9"/>
                </a:cubicBezTo>
                <a:cubicBezTo>
                  <a:pt x="164" y="8"/>
                  <a:pt x="164" y="8"/>
                  <a:pt x="164" y="8"/>
                </a:cubicBezTo>
                <a:cubicBezTo>
                  <a:pt x="165" y="7"/>
                  <a:pt x="165" y="7"/>
                  <a:pt x="165" y="7"/>
                </a:cubicBezTo>
                <a:cubicBezTo>
                  <a:pt x="237" y="8"/>
                  <a:pt x="237" y="8"/>
                  <a:pt x="237" y="8"/>
                </a:cubicBezTo>
                <a:cubicBezTo>
                  <a:pt x="299" y="8"/>
                  <a:pt x="299" y="8"/>
                  <a:pt x="299" y="8"/>
                </a:cubicBezTo>
                <a:cubicBezTo>
                  <a:pt x="290" y="7"/>
                  <a:pt x="280" y="8"/>
                  <a:pt x="270" y="7"/>
                </a:cubicBezTo>
                <a:cubicBezTo>
                  <a:pt x="271" y="6"/>
                  <a:pt x="271" y="6"/>
                  <a:pt x="271" y="6"/>
                </a:cubicBezTo>
                <a:cubicBezTo>
                  <a:pt x="318" y="7"/>
                  <a:pt x="366" y="6"/>
                  <a:pt x="410" y="11"/>
                </a:cubicBezTo>
                <a:cubicBezTo>
                  <a:pt x="398" y="10"/>
                  <a:pt x="384" y="8"/>
                  <a:pt x="371" y="7"/>
                </a:cubicBezTo>
                <a:cubicBezTo>
                  <a:pt x="290" y="5"/>
                  <a:pt x="290" y="5"/>
                  <a:pt x="290" y="5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2" y="3"/>
                  <a:pt x="183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353" y="5"/>
                  <a:pt x="353" y="5"/>
                  <a:pt x="353" y="5"/>
                </a:cubicBezTo>
                <a:cubicBezTo>
                  <a:pt x="258" y="2"/>
                  <a:pt x="258" y="2"/>
                  <a:pt x="258" y="2"/>
                </a:cubicBezTo>
                <a:cubicBezTo>
                  <a:pt x="123" y="2"/>
                  <a:pt x="123" y="2"/>
                  <a:pt x="123" y="2"/>
                </a:cubicBezTo>
                <a:cubicBezTo>
                  <a:pt x="95" y="3"/>
                  <a:pt x="64" y="0"/>
                  <a:pt x="38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5"/>
                  <a:pt x="35" y="4"/>
                  <a:pt x="33" y="4"/>
                </a:cubicBezTo>
                <a:cubicBezTo>
                  <a:pt x="73" y="5"/>
                  <a:pt x="73" y="5"/>
                  <a:pt x="73" y="5"/>
                </a:cubicBezTo>
                <a:cubicBezTo>
                  <a:pt x="67" y="5"/>
                  <a:pt x="60" y="5"/>
                  <a:pt x="54" y="5"/>
                </a:cubicBezTo>
                <a:cubicBezTo>
                  <a:pt x="59" y="6"/>
                  <a:pt x="65" y="7"/>
                  <a:pt x="71" y="7"/>
                </a:cubicBezTo>
                <a:cubicBezTo>
                  <a:pt x="158" y="7"/>
                  <a:pt x="158" y="7"/>
                  <a:pt x="158" y="7"/>
                </a:cubicBezTo>
                <a:cubicBezTo>
                  <a:pt x="164" y="8"/>
                  <a:pt x="164" y="8"/>
                  <a:pt x="164" y="8"/>
                </a:cubicBezTo>
                <a:cubicBezTo>
                  <a:pt x="119" y="10"/>
                  <a:pt x="74" y="5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2" y="9"/>
                  <a:pt x="13" y="9"/>
                  <a:pt x="5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7" y="10"/>
                  <a:pt x="40" y="10"/>
                  <a:pt x="43" y="11"/>
                </a:cubicBezTo>
                <a:cubicBezTo>
                  <a:pt x="39" y="12"/>
                  <a:pt x="34" y="12"/>
                  <a:pt x="30" y="12"/>
                </a:cubicBezTo>
                <a:cubicBezTo>
                  <a:pt x="35" y="12"/>
                  <a:pt x="40" y="11"/>
                  <a:pt x="45" y="12"/>
                </a:cubicBezTo>
                <a:cubicBezTo>
                  <a:pt x="44" y="13"/>
                  <a:pt x="44" y="13"/>
                  <a:pt x="44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6"/>
                  <a:pt x="22" y="14"/>
                  <a:pt x="20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18" y="17"/>
                  <a:pt x="10" y="17"/>
                  <a:pt x="3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2"/>
                  <a:pt x="1" y="21"/>
                  <a:pt x="1" y="22"/>
                </a:cubicBezTo>
                <a:cubicBezTo>
                  <a:pt x="0" y="24"/>
                  <a:pt x="2" y="23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6"/>
                  <a:pt x="1" y="26"/>
                  <a:pt x="0" y="27"/>
                </a:cubicBezTo>
                <a:cubicBezTo>
                  <a:pt x="1" y="28"/>
                  <a:pt x="3" y="29"/>
                  <a:pt x="2" y="30"/>
                </a:cubicBezTo>
                <a:cubicBezTo>
                  <a:pt x="2" y="31"/>
                  <a:pt x="5" y="30"/>
                  <a:pt x="6" y="31"/>
                </a:cubicBezTo>
                <a:cubicBezTo>
                  <a:pt x="5" y="31"/>
                  <a:pt x="4" y="32"/>
                  <a:pt x="2" y="32"/>
                </a:cubicBezTo>
                <a:cubicBezTo>
                  <a:pt x="2" y="33"/>
                  <a:pt x="1" y="35"/>
                  <a:pt x="4" y="36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8"/>
                  <a:pt x="2" y="37"/>
                  <a:pt x="3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41"/>
                  <a:pt x="2" y="39"/>
                  <a:pt x="0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3"/>
                  <a:pt x="1" y="43"/>
                  <a:pt x="1" y="43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6"/>
                  <a:pt x="3" y="45"/>
                  <a:pt x="4" y="46"/>
                </a:cubicBezTo>
                <a:cubicBezTo>
                  <a:pt x="3" y="47"/>
                  <a:pt x="2" y="46"/>
                  <a:pt x="2" y="46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1" y="48"/>
                  <a:pt x="1" y="51"/>
                </a:cubicBezTo>
                <a:cubicBezTo>
                  <a:pt x="2" y="53"/>
                  <a:pt x="5" y="54"/>
                  <a:pt x="8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6" y="56"/>
                  <a:pt x="6" y="56"/>
                  <a:pt x="6" y="56"/>
                </a:cubicBezTo>
                <a:cubicBezTo>
                  <a:pt x="66" y="63"/>
                  <a:pt x="131" y="64"/>
                  <a:pt x="190" y="64"/>
                </a:cubicBezTo>
                <a:cubicBezTo>
                  <a:pt x="256" y="65"/>
                  <a:pt x="256" y="65"/>
                  <a:pt x="256" y="65"/>
                </a:cubicBezTo>
                <a:cubicBezTo>
                  <a:pt x="346" y="66"/>
                  <a:pt x="346" y="66"/>
                  <a:pt x="346" y="66"/>
                </a:cubicBezTo>
                <a:cubicBezTo>
                  <a:pt x="376" y="66"/>
                  <a:pt x="406" y="72"/>
                  <a:pt x="435" y="67"/>
                </a:cubicBezTo>
                <a:cubicBezTo>
                  <a:pt x="418" y="67"/>
                  <a:pt x="403" y="68"/>
                  <a:pt x="386" y="66"/>
                </a:cubicBezTo>
                <a:cubicBezTo>
                  <a:pt x="398" y="65"/>
                  <a:pt x="411" y="66"/>
                  <a:pt x="423" y="65"/>
                </a:cubicBezTo>
                <a:cubicBezTo>
                  <a:pt x="430" y="63"/>
                  <a:pt x="440" y="64"/>
                  <a:pt x="449" y="62"/>
                </a:cubicBezTo>
                <a:cubicBezTo>
                  <a:pt x="447" y="62"/>
                  <a:pt x="445" y="63"/>
                  <a:pt x="445" y="62"/>
                </a:cubicBezTo>
                <a:cubicBezTo>
                  <a:pt x="450" y="62"/>
                  <a:pt x="456" y="59"/>
                  <a:pt x="461" y="60"/>
                </a:cubicBezTo>
                <a:cubicBezTo>
                  <a:pt x="453" y="58"/>
                  <a:pt x="443" y="60"/>
                  <a:pt x="435" y="58"/>
                </a:cubicBezTo>
                <a:close/>
                <a:moveTo>
                  <a:pt x="258" y="6"/>
                </a:moveTo>
                <a:cubicBezTo>
                  <a:pt x="261" y="6"/>
                  <a:pt x="261" y="6"/>
                  <a:pt x="261" y="6"/>
                </a:cubicBezTo>
                <a:cubicBezTo>
                  <a:pt x="251" y="6"/>
                  <a:pt x="251" y="6"/>
                  <a:pt x="251" y="6"/>
                </a:cubicBezTo>
                <a:lnTo>
                  <a:pt x="258" y="6"/>
                </a:lnTo>
                <a:close/>
                <a:moveTo>
                  <a:pt x="211" y="5"/>
                </a:moveTo>
                <a:cubicBezTo>
                  <a:pt x="211" y="6"/>
                  <a:pt x="211" y="6"/>
                  <a:pt x="211" y="6"/>
                </a:cubicBezTo>
                <a:cubicBezTo>
                  <a:pt x="206" y="6"/>
                  <a:pt x="206" y="6"/>
                  <a:pt x="206" y="6"/>
                </a:cubicBezTo>
                <a:lnTo>
                  <a:pt x="211" y="5"/>
                </a:lnTo>
                <a:close/>
                <a:moveTo>
                  <a:pt x="97" y="3"/>
                </a:moveTo>
                <a:cubicBezTo>
                  <a:pt x="111" y="3"/>
                  <a:pt x="126" y="3"/>
                  <a:pt x="139" y="3"/>
                </a:cubicBezTo>
                <a:cubicBezTo>
                  <a:pt x="124" y="4"/>
                  <a:pt x="112" y="3"/>
                  <a:pt x="97" y="3"/>
                </a:cubicBezTo>
                <a:close/>
                <a:moveTo>
                  <a:pt x="163" y="3"/>
                </a:moveTo>
                <a:cubicBezTo>
                  <a:pt x="168" y="3"/>
                  <a:pt x="168" y="3"/>
                  <a:pt x="168" y="3"/>
                </a:cubicBezTo>
                <a:cubicBezTo>
                  <a:pt x="179" y="3"/>
                  <a:pt x="179" y="3"/>
                  <a:pt x="179" y="3"/>
                </a:cubicBezTo>
                <a:lnTo>
                  <a:pt x="163" y="3"/>
                </a:lnTo>
                <a:close/>
                <a:moveTo>
                  <a:pt x="313" y="63"/>
                </a:moveTo>
                <a:cubicBezTo>
                  <a:pt x="326" y="63"/>
                  <a:pt x="340" y="63"/>
                  <a:pt x="355" y="64"/>
                </a:cubicBezTo>
                <a:lnTo>
                  <a:pt x="313" y="63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4D56CE6-9811-206F-4C87-3A62587F4AA4}"/>
              </a:ext>
            </a:extLst>
          </p:cNvPr>
          <p:cNvGrpSpPr/>
          <p:nvPr/>
        </p:nvGrpSpPr>
        <p:grpSpPr>
          <a:xfrm>
            <a:off x="2454437" y="1282289"/>
            <a:ext cx="7283125" cy="2245035"/>
            <a:chOff x="2454437" y="912415"/>
            <a:chExt cx="7283125" cy="224503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2F7EFB6-C5A2-A5EC-A8E5-A646E301B8E9}"/>
                </a:ext>
              </a:extLst>
            </p:cNvPr>
            <p:cNvSpPr/>
            <p:nvPr/>
          </p:nvSpPr>
          <p:spPr>
            <a:xfrm>
              <a:off x="2454437" y="912415"/>
              <a:ext cx="7283125" cy="2150224"/>
            </a:xfrm>
            <a:custGeom>
              <a:avLst/>
              <a:gdLst>
                <a:gd name="connsiteX0" fmla="*/ 246908 w 7283125"/>
                <a:gd name="connsiteY0" fmla="*/ 0 h 2150224"/>
                <a:gd name="connsiteX1" fmla="*/ 7036217 w 7283125"/>
                <a:gd name="connsiteY1" fmla="*/ 0 h 2150224"/>
                <a:gd name="connsiteX2" fmla="*/ 7036217 w 7283125"/>
                <a:gd name="connsiteY2" fmla="*/ 249612 h 2150224"/>
                <a:gd name="connsiteX3" fmla="*/ 7283125 w 7283125"/>
                <a:gd name="connsiteY3" fmla="*/ 249612 h 2150224"/>
                <a:gd name="connsiteX4" fmla="*/ 7283125 w 7283125"/>
                <a:gd name="connsiteY4" fmla="*/ 1900612 h 2150224"/>
                <a:gd name="connsiteX5" fmla="*/ 7036217 w 7283125"/>
                <a:gd name="connsiteY5" fmla="*/ 1900612 h 2150224"/>
                <a:gd name="connsiteX6" fmla="*/ 7036217 w 7283125"/>
                <a:gd name="connsiteY6" fmla="*/ 2150224 h 2150224"/>
                <a:gd name="connsiteX7" fmla="*/ 246908 w 7283125"/>
                <a:gd name="connsiteY7" fmla="*/ 2150224 h 2150224"/>
                <a:gd name="connsiteX8" fmla="*/ 246908 w 7283125"/>
                <a:gd name="connsiteY8" fmla="*/ 1900612 h 2150224"/>
                <a:gd name="connsiteX9" fmla="*/ 0 w 7283125"/>
                <a:gd name="connsiteY9" fmla="*/ 1900612 h 2150224"/>
                <a:gd name="connsiteX10" fmla="*/ 0 w 7283125"/>
                <a:gd name="connsiteY10" fmla="*/ 249612 h 2150224"/>
                <a:gd name="connsiteX11" fmla="*/ 246908 w 7283125"/>
                <a:gd name="connsiteY11" fmla="*/ 249612 h 2150224"/>
                <a:gd name="connsiteX12" fmla="*/ 246908 w 7283125"/>
                <a:gd name="connsiteY12" fmla="*/ 0 h 215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83125" h="2150224">
                  <a:moveTo>
                    <a:pt x="246908" y="0"/>
                  </a:moveTo>
                  <a:lnTo>
                    <a:pt x="7036217" y="0"/>
                  </a:lnTo>
                  <a:lnTo>
                    <a:pt x="7036217" y="249612"/>
                  </a:lnTo>
                  <a:lnTo>
                    <a:pt x="7283125" y="249612"/>
                  </a:lnTo>
                  <a:lnTo>
                    <a:pt x="7283125" y="1900612"/>
                  </a:lnTo>
                  <a:lnTo>
                    <a:pt x="7036217" y="1900612"/>
                  </a:lnTo>
                  <a:lnTo>
                    <a:pt x="7036217" y="2150224"/>
                  </a:lnTo>
                  <a:lnTo>
                    <a:pt x="246908" y="2150224"/>
                  </a:lnTo>
                  <a:lnTo>
                    <a:pt x="246908" y="1900612"/>
                  </a:lnTo>
                  <a:lnTo>
                    <a:pt x="0" y="1900612"/>
                  </a:lnTo>
                  <a:lnTo>
                    <a:pt x="0" y="249612"/>
                  </a:lnTo>
                  <a:lnTo>
                    <a:pt x="246908" y="249612"/>
                  </a:lnTo>
                  <a:lnTo>
                    <a:pt x="246908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2A544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6F7D233-EC64-865D-8ADD-B305ACAB705F}"/>
                </a:ext>
              </a:extLst>
            </p:cNvPr>
            <p:cNvGrpSpPr/>
            <p:nvPr/>
          </p:nvGrpSpPr>
          <p:grpSpPr>
            <a:xfrm>
              <a:off x="2904991" y="941459"/>
              <a:ext cx="6382018" cy="2215991"/>
              <a:chOff x="2924041" y="1397949"/>
              <a:chExt cx="6382018" cy="2215991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68CCB426-8048-6BE1-1B54-484CE3817A06}"/>
                  </a:ext>
                </a:extLst>
              </p:cNvPr>
              <p:cNvSpPr txBox="1"/>
              <p:nvPr/>
            </p:nvSpPr>
            <p:spPr>
              <a:xfrm>
                <a:off x="2924041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工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9AF4FD5-77DB-BE2D-F5BE-989C54AF0AD2}"/>
                  </a:ext>
                </a:extLst>
              </p:cNvPr>
              <p:cNvSpPr txBox="1"/>
              <p:nvPr/>
            </p:nvSpPr>
            <p:spPr>
              <a:xfrm>
                <a:off x="4289094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作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5F67B8C-8AB0-69CF-D1D6-8DA1931D909E}"/>
                  </a:ext>
                </a:extLst>
              </p:cNvPr>
              <p:cNvSpPr txBox="1"/>
              <p:nvPr/>
            </p:nvSpPr>
            <p:spPr>
              <a:xfrm>
                <a:off x="5830009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汇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0296386A-D41D-E0E3-33FE-EA7CD802B1D1}"/>
                  </a:ext>
                </a:extLst>
              </p:cNvPr>
              <p:cNvSpPr txBox="1"/>
              <p:nvPr/>
            </p:nvSpPr>
            <p:spPr>
              <a:xfrm>
                <a:off x="7351678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报</a:t>
                </a:r>
              </a:p>
            </p:txBody>
          </p: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704" y="1282288"/>
            <a:ext cx="3953374" cy="2635583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B9F35CF3-AD47-25BC-7AC6-1FB18C8BBBE8}"/>
              </a:ext>
            </a:extLst>
          </p:cNvPr>
          <p:cNvSpPr txBox="1"/>
          <p:nvPr/>
        </p:nvSpPr>
        <p:spPr>
          <a:xfrm>
            <a:off x="3840479" y="4640012"/>
            <a:ext cx="4511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+mn-ea"/>
                <a:ea typeface="+mn-ea"/>
              </a:rPr>
              <a:t>汇报人：</a:t>
            </a:r>
            <a:r>
              <a:rPr lang="en-US" altLang="zh-CN" sz="1200" b="1" dirty="0">
                <a:latin typeface="+mn-ea"/>
                <a:ea typeface="+mn-ea"/>
              </a:rPr>
              <a:t>51PPT</a:t>
            </a:r>
            <a:r>
              <a:rPr lang="zh-CN" altLang="en-US" sz="1200" b="1" dirty="0">
                <a:latin typeface="+mn-ea"/>
                <a:ea typeface="+mn-ea"/>
              </a:rPr>
              <a:t>模板网    时间：</a:t>
            </a:r>
            <a:r>
              <a:rPr lang="en-US" altLang="zh-CN" sz="1200" b="1" dirty="0">
                <a:latin typeface="+mn-ea"/>
                <a:ea typeface="+mn-ea"/>
              </a:rPr>
              <a:t>2022.07</a:t>
            </a:r>
            <a:endParaRPr lang="zh-CN" altLang="en-US" sz="1200" b="1" dirty="0">
              <a:latin typeface="+mn-ea"/>
              <a:ea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E7474-5959-B290-8503-9746EA81C118}"/>
              </a:ext>
            </a:extLst>
          </p:cNvPr>
          <p:cNvGrpSpPr/>
          <p:nvPr/>
        </p:nvGrpSpPr>
        <p:grpSpPr>
          <a:xfrm>
            <a:off x="2559710" y="1392965"/>
            <a:ext cx="7072580" cy="372269"/>
            <a:chOff x="2559710" y="1392965"/>
            <a:chExt cx="7072580" cy="37226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93169AE-BCC7-7376-8BAC-27A38232C78B}"/>
                </a:ext>
              </a:extLst>
            </p:cNvPr>
            <p:cNvSpPr/>
            <p:nvPr/>
          </p:nvSpPr>
          <p:spPr>
            <a:xfrm>
              <a:off x="2559710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363FEBA-F6D7-3063-0319-38FC41DE3CD6}"/>
                </a:ext>
              </a:extLst>
            </p:cNvPr>
            <p:cNvSpPr/>
            <p:nvPr/>
          </p:nvSpPr>
          <p:spPr>
            <a:xfrm rot="5400000">
              <a:off x="9273515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0C1761D-92E8-4098-2534-D8B40F73CDC2}"/>
              </a:ext>
            </a:extLst>
          </p:cNvPr>
          <p:cNvGrpSpPr/>
          <p:nvPr/>
        </p:nvGrpSpPr>
        <p:grpSpPr>
          <a:xfrm rot="10800000">
            <a:off x="2559710" y="2946323"/>
            <a:ext cx="7072580" cy="372269"/>
            <a:chOff x="2559710" y="1392965"/>
            <a:chExt cx="7072580" cy="372269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451570D-7DFF-85E0-08D3-D129CBBD2351}"/>
                </a:ext>
              </a:extLst>
            </p:cNvPr>
            <p:cNvSpPr/>
            <p:nvPr/>
          </p:nvSpPr>
          <p:spPr>
            <a:xfrm>
              <a:off x="2559710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E4FD3C5-2901-F005-A079-990EA374F81A}"/>
                </a:ext>
              </a:extLst>
            </p:cNvPr>
            <p:cNvSpPr/>
            <p:nvPr/>
          </p:nvSpPr>
          <p:spPr>
            <a:xfrm rot="5400000">
              <a:off x="9273515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D2DD3CD-C69F-E65B-E70E-9F0BF447F05C}"/>
              </a:ext>
            </a:extLst>
          </p:cNvPr>
          <p:cNvSpPr txBox="1"/>
          <p:nvPr/>
        </p:nvSpPr>
        <p:spPr>
          <a:xfrm>
            <a:off x="4052601" y="3749005"/>
            <a:ext cx="4086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工作总结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工作汇报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主题课件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文化宣传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343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70730" y="2030730"/>
            <a:ext cx="1367790" cy="1398270"/>
            <a:chOff x="7198" y="3508"/>
            <a:chExt cx="2154" cy="2202"/>
          </a:xfrm>
        </p:grpSpPr>
        <p:sp>
          <p:nvSpPr>
            <p:cNvPr id="7" name="菱形 6"/>
            <p:cNvSpPr/>
            <p:nvPr/>
          </p:nvSpPr>
          <p:spPr>
            <a:xfrm>
              <a:off x="7198" y="3508"/>
              <a:ext cx="2155" cy="2202"/>
            </a:xfrm>
            <a:prstGeom prst="diamon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832" y="4100"/>
              <a:ext cx="888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96025" y="2030730"/>
            <a:ext cx="1367790" cy="1398270"/>
            <a:chOff x="9915" y="3508"/>
            <a:chExt cx="2154" cy="2202"/>
          </a:xfrm>
        </p:grpSpPr>
        <p:sp>
          <p:nvSpPr>
            <p:cNvPr id="8" name="菱形 7"/>
            <p:cNvSpPr/>
            <p:nvPr/>
          </p:nvSpPr>
          <p:spPr>
            <a:xfrm>
              <a:off x="9915" y="3508"/>
              <a:ext cx="2155" cy="2202"/>
            </a:xfrm>
            <a:prstGeom prst="diamon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72" y="4100"/>
              <a:ext cx="1240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70730" y="3711575"/>
            <a:ext cx="1367790" cy="1398270"/>
            <a:chOff x="7198" y="6155"/>
            <a:chExt cx="2154" cy="2202"/>
          </a:xfrm>
        </p:grpSpPr>
        <p:sp>
          <p:nvSpPr>
            <p:cNvPr id="10" name="菱形 9"/>
            <p:cNvSpPr/>
            <p:nvPr/>
          </p:nvSpPr>
          <p:spPr>
            <a:xfrm>
              <a:off x="7198" y="6155"/>
              <a:ext cx="2155" cy="2202"/>
            </a:xfrm>
            <a:prstGeom prst="diamon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707" y="6747"/>
              <a:ext cx="1138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96025" y="3696970"/>
            <a:ext cx="1367790" cy="1398270"/>
            <a:chOff x="9915" y="6132"/>
            <a:chExt cx="2154" cy="2202"/>
          </a:xfrm>
        </p:grpSpPr>
        <p:sp>
          <p:nvSpPr>
            <p:cNvPr id="14" name="菱形 13"/>
            <p:cNvSpPr/>
            <p:nvPr/>
          </p:nvSpPr>
          <p:spPr>
            <a:xfrm>
              <a:off x="9915" y="6132"/>
              <a:ext cx="2155" cy="2202"/>
            </a:xfrm>
            <a:prstGeom prst="diamond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582" y="6724"/>
              <a:ext cx="820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AFE845D-E1E4-E9E1-FCEF-0F0BE4DF26E7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4B5014F-BA3D-5384-5282-92656874853D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2C6A4126-EE90-7F6A-576C-A391FF05BE58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4" name="菱形 33">
              <a:extLst>
                <a:ext uri="{FF2B5EF4-FFF2-40B4-BE49-F238E27FC236}">
                  <a16:creationId xmlns:a16="http://schemas.microsoft.com/office/drawing/2014/main" id="{FA644CEE-53B7-86CA-F0EF-E481EC8499EA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E38029A-66D6-D838-CD32-107C60FD086E}"/>
              </a:ext>
            </a:extLst>
          </p:cNvPr>
          <p:cNvGrpSpPr/>
          <p:nvPr/>
        </p:nvGrpSpPr>
        <p:grpSpPr>
          <a:xfrm>
            <a:off x="7782421" y="2341581"/>
            <a:ext cx="2729105" cy="776567"/>
            <a:chOff x="8977108" y="1487204"/>
            <a:chExt cx="2729105" cy="776567"/>
          </a:xfrm>
        </p:grpSpPr>
        <p:sp>
          <p:nvSpPr>
            <p:cNvPr id="36" name="Rectangle 6">
              <a:extLst>
                <a:ext uri="{FF2B5EF4-FFF2-40B4-BE49-F238E27FC236}">
                  <a16:creationId xmlns:a16="http://schemas.microsoft.com/office/drawing/2014/main" id="{0D2CE0A9-94B1-DB48-8DC4-BB72EA91A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119">
              <a:extLst>
                <a:ext uri="{FF2B5EF4-FFF2-40B4-BE49-F238E27FC236}">
                  <a16:creationId xmlns:a16="http://schemas.microsoft.com/office/drawing/2014/main" id="{188A7A00-C93E-3E70-BA98-CB3A89524189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9C5BEF1-8F02-CCFC-1AEB-487D0CDC7F2B}"/>
              </a:ext>
            </a:extLst>
          </p:cNvPr>
          <p:cNvGrpSpPr/>
          <p:nvPr/>
        </p:nvGrpSpPr>
        <p:grpSpPr>
          <a:xfrm>
            <a:off x="7782421" y="4007821"/>
            <a:ext cx="2729105" cy="776567"/>
            <a:chOff x="8977108" y="1487204"/>
            <a:chExt cx="2729105" cy="776567"/>
          </a:xfrm>
        </p:grpSpPr>
        <p:sp>
          <p:nvSpPr>
            <p:cNvPr id="39" name="Rectangle 6">
              <a:extLst>
                <a:ext uri="{FF2B5EF4-FFF2-40B4-BE49-F238E27FC236}">
                  <a16:creationId xmlns:a16="http://schemas.microsoft.com/office/drawing/2014/main" id="{49CE864D-1067-CC05-CD47-A2D2EC1EA8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119">
              <a:extLst>
                <a:ext uri="{FF2B5EF4-FFF2-40B4-BE49-F238E27FC236}">
                  <a16:creationId xmlns:a16="http://schemas.microsoft.com/office/drawing/2014/main" id="{36FB176D-12D3-10AA-9840-B228AC67A7AE}"/>
                </a:ext>
              </a:extLst>
            </p:cNvPr>
            <p:cNvSpPr txBox="1"/>
            <p:nvPr/>
          </p:nvSpPr>
          <p:spPr>
            <a:xfrm>
              <a:off x="897710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7989714-B60D-BF85-C049-352C019186E8}"/>
              </a:ext>
            </a:extLst>
          </p:cNvPr>
          <p:cNvGrpSpPr/>
          <p:nvPr/>
        </p:nvGrpSpPr>
        <p:grpSpPr>
          <a:xfrm>
            <a:off x="1650378" y="2341581"/>
            <a:ext cx="2759201" cy="776567"/>
            <a:chOff x="9076691" y="1487204"/>
            <a:chExt cx="2759201" cy="776567"/>
          </a:xfrm>
        </p:grpSpPr>
        <p:sp>
          <p:nvSpPr>
            <p:cNvPr id="42" name="Rectangle 6">
              <a:extLst>
                <a:ext uri="{FF2B5EF4-FFF2-40B4-BE49-F238E27FC236}">
                  <a16:creationId xmlns:a16="http://schemas.microsoft.com/office/drawing/2014/main" id="{0AEF4720-2FB4-5EB7-EEE0-8C31AAE28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119">
              <a:extLst>
                <a:ext uri="{FF2B5EF4-FFF2-40B4-BE49-F238E27FC236}">
                  <a16:creationId xmlns:a16="http://schemas.microsoft.com/office/drawing/2014/main" id="{2C920D83-3D76-C593-6FE2-15CC4BE1775F}"/>
                </a:ext>
              </a:extLst>
            </p:cNvPr>
            <p:cNvSpPr txBox="1"/>
            <p:nvPr/>
          </p:nvSpPr>
          <p:spPr>
            <a:xfrm>
              <a:off x="9914706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FE1791F-C07D-3C8F-6916-5E19F14944B9}"/>
              </a:ext>
            </a:extLst>
          </p:cNvPr>
          <p:cNvGrpSpPr/>
          <p:nvPr/>
        </p:nvGrpSpPr>
        <p:grpSpPr>
          <a:xfrm>
            <a:off x="1650378" y="4007821"/>
            <a:ext cx="2758427" cy="776567"/>
            <a:chOff x="9076691" y="1487204"/>
            <a:chExt cx="2758427" cy="776567"/>
          </a:xfrm>
        </p:grpSpPr>
        <p:sp>
          <p:nvSpPr>
            <p:cNvPr id="45" name="Rectangle 6">
              <a:extLst>
                <a:ext uri="{FF2B5EF4-FFF2-40B4-BE49-F238E27FC236}">
                  <a16:creationId xmlns:a16="http://schemas.microsoft.com/office/drawing/2014/main" id="{9A4B0B2D-55BD-F464-AD40-C61ADB9F7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1" y="1824355"/>
              <a:ext cx="2629522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119">
              <a:extLst>
                <a:ext uri="{FF2B5EF4-FFF2-40B4-BE49-F238E27FC236}">
                  <a16:creationId xmlns:a16="http://schemas.microsoft.com/office/drawing/2014/main" id="{9D74F651-8965-E701-8D63-E825CA08FF27}"/>
                </a:ext>
              </a:extLst>
            </p:cNvPr>
            <p:cNvSpPr txBox="1"/>
            <p:nvPr/>
          </p:nvSpPr>
          <p:spPr>
            <a:xfrm>
              <a:off x="9913932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7"/>
          <p:cNvSpPr/>
          <p:nvPr/>
        </p:nvSpPr>
        <p:spPr bwMode="auto">
          <a:xfrm flipH="1">
            <a:off x="6554565" y="2528570"/>
            <a:ext cx="2012950" cy="1150620"/>
          </a:xfrm>
          <a:custGeom>
            <a:avLst/>
            <a:gdLst>
              <a:gd name="T0" fmla="*/ 0 w 1043"/>
              <a:gd name="T1" fmla="*/ 0 h 438"/>
              <a:gd name="T2" fmla="*/ 1043 w 1043"/>
              <a:gd name="T3" fmla="*/ 425 h 43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43" h="438">
                <a:moveTo>
                  <a:pt x="0" y="0"/>
                </a:moveTo>
                <a:cubicBezTo>
                  <a:pt x="828" y="0"/>
                  <a:pt x="524" y="438"/>
                  <a:pt x="1043" y="425"/>
                </a:cubicBezTo>
              </a:path>
            </a:pathLst>
          </a:cu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58" tIns="45729" rIns="91458" bIns="45729" rtlCol="0" anchor="ctr"/>
          <a:lstStyle/>
          <a:p>
            <a:pPr algn="ctr"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38"/>
          <p:cNvSpPr/>
          <p:nvPr/>
        </p:nvSpPr>
        <p:spPr bwMode="auto">
          <a:xfrm>
            <a:off x="3919315" y="3164840"/>
            <a:ext cx="2797810" cy="499110"/>
          </a:xfrm>
          <a:custGeom>
            <a:avLst/>
            <a:gdLst>
              <a:gd name="T0" fmla="*/ 0 w 1043"/>
              <a:gd name="T1" fmla="*/ 0 h 190"/>
              <a:gd name="T2" fmla="*/ 1043 w 1043"/>
              <a:gd name="T3" fmla="*/ 185 h 19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43" h="190">
                <a:moveTo>
                  <a:pt x="0" y="0"/>
                </a:moveTo>
                <a:cubicBezTo>
                  <a:pt x="828" y="0"/>
                  <a:pt x="524" y="190"/>
                  <a:pt x="1043" y="185"/>
                </a:cubicBezTo>
              </a:path>
            </a:pathLst>
          </a:custGeom>
          <a:noFill/>
          <a:ln w="190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39"/>
          <p:cNvSpPr/>
          <p:nvPr/>
        </p:nvSpPr>
        <p:spPr bwMode="auto">
          <a:xfrm>
            <a:off x="3919315" y="1844675"/>
            <a:ext cx="2797810" cy="1855470"/>
          </a:xfrm>
          <a:custGeom>
            <a:avLst/>
            <a:gdLst>
              <a:gd name="T0" fmla="*/ 0 w 1043"/>
              <a:gd name="T1" fmla="*/ 0 h 706"/>
              <a:gd name="T2" fmla="*/ 1043 w 1043"/>
              <a:gd name="T3" fmla="*/ 684 h 70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43" h="706">
                <a:moveTo>
                  <a:pt x="0" y="0"/>
                </a:moveTo>
                <a:cubicBezTo>
                  <a:pt x="828" y="0"/>
                  <a:pt x="524" y="706"/>
                  <a:pt x="1043" y="684"/>
                </a:cubicBezTo>
              </a:path>
            </a:pathLst>
          </a:custGeom>
          <a:noFill/>
          <a:ln w="190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40"/>
          <p:cNvSpPr/>
          <p:nvPr/>
        </p:nvSpPr>
        <p:spPr bwMode="auto">
          <a:xfrm flipH="1">
            <a:off x="6554565" y="3629660"/>
            <a:ext cx="2012950" cy="1237615"/>
          </a:xfrm>
          <a:custGeom>
            <a:avLst/>
            <a:gdLst>
              <a:gd name="T0" fmla="*/ 0 w 1043"/>
              <a:gd name="T1" fmla="*/ 471 h 471"/>
              <a:gd name="T2" fmla="*/ 1043 w 1043"/>
              <a:gd name="T3" fmla="*/ 14 h 47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43" h="471">
                <a:moveTo>
                  <a:pt x="0" y="471"/>
                </a:moveTo>
                <a:cubicBezTo>
                  <a:pt x="828" y="471"/>
                  <a:pt x="524" y="0"/>
                  <a:pt x="1043" y="14"/>
                </a:cubicBezTo>
              </a:path>
            </a:pathLst>
          </a:cu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58" tIns="45729" rIns="91458" bIns="45729" rtlCol="0" anchor="ctr"/>
          <a:lstStyle/>
          <a:p>
            <a:pPr algn="ctr"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41"/>
          <p:cNvSpPr/>
          <p:nvPr/>
        </p:nvSpPr>
        <p:spPr bwMode="auto">
          <a:xfrm>
            <a:off x="3919315" y="3642360"/>
            <a:ext cx="2797810" cy="620395"/>
          </a:xfrm>
          <a:custGeom>
            <a:avLst/>
            <a:gdLst>
              <a:gd name="T0" fmla="*/ 0 w 1043"/>
              <a:gd name="T1" fmla="*/ 236 h 236"/>
              <a:gd name="T2" fmla="*/ 1043 w 1043"/>
              <a:gd name="T3" fmla="*/ 8 h 2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43" h="236">
                <a:moveTo>
                  <a:pt x="0" y="236"/>
                </a:moveTo>
                <a:cubicBezTo>
                  <a:pt x="828" y="236"/>
                  <a:pt x="524" y="0"/>
                  <a:pt x="1043" y="8"/>
                </a:cubicBezTo>
              </a:path>
            </a:pathLst>
          </a:custGeom>
          <a:noFill/>
          <a:ln w="190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1C75D7AC-A447-AC59-0165-9E1571058F7D}"/>
              </a:ext>
            </a:extLst>
          </p:cNvPr>
          <p:cNvSpPr/>
          <p:nvPr/>
        </p:nvSpPr>
        <p:spPr>
          <a:xfrm>
            <a:off x="5663753" y="2651098"/>
            <a:ext cx="1966408" cy="1967284"/>
          </a:xfrm>
          <a:prstGeom prst="ellipse">
            <a:avLst/>
          </a:prstGeom>
          <a:solidFill>
            <a:schemeClr val="tx1">
              <a:lumMod val="75000"/>
              <a:lumOff val="25000"/>
              <a:alpha val="18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42"/>
          <p:cNvSpPr/>
          <p:nvPr/>
        </p:nvSpPr>
        <p:spPr bwMode="auto">
          <a:xfrm>
            <a:off x="3919315" y="3613785"/>
            <a:ext cx="2797810" cy="1731010"/>
          </a:xfrm>
          <a:custGeom>
            <a:avLst/>
            <a:gdLst>
              <a:gd name="T0" fmla="*/ 0 w 1043"/>
              <a:gd name="T1" fmla="*/ 659 h 659"/>
              <a:gd name="T2" fmla="*/ 1043 w 1043"/>
              <a:gd name="T3" fmla="*/ 20 h 65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43" h="659">
                <a:moveTo>
                  <a:pt x="0" y="659"/>
                </a:moveTo>
                <a:cubicBezTo>
                  <a:pt x="828" y="659"/>
                  <a:pt x="524" y="0"/>
                  <a:pt x="1043" y="20"/>
                </a:cubicBezTo>
              </a:path>
            </a:pathLst>
          </a:custGeom>
          <a:noFill/>
          <a:ln w="190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Line 43"/>
          <p:cNvSpPr>
            <a:spLocks noChangeShapeType="1"/>
          </p:cNvSpPr>
          <p:nvPr/>
        </p:nvSpPr>
        <p:spPr bwMode="auto">
          <a:xfrm>
            <a:off x="6559645" y="3665220"/>
            <a:ext cx="2012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58" tIns="45729" rIns="91458" bIns="45729" rtlCol="0" anchor="ctr"/>
          <a:lstStyle/>
          <a:p>
            <a:pPr algn="ctr"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26575" y="3114040"/>
            <a:ext cx="1040765" cy="1041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377015" y="2309495"/>
            <a:ext cx="434340" cy="4343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5" name="椭圆 34"/>
          <p:cNvSpPr/>
          <p:nvPr/>
        </p:nvSpPr>
        <p:spPr>
          <a:xfrm>
            <a:off x="8377015" y="3429000"/>
            <a:ext cx="434340" cy="4343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/>
          <a:lstStyle/>
          <a:p>
            <a:pPr defTabSz="914400" eaLnBrk="0" hangingPunct="0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377015" y="4618355"/>
            <a:ext cx="434340" cy="4343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/>
          <a:lstStyle/>
          <a:p>
            <a:pPr algn="l" defTabSz="914400" eaLnBrk="0" hangingPunct="0"/>
            <a:r>
              <a:rPr lang="en-US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382FE9B-7E07-55C9-06B2-92C5589C7E3F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BD84238-C126-B7AC-EBCB-6BEE77B7F621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786BCCEC-EBEE-5E4A-99DA-FA28D04DDE70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9" name="菱形 38">
              <a:extLst>
                <a:ext uri="{FF2B5EF4-FFF2-40B4-BE49-F238E27FC236}">
                  <a16:creationId xmlns:a16="http://schemas.microsoft.com/office/drawing/2014/main" id="{98E18232-EE0B-D435-4B47-D58B985DEA9C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0" name="AutoShape 139">
            <a:extLst>
              <a:ext uri="{FF2B5EF4-FFF2-40B4-BE49-F238E27FC236}">
                <a16:creationId xmlns:a16="http://schemas.microsoft.com/office/drawing/2014/main" id="{8D55E999-8A6F-F6CC-E017-4E77A6312730}"/>
              </a:ext>
            </a:extLst>
          </p:cNvPr>
          <p:cNvSpPr/>
          <p:nvPr/>
        </p:nvSpPr>
        <p:spPr bwMode="auto">
          <a:xfrm>
            <a:off x="6455068" y="3424011"/>
            <a:ext cx="391597" cy="37954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128270" hangingPunct="0"/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2" name="Rectangle 6">
            <a:extLst>
              <a:ext uri="{FF2B5EF4-FFF2-40B4-BE49-F238E27FC236}">
                <a16:creationId xmlns:a16="http://schemas.microsoft.com/office/drawing/2014/main" id="{276B8D77-693D-A813-12E5-2EE0E1BF8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640" y="1616588"/>
            <a:ext cx="2558135" cy="43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6">
            <a:extLst>
              <a:ext uri="{FF2B5EF4-FFF2-40B4-BE49-F238E27FC236}">
                <a16:creationId xmlns:a16="http://schemas.microsoft.com/office/drawing/2014/main" id="{EC002B5A-9D6B-F468-6577-DCFE22E65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640" y="2945132"/>
            <a:ext cx="2558135" cy="43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6">
            <a:extLst>
              <a:ext uri="{FF2B5EF4-FFF2-40B4-BE49-F238E27FC236}">
                <a16:creationId xmlns:a16="http://schemas.microsoft.com/office/drawing/2014/main" id="{E54E92E8-0547-C04A-4B5C-22C802EC4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640" y="4039874"/>
            <a:ext cx="2558135" cy="43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Rectangle 6">
            <a:extLst>
              <a:ext uri="{FF2B5EF4-FFF2-40B4-BE49-F238E27FC236}">
                <a16:creationId xmlns:a16="http://schemas.microsoft.com/office/drawing/2014/main" id="{CE3359EC-AE75-B63D-9F73-F445AB7D2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640" y="5134616"/>
            <a:ext cx="2558135" cy="43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119">
            <a:extLst>
              <a:ext uri="{FF2B5EF4-FFF2-40B4-BE49-F238E27FC236}">
                <a16:creationId xmlns:a16="http://schemas.microsoft.com/office/drawing/2014/main" id="{45A7BD31-683A-684F-C2DE-7B2614E4EAB0}"/>
              </a:ext>
            </a:extLst>
          </p:cNvPr>
          <p:cNvSpPr txBox="1"/>
          <p:nvPr/>
        </p:nvSpPr>
        <p:spPr>
          <a:xfrm>
            <a:off x="8974010" y="2358072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7" name="文本框 119">
            <a:extLst>
              <a:ext uri="{FF2B5EF4-FFF2-40B4-BE49-F238E27FC236}">
                <a16:creationId xmlns:a16="http://schemas.microsoft.com/office/drawing/2014/main" id="{D52FB997-7DAF-9EA7-CA60-9D9F7D57A182}"/>
              </a:ext>
            </a:extLst>
          </p:cNvPr>
          <p:cNvSpPr txBox="1"/>
          <p:nvPr/>
        </p:nvSpPr>
        <p:spPr>
          <a:xfrm>
            <a:off x="8974010" y="3445192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文本框 119">
            <a:extLst>
              <a:ext uri="{FF2B5EF4-FFF2-40B4-BE49-F238E27FC236}">
                <a16:creationId xmlns:a16="http://schemas.microsoft.com/office/drawing/2014/main" id="{D85FF8AA-7F1C-8595-677C-58B9966ECFDC}"/>
              </a:ext>
            </a:extLst>
          </p:cNvPr>
          <p:cNvSpPr txBox="1"/>
          <p:nvPr/>
        </p:nvSpPr>
        <p:spPr>
          <a:xfrm>
            <a:off x="8974010" y="4666932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auto">
          <a:xfrm>
            <a:off x="5058137" y="1899103"/>
            <a:ext cx="2051685" cy="2021205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Freeform 12"/>
          <p:cNvSpPr>
            <a:spLocks noEditPoints="1"/>
          </p:cNvSpPr>
          <p:nvPr/>
        </p:nvSpPr>
        <p:spPr bwMode="auto">
          <a:xfrm>
            <a:off x="6422253" y="2084128"/>
            <a:ext cx="498233" cy="498233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1773704" y="1899103"/>
            <a:ext cx="2051685" cy="1970405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36" name="Group 173"/>
          <p:cNvGrpSpPr/>
          <p:nvPr/>
        </p:nvGrpSpPr>
        <p:grpSpPr>
          <a:xfrm>
            <a:off x="3027060" y="2003213"/>
            <a:ext cx="541867" cy="565149"/>
            <a:chOff x="839787" y="3005138"/>
            <a:chExt cx="406400" cy="423862"/>
          </a:xfrm>
          <a:solidFill>
            <a:schemeClr val="bg1"/>
          </a:solidFill>
        </p:grpSpPr>
        <p:sp>
          <p:nvSpPr>
            <p:cNvPr id="337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8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9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0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1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2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3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4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5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040961" y="2658563"/>
            <a:ext cx="1527966" cy="76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F7C883D-4327-3F77-1E1C-D8A6AEE813A0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69A91F8-3A49-BCBE-C023-685EE51C8146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D82C3327-3B83-4E16-8198-F452A56F61AF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5" name="菱形 34">
              <a:extLst>
                <a:ext uri="{FF2B5EF4-FFF2-40B4-BE49-F238E27FC236}">
                  <a16:creationId xmlns:a16="http://schemas.microsoft.com/office/drawing/2014/main" id="{1129276C-D909-AA2B-8F4B-94533A1A6FCB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6" name="Freeform 8">
            <a:extLst>
              <a:ext uri="{FF2B5EF4-FFF2-40B4-BE49-F238E27FC236}">
                <a16:creationId xmlns:a16="http://schemas.microsoft.com/office/drawing/2014/main" id="{A21F8F0B-E899-FCA1-8E02-2F1B0D101993}"/>
              </a:ext>
            </a:extLst>
          </p:cNvPr>
          <p:cNvSpPr/>
          <p:nvPr/>
        </p:nvSpPr>
        <p:spPr bwMode="auto">
          <a:xfrm>
            <a:off x="8346926" y="1899103"/>
            <a:ext cx="2051685" cy="2021205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 w="285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DD33F6A-6D33-0396-B746-D381937F0A9C}"/>
              </a:ext>
            </a:extLst>
          </p:cNvPr>
          <p:cNvSpPr txBox="1"/>
          <p:nvPr/>
        </p:nvSpPr>
        <p:spPr>
          <a:xfrm>
            <a:off x="5319996" y="2658563"/>
            <a:ext cx="1527966" cy="76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1B91D4A-5491-7ABF-307E-36F21CF31E09}"/>
              </a:ext>
            </a:extLst>
          </p:cNvPr>
          <p:cNvSpPr txBox="1"/>
          <p:nvPr/>
        </p:nvSpPr>
        <p:spPr>
          <a:xfrm>
            <a:off x="8599031" y="2658563"/>
            <a:ext cx="1527966" cy="76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2" name="Freeform 12">
            <a:extLst>
              <a:ext uri="{FF2B5EF4-FFF2-40B4-BE49-F238E27FC236}">
                <a16:creationId xmlns:a16="http://schemas.microsoft.com/office/drawing/2014/main" id="{37AAB26D-A919-8880-FC9E-5E8CFB2E0510}"/>
              </a:ext>
            </a:extLst>
          </p:cNvPr>
          <p:cNvSpPr>
            <a:spLocks noEditPoints="1"/>
          </p:cNvSpPr>
          <p:nvPr/>
        </p:nvSpPr>
        <p:spPr bwMode="auto">
          <a:xfrm>
            <a:off x="9774687" y="2084128"/>
            <a:ext cx="377045" cy="498233"/>
          </a:xfrm>
          <a:custGeom>
            <a:avLst/>
            <a:gdLst>
              <a:gd name="connsiteX0" fmla="*/ 0 w 449037"/>
              <a:gd name="connsiteY0" fmla="*/ 100016 h 593362"/>
              <a:gd name="connsiteX1" fmla="*/ 24356 w 449037"/>
              <a:gd name="connsiteY1" fmla="*/ 122583 h 593362"/>
              <a:gd name="connsiteX2" fmla="*/ 24356 w 449037"/>
              <a:gd name="connsiteY2" fmla="*/ 588438 h 593362"/>
              <a:gd name="connsiteX3" fmla="*/ 0 w 449037"/>
              <a:gd name="connsiteY3" fmla="*/ 565871 h 593362"/>
              <a:gd name="connsiteX4" fmla="*/ 310151 w 449037"/>
              <a:gd name="connsiteY4" fmla="*/ 74170 h 593362"/>
              <a:gd name="connsiteX5" fmla="*/ 319840 w 449037"/>
              <a:gd name="connsiteY5" fmla="*/ 98356 h 593362"/>
              <a:gd name="connsiteX6" fmla="*/ 337605 w 449037"/>
              <a:gd name="connsiteY6" fmla="*/ 98356 h 593362"/>
              <a:gd name="connsiteX7" fmla="*/ 310151 w 449037"/>
              <a:gd name="connsiteY7" fmla="*/ 74170 h 593362"/>
              <a:gd name="connsiteX8" fmla="*/ 264932 w 449037"/>
              <a:gd name="connsiteY8" fmla="*/ 61271 h 593362"/>
              <a:gd name="connsiteX9" fmla="*/ 179339 w 449037"/>
              <a:gd name="connsiteY9" fmla="*/ 127379 h 593362"/>
              <a:gd name="connsiteX10" fmla="*/ 352140 w 449037"/>
              <a:gd name="connsiteY10" fmla="*/ 127379 h 593362"/>
              <a:gd name="connsiteX11" fmla="*/ 344065 w 449037"/>
              <a:gd name="connsiteY11" fmla="*/ 108031 h 593362"/>
              <a:gd name="connsiteX12" fmla="*/ 290771 w 449037"/>
              <a:gd name="connsiteY12" fmla="*/ 108031 h 593362"/>
              <a:gd name="connsiteX13" fmla="*/ 264932 w 449037"/>
              <a:gd name="connsiteY13" fmla="*/ 61271 h 593362"/>
              <a:gd name="connsiteX14" fmla="*/ 203563 w 449037"/>
              <a:gd name="connsiteY14" fmla="*/ 0 h 593362"/>
              <a:gd name="connsiteX15" fmla="*/ 282696 w 449037"/>
              <a:gd name="connsiteY15" fmla="*/ 32248 h 593362"/>
              <a:gd name="connsiteX16" fmla="*/ 373134 w 449037"/>
              <a:gd name="connsiteY16" fmla="*/ 98356 h 593362"/>
              <a:gd name="connsiteX17" fmla="*/ 419968 w 449037"/>
              <a:gd name="connsiteY17" fmla="*/ 98356 h 593362"/>
              <a:gd name="connsiteX18" fmla="*/ 447422 w 449037"/>
              <a:gd name="connsiteY18" fmla="*/ 120930 h 593362"/>
              <a:gd name="connsiteX19" fmla="*/ 428043 w 449037"/>
              <a:gd name="connsiteY19" fmla="*/ 120930 h 593362"/>
              <a:gd name="connsiteX20" fmla="*/ 413508 w 449037"/>
              <a:gd name="connsiteY20" fmla="*/ 108031 h 593362"/>
              <a:gd name="connsiteX21" fmla="*/ 376364 w 449037"/>
              <a:gd name="connsiteY21" fmla="*/ 108031 h 593362"/>
              <a:gd name="connsiteX22" fmla="*/ 382824 w 449037"/>
              <a:gd name="connsiteY22" fmla="*/ 127379 h 593362"/>
              <a:gd name="connsiteX23" fmla="*/ 449037 w 449037"/>
              <a:gd name="connsiteY23" fmla="*/ 127379 h 593362"/>
              <a:gd name="connsiteX24" fmla="*/ 449037 w 449037"/>
              <a:gd name="connsiteY24" fmla="*/ 593362 h 593362"/>
              <a:gd name="connsiteX25" fmla="*/ 33992 w 449037"/>
              <a:gd name="connsiteY25" fmla="*/ 593362 h 593362"/>
              <a:gd name="connsiteX26" fmla="*/ 33992 w 449037"/>
              <a:gd name="connsiteY26" fmla="*/ 127379 h 593362"/>
              <a:gd name="connsiteX27" fmla="*/ 148655 w 449037"/>
              <a:gd name="connsiteY27" fmla="*/ 127379 h 593362"/>
              <a:gd name="connsiteX28" fmla="*/ 227788 w 449037"/>
              <a:gd name="connsiteY28" fmla="*/ 37085 h 593362"/>
              <a:gd name="connsiteX29" fmla="*/ 203563 w 449037"/>
              <a:gd name="connsiteY29" fmla="*/ 33860 h 593362"/>
              <a:gd name="connsiteX30" fmla="*/ 117970 w 449037"/>
              <a:gd name="connsiteY30" fmla="*/ 106418 h 593362"/>
              <a:gd name="connsiteX31" fmla="*/ 119585 w 449037"/>
              <a:gd name="connsiteY31" fmla="*/ 108031 h 593362"/>
              <a:gd name="connsiteX32" fmla="*/ 117970 w 449037"/>
              <a:gd name="connsiteY32" fmla="*/ 108031 h 593362"/>
              <a:gd name="connsiteX33" fmla="*/ 85671 w 449037"/>
              <a:gd name="connsiteY33" fmla="*/ 108031 h 593362"/>
              <a:gd name="connsiteX34" fmla="*/ 16228 w 449037"/>
              <a:gd name="connsiteY34" fmla="*/ 108031 h 593362"/>
              <a:gd name="connsiteX35" fmla="*/ 4923 w 449037"/>
              <a:gd name="connsiteY35" fmla="*/ 96744 h 593362"/>
              <a:gd name="connsiteX36" fmla="*/ 88901 w 449037"/>
              <a:gd name="connsiteY36" fmla="*/ 96744 h 593362"/>
              <a:gd name="connsiteX37" fmla="*/ 203563 w 449037"/>
              <a:gd name="connsiteY37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49037" h="593362">
                <a:moveTo>
                  <a:pt x="0" y="100016"/>
                </a:moveTo>
                <a:lnTo>
                  <a:pt x="24356" y="122583"/>
                </a:lnTo>
                <a:lnTo>
                  <a:pt x="24356" y="588438"/>
                </a:lnTo>
                <a:lnTo>
                  <a:pt x="0" y="565871"/>
                </a:lnTo>
                <a:close/>
                <a:moveTo>
                  <a:pt x="310151" y="74170"/>
                </a:moveTo>
                <a:cubicBezTo>
                  <a:pt x="314995" y="82232"/>
                  <a:pt x="316610" y="90294"/>
                  <a:pt x="319840" y="98356"/>
                </a:cubicBezTo>
                <a:lnTo>
                  <a:pt x="337605" y="98356"/>
                </a:lnTo>
                <a:cubicBezTo>
                  <a:pt x="329530" y="88682"/>
                  <a:pt x="321455" y="80620"/>
                  <a:pt x="310151" y="74170"/>
                </a:cubicBezTo>
                <a:close/>
                <a:moveTo>
                  <a:pt x="264932" y="61271"/>
                </a:moveTo>
                <a:cubicBezTo>
                  <a:pt x="224558" y="61271"/>
                  <a:pt x="190644" y="90294"/>
                  <a:pt x="179339" y="127379"/>
                </a:cubicBezTo>
                <a:lnTo>
                  <a:pt x="352140" y="127379"/>
                </a:lnTo>
                <a:cubicBezTo>
                  <a:pt x="348910" y="120930"/>
                  <a:pt x="347295" y="114480"/>
                  <a:pt x="344065" y="108031"/>
                </a:cubicBezTo>
                <a:lnTo>
                  <a:pt x="290771" y="108031"/>
                </a:lnTo>
                <a:cubicBezTo>
                  <a:pt x="287541" y="90294"/>
                  <a:pt x="279466" y="72558"/>
                  <a:pt x="264932" y="61271"/>
                </a:cubicBezTo>
                <a:close/>
                <a:moveTo>
                  <a:pt x="203563" y="0"/>
                </a:moveTo>
                <a:cubicBezTo>
                  <a:pt x="234247" y="0"/>
                  <a:pt x="261702" y="12899"/>
                  <a:pt x="282696" y="32248"/>
                </a:cubicBezTo>
                <a:cubicBezTo>
                  <a:pt x="321455" y="38698"/>
                  <a:pt x="355369" y="62883"/>
                  <a:pt x="373134" y="98356"/>
                </a:cubicBezTo>
                <a:lnTo>
                  <a:pt x="419968" y="98356"/>
                </a:lnTo>
                <a:lnTo>
                  <a:pt x="447422" y="120930"/>
                </a:lnTo>
                <a:lnTo>
                  <a:pt x="428043" y="120930"/>
                </a:lnTo>
                <a:lnTo>
                  <a:pt x="413508" y="108031"/>
                </a:lnTo>
                <a:lnTo>
                  <a:pt x="376364" y="108031"/>
                </a:lnTo>
                <a:cubicBezTo>
                  <a:pt x="379594" y="114480"/>
                  <a:pt x="381209" y="120930"/>
                  <a:pt x="382824" y="127379"/>
                </a:cubicBezTo>
                <a:lnTo>
                  <a:pt x="449037" y="127379"/>
                </a:lnTo>
                <a:lnTo>
                  <a:pt x="449037" y="593362"/>
                </a:lnTo>
                <a:lnTo>
                  <a:pt x="33992" y="593362"/>
                </a:lnTo>
                <a:lnTo>
                  <a:pt x="33992" y="127379"/>
                </a:lnTo>
                <a:lnTo>
                  <a:pt x="148655" y="127379"/>
                </a:lnTo>
                <a:cubicBezTo>
                  <a:pt x="156729" y="85457"/>
                  <a:pt x="187414" y="51597"/>
                  <a:pt x="227788" y="37085"/>
                </a:cubicBezTo>
                <a:cubicBezTo>
                  <a:pt x="219713" y="35473"/>
                  <a:pt x="211638" y="33860"/>
                  <a:pt x="203563" y="33860"/>
                </a:cubicBezTo>
                <a:cubicBezTo>
                  <a:pt x="163189" y="33860"/>
                  <a:pt x="127660" y="64496"/>
                  <a:pt x="117970" y="106418"/>
                </a:cubicBezTo>
                <a:lnTo>
                  <a:pt x="119585" y="108031"/>
                </a:lnTo>
                <a:lnTo>
                  <a:pt x="117970" y="108031"/>
                </a:lnTo>
                <a:lnTo>
                  <a:pt x="85671" y="108031"/>
                </a:lnTo>
                <a:lnTo>
                  <a:pt x="16228" y="108031"/>
                </a:lnTo>
                <a:lnTo>
                  <a:pt x="4923" y="96744"/>
                </a:lnTo>
                <a:lnTo>
                  <a:pt x="88901" y="96744"/>
                </a:lnTo>
                <a:cubicBezTo>
                  <a:pt x="103436" y="40310"/>
                  <a:pt x="148655" y="0"/>
                  <a:pt x="2035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D3D190A-A194-76DC-82A5-38F00759F7D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5862" y="3862712"/>
            <a:ext cx="9546355" cy="197510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36"/>
          <p:cNvCxnSpPr/>
          <p:nvPr/>
        </p:nvCxnSpPr>
        <p:spPr bwMode="auto">
          <a:xfrm>
            <a:off x="4391025" y="1894205"/>
            <a:ext cx="0" cy="352583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2"/>
          <p:cNvCxnSpPr/>
          <p:nvPr/>
        </p:nvCxnSpPr>
        <p:spPr bwMode="auto">
          <a:xfrm>
            <a:off x="7588250" y="1894205"/>
            <a:ext cx="0" cy="352583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5345430" y="2082800"/>
            <a:ext cx="1356360" cy="1357630"/>
            <a:chOff x="8418" y="3280"/>
            <a:chExt cx="2136" cy="2138"/>
          </a:xfrm>
        </p:grpSpPr>
        <p:sp>
          <p:nvSpPr>
            <p:cNvPr id="7" name="Oval 23"/>
            <p:cNvSpPr/>
            <p:nvPr/>
          </p:nvSpPr>
          <p:spPr bwMode="auto">
            <a:xfrm>
              <a:off x="8418" y="3280"/>
              <a:ext cx="2137" cy="213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6200" tIns="609442" rIns="76201" bIns="609441" spcCol="1270"/>
            <a:lstStyle/>
            <a:p>
              <a:pPr defTabSz="533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" name="组合 8"/>
            <p:cNvGrpSpPr/>
            <p:nvPr/>
          </p:nvGrpSpPr>
          <p:grpSpPr>
            <a:xfrm>
              <a:off x="9232" y="4008"/>
              <a:ext cx="597" cy="666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4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75"/>
              <p:cNvSpPr/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76"/>
              <p:cNvSpPr/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543925" y="2082800"/>
            <a:ext cx="1355090" cy="1357630"/>
            <a:chOff x="13455" y="3280"/>
            <a:chExt cx="2134" cy="2138"/>
          </a:xfrm>
        </p:grpSpPr>
        <p:sp>
          <p:nvSpPr>
            <p:cNvPr id="8" name="Oval 39"/>
            <p:cNvSpPr/>
            <p:nvPr/>
          </p:nvSpPr>
          <p:spPr bwMode="auto">
            <a:xfrm>
              <a:off x="13455" y="3280"/>
              <a:ext cx="2135" cy="213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b="1">
                <a:cs typeface="+mn-ea"/>
                <a:sym typeface="+mn-lt"/>
              </a:endParaRPr>
            </a:p>
          </p:txBody>
        </p:sp>
        <p:grpSp>
          <p:nvGrpSpPr>
            <p:cNvPr id="14" name="组合 12"/>
            <p:cNvGrpSpPr/>
            <p:nvPr/>
          </p:nvGrpSpPr>
          <p:grpSpPr>
            <a:xfrm>
              <a:off x="14263" y="4084"/>
              <a:ext cx="568" cy="666"/>
              <a:chOff x="6537326" y="5110164"/>
              <a:chExt cx="220662" cy="258762"/>
            </a:xfrm>
            <a:solidFill>
              <a:schemeClr val="bg1"/>
            </a:solidFill>
          </p:grpSpPr>
          <p:sp>
            <p:nvSpPr>
              <p:cNvPr id="15" name="Freeform 77"/>
              <p:cNvSpPr/>
              <p:nvPr/>
            </p:nvSpPr>
            <p:spPr bwMode="auto">
              <a:xfrm>
                <a:off x="6580188" y="5110164"/>
                <a:ext cx="177800" cy="149225"/>
              </a:xfrm>
              <a:custGeom>
                <a:avLst/>
                <a:gdLst>
                  <a:gd name="T0" fmla="*/ 134 w 196"/>
                  <a:gd name="T1" fmla="*/ 102 h 167"/>
                  <a:gd name="T2" fmla="*/ 196 w 196"/>
                  <a:gd name="T3" fmla="*/ 34 h 167"/>
                  <a:gd name="T4" fmla="*/ 76 w 196"/>
                  <a:gd name="T5" fmla="*/ 22 h 167"/>
                  <a:gd name="T6" fmla="*/ 0 w 196"/>
                  <a:gd name="T7" fmla="*/ 2 h 167"/>
                  <a:gd name="T8" fmla="*/ 0 w 196"/>
                  <a:gd name="T9" fmla="*/ 137 h 167"/>
                  <a:gd name="T10" fmla="*/ 39 w 196"/>
                  <a:gd name="T11" fmla="*/ 135 h 167"/>
                  <a:gd name="T12" fmla="*/ 191 w 196"/>
                  <a:gd name="T13" fmla="*/ 160 h 167"/>
                  <a:gd name="T14" fmla="*/ 134 w 196"/>
                  <a:gd name="T15" fmla="*/ 10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167">
                    <a:moveTo>
                      <a:pt x="134" y="102"/>
                    </a:moveTo>
                    <a:cubicBezTo>
                      <a:pt x="134" y="87"/>
                      <a:pt x="196" y="34"/>
                      <a:pt x="196" y="34"/>
                    </a:cubicBezTo>
                    <a:cubicBezTo>
                      <a:pt x="164" y="48"/>
                      <a:pt x="117" y="44"/>
                      <a:pt x="76" y="22"/>
                    </a:cubicBezTo>
                    <a:cubicBezTo>
                      <a:pt x="35" y="0"/>
                      <a:pt x="0" y="2"/>
                      <a:pt x="0" y="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" y="136"/>
                      <a:pt x="11" y="133"/>
                      <a:pt x="39" y="135"/>
                    </a:cubicBezTo>
                    <a:cubicBezTo>
                      <a:pt x="73" y="139"/>
                      <a:pt x="160" y="167"/>
                      <a:pt x="191" y="160"/>
                    </a:cubicBezTo>
                    <a:cubicBezTo>
                      <a:pt x="191" y="160"/>
                      <a:pt x="134" y="112"/>
                      <a:pt x="134" y="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78"/>
              <p:cNvSpPr>
                <a:spLocks noChangeArrowheads="1"/>
              </p:cNvSpPr>
              <p:nvPr/>
            </p:nvSpPr>
            <p:spPr bwMode="auto">
              <a:xfrm>
                <a:off x="6537326" y="5111751"/>
                <a:ext cx="22225" cy="2571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178050" y="2082800"/>
            <a:ext cx="1355090" cy="1357630"/>
            <a:chOff x="3430" y="3280"/>
            <a:chExt cx="2134" cy="2138"/>
          </a:xfrm>
        </p:grpSpPr>
        <p:sp>
          <p:nvSpPr>
            <p:cNvPr id="9" name="Oval 6"/>
            <p:cNvSpPr/>
            <p:nvPr/>
          </p:nvSpPr>
          <p:spPr bwMode="auto">
            <a:xfrm>
              <a:off x="3430" y="3280"/>
              <a:ext cx="2135" cy="213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b="1">
                <a:cs typeface="+mn-ea"/>
                <a:sym typeface="+mn-lt"/>
              </a:endParaRPr>
            </a:p>
          </p:txBody>
        </p:sp>
        <p:grpSp>
          <p:nvGrpSpPr>
            <p:cNvPr id="17" name="组合 15"/>
            <p:cNvGrpSpPr/>
            <p:nvPr/>
          </p:nvGrpSpPr>
          <p:grpSpPr>
            <a:xfrm>
              <a:off x="4162" y="4004"/>
              <a:ext cx="670" cy="666"/>
              <a:chOff x="5483226" y="5110164"/>
              <a:chExt cx="260350" cy="258763"/>
            </a:xfrm>
            <a:solidFill>
              <a:schemeClr val="bg1"/>
            </a:solidFill>
          </p:grpSpPr>
          <p:sp>
            <p:nvSpPr>
              <p:cNvPr id="18" name="Freeform 368"/>
              <p:cNvSpPr/>
              <p:nvPr/>
            </p:nvSpPr>
            <p:spPr bwMode="auto">
              <a:xfrm>
                <a:off x="5522913" y="5275264"/>
                <a:ext cx="82550" cy="93663"/>
              </a:xfrm>
              <a:custGeom>
                <a:avLst/>
                <a:gdLst>
                  <a:gd name="T0" fmla="*/ 0 w 92"/>
                  <a:gd name="T1" fmla="*/ 0 h 104"/>
                  <a:gd name="T2" fmla="*/ 18 w 92"/>
                  <a:gd name="T3" fmla="*/ 24 h 104"/>
                  <a:gd name="T4" fmla="*/ 18 w 92"/>
                  <a:gd name="T5" fmla="*/ 89 h 104"/>
                  <a:gd name="T6" fmla="*/ 33 w 92"/>
                  <a:gd name="T7" fmla="*/ 104 h 104"/>
                  <a:gd name="T8" fmla="*/ 76 w 92"/>
                  <a:gd name="T9" fmla="*/ 104 h 104"/>
                  <a:gd name="T10" fmla="*/ 92 w 92"/>
                  <a:gd name="T11" fmla="*/ 89 h 104"/>
                  <a:gd name="T12" fmla="*/ 74 w 92"/>
                  <a:gd name="T13" fmla="*/ 24 h 104"/>
                  <a:gd name="T14" fmla="*/ 84 w 92"/>
                  <a:gd name="T15" fmla="*/ 9 h 104"/>
                  <a:gd name="T16" fmla="*/ 22 w 92"/>
                  <a:gd name="T17" fmla="*/ 2 h 104"/>
                  <a:gd name="T18" fmla="*/ 0 w 92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369"/>
              <p:cNvSpPr/>
              <p:nvPr/>
            </p:nvSpPr>
            <p:spPr bwMode="auto">
              <a:xfrm>
                <a:off x="5564188" y="5110164"/>
                <a:ext cx="179388" cy="196850"/>
              </a:xfrm>
              <a:custGeom>
                <a:avLst/>
                <a:gdLst>
                  <a:gd name="T0" fmla="*/ 0 w 198"/>
                  <a:gd name="T1" fmla="*/ 160 h 219"/>
                  <a:gd name="T2" fmla="*/ 198 w 198"/>
                  <a:gd name="T3" fmla="*/ 219 h 219"/>
                  <a:gd name="T4" fmla="*/ 198 w 198"/>
                  <a:gd name="T5" fmla="*/ 0 h 219"/>
                  <a:gd name="T6" fmla="*/ 0 w 198"/>
                  <a:gd name="T7" fmla="*/ 59 h 219"/>
                  <a:gd name="T8" fmla="*/ 0 w 198"/>
                  <a:gd name="T9" fmla="*/ 1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370"/>
              <p:cNvSpPr/>
              <p:nvPr/>
            </p:nvSpPr>
            <p:spPr bwMode="auto">
              <a:xfrm>
                <a:off x="5483226" y="5164139"/>
                <a:ext cx="52388" cy="88900"/>
              </a:xfrm>
              <a:custGeom>
                <a:avLst/>
                <a:gdLst>
                  <a:gd name="T0" fmla="*/ 57 w 57"/>
                  <a:gd name="T1" fmla="*/ 98 h 98"/>
                  <a:gd name="T2" fmla="*/ 57 w 57"/>
                  <a:gd name="T3" fmla="*/ 0 h 98"/>
                  <a:gd name="T4" fmla="*/ 0 w 57"/>
                  <a:gd name="T5" fmla="*/ 49 h 98"/>
                  <a:gd name="T6" fmla="*/ 57 w 57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98">
                    <a:moveTo>
                      <a:pt x="57" y="98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1" y="3"/>
                      <a:pt x="0" y="31"/>
                      <a:pt x="0" y="49"/>
                    </a:cubicBezTo>
                    <a:cubicBezTo>
                      <a:pt x="0" y="68"/>
                      <a:pt x="10" y="94"/>
                      <a:pt x="5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96E01BF-396A-1DC6-E061-B0AEB47ED07E}"/>
              </a:ext>
            </a:extLst>
          </p:cNvPr>
          <p:cNvGrpSpPr/>
          <p:nvPr/>
        </p:nvGrpSpPr>
        <p:grpSpPr>
          <a:xfrm>
            <a:off x="1710055" y="3673475"/>
            <a:ext cx="2291715" cy="1418651"/>
            <a:chOff x="1710055" y="3673475"/>
            <a:chExt cx="2291715" cy="1418651"/>
          </a:xfrm>
        </p:grpSpPr>
        <p:sp>
          <p:nvSpPr>
            <p:cNvPr id="24" name="文本框 23"/>
            <p:cNvSpPr txBox="1"/>
            <p:nvPr/>
          </p:nvSpPr>
          <p:spPr>
            <a:xfrm>
              <a:off x="2105025" y="3673475"/>
              <a:ext cx="15017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10055" y="4329545"/>
              <a:ext cx="2291715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A05AAB5-5FF5-1C02-C5C0-AFBF9BAA913F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888D4EE-B2FD-AC06-8746-F23F2493349A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32" name="菱形 31">
              <a:extLst>
                <a:ext uri="{FF2B5EF4-FFF2-40B4-BE49-F238E27FC236}">
                  <a16:creationId xmlns:a16="http://schemas.microsoft.com/office/drawing/2014/main" id="{16766DBE-221B-8C5C-04FD-819B74318B12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38EBB7D0-F823-B364-93DC-735F852CC2F5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5015708-83E5-D092-AE52-A2221420DF0A}"/>
              </a:ext>
            </a:extLst>
          </p:cNvPr>
          <p:cNvGrpSpPr/>
          <p:nvPr/>
        </p:nvGrpSpPr>
        <p:grpSpPr>
          <a:xfrm>
            <a:off x="4950142" y="3673475"/>
            <a:ext cx="2291715" cy="1418651"/>
            <a:chOff x="1710055" y="3673475"/>
            <a:chExt cx="2291715" cy="141865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C8DD197-B67A-6305-A5A0-EB9902E9501A}"/>
                </a:ext>
              </a:extLst>
            </p:cNvPr>
            <p:cNvSpPr txBox="1"/>
            <p:nvPr/>
          </p:nvSpPr>
          <p:spPr>
            <a:xfrm>
              <a:off x="2105025" y="3673475"/>
              <a:ext cx="15017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99071FE-7FE3-181E-C51D-C3FAD937891B}"/>
                </a:ext>
              </a:extLst>
            </p:cNvPr>
            <p:cNvSpPr txBox="1"/>
            <p:nvPr/>
          </p:nvSpPr>
          <p:spPr>
            <a:xfrm>
              <a:off x="1710055" y="4329545"/>
              <a:ext cx="2291715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91721E6-506A-D113-7515-B085CBC8F81B}"/>
              </a:ext>
            </a:extLst>
          </p:cNvPr>
          <p:cNvGrpSpPr/>
          <p:nvPr/>
        </p:nvGrpSpPr>
        <p:grpSpPr>
          <a:xfrm>
            <a:off x="8075929" y="3673475"/>
            <a:ext cx="2291715" cy="1418651"/>
            <a:chOff x="1710055" y="3673475"/>
            <a:chExt cx="2291715" cy="141865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712BA53-D2DF-17AA-2DE6-6501CABEF3A0}"/>
                </a:ext>
              </a:extLst>
            </p:cNvPr>
            <p:cNvSpPr txBox="1"/>
            <p:nvPr/>
          </p:nvSpPr>
          <p:spPr>
            <a:xfrm>
              <a:off x="2105025" y="3673475"/>
              <a:ext cx="15017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4F5E642-BB1A-4CE8-031B-3AD02E0E00D4}"/>
                </a:ext>
              </a:extLst>
            </p:cNvPr>
            <p:cNvSpPr txBox="1"/>
            <p:nvPr/>
          </p:nvSpPr>
          <p:spPr>
            <a:xfrm>
              <a:off x="1710055" y="4329545"/>
              <a:ext cx="2291715" cy="762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E2257C92-6BEB-9712-7786-4F50A0AC61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719636" y="-1322871"/>
            <a:ext cx="2752725" cy="7341996"/>
          </a:xfrm>
          <a:prstGeom prst="rect">
            <a:avLst/>
          </a:pr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50DBAD9-532A-96B3-EAE2-C00D12F41E64}"/>
              </a:ext>
            </a:extLst>
          </p:cNvPr>
          <p:cNvSpPr/>
          <p:nvPr/>
        </p:nvSpPr>
        <p:spPr>
          <a:xfrm>
            <a:off x="1856670" y="1303612"/>
            <a:ext cx="1022133" cy="789474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301D7BCF-FD3B-1F07-4DFF-63D7FB1E76B0}"/>
              </a:ext>
            </a:extLst>
          </p:cNvPr>
          <p:cNvSpPr/>
          <p:nvPr/>
        </p:nvSpPr>
        <p:spPr>
          <a:xfrm flipH="1">
            <a:off x="9435913" y="2819932"/>
            <a:ext cx="561782" cy="433908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Freeform 106">
            <a:extLst>
              <a:ext uri="{FF2B5EF4-FFF2-40B4-BE49-F238E27FC236}">
                <a16:creationId xmlns:a16="http://schemas.microsoft.com/office/drawing/2014/main" id="{A2C2F5DF-8740-C7C0-4035-076904665CCA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4441824" y="4548913"/>
            <a:ext cx="3308349" cy="442489"/>
          </a:xfrm>
          <a:custGeom>
            <a:avLst/>
            <a:gdLst>
              <a:gd name="T0" fmla="*/ 467 w 467"/>
              <a:gd name="T1" fmla="*/ 55 h 72"/>
              <a:gd name="T2" fmla="*/ 439 w 467"/>
              <a:gd name="T3" fmla="*/ 49 h 72"/>
              <a:gd name="T4" fmla="*/ 442 w 467"/>
              <a:gd name="T5" fmla="*/ 44 h 72"/>
              <a:gd name="T6" fmla="*/ 435 w 467"/>
              <a:gd name="T7" fmla="*/ 41 h 72"/>
              <a:gd name="T8" fmla="*/ 448 w 467"/>
              <a:gd name="T9" fmla="*/ 37 h 72"/>
              <a:gd name="T10" fmla="*/ 429 w 467"/>
              <a:gd name="T11" fmla="*/ 33 h 72"/>
              <a:gd name="T12" fmla="*/ 418 w 467"/>
              <a:gd name="T13" fmla="*/ 29 h 72"/>
              <a:gd name="T14" fmla="*/ 434 w 467"/>
              <a:gd name="T15" fmla="*/ 26 h 72"/>
              <a:gd name="T16" fmla="*/ 404 w 467"/>
              <a:gd name="T17" fmla="*/ 21 h 72"/>
              <a:gd name="T18" fmla="*/ 315 w 467"/>
              <a:gd name="T19" fmla="*/ 15 h 72"/>
              <a:gd name="T20" fmla="*/ 309 w 467"/>
              <a:gd name="T21" fmla="*/ 12 h 72"/>
              <a:gd name="T22" fmla="*/ 289 w 467"/>
              <a:gd name="T23" fmla="*/ 11 h 72"/>
              <a:gd name="T24" fmla="*/ 332 w 467"/>
              <a:gd name="T25" fmla="*/ 12 h 72"/>
              <a:gd name="T26" fmla="*/ 360 w 467"/>
              <a:gd name="T27" fmla="*/ 12 h 72"/>
              <a:gd name="T28" fmla="*/ 393 w 467"/>
              <a:gd name="T29" fmla="*/ 14 h 72"/>
              <a:gd name="T30" fmla="*/ 359 w 467"/>
              <a:gd name="T31" fmla="*/ 12 h 72"/>
              <a:gd name="T32" fmla="*/ 165 w 467"/>
              <a:gd name="T33" fmla="*/ 7 h 72"/>
              <a:gd name="T34" fmla="*/ 270 w 467"/>
              <a:gd name="T35" fmla="*/ 7 h 72"/>
              <a:gd name="T36" fmla="*/ 371 w 467"/>
              <a:gd name="T37" fmla="*/ 7 h 72"/>
              <a:gd name="T38" fmla="*/ 183 w 467"/>
              <a:gd name="T39" fmla="*/ 3 h 72"/>
              <a:gd name="T40" fmla="*/ 258 w 467"/>
              <a:gd name="T41" fmla="*/ 2 h 72"/>
              <a:gd name="T42" fmla="*/ 39 w 467"/>
              <a:gd name="T43" fmla="*/ 3 h 72"/>
              <a:gd name="T44" fmla="*/ 54 w 467"/>
              <a:gd name="T45" fmla="*/ 5 h 72"/>
              <a:gd name="T46" fmla="*/ 164 w 467"/>
              <a:gd name="T47" fmla="*/ 8 h 72"/>
              <a:gd name="T48" fmla="*/ 30 w 467"/>
              <a:gd name="T49" fmla="*/ 8 h 72"/>
              <a:gd name="T50" fmla="*/ 33 w 467"/>
              <a:gd name="T51" fmla="*/ 10 h 72"/>
              <a:gd name="T52" fmla="*/ 45 w 467"/>
              <a:gd name="T53" fmla="*/ 12 h 72"/>
              <a:gd name="T54" fmla="*/ 18 w 467"/>
              <a:gd name="T55" fmla="*/ 14 h 72"/>
              <a:gd name="T56" fmla="*/ 26 w 467"/>
              <a:gd name="T57" fmla="*/ 17 h 72"/>
              <a:gd name="T58" fmla="*/ 3 w 467"/>
              <a:gd name="T59" fmla="*/ 20 h 72"/>
              <a:gd name="T60" fmla="*/ 1 w 467"/>
              <a:gd name="T61" fmla="*/ 25 h 72"/>
              <a:gd name="T62" fmla="*/ 2 w 467"/>
              <a:gd name="T63" fmla="*/ 30 h 72"/>
              <a:gd name="T64" fmla="*/ 4 w 467"/>
              <a:gd name="T65" fmla="*/ 36 h 72"/>
              <a:gd name="T66" fmla="*/ 1 w 467"/>
              <a:gd name="T67" fmla="*/ 39 h 72"/>
              <a:gd name="T68" fmla="*/ 3 w 467"/>
              <a:gd name="T69" fmla="*/ 42 h 72"/>
              <a:gd name="T70" fmla="*/ 4 w 467"/>
              <a:gd name="T71" fmla="*/ 46 h 72"/>
              <a:gd name="T72" fmla="*/ 1 w 467"/>
              <a:gd name="T73" fmla="*/ 51 h 72"/>
              <a:gd name="T74" fmla="*/ 6 w 467"/>
              <a:gd name="T75" fmla="*/ 56 h 72"/>
              <a:gd name="T76" fmla="*/ 346 w 467"/>
              <a:gd name="T77" fmla="*/ 66 h 72"/>
              <a:gd name="T78" fmla="*/ 423 w 467"/>
              <a:gd name="T79" fmla="*/ 65 h 72"/>
              <a:gd name="T80" fmla="*/ 461 w 467"/>
              <a:gd name="T81" fmla="*/ 60 h 72"/>
              <a:gd name="T82" fmla="*/ 261 w 467"/>
              <a:gd name="T83" fmla="*/ 6 h 72"/>
              <a:gd name="T84" fmla="*/ 211 w 467"/>
              <a:gd name="T85" fmla="*/ 5 h 72"/>
              <a:gd name="T86" fmla="*/ 211 w 467"/>
              <a:gd name="T87" fmla="*/ 5 h 72"/>
              <a:gd name="T88" fmla="*/ 97 w 467"/>
              <a:gd name="T89" fmla="*/ 3 h 72"/>
              <a:gd name="T90" fmla="*/ 179 w 467"/>
              <a:gd name="T91" fmla="*/ 3 h 72"/>
              <a:gd name="T92" fmla="*/ 355 w 467"/>
              <a:gd name="T9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" h="72">
                <a:moveTo>
                  <a:pt x="435" y="58"/>
                </a:moveTo>
                <a:cubicBezTo>
                  <a:pt x="435" y="58"/>
                  <a:pt x="435" y="58"/>
                  <a:pt x="435" y="58"/>
                </a:cubicBezTo>
                <a:cubicBezTo>
                  <a:pt x="445" y="56"/>
                  <a:pt x="457" y="55"/>
                  <a:pt x="467" y="55"/>
                </a:cubicBezTo>
                <a:cubicBezTo>
                  <a:pt x="462" y="54"/>
                  <a:pt x="457" y="54"/>
                  <a:pt x="452" y="53"/>
                </a:cubicBezTo>
                <a:cubicBezTo>
                  <a:pt x="456" y="52"/>
                  <a:pt x="461" y="53"/>
                  <a:pt x="466" y="52"/>
                </a:cubicBezTo>
                <a:cubicBezTo>
                  <a:pt x="457" y="51"/>
                  <a:pt x="448" y="51"/>
                  <a:pt x="439" y="49"/>
                </a:cubicBezTo>
                <a:cubicBezTo>
                  <a:pt x="444" y="48"/>
                  <a:pt x="451" y="48"/>
                  <a:pt x="457" y="48"/>
                </a:cubicBezTo>
                <a:cubicBezTo>
                  <a:pt x="448" y="46"/>
                  <a:pt x="437" y="47"/>
                  <a:pt x="428" y="45"/>
                </a:cubicBezTo>
                <a:cubicBezTo>
                  <a:pt x="433" y="45"/>
                  <a:pt x="437" y="44"/>
                  <a:pt x="442" y="44"/>
                </a:cubicBezTo>
                <a:cubicBezTo>
                  <a:pt x="441" y="43"/>
                  <a:pt x="441" y="43"/>
                  <a:pt x="441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1"/>
                  <a:pt x="435" y="41"/>
                  <a:pt x="435" y="41"/>
                </a:cubicBezTo>
                <a:cubicBezTo>
                  <a:pt x="438" y="40"/>
                  <a:pt x="444" y="41"/>
                  <a:pt x="445" y="40"/>
                </a:cubicBezTo>
                <a:cubicBezTo>
                  <a:pt x="431" y="38"/>
                  <a:pt x="431" y="38"/>
                  <a:pt x="431" y="38"/>
                </a:cubicBezTo>
                <a:cubicBezTo>
                  <a:pt x="437" y="37"/>
                  <a:pt x="442" y="37"/>
                  <a:pt x="448" y="37"/>
                </a:cubicBezTo>
                <a:cubicBezTo>
                  <a:pt x="444" y="37"/>
                  <a:pt x="441" y="35"/>
                  <a:pt x="437" y="36"/>
                </a:cubicBezTo>
                <a:cubicBezTo>
                  <a:pt x="450" y="35"/>
                  <a:pt x="450" y="35"/>
                  <a:pt x="450" y="35"/>
                </a:cubicBezTo>
                <a:cubicBezTo>
                  <a:pt x="443" y="33"/>
                  <a:pt x="436" y="34"/>
                  <a:pt x="429" y="33"/>
                </a:cubicBezTo>
                <a:cubicBezTo>
                  <a:pt x="440" y="32"/>
                  <a:pt x="452" y="33"/>
                  <a:pt x="462" y="33"/>
                </a:cubicBezTo>
                <a:cubicBezTo>
                  <a:pt x="448" y="32"/>
                  <a:pt x="434" y="29"/>
                  <a:pt x="419" y="30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440" y="28"/>
                  <a:pt x="433" y="27"/>
                  <a:pt x="425" y="27"/>
                </a:cubicBezTo>
                <a:cubicBezTo>
                  <a:pt x="428" y="26"/>
                  <a:pt x="431" y="26"/>
                  <a:pt x="434" y="26"/>
                </a:cubicBezTo>
                <a:cubicBezTo>
                  <a:pt x="421" y="26"/>
                  <a:pt x="407" y="25"/>
                  <a:pt x="394" y="23"/>
                </a:cubicBezTo>
                <a:cubicBezTo>
                  <a:pt x="393" y="21"/>
                  <a:pt x="389" y="22"/>
                  <a:pt x="387" y="21"/>
                </a:cubicBezTo>
                <a:cubicBezTo>
                  <a:pt x="393" y="20"/>
                  <a:pt x="399" y="22"/>
                  <a:pt x="404" y="21"/>
                </a:cubicBezTo>
                <a:cubicBezTo>
                  <a:pt x="397" y="20"/>
                  <a:pt x="390" y="20"/>
                  <a:pt x="383" y="18"/>
                </a:cubicBezTo>
                <a:cubicBezTo>
                  <a:pt x="349" y="17"/>
                  <a:pt x="323" y="16"/>
                  <a:pt x="288" y="15"/>
                </a:cubicBezTo>
                <a:cubicBezTo>
                  <a:pt x="297" y="14"/>
                  <a:pt x="306" y="16"/>
                  <a:pt x="315" y="15"/>
                </a:cubicBezTo>
                <a:cubicBezTo>
                  <a:pt x="308" y="15"/>
                  <a:pt x="300" y="15"/>
                  <a:pt x="293" y="14"/>
                </a:cubicBezTo>
                <a:cubicBezTo>
                  <a:pt x="299" y="13"/>
                  <a:pt x="304" y="14"/>
                  <a:pt x="309" y="13"/>
                </a:cubicBezTo>
                <a:cubicBezTo>
                  <a:pt x="310" y="13"/>
                  <a:pt x="309" y="12"/>
                  <a:pt x="309" y="12"/>
                </a:cubicBezTo>
                <a:cubicBezTo>
                  <a:pt x="308" y="13"/>
                  <a:pt x="308" y="13"/>
                  <a:pt x="307" y="13"/>
                </a:cubicBezTo>
                <a:cubicBezTo>
                  <a:pt x="307" y="12"/>
                  <a:pt x="306" y="12"/>
                  <a:pt x="306" y="12"/>
                </a:cubicBezTo>
                <a:cubicBezTo>
                  <a:pt x="300" y="13"/>
                  <a:pt x="295" y="11"/>
                  <a:pt x="289" y="11"/>
                </a:cubicBezTo>
                <a:cubicBezTo>
                  <a:pt x="302" y="11"/>
                  <a:pt x="318" y="11"/>
                  <a:pt x="331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7" y="12"/>
                  <a:pt x="343" y="11"/>
                  <a:pt x="347" y="13"/>
                </a:cubicBezTo>
                <a:cubicBezTo>
                  <a:pt x="348" y="13"/>
                  <a:pt x="350" y="13"/>
                  <a:pt x="349" y="12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74" y="14"/>
                  <a:pt x="389" y="15"/>
                  <a:pt x="403" y="16"/>
                </a:cubicBezTo>
                <a:cubicBezTo>
                  <a:pt x="399" y="15"/>
                  <a:pt x="396" y="15"/>
                  <a:pt x="393" y="14"/>
                </a:cubicBezTo>
                <a:cubicBezTo>
                  <a:pt x="391" y="14"/>
                  <a:pt x="389" y="15"/>
                  <a:pt x="389" y="14"/>
                </a:cubicBezTo>
                <a:cubicBezTo>
                  <a:pt x="381" y="12"/>
                  <a:pt x="373" y="12"/>
                  <a:pt x="366" y="12"/>
                </a:cubicBezTo>
                <a:cubicBezTo>
                  <a:pt x="364" y="14"/>
                  <a:pt x="361" y="12"/>
                  <a:pt x="359" y="12"/>
                </a:cubicBezTo>
                <a:cubicBezTo>
                  <a:pt x="298" y="9"/>
                  <a:pt x="298" y="9"/>
                  <a:pt x="298" y="9"/>
                </a:cubicBezTo>
                <a:cubicBezTo>
                  <a:pt x="164" y="8"/>
                  <a:pt x="164" y="8"/>
                  <a:pt x="164" y="8"/>
                </a:cubicBezTo>
                <a:cubicBezTo>
                  <a:pt x="165" y="7"/>
                  <a:pt x="165" y="7"/>
                  <a:pt x="165" y="7"/>
                </a:cubicBezTo>
                <a:cubicBezTo>
                  <a:pt x="237" y="8"/>
                  <a:pt x="237" y="8"/>
                  <a:pt x="237" y="8"/>
                </a:cubicBezTo>
                <a:cubicBezTo>
                  <a:pt x="299" y="8"/>
                  <a:pt x="299" y="8"/>
                  <a:pt x="299" y="8"/>
                </a:cubicBezTo>
                <a:cubicBezTo>
                  <a:pt x="290" y="7"/>
                  <a:pt x="280" y="8"/>
                  <a:pt x="270" y="7"/>
                </a:cubicBezTo>
                <a:cubicBezTo>
                  <a:pt x="271" y="6"/>
                  <a:pt x="271" y="6"/>
                  <a:pt x="271" y="6"/>
                </a:cubicBezTo>
                <a:cubicBezTo>
                  <a:pt x="318" y="7"/>
                  <a:pt x="366" y="6"/>
                  <a:pt x="410" y="11"/>
                </a:cubicBezTo>
                <a:cubicBezTo>
                  <a:pt x="398" y="10"/>
                  <a:pt x="384" y="8"/>
                  <a:pt x="371" y="7"/>
                </a:cubicBezTo>
                <a:cubicBezTo>
                  <a:pt x="290" y="5"/>
                  <a:pt x="290" y="5"/>
                  <a:pt x="290" y="5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2" y="3"/>
                  <a:pt x="183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353" y="5"/>
                  <a:pt x="353" y="5"/>
                  <a:pt x="353" y="5"/>
                </a:cubicBezTo>
                <a:cubicBezTo>
                  <a:pt x="258" y="2"/>
                  <a:pt x="258" y="2"/>
                  <a:pt x="258" y="2"/>
                </a:cubicBezTo>
                <a:cubicBezTo>
                  <a:pt x="123" y="2"/>
                  <a:pt x="123" y="2"/>
                  <a:pt x="123" y="2"/>
                </a:cubicBezTo>
                <a:cubicBezTo>
                  <a:pt x="95" y="3"/>
                  <a:pt x="64" y="0"/>
                  <a:pt x="38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5"/>
                  <a:pt x="35" y="4"/>
                  <a:pt x="33" y="4"/>
                </a:cubicBezTo>
                <a:cubicBezTo>
                  <a:pt x="73" y="5"/>
                  <a:pt x="73" y="5"/>
                  <a:pt x="73" y="5"/>
                </a:cubicBezTo>
                <a:cubicBezTo>
                  <a:pt x="67" y="5"/>
                  <a:pt x="60" y="5"/>
                  <a:pt x="54" y="5"/>
                </a:cubicBezTo>
                <a:cubicBezTo>
                  <a:pt x="59" y="6"/>
                  <a:pt x="65" y="7"/>
                  <a:pt x="71" y="7"/>
                </a:cubicBezTo>
                <a:cubicBezTo>
                  <a:pt x="158" y="7"/>
                  <a:pt x="158" y="7"/>
                  <a:pt x="158" y="7"/>
                </a:cubicBezTo>
                <a:cubicBezTo>
                  <a:pt x="164" y="8"/>
                  <a:pt x="164" y="8"/>
                  <a:pt x="164" y="8"/>
                </a:cubicBezTo>
                <a:cubicBezTo>
                  <a:pt x="119" y="10"/>
                  <a:pt x="74" y="5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2" y="9"/>
                  <a:pt x="13" y="9"/>
                  <a:pt x="5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7" y="10"/>
                  <a:pt x="40" y="10"/>
                  <a:pt x="43" y="11"/>
                </a:cubicBezTo>
                <a:cubicBezTo>
                  <a:pt x="39" y="12"/>
                  <a:pt x="34" y="12"/>
                  <a:pt x="30" y="12"/>
                </a:cubicBezTo>
                <a:cubicBezTo>
                  <a:pt x="35" y="12"/>
                  <a:pt x="40" y="11"/>
                  <a:pt x="45" y="12"/>
                </a:cubicBezTo>
                <a:cubicBezTo>
                  <a:pt x="44" y="13"/>
                  <a:pt x="44" y="13"/>
                  <a:pt x="44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6"/>
                  <a:pt x="22" y="14"/>
                  <a:pt x="20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18" y="17"/>
                  <a:pt x="10" y="17"/>
                  <a:pt x="3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2"/>
                  <a:pt x="1" y="21"/>
                  <a:pt x="1" y="22"/>
                </a:cubicBezTo>
                <a:cubicBezTo>
                  <a:pt x="0" y="24"/>
                  <a:pt x="2" y="23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6"/>
                  <a:pt x="1" y="26"/>
                  <a:pt x="0" y="27"/>
                </a:cubicBezTo>
                <a:cubicBezTo>
                  <a:pt x="1" y="28"/>
                  <a:pt x="3" y="29"/>
                  <a:pt x="2" y="30"/>
                </a:cubicBezTo>
                <a:cubicBezTo>
                  <a:pt x="2" y="31"/>
                  <a:pt x="5" y="30"/>
                  <a:pt x="6" y="31"/>
                </a:cubicBezTo>
                <a:cubicBezTo>
                  <a:pt x="5" y="31"/>
                  <a:pt x="4" y="32"/>
                  <a:pt x="2" y="32"/>
                </a:cubicBezTo>
                <a:cubicBezTo>
                  <a:pt x="2" y="33"/>
                  <a:pt x="1" y="35"/>
                  <a:pt x="4" y="36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8"/>
                  <a:pt x="2" y="37"/>
                  <a:pt x="3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41"/>
                  <a:pt x="2" y="39"/>
                  <a:pt x="0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3"/>
                  <a:pt x="1" y="43"/>
                  <a:pt x="1" y="43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6"/>
                  <a:pt x="3" y="45"/>
                  <a:pt x="4" y="46"/>
                </a:cubicBezTo>
                <a:cubicBezTo>
                  <a:pt x="3" y="47"/>
                  <a:pt x="2" y="46"/>
                  <a:pt x="2" y="46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1" y="48"/>
                  <a:pt x="1" y="51"/>
                </a:cubicBezTo>
                <a:cubicBezTo>
                  <a:pt x="2" y="53"/>
                  <a:pt x="5" y="54"/>
                  <a:pt x="8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6" y="56"/>
                  <a:pt x="6" y="56"/>
                  <a:pt x="6" y="56"/>
                </a:cubicBezTo>
                <a:cubicBezTo>
                  <a:pt x="66" y="63"/>
                  <a:pt x="131" y="64"/>
                  <a:pt x="190" y="64"/>
                </a:cubicBezTo>
                <a:cubicBezTo>
                  <a:pt x="256" y="65"/>
                  <a:pt x="256" y="65"/>
                  <a:pt x="256" y="65"/>
                </a:cubicBezTo>
                <a:cubicBezTo>
                  <a:pt x="346" y="66"/>
                  <a:pt x="346" y="66"/>
                  <a:pt x="346" y="66"/>
                </a:cubicBezTo>
                <a:cubicBezTo>
                  <a:pt x="376" y="66"/>
                  <a:pt x="406" y="72"/>
                  <a:pt x="435" y="67"/>
                </a:cubicBezTo>
                <a:cubicBezTo>
                  <a:pt x="418" y="67"/>
                  <a:pt x="403" y="68"/>
                  <a:pt x="386" y="66"/>
                </a:cubicBezTo>
                <a:cubicBezTo>
                  <a:pt x="398" y="65"/>
                  <a:pt x="411" y="66"/>
                  <a:pt x="423" y="65"/>
                </a:cubicBezTo>
                <a:cubicBezTo>
                  <a:pt x="430" y="63"/>
                  <a:pt x="440" y="64"/>
                  <a:pt x="449" y="62"/>
                </a:cubicBezTo>
                <a:cubicBezTo>
                  <a:pt x="447" y="62"/>
                  <a:pt x="445" y="63"/>
                  <a:pt x="445" y="62"/>
                </a:cubicBezTo>
                <a:cubicBezTo>
                  <a:pt x="450" y="62"/>
                  <a:pt x="456" y="59"/>
                  <a:pt x="461" y="60"/>
                </a:cubicBezTo>
                <a:cubicBezTo>
                  <a:pt x="453" y="58"/>
                  <a:pt x="443" y="60"/>
                  <a:pt x="435" y="58"/>
                </a:cubicBezTo>
                <a:close/>
                <a:moveTo>
                  <a:pt x="258" y="6"/>
                </a:moveTo>
                <a:cubicBezTo>
                  <a:pt x="261" y="6"/>
                  <a:pt x="261" y="6"/>
                  <a:pt x="261" y="6"/>
                </a:cubicBezTo>
                <a:cubicBezTo>
                  <a:pt x="251" y="6"/>
                  <a:pt x="251" y="6"/>
                  <a:pt x="251" y="6"/>
                </a:cubicBezTo>
                <a:lnTo>
                  <a:pt x="258" y="6"/>
                </a:lnTo>
                <a:close/>
                <a:moveTo>
                  <a:pt x="211" y="5"/>
                </a:moveTo>
                <a:cubicBezTo>
                  <a:pt x="211" y="6"/>
                  <a:pt x="211" y="6"/>
                  <a:pt x="211" y="6"/>
                </a:cubicBezTo>
                <a:cubicBezTo>
                  <a:pt x="206" y="6"/>
                  <a:pt x="206" y="6"/>
                  <a:pt x="206" y="6"/>
                </a:cubicBezTo>
                <a:lnTo>
                  <a:pt x="211" y="5"/>
                </a:lnTo>
                <a:close/>
                <a:moveTo>
                  <a:pt x="97" y="3"/>
                </a:moveTo>
                <a:cubicBezTo>
                  <a:pt x="111" y="3"/>
                  <a:pt x="126" y="3"/>
                  <a:pt x="139" y="3"/>
                </a:cubicBezTo>
                <a:cubicBezTo>
                  <a:pt x="124" y="4"/>
                  <a:pt x="112" y="3"/>
                  <a:pt x="97" y="3"/>
                </a:cubicBezTo>
                <a:close/>
                <a:moveTo>
                  <a:pt x="163" y="3"/>
                </a:moveTo>
                <a:cubicBezTo>
                  <a:pt x="168" y="3"/>
                  <a:pt x="168" y="3"/>
                  <a:pt x="168" y="3"/>
                </a:cubicBezTo>
                <a:cubicBezTo>
                  <a:pt x="179" y="3"/>
                  <a:pt x="179" y="3"/>
                  <a:pt x="179" y="3"/>
                </a:cubicBezTo>
                <a:lnTo>
                  <a:pt x="163" y="3"/>
                </a:lnTo>
                <a:close/>
                <a:moveTo>
                  <a:pt x="313" y="63"/>
                </a:moveTo>
                <a:cubicBezTo>
                  <a:pt x="326" y="63"/>
                  <a:pt x="340" y="63"/>
                  <a:pt x="355" y="64"/>
                </a:cubicBezTo>
                <a:lnTo>
                  <a:pt x="313" y="63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95886B4-EE5D-D63D-E73A-05A9C38D3CDF}"/>
              </a:ext>
            </a:extLst>
          </p:cNvPr>
          <p:cNvSpPr txBox="1"/>
          <p:nvPr/>
        </p:nvSpPr>
        <p:spPr>
          <a:xfrm>
            <a:off x="3840479" y="4640012"/>
            <a:ext cx="4511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51PPT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模板网    时间：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2022.07</a:t>
            </a:r>
            <a:endParaRPr lang="zh-CN" altLang="en-US" sz="12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AD3CC82-48B5-E9EA-EFBB-C06E2BAE879A}"/>
              </a:ext>
            </a:extLst>
          </p:cNvPr>
          <p:cNvSpPr txBox="1"/>
          <p:nvPr/>
        </p:nvSpPr>
        <p:spPr>
          <a:xfrm>
            <a:off x="4035499" y="3864706"/>
            <a:ext cx="4086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2A5442"/>
                </a:solidFill>
              </a:rPr>
              <a:t>工作总结  </a:t>
            </a:r>
            <a:r>
              <a:rPr lang="en-US" altLang="zh-CN" sz="1400" b="1" dirty="0">
                <a:solidFill>
                  <a:srgbClr val="2A5442"/>
                </a:solidFill>
              </a:rPr>
              <a:t>/  </a:t>
            </a:r>
            <a:r>
              <a:rPr lang="zh-CN" altLang="en-US" sz="1400" b="1" dirty="0">
                <a:solidFill>
                  <a:srgbClr val="2A5442"/>
                </a:solidFill>
              </a:rPr>
              <a:t>工作汇报  </a:t>
            </a:r>
            <a:r>
              <a:rPr lang="en-US" altLang="zh-CN" sz="1400" b="1" dirty="0">
                <a:solidFill>
                  <a:srgbClr val="2A5442"/>
                </a:solidFill>
              </a:rPr>
              <a:t>/  </a:t>
            </a:r>
            <a:r>
              <a:rPr lang="zh-CN" altLang="en-US" sz="1400" b="1" dirty="0">
                <a:solidFill>
                  <a:srgbClr val="2A5442"/>
                </a:solidFill>
              </a:rPr>
              <a:t>主题课件  </a:t>
            </a:r>
            <a:r>
              <a:rPr lang="en-US" altLang="zh-CN" sz="1400" b="1" dirty="0">
                <a:solidFill>
                  <a:srgbClr val="2A5442"/>
                </a:solidFill>
              </a:rPr>
              <a:t>/  </a:t>
            </a:r>
            <a:r>
              <a:rPr lang="zh-CN" altLang="en-US" sz="1400" b="1" dirty="0">
                <a:solidFill>
                  <a:srgbClr val="2A5442"/>
                </a:solidFill>
              </a:rPr>
              <a:t>文化宣传</a:t>
            </a:r>
            <a:r>
              <a:rPr lang="en-US" altLang="zh-CN" sz="1400" b="1" dirty="0">
                <a:solidFill>
                  <a:srgbClr val="2A5442"/>
                </a:solidFill>
              </a:rPr>
              <a:t> </a:t>
            </a:r>
            <a:endParaRPr lang="zh-CN" altLang="en-US" sz="1400" b="1" dirty="0">
              <a:solidFill>
                <a:srgbClr val="2A5442"/>
              </a:solidFill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grpSp>
        <p:nvGrpSpPr>
          <p:cNvPr id="72" name="组合 71">
            <a:extLst>
              <a:ext uri="{FF2B5EF4-FFF2-40B4-BE49-F238E27FC236}">
                <a16:creationId xmlns:a16="http://schemas.microsoft.com/office/drawing/2014/main" id="{C6F7D233-EC64-865D-8ADD-B305ACAB705F}"/>
              </a:ext>
            </a:extLst>
          </p:cNvPr>
          <p:cNvGrpSpPr/>
          <p:nvPr/>
        </p:nvGrpSpPr>
        <p:grpSpPr>
          <a:xfrm>
            <a:off x="2904991" y="1311333"/>
            <a:ext cx="6575058" cy="2215991"/>
            <a:chOff x="2924041" y="1397949"/>
            <a:chExt cx="6575058" cy="221599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8CCB426-8048-6BE1-1B54-484CE3817A06}"/>
                </a:ext>
              </a:extLst>
            </p:cNvPr>
            <p:cNvSpPr txBox="1"/>
            <p:nvPr/>
          </p:nvSpPr>
          <p:spPr>
            <a:xfrm>
              <a:off x="2924041" y="139794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blipFill>
                    <a:blip r:embed="rId10"/>
                    <a:stretch>
                      <a:fillRect/>
                    </a:stretch>
                  </a:blip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9AF4FD5-77DB-BE2D-F5BE-989C54AF0AD2}"/>
                </a:ext>
              </a:extLst>
            </p:cNvPr>
            <p:cNvSpPr txBox="1"/>
            <p:nvPr/>
          </p:nvSpPr>
          <p:spPr>
            <a:xfrm>
              <a:off x="4471974" y="139794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blipFill>
                    <a:blip r:embed="rId10"/>
                    <a:stretch>
                      <a:fillRect/>
                    </a:stretch>
                  </a:blip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5F67B8C-8AB0-69CF-D1D6-8DA1931D909E}"/>
                </a:ext>
              </a:extLst>
            </p:cNvPr>
            <p:cNvSpPr txBox="1"/>
            <p:nvPr/>
          </p:nvSpPr>
          <p:spPr>
            <a:xfrm>
              <a:off x="6023049" y="139794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blipFill>
                    <a:blip r:embed="rId10"/>
                    <a:stretch>
                      <a:fillRect/>
                    </a:stretch>
                  </a:blip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观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296386A-D41D-E0E3-33FE-EA7CD802B1D1}"/>
                </a:ext>
              </a:extLst>
            </p:cNvPr>
            <p:cNvSpPr txBox="1"/>
            <p:nvPr/>
          </p:nvSpPr>
          <p:spPr>
            <a:xfrm>
              <a:off x="7544718" y="139794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blipFill>
                    <a:blip r:embed="rId10"/>
                    <a:stretch>
                      <a:fillRect/>
                    </a:stretch>
                  </a:blip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看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704" y="1282288"/>
            <a:ext cx="3953374" cy="263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788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sp>
        <p:nvSpPr>
          <p:cNvPr id="73" name="Freeform 106">
            <a:extLst>
              <a:ext uri="{FF2B5EF4-FFF2-40B4-BE49-F238E27FC236}">
                <a16:creationId xmlns:a16="http://schemas.microsoft.com/office/drawing/2014/main" id="{E9A0FFA6-3225-4062-FB4D-40B802A941A8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3210764" y="3676512"/>
            <a:ext cx="5345217" cy="442489"/>
          </a:xfrm>
          <a:custGeom>
            <a:avLst/>
            <a:gdLst>
              <a:gd name="T0" fmla="*/ 467 w 467"/>
              <a:gd name="T1" fmla="*/ 55 h 72"/>
              <a:gd name="T2" fmla="*/ 439 w 467"/>
              <a:gd name="T3" fmla="*/ 49 h 72"/>
              <a:gd name="T4" fmla="*/ 442 w 467"/>
              <a:gd name="T5" fmla="*/ 44 h 72"/>
              <a:gd name="T6" fmla="*/ 435 w 467"/>
              <a:gd name="T7" fmla="*/ 41 h 72"/>
              <a:gd name="T8" fmla="*/ 448 w 467"/>
              <a:gd name="T9" fmla="*/ 37 h 72"/>
              <a:gd name="T10" fmla="*/ 429 w 467"/>
              <a:gd name="T11" fmla="*/ 33 h 72"/>
              <a:gd name="T12" fmla="*/ 418 w 467"/>
              <a:gd name="T13" fmla="*/ 29 h 72"/>
              <a:gd name="T14" fmla="*/ 434 w 467"/>
              <a:gd name="T15" fmla="*/ 26 h 72"/>
              <a:gd name="T16" fmla="*/ 404 w 467"/>
              <a:gd name="T17" fmla="*/ 21 h 72"/>
              <a:gd name="T18" fmla="*/ 315 w 467"/>
              <a:gd name="T19" fmla="*/ 15 h 72"/>
              <a:gd name="T20" fmla="*/ 309 w 467"/>
              <a:gd name="T21" fmla="*/ 12 h 72"/>
              <a:gd name="T22" fmla="*/ 289 w 467"/>
              <a:gd name="T23" fmla="*/ 11 h 72"/>
              <a:gd name="T24" fmla="*/ 332 w 467"/>
              <a:gd name="T25" fmla="*/ 12 h 72"/>
              <a:gd name="T26" fmla="*/ 360 w 467"/>
              <a:gd name="T27" fmla="*/ 12 h 72"/>
              <a:gd name="T28" fmla="*/ 393 w 467"/>
              <a:gd name="T29" fmla="*/ 14 h 72"/>
              <a:gd name="T30" fmla="*/ 359 w 467"/>
              <a:gd name="T31" fmla="*/ 12 h 72"/>
              <a:gd name="T32" fmla="*/ 165 w 467"/>
              <a:gd name="T33" fmla="*/ 7 h 72"/>
              <a:gd name="T34" fmla="*/ 270 w 467"/>
              <a:gd name="T35" fmla="*/ 7 h 72"/>
              <a:gd name="T36" fmla="*/ 371 w 467"/>
              <a:gd name="T37" fmla="*/ 7 h 72"/>
              <a:gd name="T38" fmla="*/ 183 w 467"/>
              <a:gd name="T39" fmla="*/ 3 h 72"/>
              <a:gd name="T40" fmla="*/ 258 w 467"/>
              <a:gd name="T41" fmla="*/ 2 h 72"/>
              <a:gd name="T42" fmla="*/ 39 w 467"/>
              <a:gd name="T43" fmla="*/ 3 h 72"/>
              <a:gd name="T44" fmla="*/ 54 w 467"/>
              <a:gd name="T45" fmla="*/ 5 h 72"/>
              <a:gd name="T46" fmla="*/ 164 w 467"/>
              <a:gd name="T47" fmla="*/ 8 h 72"/>
              <a:gd name="T48" fmla="*/ 30 w 467"/>
              <a:gd name="T49" fmla="*/ 8 h 72"/>
              <a:gd name="T50" fmla="*/ 33 w 467"/>
              <a:gd name="T51" fmla="*/ 10 h 72"/>
              <a:gd name="T52" fmla="*/ 45 w 467"/>
              <a:gd name="T53" fmla="*/ 12 h 72"/>
              <a:gd name="T54" fmla="*/ 18 w 467"/>
              <a:gd name="T55" fmla="*/ 14 h 72"/>
              <a:gd name="T56" fmla="*/ 26 w 467"/>
              <a:gd name="T57" fmla="*/ 17 h 72"/>
              <a:gd name="T58" fmla="*/ 3 w 467"/>
              <a:gd name="T59" fmla="*/ 20 h 72"/>
              <a:gd name="T60" fmla="*/ 1 w 467"/>
              <a:gd name="T61" fmla="*/ 25 h 72"/>
              <a:gd name="T62" fmla="*/ 2 w 467"/>
              <a:gd name="T63" fmla="*/ 30 h 72"/>
              <a:gd name="T64" fmla="*/ 4 w 467"/>
              <a:gd name="T65" fmla="*/ 36 h 72"/>
              <a:gd name="T66" fmla="*/ 1 w 467"/>
              <a:gd name="T67" fmla="*/ 39 h 72"/>
              <a:gd name="T68" fmla="*/ 3 w 467"/>
              <a:gd name="T69" fmla="*/ 42 h 72"/>
              <a:gd name="T70" fmla="*/ 4 w 467"/>
              <a:gd name="T71" fmla="*/ 46 h 72"/>
              <a:gd name="T72" fmla="*/ 1 w 467"/>
              <a:gd name="T73" fmla="*/ 51 h 72"/>
              <a:gd name="T74" fmla="*/ 6 w 467"/>
              <a:gd name="T75" fmla="*/ 56 h 72"/>
              <a:gd name="T76" fmla="*/ 346 w 467"/>
              <a:gd name="T77" fmla="*/ 66 h 72"/>
              <a:gd name="T78" fmla="*/ 423 w 467"/>
              <a:gd name="T79" fmla="*/ 65 h 72"/>
              <a:gd name="T80" fmla="*/ 461 w 467"/>
              <a:gd name="T81" fmla="*/ 60 h 72"/>
              <a:gd name="T82" fmla="*/ 261 w 467"/>
              <a:gd name="T83" fmla="*/ 6 h 72"/>
              <a:gd name="T84" fmla="*/ 211 w 467"/>
              <a:gd name="T85" fmla="*/ 5 h 72"/>
              <a:gd name="T86" fmla="*/ 211 w 467"/>
              <a:gd name="T87" fmla="*/ 5 h 72"/>
              <a:gd name="T88" fmla="*/ 97 w 467"/>
              <a:gd name="T89" fmla="*/ 3 h 72"/>
              <a:gd name="T90" fmla="*/ 179 w 467"/>
              <a:gd name="T91" fmla="*/ 3 h 72"/>
              <a:gd name="T92" fmla="*/ 355 w 467"/>
              <a:gd name="T9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" h="72">
                <a:moveTo>
                  <a:pt x="435" y="58"/>
                </a:moveTo>
                <a:cubicBezTo>
                  <a:pt x="435" y="58"/>
                  <a:pt x="435" y="58"/>
                  <a:pt x="435" y="58"/>
                </a:cubicBezTo>
                <a:cubicBezTo>
                  <a:pt x="445" y="56"/>
                  <a:pt x="457" y="55"/>
                  <a:pt x="467" y="55"/>
                </a:cubicBezTo>
                <a:cubicBezTo>
                  <a:pt x="462" y="54"/>
                  <a:pt x="457" y="54"/>
                  <a:pt x="452" y="53"/>
                </a:cubicBezTo>
                <a:cubicBezTo>
                  <a:pt x="456" y="52"/>
                  <a:pt x="461" y="53"/>
                  <a:pt x="466" y="52"/>
                </a:cubicBezTo>
                <a:cubicBezTo>
                  <a:pt x="457" y="51"/>
                  <a:pt x="448" y="51"/>
                  <a:pt x="439" y="49"/>
                </a:cubicBezTo>
                <a:cubicBezTo>
                  <a:pt x="444" y="48"/>
                  <a:pt x="451" y="48"/>
                  <a:pt x="457" y="48"/>
                </a:cubicBezTo>
                <a:cubicBezTo>
                  <a:pt x="448" y="46"/>
                  <a:pt x="437" y="47"/>
                  <a:pt x="428" y="45"/>
                </a:cubicBezTo>
                <a:cubicBezTo>
                  <a:pt x="433" y="45"/>
                  <a:pt x="437" y="44"/>
                  <a:pt x="442" y="44"/>
                </a:cubicBezTo>
                <a:cubicBezTo>
                  <a:pt x="441" y="43"/>
                  <a:pt x="441" y="43"/>
                  <a:pt x="441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1"/>
                  <a:pt x="435" y="41"/>
                  <a:pt x="435" y="41"/>
                </a:cubicBezTo>
                <a:cubicBezTo>
                  <a:pt x="438" y="40"/>
                  <a:pt x="444" y="41"/>
                  <a:pt x="445" y="40"/>
                </a:cubicBezTo>
                <a:cubicBezTo>
                  <a:pt x="431" y="38"/>
                  <a:pt x="431" y="38"/>
                  <a:pt x="431" y="38"/>
                </a:cubicBezTo>
                <a:cubicBezTo>
                  <a:pt x="437" y="37"/>
                  <a:pt x="442" y="37"/>
                  <a:pt x="448" y="37"/>
                </a:cubicBezTo>
                <a:cubicBezTo>
                  <a:pt x="444" y="37"/>
                  <a:pt x="441" y="35"/>
                  <a:pt x="437" y="36"/>
                </a:cubicBezTo>
                <a:cubicBezTo>
                  <a:pt x="450" y="35"/>
                  <a:pt x="450" y="35"/>
                  <a:pt x="450" y="35"/>
                </a:cubicBezTo>
                <a:cubicBezTo>
                  <a:pt x="443" y="33"/>
                  <a:pt x="436" y="34"/>
                  <a:pt x="429" y="33"/>
                </a:cubicBezTo>
                <a:cubicBezTo>
                  <a:pt x="440" y="32"/>
                  <a:pt x="452" y="33"/>
                  <a:pt x="462" y="33"/>
                </a:cubicBezTo>
                <a:cubicBezTo>
                  <a:pt x="448" y="32"/>
                  <a:pt x="434" y="29"/>
                  <a:pt x="419" y="30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448" y="29"/>
                  <a:pt x="448" y="29"/>
                  <a:pt x="448" y="29"/>
                </a:cubicBezTo>
                <a:cubicBezTo>
                  <a:pt x="440" y="28"/>
                  <a:pt x="433" y="27"/>
                  <a:pt x="425" y="27"/>
                </a:cubicBezTo>
                <a:cubicBezTo>
                  <a:pt x="428" y="26"/>
                  <a:pt x="431" y="26"/>
                  <a:pt x="434" y="26"/>
                </a:cubicBezTo>
                <a:cubicBezTo>
                  <a:pt x="421" y="26"/>
                  <a:pt x="407" y="25"/>
                  <a:pt x="394" y="23"/>
                </a:cubicBezTo>
                <a:cubicBezTo>
                  <a:pt x="393" y="21"/>
                  <a:pt x="389" y="22"/>
                  <a:pt x="387" y="21"/>
                </a:cubicBezTo>
                <a:cubicBezTo>
                  <a:pt x="393" y="20"/>
                  <a:pt x="399" y="22"/>
                  <a:pt x="404" y="21"/>
                </a:cubicBezTo>
                <a:cubicBezTo>
                  <a:pt x="397" y="20"/>
                  <a:pt x="390" y="20"/>
                  <a:pt x="383" y="18"/>
                </a:cubicBezTo>
                <a:cubicBezTo>
                  <a:pt x="349" y="17"/>
                  <a:pt x="323" y="16"/>
                  <a:pt x="288" y="15"/>
                </a:cubicBezTo>
                <a:cubicBezTo>
                  <a:pt x="297" y="14"/>
                  <a:pt x="306" y="16"/>
                  <a:pt x="315" y="15"/>
                </a:cubicBezTo>
                <a:cubicBezTo>
                  <a:pt x="308" y="15"/>
                  <a:pt x="300" y="15"/>
                  <a:pt x="293" y="14"/>
                </a:cubicBezTo>
                <a:cubicBezTo>
                  <a:pt x="299" y="13"/>
                  <a:pt x="304" y="14"/>
                  <a:pt x="309" y="13"/>
                </a:cubicBezTo>
                <a:cubicBezTo>
                  <a:pt x="310" y="13"/>
                  <a:pt x="309" y="12"/>
                  <a:pt x="309" y="12"/>
                </a:cubicBezTo>
                <a:cubicBezTo>
                  <a:pt x="308" y="13"/>
                  <a:pt x="308" y="13"/>
                  <a:pt x="307" y="13"/>
                </a:cubicBezTo>
                <a:cubicBezTo>
                  <a:pt x="307" y="12"/>
                  <a:pt x="306" y="12"/>
                  <a:pt x="306" y="12"/>
                </a:cubicBezTo>
                <a:cubicBezTo>
                  <a:pt x="300" y="13"/>
                  <a:pt x="295" y="11"/>
                  <a:pt x="289" y="11"/>
                </a:cubicBezTo>
                <a:cubicBezTo>
                  <a:pt x="302" y="11"/>
                  <a:pt x="318" y="11"/>
                  <a:pt x="331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2" y="12"/>
                  <a:pt x="332" y="12"/>
                  <a:pt x="332" y="12"/>
                </a:cubicBezTo>
                <a:cubicBezTo>
                  <a:pt x="337" y="12"/>
                  <a:pt x="343" y="11"/>
                  <a:pt x="347" y="13"/>
                </a:cubicBezTo>
                <a:cubicBezTo>
                  <a:pt x="348" y="13"/>
                  <a:pt x="350" y="13"/>
                  <a:pt x="349" y="12"/>
                </a:cubicBezTo>
                <a:cubicBezTo>
                  <a:pt x="360" y="12"/>
                  <a:pt x="360" y="12"/>
                  <a:pt x="360" y="12"/>
                </a:cubicBezTo>
                <a:cubicBezTo>
                  <a:pt x="360" y="13"/>
                  <a:pt x="360" y="13"/>
                  <a:pt x="360" y="13"/>
                </a:cubicBezTo>
                <a:cubicBezTo>
                  <a:pt x="374" y="14"/>
                  <a:pt x="389" y="15"/>
                  <a:pt x="403" y="16"/>
                </a:cubicBezTo>
                <a:cubicBezTo>
                  <a:pt x="399" y="15"/>
                  <a:pt x="396" y="15"/>
                  <a:pt x="393" y="14"/>
                </a:cubicBezTo>
                <a:cubicBezTo>
                  <a:pt x="391" y="14"/>
                  <a:pt x="389" y="15"/>
                  <a:pt x="389" y="14"/>
                </a:cubicBezTo>
                <a:cubicBezTo>
                  <a:pt x="381" y="12"/>
                  <a:pt x="373" y="12"/>
                  <a:pt x="366" y="12"/>
                </a:cubicBezTo>
                <a:cubicBezTo>
                  <a:pt x="364" y="14"/>
                  <a:pt x="361" y="12"/>
                  <a:pt x="359" y="12"/>
                </a:cubicBezTo>
                <a:cubicBezTo>
                  <a:pt x="298" y="9"/>
                  <a:pt x="298" y="9"/>
                  <a:pt x="298" y="9"/>
                </a:cubicBezTo>
                <a:cubicBezTo>
                  <a:pt x="164" y="8"/>
                  <a:pt x="164" y="8"/>
                  <a:pt x="164" y="8"/>
                </a:cubicBezTo>
                <a:cubicBezTo>
                  <a:pt x="165" y="7"/>
                  <a:pt x="165" y="7"/>
                  <a:pt x="165" y="7"/>
                </a:cubicBezTo>
                <a:cubicBezTo>
                  <a:pt x="237" y="8"/>
                  <a:pt x="237" y="8"/>
                  <a:pt x="237" y="8"/>
                </a:cubicBezTo>
                <a:cubicBezTo>
                  <a:pt x="299" y="8"/>
                  <a:pt x="299" y="8"/>
                  <a:pt x="299" y="8"/>
                </a:cubicBezTo>
                <a:cubicBezTo>
                  <a:pt x="290" y="7"/>
                  <a:pt x="280" y="8"/>
                  <a:pt x="270" y="7"/>
                </a:cubicBezTo>
                <a:cubicBezTo>
                  <a:pt x="271" y="6"/>
                  <a:pt x="271" y="6"/>
                  <a:pt x="271" y="6"/>
                </a:cubicBezTo>
                <a:cubicBezTo>
                  <a:pt x="318" y="7"/>
                  <a:pt x="366" y="6"/>
                  <a:pt x="410" y="11"/>
                </a:cubicBezTo>
                <a:cubicBezTo>
                  <a:pt x="398" y="10"/>
                  <a:pt x="384" y="8"/>
                  <a:pt x="371" y="7"/>
                </a:cubicBezTo>
                <a:cubicBezTo>
                  <a:pt x="290" y="5"/>
                  <a:pt x="290" y="5"/>
                  <a:pt x="290" y="5"/>
                </a:cubicBezTo>
                <a:cubicBezTo>
                  <a:pt x="181" y="3"/>
                  <a:pt x="181" y="3"/>
                  <a:pt x="181" y="3"/>
                </a:cubicBezTo>
                <a:cubicBezTo>
                  <a:pt x="181" y="3"/>
                  <a:pt x="182" y="3"/>
                  <a:pt x="183" y="3"/>
                </a:cubicBezTo>
                <a:cubicBezTo>
                  <a:pt x="258" y="3"/>
                  <a:pt x="258" y="3"/>
                  <a:pt x="258" y="3"/>
                </a:cubicBezTo>
                <a:cubicBezTo>
                  <a:pt x="353" y="5"/>
                  <a:pt x="353" y="5"/>
                  <a:pt x="353" y="5"/>
                </a:cubicBezTo>
                <a:cubicBezTo>
                  <a:pt x="258" y="2"/>
                  <a:pt x="258" y="2"/>
                  <a:pt x="258" y="2"/>
                </a:cubicBezTo>
                <a:cubicBezTo>
                  <a:pt x="123" y="2"/>
                  <a:pt x="123" y="2"/>
                  <a:pt x="123" y="2"/>
                </a:cubicBezTo>
                <a:cubicBezTo>
                  <a:pt x="95" y="3"/>
                  <a:pt x="64" y="0"/>
                  <a:pt x="38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5"/>
                  <a:pt x="35" y="4"/>
                  <a:pt x="33" y="4"/>
                </a:cubicBezTo>
                <a:cubicBezTo>
                  <a:pt x="73" y="5"/>
                  <a:pt x="73" y="5"/>
                  <a:pt x="73" y="5"/>
                </a:cubicBezTo>
                <a:cubicBezTo>
                  <a:pt x="67" y="5"/>
                  <a:pt x="60" y="5"/>
                  <a:pt x="54" y="5"/>
                </a:cubicBezTo>
                <a:cubicBezTo>
                  <a:pt x="59" y="6"/>
                  <a:pt x="65" y="7"/>
                  <a:pt x="71" y="7"/>
                </a:cubicBezTo>
                <a:cubicBezTo>
                  <a:pt x="158" y="7"/>
                  <a:pt x="158" y="7"/>
                  <a:pt x="158" y="7"/>
                </a:cubicBezTo>
                <a:cubicBezTo>
                  <a:pt x="164" y="8"/>
                  <a:pt x="164" y="8"/>
                  <a:pt x="164" y="8"/>
                </a:cubicBezTo>
                <a:cubicBezTo>
                  <a:pt x="119" y="10"/>
                  <a:pt x="74" y="5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2" y="9"/>
                  <a:pt x="13" y="9"/>
                  <a:pt x="5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7" y="10"/>
                  <a:pt x="40" y="10"/>
                  <a:pt x="43" y="11"/>
                </a:cubicBezTo>
                <a:cubicBezTo>
                  <a:pt x="39" y="12"/>
                  <a:pt x="34" y="12"/>
                  <a:pt x="30" y="12"/>
                </a:cubicBezTo>
                <a:cubicBezTo>
                  <a:pt x="35" y="12"/>
                  <a:pt x="40" y="11"/>
                  <a:pt x="45" y="12"/>
                </a:cubicBezTo>
                <a:cubicBezTo>
                  <a:pt x="44" y="13"/>
                  <a:pt x="44" y="13"/>
                  <a:pt x="44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16"/>
                  <a:pt x="22" y="14"/>
                  <a:pt x="20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18" y="17"/>
                  <a:pt x="10" y="17"/>
                  <a:pt x="3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4" y="22"/>
                  <a:pt x="1" y="21"/>
                  <a:pt x="1" y="22"/>
                </a:cubicBezTo>
                <a:cubicBezTo>
                  <a:pt x="0" y="24"/>
                  <a:pt x="2" y="23"/>
                  <a:pt x="3" y="24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6"/>
                  <a:pt x="1" y="26"/>
                  <a:pt x="0" y="27"/>
                </a:cubicBezTo>
                <a:cubicBezTo>
                  <a:pt x="1" y="28"/>
                  <a:pt x="3" y="29"/>
                  <a:pt x="2" y="30"/>
                </a:cubicBezTo>
                <a:cubicBezTo>
                  <a:pt x="2" y="31"/>
                  <a:pt x="5" y="30"/>
                  <a:pt x="6" y="31"/>
                </a:cubicBezTo>
                <a:cubicBezTo>
                  <a:pt x="5" y="31"/>
                  <a:pt x="4" y="32"/>
                  <a:pt x="2" y="32"/>
                </a:cubicBezTo>
                <a:cubicBezTo>
                  <a:pt x="2" y="33"/>
                  <a:pt x="1" y="35"/>
                  <a:pt x="4" y="36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8"/>
                  <a:pt x="2" y="37"/>
                  <a:pt x="3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41"/>
                  <a:pt x="2" y="39"/>
                  <a:pt x="0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3"/>
                  <a:pt x="1" y="43"/>
                  <a:pt x="1" y="43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6"/>
                  <a:pt x="3" y="45"/>
                  <a:pt x="4" y="46"/>
                </a:cubicBezTo>
                <a:cubicBezTo>
                  <a:pt x="3" y="47"/>
                  <a:pt x="2" y="46"/>
                  <a:pt x="2" y="46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9"/>
                  <a:pt x="1" y="48"/>
                  <a:pt x="1" y="51"/>
                </a:cubicBezTo>
                <a:cubicBezTo>
                  <a:pt x="2" y="53"/>
                  <a:pt x="5" y="54"/>
                  <a:pt x="8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6" y="56"/>
                  <a:pt x="6" y="56"/>
                  <a:pt x="6" y="56"/>
                </a:cubicBezTo>
                <a:cubicBezTo>
                  <a:pt x="66" y="63"/>
                  <a:pt x="131" y="64"/>
                  <a:pt x="190" y="64"/>
                </a:cubicBezTo>
                <a:cubicBezTo>
                  <a:pt x="256" y="65"/>
                  <a:pt x="256" y="65"/>
                  <a:pt x="256" y="65"/>
                </a:cubicBezTo>
                <a:cubicBezTo>
                  <a:pt x="346" y="66"/>
                  <a:pt x="346" y="66"/>
                  <a:pt x="346" y="66"/>
                </a:cubicBezTo>
                <a:cubicBezTo>
                  <a:pt x="376" y="66"/>
                  <a:pt x="406" y="72"/>
                  <a:pt x="435" y="67"/>
                </a:cubicBezTo>
                <a:cubicBezTo>
                  <a:pt x="418" y="67"/>
                  <a:pt x="403" y="68"/>
                  <a:pt x="386" y="66"/>
                </a:cubicBezTo>
                <a:cubicBezTo>
                  <a:pt x="398" y="65"/>
                  <a:pt x="411" y="66"/>
                  <a:pt x="423" y="65"/>
                </a:cubicBezTo>
                <a:cubicBezTo>
                  <a:pt x="430" y="63"/>
                  <a:pt x="440" y="64"/>
                  <a:pt x="449" y="62"/>
                </a:cubicBezTo>
                <a:cubicBezTo>
                  <a:pt x="447" y="62"/>
                  <a:pt x="445" y="63"/>
                  <a:pt x="445" y="62"/>
                </a:cubicBezTo>
                <a:cubicBezTo>
                  <a:pt x="450" y="62"/>
                  <a:pt x="456" y="59"/>
                  <a:pt x="461" y="60"/>
                </a:cubicBezTo>
                <a:cubicBezTo>
                  <a:pt x="453" y="58"/>
                  <a:pt x="443" y="60"/>
                  <a:pt x="435" y="58"/>
                </a:cubicBezTo>
                <a:close/>
                <a:moveTo>
                  <a:pt x="258" y="6"/>
                </a:moveTo>
                <a:cubicBezTo>
                  <a:pt x="261" y="6"/>
                  <a:pt x="261" y="6"/>
                  <a:pt x="261" y="6"/>
                </a:cubicBezTo>
                <a:cubicBezTo>
                  <a:pt x="251" y="6"/>
                  <a:pt x="251" y="6"/>
                  <a:pt x="251" y="6"/>
                </a:cubicBezTo>
                <a:lnTo>
                  <a:pt x="258" y="6"/>
                </a:lnTo>
                <a:close/>
                <a:moveTo>
                  <a:pt x="211" y="5"/>
                </a:moveTo>
                <a:cubicBezTo>
                  <a:pt x="211" y="6"/>
                  <a:pt x="211" y="6"/>
                  <a:pt x="211" y="6"/>
                </a:cubicBezTo>
                <a:cubicBezTo>
                  <a:pt x="206" y="6"/>
                  <a:pt x="206" y="6"/>
                  <a:pt x="206" y="6"/>
                </a:cubicBezTo>
                <a:lnTo>
                  <a:pt x="211" y="5"/>
                </a:lnTo>
                <a:close/>
                <a:moveTo>
                  <a:pt x="97" y="3"/>
                </a:moveTo>
                <a:cubicBezTo>
                  <a:pt x="111" y="3"/>
                  <a:pt x="126" y="3"/>
                  <a:pt x="139" y="3"/>
                </a:cubicBezTo>
                <a:cubicBezTo>
                  <a:pt x="124" y="4"/>
                  <a:pt x="112" y="3"/>
                  <a:pt x="97" y="3"/>
                </a:cubicBezTo>
                <a:close/>
                <a:moveTo>
                  <a:pt x="163" y="3"/>
                </a:moveTo>
                <a:cubicBezTo>
                  <a:pt x="168" y="3"/>
                  <a:pt x="168" y="3"/>
                  <a:pt x="168" y="3"/>
                </a:cubicBezTo>
                <a:cubicBezTo>
                  <a:pt x="179" y="3"/>
                  <a:pt x="179" y="3"/>
                  <a:pt x="179" y="3"/>
                </a:cubicBezTo>
                <a:lnTo>
                  <a:pt x="163" y="3"/>
                </a:lnTo>
                <a:close/>
                <a:moveTo>
                  <a:pt x="313" y="63"/>
                </a:moveTo>
                <a:cubicBezTo>
                  <a:pt x="326" y="63"/>
                  <a:pt x="340" y="63"/>
                  <a:pt x="355" y="64"/>
                </a:cubicBezTo>
                <a:lnTo>
                  <a:pt x="313" y="63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D4D56CE6-9811-206F-4C87-3A62587F4AA4}"/>
              </a:ext>
            </a:extLst>
          </p:cNvPr>
          <p:cNvGrpSpPr/>
          <p:nvPr/>
        </p:nvGrpSpPr>
        <p:grpSpPr>
          <a:xfrm>
            <a:off x="2454437" y="1282289"/>
            <a:ext cx="7283125" cy="2245035"/>
            <a:chOff x="2454437" y="912415"/>
            <a:chExt cx="7283125" cy="224503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2F7EFB6-C5A2-A5EC-A8E5-A646E301B8E9}"/>
                </a:ext>
              </a:extLst>
            </p:cNvPr>
            <p:cNvSpPr/>
            <p:nvPr/>
          </p:nvSpPr>
          <p:spPr>
            <a:xfrm>
              <a:off x="2454437" y="912415"/>
              <a:ext cx="7283125" cy="2150224"/>
            </a:xfrm>
            <a:custGeom>
              <a:avLst/>
              <a:gdLst>
                <a:gd name="connsiteX0" fmla="*/ 246908 w 7283125"/>
                <a:gd name="connsiteY0" fmla="*/ 0 h 2150224"/>
                <a:gd name="connsiteX1" fmla="*/ 7036217 w 7283125"/>
                <a:gd name="connsiteY1" fmla="*/ 0 h 2150224"/>
                <a:gd name="connsiteX2" fmla="*/ 7036217 w 7283125"/>
                <a:gd name="connsiteY2" fmla="*/ 249612 h 2150224"/>
                <a:gd name="connsiteX3" fmla="*/ 7283125 w 7283125"/>
                <a:gd name="connsiteY3" fmla="*/ 249612 h 2150224"/>
                <a:gd name="connsiteX4" fmla="*/ 7283125 w 7283125"/>
                <a:gd name="connsiteY4" fmla="*/ 1900612 h 2150224"/>
                <a:gd name="connsiteX5" fmla="*/ 7036217 w 7283125"/>
                <a:gd name="connsiteY5" fmla="*/ 1900612 h 2150224"/>
                <a:gd name="connsiteX6" fmla="*/ 7036217 w 7283125"/>
                <a:gd name="connsiteY6" fmla="*/ 2150224 h 2150224"/>
                <a:gd name="connsiteX7" fmla="*/ 246908 w 7283125"/>
                <a:gd name="connsiteY7" fmla="*/ 2150224 h 2150224"/>
                <a:gd name="connsiteX8" fmla="*/ 246908 w 7283125"/>
                <a:gd name="connsiteY8" fmla="*/ 1900612 h 2150224"/>
                <a:gd name="connsiteX9" fmla="*/ 0 w 7283125"/>
                <a:gd name="connsiteY9" fmla="*/ 1900612 h 2150224"/>
                <a:gd name="connsiteX10" fmla="*/ 0 w 7283125"/>
                <a:gd name="connsiteY10" fmla="*/ 249612 h 2150224"/>
                <a:gd name="connsiteX11" fmla="*/ 246908 w 7283125"/>
                <a:gd name="connsiteY11" fmla="*/ 249612 h 2150224"/>
                <a:gd name="connsiteX12" fmla="*/ 246908 w 7283125"/>
                <a:gd name="connsiteY12" fmla="*/ 0 h 215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283125" h="2150224">
                  <a:moveTo>
                    <a:pt x="246908" y="0"/>
                  </a:moveTo>
                  <a:lnTo>
                    <a:pt x="7036217" y="0"/>
                  </a:lnTo>
                  <a:lnTo>
                    <a:pt x="7036217" y="249612"/>
                  </a:lnTo>
                  <a:lnTo>
                    <a:pt x="7283125" y="249612"/>
                  </a:lnTo>
                  <a:lnTo>
                    <a:pt x="7283125" y="1900612"/>
                  </a:lnTo>
                  <a:lnTo>
                    <a:pt x="7036217" y="1900612"/>
                  </a:lnTo>
                  <a:lnTo>
                    <a:pt x="7036217" y="2150224"/>
                  </a:lnTo>
                  <a:lnTo>
                    <a:pt x="246908" y="2150224"/>
                  </a:lnTo>
                  <a:lnTo>
                    <a:pt x="246908" y="1900612"/>
                  </a:lnTo>
                  <a:lnTo>
                    <a:pt x="0" y="1900612"/>
                  </a:lnTo>
                  <a:lnTo>
                    <a:pt x="0" y="249612"/>
                  </a:lnTo>
                  <a:lnTo>
                    <a:pt x="246908" y="249612"/>
                  </a:lnTo>
                  <a:lnTo>
                    <a:pt x="246908" y="0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2A544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6F7D233-EC64-865D-8ADD-B305ACAB705F}"/>
                </a:ext>
              </a:extLst>
            </p:cNvPr>
            <p:cNvGrpSpPr/>
            <p:nvPr/>
          </p:nvGrpSpPr>
          <p:grpSpPr>
            <a:xfrm>
              <a:off x="2904991" y="941459"/>
              <a:ext cx="6575058" cy="2215991"/>
              <a:chOff x="2924041" y="1397949"/>
              <a:chExt cx="6575058" cy="2215991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68CCB426-8048-6BE1-1B54-484CE3817A06}"/>
                  </a:ext>
                </a:extLst>
              </p:cNvPr>
              <p:cNvSpPr txBox="1"/>
              <p:nvPr/>
            </p:nvSpPr>
            <p:spPr>
              <a:xfrm>
                <a:off x="2924041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谢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9AF4FD5-77DB-BE2D-F5BE-989C54AF0AD2}"/>
                  </a:ext>
                </a:extLst>
              </p:cNvPr>
              <p:cNvSpPr txBox="1"/>
              <p:nvPr/>
            </p:nvSpPr>
            <p:spPr>
              <a:xfrm>
                <a:off x="4471974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谢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5F67B8C-8AB0-69CF-D1D6-8DA1931D909E}"/>
                  </a:ext>
                </a:extLst>
              </p:cNvPr>
              <p:cNvSpPr txBox="1"/>
              <p:nvPr/>
            </p:nvSpPr>
            <p:spPr>
              <a:xfrm>
                <a:off x="6023049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观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0296386A-D41D-E0E3-33FE-EA7CD802B1D1}"/>
                  </a:ext>
                </a:extLst>
              </p:cNvPr>
              <p:cNvSpPr txBox="1"/>
              <p:nvPr/>
            </p:nvSpPr>
            <p:spPr>
              <a:xfrm>
                <a:off x="7544718" y="1397949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3800" dirty="0">
                    <a:blipFill>
                      <a:blip r:embed="rId9"/>
                      <a:stretch>
                        <a:fillRect/>
                      </a:stretch>
                    </a:blip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看</a:t>
                </a:r>
              </a:p>
            </p:txBody>
          </p: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704" y="1282288"/>
            <a:ext cx="3953374" cy="2635583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B9F35CF3-AD47-25BC-7AC6-1FB18C8BBBE8}"/>
              </a:ext>
            </a:extLst>
          </p:cNvPr>
          <p:cNvSpPr txBox="1"/>
          <p:nvPr/>
        </p:nvSpPr>
        <p:spPr>
          <a:xfrm>
            <a:off x="3840479" y="4640012"/>
            <a:ext cx="4511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+mn-ea"/>
                <a:ea typeface="+mn-ea"/>
              </a:rPr>
              <a:t>汇报人：</a:t>
            </a:r>
            <a:r>
              <a:rPr lang="en-US" altLang="zh-CN" sz="1200" b="1" dirty="0">
                <a:latin typeface="+mn-ea"/>
                <a:ea typeface="+mn-ea"/>
              </a:rPr>
              <a:t>51PPT</a:t>
            </a:r>
            <a:r>
              <a:rPr lang="zh-CN" altLang="en-US" sz="1200" b="1" dirty="0">
                <a:latin typeface="+mn-ea"/>
                <a:ea typeface="+mn-ea"/>
              </a:rPr>
              <a:t>模板网    时间：</a:t>
            </a:r>
            <a:r>
              <a:rPr lang="en-US" altLang="zh-CN" sz="1200" b="1" dirty="0">
                <a:latin typeface="+mn-ea"/>
                <a:ea typeface="+mn-ea"/>
              </a:rPr>
              <a:t>2022.07</a:t>
            </a:r>
            <a:endParaRPr lang="zh-CN" altLang="en-US" sz="1200" b="1" dirty="0">
              <a:latin typeface="+mn-ea"/>
              <a:ea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93E7474-5959-B290-8503-9746EA81C118}"/>
              </a:ext>
            </a:extLst>
          </p:cNvPr>
          <p:cNvGrpSpPr/>
          <p:nvPr/>
        </p:nvGrpSpPr>
        <p:grpSpPr>
          <a:xfrm>
            <a:off x="2559710" y="1392965"/>
            <a:ext cx="7072580" cy="372269"/>
            <a:chOff x="2559710" y="1392965"/>
            <a:chExt cx="7072580" cy="37226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93169AE-BCC7-7376-8BAC-27A38232C78B}"/>
                </a:ext>
              </a:extLst>
            </p:cNvPr>
            <p:cNvSpPr/>
            <p:nvPr/>
          </p:nvSpPr>
          <p:spPr>
            <a:xfrm>
              <a:off x="2559710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363FEBA-F6D7-3063-0319-38FC41DE3CD6}"/>
                </a:ext>
              </a:extLst>
            </p:cNvPr>
            <p:cNvSpPr/>
            <p:nvPr/>
          </p:nvSpPr>
          <p:spPr>
            <a:xfrm rot="5400000">
              <a:off x="9273515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0C1761D-92E8-4098-2534-D8B40F73CDC2}"/>
              </a:ext>
            </a:extLst>
          </p:cNvPr>
          <p:cNvGrpSpPr/>
          <p:nvPr/>
        </p:nvGrpSpPr>
        <p:grpSpPr>
          <a:xfrm rot="10800000">
            <a:off x="2559710" y="2946323"/>
            <a:ext cx="7072580" cy="372269"/>
            <a:chOff x="2559710" y="1392965"/>
            <a:chExt cx="7072580" cy="372269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451570D-7DFF-85E0-08D3-D129CBBD2351}"/>
                </a:ext>
              </a:extLst>
            </p:cNvPr>
            <p:cNvSpPr/>
            <p:nvPr/>
          </p:nvSpPr>
          <p:spPr>
            <a:xfrm>
              <a:off x="2559710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E4FD3C5-2901-F005-A079-990EA374F81A}"/>
                </a:ext>
              </a:extLst>
            </p:cNvPr>
            <p:cNvSpPr/>
            <p:nvPr/>
          </p:nvSpPr>
          <p:spPr>
            <a:xfrm rot="5400000">
              <a:off x="9273515" y="1392965"/>
              <a:ext cx="345281" cy="372269"/>
            </a:xfrm>
            <a:custGeom>
              <a:avLst/>
              <a:gdLst>
                <a:gd name="connsiteX0" fmla="*/ 355600 w 355600"/>
                <a:gd name="connsiteY0" fmla="*/ 0 h 508000"/>
                <a:gd name="connsiteX1" fmla="*/ 12700 w 355600"/>
                <a:gd name="connsiteY1" fmla="*/ 0 h 508000"/>
                <a:gd name="connsiteX2" fmla="*/ 12700 w 355600"/>
                <a:gd name="connsiteY2" fmla="*/ 508000 h 508000"/>
                <a:gd name="connsiteX3" fmla="*/ 0 w 355600"/>
                <a:gd name="connsiteY3" fmla="*/ 508000 h 508000"/>
                <a:gd name="connsiteX0" fmla="*/ 342900 w 342900"/>
                <a:gd name="connsiteY0" fmla="*/ 0 h 508000"/>
                <a:gd name="connsiteX1" fmla="*/ 0 w 342900"/>
                <a:gd name="connsiteY1" fmla="*/ 0 h 508000"/>
                <a:gd name="connsiteX2" fmla="*/ 0 w 342900"/>
                <a:gd name="connsiteY2" fmla="*/ 508000 h 508000"/>
                <a:gd name="connsiteX0" fmla="*/ 345281 w 345281"/>
                <a:gd name="connsiteY0" fmla="*/ 0 h 372269"/>
                <a:gd name="connsiteX1" fmla="*/ 2381 w 345281"/>
                <a:gd name="connsiteY1" fmla="*/ 0 h 372269"/>
                <a:gd name="connsiteX2" fmla="*/ 0 w 345281"/>
                <a:gd name="connsiteY2" fmla="*/ 372269 h 372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5281" h="372269">
                  <a:moveTo>
                    <a:pt x="345281" y="0"/>
                  </a:moveTo>
                  <a:lnTo>
                    <a:pt x="2381" y="0"/>
                  </a:lnTo>
                  <a:cubicBezTo>
                    <a:pt x="1587" y="124090"/>
                    <a:pt x="794" y="248179"/>
                    <a:pt x="0" y="372269"/>
                  </a:cubicBezTo>
                </a:path>
              </a:pathLst>
            </a:custGeom>
            <a:noFill/>
            <a:ln w="38100">
              <a:solidFill>
                <a:srgbClr val="2A54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D2DD3CD-C69F-E65B-E70E-9F0BF447F05C}"/>
              </a:ext>
            </a:extLst>
          </p:cNvPr>
          <p:cNvSpPr txBox="1"/>
          <p:nvPr/>
        </p:nvSpPr>
        <p:spPr>
          <a:xfrm>
            <a:off x="4052601" y="3749005"/>
            <a:ext cx="4086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工作总结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工作汇报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主题课件  </a:t>
            </a:r>
            <a:r>
              <a:rPr lang="en-US" altLang="zh-CN" sz="1400" dirty="0">
                <a:solidFill>
                  <a:schemeClr val="bg1"/>
                </a:solidFill>
              </a:rPr>
              <a:t>/  </a:t>
            </a:r>
            <a:r>
              <a:rPr lang="zh-CN" altLang="en-US" sz="1400" dirty="0">
                <a:solidFill>
                  <a:schemeClr val="bg1"/>
                </a:solidFill>
              </a:rPr>
              <a:t>文化宣传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378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43E7AA1A-6378-B4D8-0362-A46335B80D2C}"/>
              </a:ext>
            </a:extLst>
          </p:cNvPr>
          <p:cNvSpPr txBox="1"/>
          <p:nvPr/>
        </p:nvSpPr>
        <p:spPr>
          <a:xfrm>
            <a:off x="3622207" y="857584"/>
            <a:ext cx="1307440" cy="1677238"/>
          </a:xfrm>
          <a:custGeom>
            <a:avLst/>
            <a:gdLst/>
            <a:ahLst/>
            <a:cxnLst/>
            <a:rect l="l" t="t" r="r" b="b"/>
            <a:pathLst>
              <a:path w="1307440" h="1677238">
                <a:moveTo>
                  <a:pt x="590627" y="0"/>
                </a:moveTo>
                <a:lnTo>
                  <a:pt x="608153" y="0"/>
                </a:lnTo>
                <a:cubicBezTo>
                  <a:pt x="613995" y="0"/>
                  <a:pt x="618668" y="585"/>
                  <a:pt x="622173" y="1753"/>
                </a:cubicBezTo>
                <a:cubicBezTo>
                  <a:pt x="623342" y="2922"/>
                  <a:pt x="625679" y="3506"/>
                  <a:pt x="629184" y="3506"/>
                </a:cubicBezTo>
                <a:cubicBezTo>
                  <a:pt x="636194" y="4674"/>
                  <a:pt x="643205" y="8179"/>
                  <a:pt x="650215" y="14021"/>
                </a:cubicBezTo>
                <a:cubicBezTo>
                  <a:pt x="656057" y="15190"/>
                  <a:pt x="660731" y="18111"/>
                  <a:pt x="664236" y="22784"/>
                </a:cubicBezTo>
                <a:cubicBezTo>
                  <a:pt x="666573" y="23953"/>
                  <a:pt x="668909" y="25705"/>
                  <a:pt x="671246" y="28042"/>
                </a:cubicBezTo>
                <a:cubicBezTo>
                  <a:pt x="675920" y="29210"/>
                  <a:pt x="680593" y="33300"/>
                  <a:pt x="685267" y="40310"/>
                </a:cubicBezTo>
                <a:lnTo>
                  <a:pt x="701040" y="66599"/>
                </a:lnTo>
                <a:cubicBezTo>
                  <a:pt x="706882" y="72441"/>
                  <a:pt x="710972" y="77115"/>
                  <a:pt x="713309" y="80620"/>
                </a:cubicBezTo>
                <a:cubicBezTo>
                  <a:pt x="716814" y="82957"/>
                  <a:pt x="725577" y="94641"/>
                  <a:pt x="739598" y="115672"/>
                </a:cubicBezTo>
                <a:lnTo>
                  <a:pt x="746608" y="133198"/>
                </a:lnTo>
                <a:cubicBezTo>
                  <a:pt x="747776" y="134366"/>
                  <a:pt x="748945" y="137287"/>
                  <a:pt x="750113" y="141961"/>
                </a:cubicBezTo>
                <a:lnTo>
                  <a:pt x="751866" y="150724"/>
                </a:lnTo>
                <a:cubicBezTo>
                  <a:pt x="754203" y="157734"/>
                  <a:pt x="755371" y="167082"/>
                  <a:pt x="755371" y="178766"/>
                </a:cubicBezTo>
                <a:cubicBezTo>
                  <a:pt x="753034" y="193955"/>
                  <a:pt x="748945" y="206223"/>
                  <a:pt x="743103" y="215570"/>
                </a:cubicBezTo>
                <a:cubicBezTo>
                  <a:pt x="744271" y="213234"/>
                  <a:pt x="743103" y="217323"/>
                  <a:pt x="739598" y="227838"/>
                </a:cubicBezTo>
                <a:lnTo>
                  <a:pt x="741350" y="378562"/>
                </a:lnTo>
                <a:lnTo>
                  <a:pt x="743103" y="385572"/>
                </a:lnTo>
                <a:lnTo>
                  <a:pt x="785165" y="380315"/>
                </a:lnTo>
                <a:cubicBezTo>
                  <a:pt x="799186" y="377978"/>
                  <a:pt x="819049" y="375641"/>
                  <a:pt x="844754" y="373304"/>
                </a:cubicBezTo>
                <a:cubicBezTo>
                  <a:pt x="850596" y="372136"/>
                  <a:pt x="858774" y="371552"/>
                  <a:pt x="869290" y="371552"/>
                </a:cubicBezTo>
                <a:cubicBezTo>
                  <a:pt x="872795" y="370383"/>
                  <a:pt x="878637" y="369799"/>
                  <a:pt x="886816" y="369799"/>
                </a:cubicBezTo>
                <a:cubicBezTo>
                  <a:pt x="897332" y="367462"/>
                  <a:pt x="914273" y="365125"/>
                  <a:pt x="937641" y="362789"/>
                </a:cubicBezTo>
                <a:lnTo>
                  <a:pt x="1058571" y="352273"/>
                </a:lnTo>
                <a:cubicBezTo>
                  <a:pt x="1065581" y="352273"/>
                  <a:pt x="1070839" y="351689"/>
                  <a:pt x="1074344" y="350520"/>
                </a:cubicBezTo>
                <a:lnTo>
                  <a:pt x="1091870" y="348768"/>
                </a:lnTo>
                <a:cubicBezTo>
                  <a:pt x="1097712" y="348768"/>
                  <a:pt x="1102386" y="346431"/>
                  <a:pt x="1105891" y="341757"/>
                </a:cubicBezTo>
                <a:lnTo>
                  <a:pt x="1111149" y="343510"/>
                </a:lnTo>
                <a:cubicBezTo>
                  <a:pt x="1112317" y="343510"/>
                  <a:pt x="1113486" y="342926"/>
                  <a:pt x="1114654" y="341757"/>
                </a:cubicBezTo>
                <a:cubicBezTo>
                  <a:pt x="1114654" y="342926"/>
                  <a:pt x="1115238" y="343510"/>
                  <a:pt x="1116407" y="343510"/>
                </a:cubicBezTo>
                <a:cubicBezTo>
                  <a:pt x="1118743" y="347015"/>
                  <a:pt x="1122833" y="347599"/>
                  <a:pt x="1128675" y="345263"/>
                </a:cubicBezTo>
                <a:cubicBezTo>
                  <a:pt x="1131012" y="342926"/>
                  <a:pt x="1134517" y="341757"/>
                  <a:pt x="1139190" y="341757"/>
                </a:cubicBezTo>
                <a:cubicBezTo>
                  <a:pt x="1141527" y="344094"/>
                  <a:pt x="1144448" y="344094"/>
                  <a:pt x="1147953" y="341757"/>
                </a:cubicBezTo>
                <a:lnTo>
                  <a:pt x="1153211" y="340005"/>
                </a:lnTo>
                <a:lnTo>
                  <a:pt x="1179500" y="340005"/>
                </a:lnTo>
                <a:cubicBezTo>
                  <a:pt x="1183005" y="340005"/>
                  <a:pt x="1185927" y="341173"/>
                  <a:pt x="1188263" y="343510"/>
                </a:cubicBezTo>
                <a:lnTo>
                  <a:pt x="1211047" y="362789"/>
                </a:lnTo>
                <a:cubicBezTo>
                  <a:pt x="1218057" y="367462"/>
                  <a:pt x="1223899" y="373304"/>
                  <a:pt x="1228573" y="380315"/>
                </a:cubicBezTo>
                <a:cubicBezTo>
                  <a:pt x="1240257" y="391999"/>
                  <a:pt x="1248436" y="401930"/>
                  <a:pt x="1253109" y="410109"/>
                </a:cubicBezTo>
                <a:cubicBezTo>
                  <a:pt x="1254278" y="412446"/>
                  <a:pt x="1257199" y="415951"/>
                  <a:pt x="1261872" y="420624"/>
                </a:cubicBezTo>
                <a:cubicBezTo>
                  <a:pt x="1273557" y="434645"/>
                  <a:pt x="1281151" y="445745"/>
                  <a:pt x="1284656" y="453924"/>
                </a:cubicBezTo>
                <a:cubicBezTo>
                  <a:pt x="1290498" y="462103"/>
                  <a:pt x="1293419" y="466776"/>
                  <a:pt x="1293419" y="467945"/>
                </a:cubicBezTo>
                <a:cubicBezTo>
                  <a:pt x="1299261" y="480797"/>
                  <a:pt x="1303351" y="495402"/>
                  <a:pt x="1305687" y="511760"/>
                </a:cubicBezTo>
                <a:lnTo>
                  <a:pt x="1307440" y="529286"/>
                </a:lnTo>
                <a:cubicBezTo>
                  <a:pt x="1305103" y="536296"/>
                  <a:pt x="1303935" y="541554"/>
                  <a:pt x="1303935" y="545059"/>
                </a:cubicBezTo>
                <a:cubicBezTo>
                  <a:pt x="1302766" y="550901"/>
                  <a:pt x="1298677" y="558496"/>
                  <a:pt x="1291667" y="567843"/>
                </a:cubicBezTo>
                <a:cubicBezTo>
                  <a:pt x="1289330" y="570180"/>
                  <a:pt x="1288161" y="572517"/>
                  <a:pt x="1288161" y="574853"/>
                </a:cubicBezTo>
                <a:cubicBezTo>
                  <a:pt x="1284656" y="583032"/>
                  <a:pt x="1278230" y="588874"/>
                  <a:pt x="1268883" y="592379"/>
                </a:cubicBezTo>
                <a:cubicBezTo>
                  <a:pt x="1265378" y="592379"/>
                  <a:pt x="1263041" y="593548"/>
                  <a:pt x="1261872" y="595885"/>
                </a:cubicBezTo>
                <a:cubicBezTo>
                  <a:pt x="1256031" y="601726"/>
                  <a:pt x="1249604" y="603479"/>
                  <a:pt x="1242594" y="601142"/>
                </a:cubicBezTo>
                <a:cubicBezTo>
                  <a:pt x="1239089" y="601142"/>
                  <a:pt x="1236752" y="601726"/>
                  <a:pt x="1235583" y="602895"/>
                </a:cubicBezTo>
                <a:cubicBezTo>
                  <a:pt x="1232078" y="605232"/>
                  <a:pt x="1229157" y="608153"/>
                  <a:pt x="1226820" y="611658"/>
                </a:cubicBezTo>
                <a:lnTo>
                  <a:pt x="1198779" y="715061"/>
                </a:lnTo>
                <a:lnTo>
                  <a:pt x="1146201" y="886816"/>
                </a:lnTo>
                <a:lnTo>
                  <a:pt x="1146201" y="899084"/>
                </a:lnTo>
                <a:cubicBezTo>
                  <a:pt x="1148538" y="903758"/>
                  <a:pt x="1149122" y="906679"/>
                  <a:pt x="1147953" y="907847"/>
                </a:cubicBezTo>
                <a:cubicBezTo>
                  <a:pt x="1146785" y="912521"/>
                  <a:pt x="1147369" y="919531"/>
                  <a:pt x="1149706" y="928878"/>
                </a:cubicBezTo>
                <a:lnTo>
                  <a:pt x="1147953" y="941147"/>
                </a:lnTo>
                <a:cubicBezTo>
                  <a:pt x="1147953" y="948157"/>
                  <a:pt x="1146201" y="954583"/>
                  <a:pt x="1142696" y="960425"/>
                </a:cubicBezTo>
                <a:cubicBezTo>
                  <a:pt x="1141527" y="961594"/>
                  <a:pt x="1140943" y="964515"/>
                  <a:pt x="1140943" y="969188"/>
                </a:cubicBezTo>
                <a:cubicBezTo>
                  <a:pt x="1140943" y="970357"/>
                  <a:pt x="1140359" y="970941"/>
                  <a:pt x="1139190" y="970941"/>
                </a:cubicBezTo>
                <a:cubicBezTo>
                  <a:pt x="1135685" y="972109"/>
                  <a:pt x="1132180" y="974446"/>
                  <a:pt x="1128675" y="977951"/>
                </a:cubicBezTo>
                <a:lnTo>
                  <a:pt x="1123417" y="981456"/>
                </a:lnTo>
                <a:cubicBezTo>
                  <a:pt x="1121080" y="983793"/>
                  <a:pt x="1119912" y="986130"/>
                  <a:pt x="1119912" y="988467"/>
                </a:cubicBezTo>
                <a:lnTo>
                  <a:pt x="1118159" y="993725"/>
                </a:lnTo>
                <a:cubicBezTo>
                  <a:pt x="1116991" y="998398"/>
                  <a:pt x="1114070" y="1001903"/>
                  <a:pt x="1109396" y="1004240"/>
                </a:cubicBezTo>
                <a:cubicBezTo>
                  <a:pt x="1107060" y="1006577"/>
                  <a:pt x="1104723" y="1010666"/>
                  <a:pt x="1102386" y="1016508"/>
                </a:cubicBezTo>
                <a:lnTo>
                  <a:pt x="1102386" y="1020014"/>
                </a:lnTo>
                <a:lnTo>
                  <a:pt x="1083107" y="1030529"/>
                </a:lnTo>
                <a:lnTo>
                  <a:pt x="1088365" y="1035787"/>
                </a:lnTo>
                <a:lnTo>
                  <a:pt x="1039292" y="1034035"/>
                </a:lnTo>
                <a:cubicBezTo>
                  <a:pt x="1035787" y="1034035"/>
                  <a:pt x="1033450" y="1034619"/>
                  <a:pt x="1032282" y="1035787"/>
                </a:cubicBezTo>
                <a:cubicBezTo>
                  <a:pt x="1029945" y="1036955"/>
                  <a:pt x="1025856" y="1037540"/>
                  <a:pt x="1020014" y="1037540"/>
                </a:cubicBezTo>
                <a:cubicBezTo>
                  <a:pt x="1017677" y="1037540"/>
                  <a:pt x="1015924" y="1038124"/>
                  <a:pt x="1014756" y="1039292"/>
                </a:cubicBezTo>
                <a:cubicBezTo>
                  <a:pt x="1011251" y="1040461"/>
                  <a:pt x="1007161" y="1040461"/>
                  <a:pt x="1002488" y="1039292"/>
                </a:cubicBezTo>
                <a:lnTo>
                  <a:pt x="998982" y="1039292"/>
                </a:lnTo>
                <a:cubicBezTo>
                  <a:pt x="995477" y="1040461"/>
                  <a:pt x="990219" y="1041045"/>
                  <a:pt x="983209" y="1041045"/>
                </a:cubicBezTo>
                <a:lnTo>
                  <a:pt x="806196" y="1053313"/>
                </a:lnTo>
                <a:cubicBezTo>
                  <a:pt x="798018" y="1053313"/>
                  <a:pt x="791591" y="1053897"/>
                  <a:pt x="786918" y="1055066"/>
                </a:cubicBezTo>
                <a:cubicBezTo>
                  <a:pt x="775234" y="1055066"/>
                  <a:pt x="766471" y="1055650"/>
                  <a:pt x="760629" y="1056818"/>
                </a:cubicBezTo>
                <a:lnTo>
                  <a:pt x="758876" y="1062076"/>
                </a:lnTo>
                <a:lnTo>
                  <a:pt x="760629" y="1198779"/>
                </a:lnTo>
                <a:lnTo>
                  <a:pt x="758876" y="1512494"/>
                </a:lnTo>
                <a:cubicBezTo>
                  <a:pt x="760045" y="1512494"/>
                  <a:pt x="760629" y="1514831"/>
                  <a:pt x="760629" y="1519505"/>
                </a:cubicBezTo>
                <a:cubicBezTo>
                  <a:pt x="762966" y="1520673"/>
                  <a:pt x="762966" y="1522426"/>
                  <a:pt x="760629" y="1524763"/>
                </a:cubicBezTo>
                <a:lnTo>
                  <a:pt x="758876" y="1537031"/>
                </a:lnTo>
                <a:cubicBezTo>
                  <a:pt x="758876" y="1542873"/>
                  <a:pt x="758292" y="1547546"/>
                  <a:pt x="757124" y="1551052"/>
                </a:cubicBezTo>
                <a:cubicBezTo>
                  <a:pt x="758292" y="1554557"/>
                  <a:pt x="758876" y="1560399"/>
                  <a:pt x="758876" y="1568578"/>
                </a:cubicBezTo>
                <a:cubicBezTo>
                  <a:pt x="758876" y="1574420"/>
                  <a:pt x="757708" y="1578509"/>
                  <a:pt x="755371" y="1580846"/>
                </a:cubicBezTo>
                <a:cubicBezTo>
                  <a:pt x="753034" y="1586688"/>
                  <a:pt x="753034" y="1591361"/>
                  <a:pt x="755371" y="1594867"/>
                </a:cubicBezTo>
                <a:lnTo>
                  <a:pt x="762381" y="1605382"/>
                </a:lnTo>
                <a:lnTo>
                  <a:pt x="762381" y="1610640"/>
                </a:lnTo>
                <a:cubicBezTo>
                  <a:pt x="763550" y="1614145"/>
                  <a:pt x="762966" y="1617066"/>
                  <a:pt x="760629" y="1619403"/>
                </a:cubicBezTo>
                <a:lnTo>
                  <a:pt x="751866" y="1628166"/>
                </a:lnTo>
                <a:lnTo>
                  <a:pt x="743103" y="1628166"/>
                </a:lnTo>
                <a:cubicBezTo>
                  <a:pt x="740766" y="1628166"/>
                  <a:pt x="738429" y="1629334"/>
                  <a:pt x="736092" y="1631671"/>
                </a:cubicBezTo>
                <a:lnTo>
                  <a:pt x="736092" y="1635176"/>
                </a:lnTo>
                <a:cubicBezTo>
                  <a:pt x="732587" y="1638682"/>
                  <a:pt x="729082" y="1639850"/>
                  <a:pt x="725577" y="1638682"/>
                </a:cubicBezTo>
                <a:lnTo>
                  <a:pt x="715061" y="1633424"/>
                </a:lnTo>
                <a:cubicBezTo>
                  <a:pt x="712724" y="1633424"/>
                  <a:pt x="710972" y="1634008"/>
                  <a:pt x="709803" y="1635176"/>
                </a:cubicBezTo>
                <a:lnTo>
                  <a:pt x="713309" y="1638682"/>
                </a:lnTo>
                <a:lnTo>
                  <a:pt x="704546" y="1640434"/>
                </a:lnTo>
                <a:cubicBezTo>
                  <a:pt x="703377" y="1639266"/>
                  <a:pt x="701040" y="1638682"/>
                  <a:pt x="697535" y="1638682"/>
                </a:cubicBezTo>
                <a:lnTo>
                  <a:pt x="695783" y="1645692"/>
                </a:lnTo>
                <a:lnTo>
                  <a:pt x="688772" y="1645692"/>
                </a:lnTo>
                <a:cubicBezTo>
                  <a:pt x="688772" y="1648029"/>
                  <a:pt x="688188" y="1649197"/>
                  <a:pt x="687020" y="1649197"/>
                </a:cubicBezTo>
                <a:lnTo>
                  <a:pt x="687020" y="1650950"/>
                </a:lnTo>
                <a:cubicBezTo>
                  <a:pt x="682346" y="1650950"/>
                  <a:pt x="680009" y="1652118"/>
                  <a:pt x="680009" y="1654455"/>
                </a:cubicBezTo>
                <a:lnTo>
                  <a:pt x="678257" y="1656208"/>
                </a:lnTo>
                <a:cubicBezTo>
                  <a:pt x="675920" y="1657960"/>
                  <a:pt x="672999" y="1659859"/>
                  <a:pt x="669494" y="1661904"/>
                </a:cubicBezTo>
                <a:lnTo>
                  <a:pt x="659060" y="1667493"/>
                </a:lnTo>
                <a:lnTo>
                  <a:pt x="658102" y="1667599"/>
                </a:lnTo>
                <a:cubicBezTo>
                  <a:pt x="655181" y="1668184"/>
                  <a:pt x="649047" y="1669644"/>
                  <a:pt x="639699" y="1671981"/>
                </a:cubicBezTo>
                <a:cubicBezTo>
                  <a:pt x="636194" y="1673149"/>
                  <a:pt x="625679" y="1673734"/>
                  <a:pt x="608153" y="1673734"/>
                </a:cubicBezTo>
                <a:lnTo>
                  <a:pt x="592379" y="1671981"/>
                </a:lnTo>
                <a:cubicBezTo>
                  <a:pt x="591211" y="1673149"/>
                  <a:pt x="588290" y="1673734"/>
                  <a:pt x="583616" y="1673734"/>
                </a:cubicBezTo>
                <a:cubicBezTo>
                  <a:pt x="576606" y="1678407"/>
                  <a:pt x="567843" y="1678407"/>
                  <a:pt x="557327" y="1673734"/>
                </a:cubicBezTo>
                <a:lnTo>
                  <a:pt x="531038" y="1656208"/>
                </a:lnTo>
                <a:cubicBezTo>
                  <a:pt x="522859" y="1651534"/>
                  <a:pt x="515849" y="1645108"/>
                  <a:pt x="510007" y="1636929"/>
                </a:cubicBezTo>
                <a:lnTo>
                  <a:pt x="485471" y="1596619"/>
                </a:lnTo>
                <a:cubicBezTo>
                  <a:pt x="483134" y="1591946"/>
                  <a:pt x="483718" y="1587856"/>
                  <a:pt x="487223" y="1584351"/>
                </a:cubicBezTo>
                <a:cubicBezTo>
                  <a:pt x="491897" y="1576172"/>
                  <a:pt x="494234" y="1565657"/>
                  <a:pt x="494234" y="1552804"/>
                </a:cubicBezTo>
                <a:lnTo>
                  <a:pt x="481965" y="1091870"/>
                </a:lnTo>
                <a:cubicBezTo>
                  <a:pt x="480213" y="1090118"/>
                  <a:pt x="478825" y="1088657"/>
                  <a:pt x="477803" y="1087489"/>
                </a:cubicBezTo>
                <a:lnTo>
                  <a:pt x="476050" y="1085152"/>
                </a:lnTo>
                <a:lnTo>
                  <a:pt x="420624" y="1091870"/>
                </a:lnTo>
                <a:cubicBezTo>
                  <a:pt x="404267" y="1094207"/>
                  <a:pt x="391999" y="1095376"/>
                  <a:pt x="383820" y="1095376"/>
                </a:cubicBezTo>
                <a:lnTo>
                  <a:pt x="310211" y="1107644"/>
                </a:lnTo>
                <a:lnTo>
                  <a:pt x="282169" y="1123417"/>
                </a:lnTo>
                <a:cubicBezTo>
                  <a:pt x="278664" y="1124586"/>
                  <a:pt x="275159" y="1124586"/>
                  <a:pt x="271653" y="1123417"/>
                </a:cubicBezTo>
                <a:cubicBezTo>
                  <a:pt x="265811" y="1121080"/>
                  <a:pt x="264059" y="1122833"/>
                  <a:pt x="266396" y="1128675"/>
                </a:cubicBezTo>
                <a:lnTo>
                  <a:pt x="266396" y="1130427"/>
                </a:lnTo>
                <a:cubicBezTo>
                  <a:pt x="266396" y="1131596"/>
                  <a:pt x="265811" y="1132180"/>
                  <a:pt x="264643" y="1132180"/>
                </a:cubicBezTo>
                <a:cubicBezTo>
                  <a:pt x="263475" y="1131012"/>
                  <a:pt x="261722" y="1130427"/>
                  <a:pt x="259385" y="1130427"/>
                </a:cubicBezTo>
                <a:lnTo>
                  <a:pt x="243612" y="1125170"/>
                </a:lnTo>
                <a:cubicBezTo>
                  <a:pt x="237770" y="1122833"/>
                  <a:pt x="233680" y="1122833"/>
                  <a:pt x="231344" y="1125170"/>
                </a:cubicBezTo>
                <a:lnTo>
                  <a:pt x="187529" y="1118159"/>
                </a:lnTo>
                <a:cubicBezTo>
                  <a:pt x="184023" y="1118159"/>
                  <a:pt x="181102" y="1117575"/>
                  <a:pt x="178766" y="1116407"/>
                </a:cubicBezTo>
                <a:cubicBezTo>
                  <a:pt x="172924" y="1116407"/>
                  <a:pt x="168834" y="1113486"/>
                  <a:pt x="166497" y="1107644"/>
                </a:cubicBezTo>
                <a:cubicBezTo>
                  <a:pt x="164161" y="1101802"/>
                  <a:pt x="160655" y="1098881"/>
                  <a:pt x="155982" y="1098881"/>
                </a:cubicBezTo>
                <a:lnTo>
                  <a:pt x="145466" y="1086612"/>
                </a:lnTo>
                <a:cubicBezTo>
                  <a:pt x="144298" y="1085444"/>
                  <a:pt x="143129" y="1084860"/>
                  <a:pt x="141961" y="1084860"/>
                </a:cubicBezTo>
                <a:cubicBezTo>
                  <a:pt x="140793" y="1083692"/>
                  <a:pt x="139040" y="1083107"/>
                  <a:pt x="136703" y="1083107"/>
                </a:cubicBezTo>
                <a:lnTo>
                  <a:pt x="131445" y="1081355"/>
                </a:lnTo>
                <a:cubicBezTo>
                  <a:pt x="120930" y="1080186"/>
                  <a:pt x="110998" y="1075513"/>
                  <a:pt x="101651" y="1067334"/>
                </a:cubicBezTo>
                <a:cubicBezTo>
                  <a:pt x="99314" y="1066165"/>
                  <a:pt x="96978" y="1063244"/>
                  <a:pt x="94641" y="1058571"/>
                </a:cubicBezTo>
                <a:lnTo>
                  <a:pt x="87630" y="1048055"/>
                </a:lnTo>
                <a:cubicBezTo>
                  <a:pt x="84125" y="1038708"/>
                  <a:pt x="82957" y="1029945"/>
                  <a:pt x="84125" y="1021766"/>
                </a:cubicBezTo>
                <a:lnTo>
                  <a:pt x="84125" y="1002488"/>
                </a:lnTo>
                <a:cubicBezTo>
                  <a:pt x="84125" y="996646"/>
                  <a:pt x="83541" y="992556"/>
                  <a:pt x="82373" y="990219"/>
                </a:cubicBezTo>
                <a:cubicBezTo>
                  <a:pt x="82373" y="989051"/>
                  <a:pt x="82957" y="987883"/>
                  <a:pt x="84125" y="986714"/>
                </a:cubicBezTo>
                <a:lnTo>
                  <a:pt x="82373" y="965683"/>
                </a:lnTo>
                <a:cubicBezTo>
                  <a:pt x="82373" y="962178"/>
                  <a:pt x="81788" y="959257"/>
                  <a:pt x="80620" y="956920"/>
                </a:cubicBezTo>
                <a:lnTo>
                  <a:pt x="36805" y="792176"/>
                </a:lnTo>
                <a:lnTo>
                  <a:pt x="10516" y="646710"/>
                </a:lnTo>
                <a:cubicBezTo>
                  <a:pt x="10516" y="642036"/>
                  <a:pt x="9932" y="638531"/>
                  <a:pt x="8763" y="636194"/>
                </a:cubicBezTo>
                <a:cubicBezTo>
                  <a:pt x="6427" y="622174"/>
                  <a:pt x="5258" y="612826"/>
                  <a:pt x="5258" y="608153"/>
                </a:cubicBezTo>
                <a:cubicBezTo>
                  <a:pt x="5258" y="606984"/>
                  <a:pt x="4674" y="606400"/>
                  <a:pt x="3506" y="606400"/>
                </a:cubicBezTo>
                <a:cubicBezTo>
                  <a:pt x="2337" y="605232"/>
                  <a:pt x="1169" y="604648"/>
                  <a:pt x="0" y="604648"/>
                </a:cubicBezTo>
                <a:lnTo>
                  <a:pt x="0" y="601142"/>
                </a:lnTo>
                <a:cubicBezTo>
                  <a:pt x="2337" y="601142"/>
                  <a:pt x="3506" y="599974"/>
                  <a:pt x="3506" y="597637"/>
                </a:cubicBezTo>
                <a:cubicBezTo>
                  <a:pt x="2337" y="595300"/>
                  <a:pt x="1753" y="591211"/>
                  <a:pt x="1753" y="585369"/>
                </a:cubicBezTo>
                <a:cubicBezTo>
                  <a:pt x="585" y="581864"/>
                  <a:pt x="0" y="576606"/>
                  <a:pt x="0" y="569596"/>
                </a:cubicBezTo>
                <a:cubicBezTo>
                  <a:pt x="0" y="564922"/>
                  <a:pt x="1169" y="562001"/>
                  <a:pt x="3506" y="560833"/>
                </a:cubicBezTo>
                <a:lnTo>
                  <a:pt x="5258" y="557327"/>
                </a:lnTo>
                <a:cubicBezTo>
                  <a:pt x="4090" y="553822"/>
                  <a:pt x="3506" y="549733"/>
                  <a:pt x="3506" y="545059"/>
                </a:cubicBezTo>
                <a:cubicBezTo>
                  <a:pt x="2337" y="545059"/>
                  <a:pt x="5258" y="538633"/>
                  <a:pt x="12269" y="525781"/>
                </a:cubicBezTo>
                <a:lnTo>
                  <a:pt x="19279" y="502997"/>
                </a:lnTo>
                <a:cubicBezTo>
                  <a:pt x="23953" y="493650"/>
                  <a:pt x="27458" y="487807"/>
                  <a:pt x="29795" y="485471"/>
                </a:cubicBezTo>
                <a:cubicBezTo>
                  <a:pt x="33300" y="481966"/>
                  <a:pt x="35637" y="477876"/>
                  <a:pt x="36805" y="473202"/>
                </a:cubicBezTo>
                <a:cubicBezTo>
                  <a:pt x="40310" y="468529"/>
                  <a:pt x="46152" y="465024"/>
                  <a:pt x="54331" y="462687"/>
                </a:cubicBezTo>
                <a:lnTo>
                  <a:pt x="68352" y="466192"/>
                </a:lnTo>
                <a:cubicBezTo>
                  <a:pt x="68352" y="462687"/>
                  <a:pt x="71273" y="458013"/>
                  <a:pt x="77115" y="452171"/>
                </a:cubicBezTo>
                <a:lnTo>
                  <a:pt x="87630" y="445161"/>
                </a:lnTo>
                <a:cubicBezTo>
                  <a:pt x="96978" y="441656"/>
                  <a:pt x="108662" y="441656"/>
                  <a:pt x="122682" y="445161"/>
                </a:cubicBezTo>
                <a:cubicBezTo>
                  <a:pt x="123851" y="446329"/>
                  <a:pt x="126772" y="446914"/>
                  <a:pt x="131445" y="446914"/>
                </a:cubicBezTo>
                <a:cubicBezTo>
                  <a:pt x="133782" y="446914"/>
                  <a:pt x="138456" y="448082"/>
                  <a:pt x="145466" y="450419"/>
                </a:cubicBezTo>
                <a:cubicBezTo>
                  <a:pt x="146635" y="452755"/>
                  <a:pt x="149556" y="453924"/>
                  <a:pt x="154229" y="453924"/>
                </a:cubicBezTo>
                <a:cubicBezTo>
                  <a:pt x="162408" y="456261"/>
                  <a:pt x="167082" y="458013"/>
                  <a:pt x="168250" y="459182"/>
                </a:cubicBezTo>
                <a:cubicBezTo>
                  <a:pt x="170587" y="459182"/>
                  <a:pt x="172339" y="459766"/>
                  <a:pt x="173508" y="460934"/>
                </a:cubicBezTo>
                <a:cubicBezTo>
                  <a:pt x="179350" y="460934"/>
                  <a:pt x="184023" y="462687"/>
                  <a:pt x="187529" y="466192"/>
                </a:cubicBezTo>
                <a:lnTo>
                  <a:pt x="192786" y="473202"/>
                </a:lnTo>
                <a:cubicBezTo>
                  <a:pt x="195123" y="475539"/>
                  <a:pt x="196876" y="477876"/>
                  <a:pt x="198044" y="480213"/>
                </a:cubicBezTo>
                <a:cubicBezTo>
                  <a:pt x="201549" y="483718"/>
                  <a:pt x="204470" y="486055"/>
                  <a:pt x="206807" y="487223"/>
                </a:cubicBezTo>
                <a:cubicBezTo>
                  <a:pt x="209144" y="488392"/>
                  <a:pt x="210897" y="487807"/>
                  <a:pt x="212065" y="485471"/>
                </a:cubicBezTo>
                <a:lnTo>
                  <a:pt x="213818" y="480213"/>
                </a:lnTo>
                <a:lnTo>
                  <a:pt x="212065" y="476708"/>
                </a:lnTo>
                <a:lnTo>
                  <a:pt x="415367" y="436398"/>
                </a:lnTo>
                <a:lnTo>
                  <a:pt x="469697" y="427635"/>
                </a:lnTo>
                <a:lnTo>
                  <a:pt x="464439" y="178766"/>
                </a:lnTo>
                <a:cubicBezTo>
                  <a:pt x="463271" y="165913"/>
                  <a:pt x="462687" y="146050"/>
                  <a:pt x="462687" y="119177"/>
                </a:cubicBezTo>
                <a:cubicBezTo>
                  <a:pt x="462687" y="103988"/>
                  <a:pt x="463271" y="95225"/>
                  <a:pt x="464439" y="92888"/>
                </a:cubicBezTo>
                <a:cubicBezTo>
                  <a:pt x="466776" y="91720"/>
                  <a:pt x="469697" y="89383"/>
                  <a:pt x="473202" y="85878"/>
                </a:cubicBezTo>
                <a:lnTo>
                  <a:pt x="478460" y="87630"/>
                </a:lnTo>
                <a:cubicBezTo>
                  <a:pt x="479629" y="86462"/>
                  <a:pt x="481381" y="85878"/>
                  <a:pt x="483718" y="85878"/>
                </a:cubicBezTo>
                <a:lnTo>
                  <a:pt x="488976" y="78867"/>
                </a:lnTo>
                <a:cubicBezTo>
                  <a:pt x="488976" y="74194"/>
                  <a:pt x="489560" y="71273"/>
                  <a:pt x="490728" y="70104"/>
                </a:cubicBezTo>
                <a:lnTo>
                  <a:pt x="492481" y="64847"/>
                </a:lnTo>
                <a:lnTo>
                  <a:pt x="493521" y="60688"/>
                </a:lnTo>
                <a:lnTo>
                  <a:pt x="495548" y="61122"/>
                </a:lnTo>
                <a:cubicBezTo>
                  <a:pt x="497009" y="61269"/>
                  <a:pt x="498907" y="61341"/>
                  <a:pt x="501244" y="61341"/>
                </a:cubicBezTo>
                <a:lnTo>
                  <a:pt x="501244" y="45568"/>
                </a:lnTo>
                <a:cubicBezTo>
                  <a:pt x="509423" y="50242"/>
                  <a:pt x="512928" y="52578"/>
                  <a:pt x="511760" y="52578"/>
                </a:cubicBezTo>
                <a:lnTo>
                  <a:pt x="515265" y="43815"/>
                </a:lnTo>
                <a:cubicBezTo>
                  <a:pt x="516433" y="43815"/>
                  <a:pt x="517602" y="44400"/>
                  <a:pt x="518770" y="45568"/>
                </a:cubicBezTo>
                <a:cubicBezTo>
                  <a:pt x="519938" y="44400"/>
                  <a:pt x="520523" y="43231"/>
                  <a:pt x="520523" y="42063"/>
                </a:cubicBezTo>
                <a:lnTo>
                  <a:pt x="520523" y="35052"/>
                </a:lnTo>
                <a:cubicBezTo>
                  <a:pt x="521691" y="35052"/>
                  <a:pt x="522859" y="35637"/>
                  <a:pt x="524028" y="36805"/>
                </a:cubicBezTo>
                <a:cubicBezTo>
                  <a:pt x="526365" y="34468"/>
                  <a:pt x="528117" y="33300"/>
                  <a:pt x="529286" y="33300"/>
                </a:cubicBezTo>
                <a:cubicBezTo>
                  <a:pt x="529286" y="30963"/>
                  <a:pt x="528701" y="28626"/>
                  <a:pt x="527533" y="26289"/>
                </a:cubicBezTo>
                <a:cubicBezTo>
                  <a:pt x="527533" y="22784"/>
                  <a:pt x="526949" y="20447"/>
                  <a:pt x="525780" y="19279"/>
                </a:cubicBezTo>
                <a:cubicBezTo>
                  <a:pt x="526949" y="19279"/>
                  <a:pt x="528117" y="19863"/>
                  <a:pt x="529286" y="21032"/>
                </a:cubicBezTo>
                <a:cubicBezTo>
                  <a:pt x="530454" y="21032"/>
                  <a:pt x="531038" y="21616"/>
                  <a:pt x="531038" y="22784"/>
                </a:cubicBezTo>
                <a:cubicBezTo>
                  <a:pt x="533375" y="20447"/>
                  <a:pt x="535128" y="19279"/>
                  <a:pt x="536296" y="19279"/>
                </a:cubicBezTo>
                <a:cubicBezTo>
                  <a:pt x="536296" y="20447"/>
                  <a:pt x="538049" y="19279"/>
                  <a:pt x="541554" y="15774"/>
                </a:cubicBezTo>
                <a:lnTo>
                  <a:pt x="552069" y="19279"/>
                </a:lnTo>
                <a:cubicBezTo>
                  <a:pt x="554406" y="21616"/>
                  <a:pt x="556743" y="21032"/>
                  <a:pt x="559080" y="17526"/>
                </a:cubicBezTo>
                <a:cubicBezTo>
                  <a:pt x="560248" y="16358"/>
                  <a:pt x="561417" y="13437"/>
                  <a:pt x="562585" y="8763"/>
                </a:cubicBezTo>
                <a:cubicBezTo>
                  <a:pt x="563753" y="9932"/>
                  <a:pt x="566090" y="9932"/>
                  <a:pt x="569595" y="8763"/>
                </a:cubicBezTo>
                <a:lnTo>
                  <a:pt x="580111" y="3506"/>
                </a:lnTo>
                <a:cubicBezTo>
                  <a:pt x="582448" y="1169"/>
                  <a:pt x="585953" y="0"/>
                  <a:pt x="590627" y="0"/>
                </a:cubicBezTo>
                <a:close/>
                <a:moveTo>
                  <a:pt x="906095" y="616916"/>
                </a:moveTo>
                <a:lnTo>
                  <a:pt x="772897" y="634442"/>
                </a:lnTo>
                <a:cubicBezTo>
                  <a:pt x="768223" y="634442"/>
                  <a:pt x="761213" y="635610"/>
                  <a:pt x="751866" y="637947"/>
                </a:cubicBezTo>
                <a:lnTo>
                  <a:pt x="750113" y="658978"/>
                </a:lnTo>
                <a:cubicBezTo>
                  <a:pt x="751282" y="670662"/>
                  <a:pt x="751866" y="687604"/>
                  <a:pt x="751866" y="709804"/>
                </a:cubicBezTo>
                <a:lnTo>
                  <a:pt x="751866" y="795681"/>
                </a:lnTo>
                <a:lnTo>
                  <a:pt x="755371" y="811454"/>
                </a:lnTo>
                <a:cubicBezTo>
                  <a:pt x="761213" y="810286"/>
                  <a:pt x="769392" y="809702"/>
                  <a:pt x="779907" y="809702"/>
                </a:cubicBezTo>
                <a:lnTo>
                  <a:pt x="878053" y="800939"/>
                </a:lnTo>
                <a:cubicBezTo>
                  <a:pt x="883895" y="799770"/>
                  <a:pt x="887400" y="796265"/>
                  <a:pt x="888569" y="790423"/>
                </a:cubicBezTo>
                <a:cubicBezTo>
                  <a:pt x="897916" y="755371"/>
                  <a:pt x="904342" y="728498"/>
                  <a:pt x="907847" y="709804"/>
                </a:cubicBezTo>
                <a:lnTo>
                  <a:pt x="927126" y="629184"/>
                </a:lnTo>
                <a:lnTo>
                  <a:pt x="927126" y="616916"/>
                </a:lnTo>
                <a:lnTo>
                  <a:pt x="906095" y="616916"/>
                </a:lnTo>
                <a:close/>
                <a:moveTo>
                  <a:pt x="466192" y="672999"/>
                </a:moveTo>
                <a:lnTo>
                  <a:pt x="425882" y="678257"/>
                </a:lnTo>
                <a:cubicBezTo>
                  <a:pt x="423545" y="678257"/>
                  <a:pt x="418872" y="679425"/>
                  <a:pt x="411861" y="681762"/>
                </a:cubicBezTo>
                <a:lnTo>
                  <a:pt x="396088" y="685267"/>
                </a:lnTo>
                <a:cubicBezTo>
                  <a:pt x="392583" y="685267"/>
                  <a:pt x="387325" y="687604"/>
                  <a:pt x="380315" y="692277"/>
                </a:cubicBezTo>
                <a:cubicBezTo>
                  <a:pt x="376809" y="695783"/>
                  <a:pt x="372136" y="697535"/>
                  <a:pt x="366294" y="697535"/>
                </a:cubicBezTo>
                <a:cubicBezTo>
                  <a:pt x="360452" y="697535"/>
                  <a:pt x="356947" y="698704"/>
                  <a:pt x="355778" y="701041"/>
                </a:cubicBezTo>
                <a:cubicBezTo>
                  <a:pt x="353441" y="702209"/>
                  <a:pt x="350520" y="702793"/>
                  <a:pt x="347015" y="702793"/>
                </a:cubicBezTo>
                <a:lnTo>
                  <a:pt x="338252" y="702793"/>
                </a:lnTo>
                <a:cubicBezTo>
                  <a:pt x="334747" y="702793"/>
                  <a:pt x="331826" y="702209"/>
                  <a:pt x="329489" y="701041"/>
                </a:cubicBezTo>
                <a:cubicBezTo>
                  <a:pt x="327152" y="699872"/>
                  <a:pt x="323063" y="699288"/>
                  <a:pt x="317221" y="699288"/>
                </a:cubicBezTo>
                <a:lnTo>
                  <a:pt x="289179" y="694030"/>
                </a:lnTo>
                <a:cubicBezTo>
                  <a:pt x="286843" y="696367"/>
                  <a:pt x="285674" y="698704"/>
                  <a:pt x="285674" y="701041"/>
                </a:cubicBezTo>
                <a:cubicBezTo>
                  <a:pt x="286843" y="703377"/>
                  <a:pt x="288011" y="708051"/>
                  <a:pt x="289179" y="715061"/>
                </a:cubicBezTo>
                <a:lnTo>
                  <a:pt x="296190" y="757124"/>
                </a:lnTo>
                <a:cubicBezTo>
                  <a:pt x="300863" y="785165"/>
                  <a:pt x="304953" y="806197"/>
                  <a:pt x="308458" y="820217"/>
                </a:cubicBezTo>
                <a:cubicBezTo>
                  <a:pt x="310795" y="834238"/>
                  <a:pt x="313132" y="844754"/>
                  <a:pt x="315468" y="851764"/>
                </a:cubicBezTo>
                <a:cubicBezTo>
                  <a:pt x="315468" y="855269"/>
                  <a:pt x="317805" y="857022"/>
                  <a:pt x="322479" y="857022"/>
                </a:cubicBezTo>
                <a:lnTo>
                  <a:pt x="331242" y="857022"/>
                </a:lnTo>
                <a:cubicBezTo>
                  <a:pt x="338252" y="857022"/>
                  <a:pt x="348768" y="855854"/>
                  <a:pt x="362789" y="853517"/>
                </a:cubicBezTo>
                <a:lnTo>
                  <a:pt x="401346" y="848259"/>
                </a:lnTo>
                <a:cubicBezTo>
                  <a:pt x="415367" y="845922"/>
                  <a:pt x="435229" y="843585"/>
                  <a:pt x="460934" y="841249"/>
                </a:cubicBezTo>
                <a:cubicBezTo>
                  <a:pt x="456261" y="843585"/>
                  <a:pt x="460934" y="842417"/>
                  <a:pt x="474955" y="837743"/>
                </a:cubicBezTo>
                <a:cubicBezTo>
                  <a:pt x="476123" y="836575"/>
                  <a:pt x="476123" y="834238"/>
                  <a:pt x="474955" y="830733"/>
                </a:cubicBezTo>
                <a:lnTo>
                  <a:pt x="474955" y="793928"/>
                </a:lnTo>
                <a:cubicBezTo>
                  <a:pt x="474955" y="777571"/>
                  <a:pt x="474371" y="765887"/>
                  <a:pt x="473202" y="758876"/>
                </a:cubicBezTo>
                <a:cubicBezTo>
                  <a:pt x="473202" y="747192"/>
                  <a:pt x="472034" y="730835"/>
                  <a:pt x="469697" y="709804"/>
                </a:cubicBezTo>
                <a:cubicBezTo>
                  <a:pt x="469697" y="698120"/>
                  <a:pt x="469113" y="689357"/>
                  <a:pt x="467945" y="683515"/>
                </a:cubicBezTo>
                <a:cubicBezTo>
                  <a:pt x="467945" y="678841"/>
                  <a:pt x="467360" y="675336"/>
                  <a:pt x="466192" y="672999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656B5CB-9CD1-CAB4-2FC9-B198983E2E92}"/>
              </a:ext>
            </a:extLst>
          </p:cNvPr>
          <p:cNvSpPr txBox="1"/>
          <p:nvPr/>
        </p:nvSpPr>
        <p:spPr>
          <a:xfrm>
            <a:off x="7030716" y="901750"/>
            <a:ext cx="1528267" cy="1638331"/>
          </a:xfrm>
          <a:custGeom>
            <a:avLst/>
            <a:gdLst/>
            <a:ahLst/>
            <a:cxnLst/>
            <a:rect l="l" t="t" r="r" b="b"/>
            <a:pathLst>
              <a:path w="1528267" h="1638331">
                <a:moveTo>
                  <a:pt x="1230325" y="88"/>
                </a:moveTo>
                <a:cubicBezTo>
                  <a:pt x="1233831" y="380"/>
                  <a:pt x="1237336" y="1402"/>
                  <a:pt x="1240841" y="3155"/>
                </a:cubicBezTo>
                <a:cubicBezTo>
                  <a:pt x="1249020" y="11333"/>
                  <a:pt x="1258367" y="18928"/>
                  <a:pt x="1268882" y="25938"/>
                </a:cubicBezTo>
                <a:lnTo>
                  <a:pt x="1282903" y="34701"/>
                </a:lnTo>
                <a:cubicBezTo>
                  <a:pt x="1284072" y="34701"/>
                  <a:pt x="1284656" y="35286"/>
                  <a:pt x="1284656" y="36454"/>
                </a:cubicBezTo>
                <a:cubicBezTo>
                  <a:pt x="1285824" y="37623"/>
                  <a:pt x="1286408" y="38791"/>
                  <a:pt x="1286408" y="39959"/>
                </a:cubicBezTo>
                <a:lnTo>
                  <a:pt x="1303935" y="52227"/>
                </a:lnTo>
                <a:cubicBezTo>
                  <a:pt x="1306271" y="54564"/>
                  <a:pt x="1307440" y="56317"/>
                  <a:pt x="1307440" y="57485"/>
                </a:cubicBezTo>
                <a:cubicBezTo>
                  <a:pt x="1310945" y="63327"/>
                  <a:pt x="1316203" y="69169"/>
                  <a:pt x="1323213" y="75011"/>
                </a:cubicBezTo>
                <a:cubicBezTo>
                  <a:pt x="1330223" y="82022"/>
                  <a:pt x="1335481" y="86695"/>
                  <a:pt x="1338986" y="89032"/>
                </a:cubicBezTo>
                <a:cubicBezTo>
                  <a:pt x="1343660" y="92537"/>
                  <a:pt x="1348334" y="98964"/>
                  <a:pt x="1353007" y="108311"/>
                </a:cubicBezTo>
                <a:cubicBezTo>
                  <a:pt x="1355344" y="112984"/>
                  <a:pt x="1358265" y="117658"/>
                  <a:pt x="1361770" y="122331"/>
                </a:cubicBezTo>
                <a:cubicBezTo>
                  <a:pt x="1365275" y="127005"/>
                  <a:pt x="1367028" y="132263"/>
                  <a:pt x="1367028" y="138105"/>
                </a:cubicBezTo>
                <a:cubicBezTo>
                  <a:pt x="1367028" y="142778"/>
                  <a:pt x="1368780" y="148036"/>
                  <a:pt x="1372286" y="153878"/>
                </a:cubicBezTo>
                <a:cubicBezTo>
                  <a:pt x="1373454" y="153878"/>
                  <a:pt x="1374038" y="154463"/>
                  <a:pt x="1374038" y="155631"/>
                </a:cubicBezTo>
                <a:cubicBezTo>
                  <a:pt x="1375207" y="156799"/>
                  <a:pt x="1375791" y="157968"/>
                  <a:pt x="1375791" y="159136"/>
                </a:cubicBezTo>
                <a:lnTo>
                  <a:pt x="1377544" y="166147"/>
                </a:lnTo>
                <a:cubicBezTo>
                  <a:pt x="1377544" y="168483"/>
                  <a:pt x="1378712" y="169652"/>
                  <a:pt x="1381049" y="169652"/>
                </a:cubicBezTo>
                <a:lnTo>
                  <a:pt x="1386306" y="174910"/>
                </a:lnTo>
                <a:cubicBezTo>
                  <a:pt x="1386306" y="183088"/>
                  <a:pt x="1385722" y="188930"/>
                  <a:pt x="1384554" y="192435"/>
                </a:cubicBezTo>
                <a:cubicBezTo>
                  <a:pt x="1384554" y="193604"/>
                  <a:pt x="1382801" y="195941"/>
                  <a:pt x="1379296" y="199446"/>
                </a:cubicBezTo>
                <a:cubicBezTo>
                  <a:pt x="1376959" y="201783"/>
                  <a:pt x="1375791" y="204119"/>
                  <a:pt x="1375791" y="206456"/>
                </a:cubicBezTo>
                <a:cubicBezTo>
                  <a:pt x="1375791" y="212298"/>
                  <a:pt x="1372286" y="216388"/>
                  <a:pt x="1365275" y="218724"/>
                </a:cubicBezTo>
                <a:cubicBezTo>
                  <a:pt x="1358265" y="223398"/>
                  <a:pt x="1352423" y="225735"/>
                  <a:pt x="1347749" y="225735"/>
                </a:cubicBezTo>
                <a:cubicBezTo>
                  <a:pt x="1345413" y="225735"/>
                  <a:pt x="1343076" y="226903"/>
                  <a:pt x="1340739" y="229240"/>
                </a:cubicBezTo>
                <a:cubicBezTo>
                  <a:pt x="1333729" y="231577"/>
                  <a:pt x="1328471" y="232745"/>
                  <a:pt x="1324966" y="232745"/>
                </a:cubicBezTo>
                <a:cubicBezTo>
                  <a:pt x="1322629" y="233914"/>
                  <a:pt x="1319124" y="234498"/>
                  <a:pt x="1314450" y="234498"/>
                </a:cubicBezTo>
                <a:lnTo>
                  <a:pt x="1302182" y="236251"/>
                </a:lnTo>
                <a:cubicBezTo>
                  <a:pt x="1294003" y="238587"/>
                  <a:pt x="1287577" y="242092"/>
                  <a:pt x="1282903" y="246766"/>
                </a:cubicBezTo>
                <a:cubicBezTo>
                  <a:pt x="1281735" y="249103"/>
                  <a:pt x="1279982" y="251440"/>
                  <a:pt x="1277645" y="253776"/>
                </a:cubicBezTo>
                <a:cubicBezTo>
                  <a:pt x="1270635" y="260787"/>
                  <a:pt x="1265377" y="268381"/>
                  <a:pt x="1261872" y="276560"/>
                </a:cubicBezTo>
                <a:cubicBezTo>
                  <a:pt x="1261872" y="277729"/>
                  <a:pt x="1261288" y="278897"/>
                  <a:pt x="1260119" y="280065"/>
                </a:cubicBezTo>
                <a:cubicBezTo>
                  <a:pt x="1253109" y="288244"/>
                  <a:pt x="1249604" y="297007"/>
                  <a:pt x="1249604" y="306354"/>
                </a:cubicBezTo>
                <a:cubicBezTo>
                  <a:pt x="1247267" y="314533"/>
                  <a:pt x="1245515" y="319207"/>
                  <a:pt x="1244346" y="320375"/>
                </a:cubicBezTo>
                <a:cubicBezTo>
                  <a:pt x="1244346" y="321544"/>
                  <a:pt x="1243762" y="322712"/>
                  <a:pt x="1242593" y="323881"/>
                </a:cubicBezTo>
                <a:cubicBezTo>
                  <a:pt x="1239088" y="330891"/>
                  <a:pt x="1237336" y="337317"/>
                  <a:pt x="1237336" y="343159"/>
                </a:cubicBezTo>
                <a:lnTo>
                  <a:pt x="1233831" y="357180"/>
                </a:lnTo>
                <a:cubicBezTo>
                  <a:pt x="1232662" y="361853"/>
                  <a:pt x="1230909" y="365359"/>
                  <a:pt x="1228573" y="367696"/>
                </a:cubicBezTo>
                <a:cubicBezTo>
                  <a:pt x="1227404" y="368864"/>
                  <a:pt x="1226820" y="371785"/>
                  <a:pt x="1226820" y="376458"/>
                </a:cubicBezTo>
                <a:lnTo>
                  <a:pt x="1207541" y="455326"/>
                </a:lnTo>
                <a:cubicBezTo>
                  <a:pt x="1205205" y="464673"/>
                  <a:pt x="1204036" y="471683"/>
                  <a:pt x="1204036" y="476357"/>
                </a:cubicBezTo>
                <a:cubicBezTo>
                  <a:pt x="1201699" y="485704"/>
                  <a:pt x="1200531" y="492714"/>
                  <a:pt x="1200531" y="497388"/>
                </a:cubicBezTo>
                <a:cubicBezTo>
                  <a:pt x="1200531" y="502062"/>
                  <a:pt x="1199363" y="509072"/>
                  <a:pt x="1197026" y="518419"/>
                </a:cubicBezTo>
                <a:lnTo>
                  <a:pt x="1181252" y="623575"/>
                </a:lnTo>
                <a:lnTo>
                  <a:pt x="1181252" y="641101"/>
                </a:lnTo>
                <a:cubicBezTo>
                  <a:pt x="1181252" y="642269"/>
                  <a:pt x="1180668" y="643438"/>
                  <a:pt x="1179500" y="644606"/>
                </a:cubicBezTo>
                <a:cubicBezTo>
                  <a:pt x="1178331" y="648111"/>
                  <a:pt x="1177747" y="653954"/>
                  <a:pt x="1177747" y="662132"/>
                </a:cubicBezTo>
                <a:cubicBezTo>
                  <a:pt x="1177747" y="672648"/>
                  <a:pt x="1176579" y="687253"/>
                  <a:pt x="1174242" y="705947"/>
                </a:cubicBezTo>
                <a:lnTo>
                  <a:pt x="1168984" y="726979"/>
                </a:lnTo>
                <a:cubicBezTo>
                  <a:pt x="1170153" y="731652"/>
                  <a:pt x="1169568" y="738663"/>
                  <a:pt x="1167232" y="748010"/>
                </a:cubicBezTo>
                <a:lnTo>
                  <a:pt x="1167232" y="770794"/>
                </a:lnTo>
                <a:cubicBezTo>
                  <a:pt x="1164895" y="775467"/>
                  <a:pt x="1164311" y="780141"/>
                  <a:pt x="1165479" y="784814"/>
                </a:cubicBezTo>
                <a:cubicBezTo>
                  <a:pt x="1166648" y="785983"/>
                  <a:pt x="1166648" y="787151"/>
                  <a:pt x="1165479" y="788320"/>
                </a:cubicBezTo>
                <a:lnTo>
                  <a:pt x="1163726" y="860176"/>
                </a:lnTo>
                <a:cubicBezTo>
                  <a:pt x="1162558" y="863681"/>
                  <a:pt x="1162558" y="867186"/>
                  <a:pt x="1163726" y="870692"/>
                </a:cubicBezTo>
                <a:lnTo>
                  <a:pt x="1163726" y="886465"/>
                </a:lnTo>
                <a:cubicBezTo>
                  <a:pt x="1164895" y="894644"/>
                  <a:pt x="1164895" y="902823"/>
                  <a:pt x="1163726" y="911001"/>
                </a:cubicBezTo>
                <a:lnTo>
                  <a:pt x="1163726" y="947806"/>
                </a:lnTo>
                <a:cubicBezTo>
                  <a:pt x="1163726" y="954817"/>
                  <a:pt x="1165479" y="961827"/>
                  <a:pt x="1168984" y="968837"/>
                </a:cubicBezTo>
                <a:cubicBezTo>
                  <a:pt x="1170153" y="972342"/>
                  <a:pt x="1170737" y="977016"/>
                  <a:pt x="1170737" y="982858"/>
                </a:cubicBezTo>
                <a:lnTo>
                  <a:pt x="1170737" y="998631"/>
                </a:lnTo>
                <a:cubicBezTo>
                  <a:pt x="1170737" y="1002137"/>
                  <a:pt x="1171321" y="1005058"/>
                  <a:pt x="1172489" y="1007394"/>
                </a:cubicBezTo>
                <a:cubicBezTo>
                  <a:pt x="1171321" y="1006226"/>
                  <a:pt x="1172489" y="1009147"/>
                  <a:pt x="1175995" y="1016157"/>
                </a:cubicBezTo>
                <a:lnTo>
                  <a:pt x="1179500" y="1037189"/>
                </a:lnTo>
                <a:cubicBezTo>
                  <a:pt x="1181837" y="1046536"/>
                  <a:pt x="1183005" y="1053546"/>
                  <a:pt x="1183005" y="1058220"/>
                </a:cubicBezTo>
                <a:lnTo>
                  <a:pt x="1184758" y="1073993"/>
                </a:lnTo>
                <a:cubicBezTo>
                  <a:pt x="1184758" y="1079835"/>
                  <a:pt x="1185342" y="1084509"/>
                  <a:pt x="1186510" y="1088014"/>
                </a:cubicBezTo>
                <a:lnTo>
                  <a:pt x="1200531" y="1147602"/>
                </a:lnTo>
                <a:lnTo>
                  <a:pt x="1219810" y="1200181"/>
                </a:lnTo>
                <a:cubicBezTo>
                  <a:pt x="1226820" y="1217707"/>
                  <a:pt x="1237920" y="1236401"/>
                  <a:pt x="1253109" y="1256264"/>
                </a:cubicBezTo>
                <a:lnTo>
                  <a:pt x="1267130" y="1270285"/>
                </a:lnTo>
                <a:cubicBezTo>
                  <a:pt x="1269467" y="1267948"/>
                  <a:pt x="1270635" y="1265611"/>
                  <a:pt x="1270635" y="1263274"/>
                </a:cubicBezTo>
                <a:lnTo>
                  <a:pt x="1286408" y="1180902"/>
                </a:lnTo>
                <a:cubicBezTo>
                  <a:pt x="1287577" y="1179734"/>
                  <a:pt x="1288161" y="1177397"/>
                  <a:pt x="1288161" y="1173891"/>
                </a:cubicBezTo>
                <a:lnTo>
                  <a:pt x="1300429" y="1126571"/>
                </a:lnTo>
                <a:cubicBezTo>
                  <a:pt x="1307440" y="1098530"/>
                  <a:pt x="1312113" y="1077498"/>
                  <a:pt x="1314450" y="1063478"/>
                </a:cubicBezTo>
                <a:lnTo>
                  <a:pt x="1340739" y="916259"/>
                </a:lnTo>
                <a:lnTo>
                  <a:pt x="1341943" y="922279"/>
                </a:lnTo>
                <a:lnTo>
                  <a:pt x="1345997" y="918012"/>
                </a:lnTo>
                <a:cubicBezTo>
                  <a:pt x="1347750" y="919764"/>
                  <a:pt x="1349137" y="921225"/>
                  <a:pt x="1350159" y="922393"/>
                </a:cubicBezTo>
                <a:lnTo>
                  <a:pt x="1350554" y="922919"/>
                </a:lnTo>
                <a:lnTo>
                  <a:pt x="1353007" y="918012"/>
                </a:lnTo>
                <a:lnTo>
                  <a:pt x="1354760" y="891723"/>
                </a:lnTo>
                <a:cubicBezTo>
                  <a:pt x="1354760" y="887049"/>
                  <a:pt x="1356512" y="884128"/>
                  <a:pt x="1360018" y="882960"/>
                </a:cubicBezTo>
                <a:lnTo>
                  <a:pt x="1361770" y="877702"/>
                </a:lnTo>
                <a:cubicBezTo>
                  <a:pt x="1361770" y="874197"/>
                  <a:pt x="1361186" y="871860"/>
                  <a:pt x="1360018" y="870692"/>
                </a:cubicBezTo>
                <a:lnTo>
                  <a:pt x="1361770" y="868939"/>
                </a:lnTo>
                <a:lnTo>
                  <a:pt x="1365275" y="872444"/>
                </a:lnTo>
                <a:cubicBezTo>
                  <a:pt x="1367612" y="878286"/>
                  <a:pt x="1368780" y="886465"/>
                  <a:pt x="1368780" y="896981"/>
                </a:cubicBezTo>
                <a:lnTo>
                  <a:pt x="1388059" y="1017910"/>
                </a:lnTo>
                <a:cubicBezTo>
                  <a:pt x="1388059" y="1020247"/>
                  <a:pt x="1389228" y="1021415"/>
                  <a:pt x="1391564" y="1021415"/>
                </a:cubicBezTo>
                <a:cubicBezTo>
                  <a:pt x="1393901" y="1023752"/>
                  <a:pt x="1395070" y="1026673"/>
                  <a:pt x="1395070" y="1030178"/>
                </a:cubicBezTo>
                <a:lnTo>
                  <a:pt x="1449400" y="1287811"/>
                </a:lnTo>
                <a:cubicBezTo>
                  <a:pt x="1451737" y="1297158"/>
                  <a:pt x="1452321" y="1304168"/>
                  <a:pt x="1451153" y="1308842"/>
                </a:cubicBezTo>
                <a:lnTo>
                  <a:pt x="1452905" y="1321110"/>
                </a:lnTo>
                <a:cubicBezTo>
                  <a:pt x="1452905" y="1338636"/>
                  <a:pt x="1453489" y="1345062"/>
                  <a:pt x="1454658" y="1340389"/>
                </a:cubicBezTo>
                <a:cubicBezTo>
                  <a:pt x="1452321" y="1342725"/>
                  <a:pt x="1452905" y="1345062"/>
                  <a:pt x="1456410" y="1347399"/>
                </a:cubicBezTo>
                <a:lnTo>
                  <a:pt x="1456410" y="1350904"/>
                </a:lnTo>
                <a:lnTo>
                  <a:pt x="1461668" y="1357915"/>
                </a:lnTo>
                <a:cubicBezTo>
                  <a:pt x="1462837" y="1359083"/>
                  <a:pt x="1463421" y="1360251"/>
                  <a:pt x="1463421" y="1361420"/>
                </a:cubicBezTo>
                <a:lnTo>
                  <a:pt x="1475689" y="1396472"/>
                </a:lnTo>
                <a:cubicBezTo>
                  <a:pt x="1478026" y="1398809"/>
                  <a:pt x="1480363" y="1400561"/>
                  <a:pt x="1482699" y="1401730"/>
                </a:cubicBezTo>
                <a:lnTo>
                  <a:pt x="1501978" y="1410493"/>
                </a:lnTo>
                <a:cubicBezTo>
                  <a:pt x="1508988" y="1415166"/>
                  <a:pt x="1513078" y="1419256"/>
                  <a:pt x="1514246" y="1422761"/>
                </a:cubicBezTo>
                <a:lnTo>
                  <a:pt x="1524762" y="1440287"/>
                </a:lnTo>
                <a:cubicBezTo>
                  <a:pt x="1527099" y="1443792"/>
                  <a:pt x="1528267" y="1450218"/>
                  <a:pt x="1528267" y="1459565"/>
                </a:cubicBezTo>
                <a:cubicBezTo>
                  <a:pt x="1528267" y="1460734"/>
                  <a:pt x="1527683" y="1461318"/>
                  <a:pt x="1526514" y="1461318"/>
                </a:cubicBezTo>
                <a:cubicBezTo>
                  <a:pt x="1524178" y="1463655"/>
                  <a:pt x="1523009" y="1466576"/>
                  <a:pt x="1523009" y="1470081"/>
                </a:cubicBezTo>
                <a:lnTo>
                  <a:pt x="1521257" y="1480597"/>
                </a:lnTo>
                <a:lnTo>
                  <a:pt x="1523009" y="1484102"/>
                </a:lnTo>
                <a:cubicBezTo>
                  <a:pt x="1520672" y="1488775"/>
                  <a:pt x="1517752" y="1491112"/>
                  <a:pt x="1514246" y="1491112"/>
                </a:cubicBezTo>
                <a:lnTo>
                  <a:pt x="1517752" y="1499875"/>
                </a:lnTo>
                <a:cubicBezTo>
                  <a:pt x="1517752" y="1502212"/>
                  <a:pt x="1518336" y="1503965"/>
                  <a:pt x="1519504" y="1505133"/>
                </a:cubicBezTo>
                <a:lnTo>
                  <a:pt x="1503731" y="1512143"/>
                </a:lnTo>
                <a:cubicBezTo>
                  <a:pt x="1507236" y="1519154"/>
                  <a:pt x="1508404" y="1522075"/>
                  <a:pt x="1507236" y="1520906"/>
                </a:cubicBezTo>
                <a:lnTo>
                  <a:pt x="1510375" y="1531893"/>
                </a:lnTo>
                <a:lnTo>
                  <a:pt x="1510303" y="1531860"/>
                </a:lnTo>
                <a:cubicBezTo>
                  <a:pt x="1508842" y="1531568"/>
                  <a:pt x="1506068" y="1531422"/>
                  <a:pt x="1501978" y="1531422"/>
                </a:cubicBezTo>
                <a:cubicBezTo>
                  <a:pt x="1497304" y="1536096"/>
                  <a:pt x="1494968" y="1537264"/>
                  <a:pt x="1494968" y="1534927"/>
                </a:cubicBezTo>
                <a:cubicBezTo>
                  <a:pt x="1494968" y="1538432"/>
                  <a:pt x="1496720" y="1540185"/>
                  <a:pt x="1500225" y="1540185"/>
                </a:cubicBezTo>
                <a:lnTo>
                  <a:pt x="1500225" y="1541938"/>
                </a:lnTo>
                <a:cubicBezTo>
                  <a:pt x="1500225" y="1550116"/>
                  <a:pt x="1499641" y="1553037"/>
                  <a:pt x="1498473" y="1550701"/>
                </a:cubicBezTo>
                <a:lnTo>
                  <a:pt x="1498473" y="1554206"/>
                </a:lnTo>
                <a:cubicBezTo>
                  <a:pt x="1494968" y="1556543"/>
                  <a:pt x="1493799" y="1558879"/>
                  <a:pt x="1494968" y="1561216"/>
                </a:cubicBezTo>
                <a:lnTo>
                  <a:pt x="1487957" y="1585753"/>
                </a:lnTo>
                <a:cubicBezTo>
                  <a:pt x="1490294" y="1588089"/>
                  <a:pt x="1491462" y="1591595"/>
                  <a:pt x="1491462" y="1596268"/>
                </a:cubicBezTo>
                <a:cubicBezTo>
                  <a:pt x="1490294" y="1597437"/>
                  <a:pt x="1490878" y="1599773"/>
                  <a:pt x="1493215" y="1603279"/>
                </a:cubicBezTo>
                <a:lnTo>
                  <a:pt x="1493215" y="1606784"/>
                </a:lnTo>
                <a:cubicBezTo>
                  <a:pt x="1489710" y="1611457"/>
                  <a:pt x="1485620" y="1615547"/>
                  <a:pt x="1480947" y="1619052"/>
                </a:cubicBezTo>
                <a:cubicBezTo>
                  <a:pt x="1478610" y="1621389"/>
                  <a:pt x="1476273" y="1622557"/>
                  <a:pt x="1473936" y="1622557"/>
                </a:cubicBezTo>
                <a:lnTo>
                  <a:pt x="1454658" y="1622557"/>
                </a:lnTo>
                <a:cubicBezTo>
                  <a:pt x="1449984" y="1623726"/>
                  <a:pt x="1435964" y="1624310"/>
                  <a:pt x="1412595" y="1624310"/>
                </a:cubicBezTo>
                <a:cubicBezTo>
                  <a:pt x="1409090" y="1623141"/>
                  <a:pt x="1404416" y="1622557"/>
                  <a:pt x="1398575" y="1622557"/>
                </a:cubicBezTo>
                <a:cubicBezTo>
                  <a:pt x="1393901" y="1622557"/>
                  <a:pt x="1390396" y="1623141"/>
                  <a:pt x="1388059" y="1624310"/>
                </a:cubicBezTo>
                <a:cubicBezTo>
                  <a:pt x="1385722" y="1626647"/>
                  <a:pt x="1382801" y="1626062"/>
                  <a:pt x="1379296" y="1622557"/>
                </a:cubicBezTo>
                <a:cubicBezTo>
                  <a:pt x="1376959" y="1619052"/>
                  <a:pt x="1372870" y="1616715"/>
                  <a:pt x="1367028" y="1615547"/>
                </a:cubicBezTo>
                <a:lnTo>
                  <a:pt x="1358265" y="1612042"/>
                </a:lnTo>
                <a:lnTo>
                  <a:pt x="1351255" y="1612042"/>
                </a:lnTo>
                <a:cubicBezTo>
                  <a:pt x="1347749" y="1612042"/>
                  <a:pt x="1344828" y="1611457"/>
                  <a:pt x="1342492" y="1610289"/>
                </a:cubicBezTo>
                <a:cubicBezTo>
                  <a:pt x="1340155" y="1607952"/>
                  <a:pt x="1335481" y="1605615"/>
                  <a:pt x="1328471" y="1603279"/>
                </a:cubicBezTo>
                <a:lnTo>
                  <a:pt x="1274140" y="1585753"/>
                </a:lnTo>
                <a:lnTo>
                  <a:pt x="1244346" y="1566474"/>
                </a:lnTo>
                <a:lnTo>
                  <a:pt x="1228573" y="1559464"/>
                </a:lnTo>
                <a:cubicBezTo>
                  <a:pt x="1208710" y="1547780"/>
                  <a:pt x="1195857" y="1539017"/>
                  <a:pt x="1190015" y="1533175"/>
                </a:cubicBezTo>
                <a:lnTo>
                  <a:pt x="1175995" y="1524412"/>
                </a:lnTo>
                <a:cubicBezTo>
                  <a:pt x="1168984" y="1520906"/>
                  <a:pt x="1162558" y="1516233"/>
                  <a:pt x="1156716" y="1510391"/>
                </a:cubicBezTo>
                <a:lnTo>
                  <a:pt x="1147953" y="1505133"/>
                </a:lnTo>
                <a:cubicBezTo>
                  <a:pt x="1146785" y="1503965"/>
                  <a:pt x="1146200" y="1502796"/>
                  <a:pt x="1146200" y="1501628"/>
                </a:cubicBezTo>
                <a:cubicBezTo>
                  <a:pt x="1147369" y="1500459"/>
                  <a:pt x="1146785" y="1498707"/>
                  <a:pt x="1144448" y="1496370"/>
                </a:cubicBezTo>
                <a:cubicBezTo>
                  <a:pt x="1140943" y="1492865"/>
                  <a:pt x="1135685" y="1488775"/>
                  <a:pt x="1128674" y="1484102"/>
                </a:cubicBezTo>
                <a:lnTo>
                  <a:pt x="1112901" y="1471834"/>
                </a:lnTo>
                <a:cubicBezTo>
                  <a:pt x="1103554" y="1463655"/>
                  <a:pt x="1090701" y="1451387"/>
                  <a:pt x="1074344" y="1435029"/>
                </a:cubicBezTo>
                <a:lnTo>
                  <a:pt x="1046302" y="1398224"/>
                </a:lnTo>
                <a:cubicBezTo>
                  <a:pt x="1046302" y="1397056"/>
                  <a:pt x="1045718" y="1396472"/>
                  <a:pt x="1044550" y="1396472"/>
                </a:cubicBezTo>
                <a:lnTo>
                  <a:pt x="1025271" y="1366678"/>
                </a:lnTo>
                <a:lnTo>
                  <a:pt x="993724" y="1308842"/>
                </a:lnTo>
                <a:lnTo>
                  <a:pt x="970940" y="1251006"/>
                </a:lnTo>
                <a:cubicBezTo>
                  <a:pt x="968604" y="1242827"/>
                  <a:pt x="966267" y="1236985"/>
                  <a:pt x="963930" y="1233480"/>
                </a:cubicBezTo>
                <a:lnTo>
                  <a:pt x="951662" y="1187912"/>
                </a:lnTo>
                <a:cubicBezTo>
                  <a:pt x="949325" y="1183239"/>
                  <a:pt x="948741" y="1180318"/>
                  <a:pt x="949909" y="1179149"/>
                </a:cubicBezTo>
                <a:cubicBezTo>
                  <a:pt x="951078" y="1176812"/>
                  <a:pt x="950493" y="1173891"/>
                  <a:pt x="948157" y="1170386"/>
                </a:cubicBezTo>
                <a:cubicBezTo>
                  <a:pt x="945820" y="1168049"/>
                  <a:pt x="944651" y="1165713"/>
                  <a:pt x="944651" y="1163376"/>
                </a:cubicBezTo>
                <a:cubicBezTo>
                  <a:pt x="944651" y="1162207"/>
                  <a:pt x="944067" y="1161623"/>
                  <a:pt x="942899" y="1161623"/>
                </a:cubicBezTo>
                <a:cubicBezTo>
                  <a:pt x="938225" y="1159287"/>
                  <a:pt x="937057" y="1156365"/>
                  <a:pt x="939394" y="1152860"/>
                </a:cubicBezTo>
                <a:lnTo>
                  <a:pt x="932383" y="1154613"/>
                </a:lnTo>
                <a:lnTo>
                  <a:pt x="923620" y="1152860"/>
                </a:lnTo>
                <a:lnTo>
                  <a:pt x="883310" y="1133582"/>
                </a:lnTo>
                <a:cubicBezTo>
                  <a:pt x="876300" y="1130077"/>
                  <a:pt x="873379" y="1128908"/>
                  <a:pt x="874547" y="1130077"/>
                </a:cubicBezTo>
                <a:cubicBezTo>
                  <a:pt x="869874" y="1128908"/>
                  <a:pt x="865200" y="1128908"/>
                  <a:pt x="860527" y="1130077"/>
                </a:cubicBezTo>
                <a:lnTo>
                  <a:pt x="858774" y="1128324"/>
                </a:lnTo>
                <a:cubicBezTo>
                  <a:pt x="858774" y="1124819"/>
                  <a:pt x="857606" y="1121898"/>
                  <a:pt x="855269" y="1119561"/>
                </a:cubicBezTo>
                <a:cubicBezTo>
                  <a:pt x="850595" y="1114887"/>
                  <a:pt x="848258" y="1110798"/>
                  <a:pt x="848258" y="1107293"/>
                </a:cubicBezTo>
                <a:lnTo>
                  <a:pt x="813206" y="1077498"/>
                </a:lnTo>
                <a:lnTo>
                  <a:pt x="795680" y="1058220"/>
                </a:lnTo>
                <a:cubicBezTo>
                  <a:pt x="795680" y="1057051"/>
                  <a:pt x="794512" y="1055883"/>
                  <a:pt x="792175" y="1054715"/>
                </a:cubicBezTo>
                <a:cubicBezTo>
                  <a:pt x="791007" y="1053546"/>
                  <a:pt x="789838" y="1052962"/>
                  <a:pt x="788670" y="1052962"/>
                </a:cubicBezTo>
                <a:cubicBezTo>
                  <a:pt x="785165" y="1051794"/>
                  <a:pt x="781075" y="1048873"/>
                  <a:pt x="776402" y="1044199"/>
                </a:cubicBezTo>
                <a:lnTo>
                  <a:pt x="757123" y="1024920"/>
                </a:lnTo>
                <a:cubicBezTo>
                  <a:pt x="754786" y="1019078"/>
                  <a:pt x="751865" y="1015573"/>
                  <a:pt x="748360" y="1014405"/>
                </a:cubicBezTo>
                <a:cubicBezTo>
                  <a:pt x="746023" y="1014405"/>
                  <a:pt x="743687" y="1013237"/>
                  <a:pt x="741350" y="1010900"/>
                </a:cubicBezTo>
                <a:cubicBezTo>
                  <a:pt x="736676" y="1006226"/>
                  <a:pt x="732587" y="1002721"/>
                  <a:pt x="729082" y="1000384"/>
                </a:cubicBezTo>
                <a:cubicBezTo>
                  <a:pt x="725576" y="996879"/>
                  <a:pt x="723240" y="993958"/>
                  <a:pt x="722071" y="991621"/>
                </a:cubicBezTo>
                <a:cubicBezTo>
                  <a:pt x="722071" y="990453"/>
                  <a:pt x="720903" y="988700"/>
                  <a:pt x="718566" y="986363"/>
                </a:cubicBezTo>
                <a:lnTo>
                  <a:pt x="702793" y="972342"/>
                </a:lnTo>
                <a:cubicBezTo>
                  <a:pt x="698119" y="971174"/>
                  <a:pt x="692277" y="968253"/>
                  <a:pt x="685267" y="963579"/>
                </a:cubicBezTo>
                <a:lnTo>
                  <a:pt x="667741" y="946053"/>
                </a:lnTo>
                <a:cubicBezTo>
                  <a:pt x="660730" y="942548"/>
                  <a:pt x="657809" y="940796"/>
                  <a:pt x="658978" y="940796"/>
                </a:cubicBezTo>
                <a:cubicBezTo>
                  <a:pt x="656641" y="941964"/>
                  <a:pt x="656641" y="943717"/>
                  <a:pt x="658978" y="946053"/>
                </a:cubicBezTo>
                <a:cubicBezTo>
                  <a:pt x="657809" y="947222"/>
                  <a:pt x="656641" y="947806"/>
                  <a:pt x="655472" y="947806"/>
                </a:cubicBezTo>
                <a:cubicBezTo>
                  <a:pt x="654304" y="947806"/>
                  <a:pt x="651967" y="949559"/>
                  <a:pt x="648462" y="953064"/>
                </a:cubicBezTo>
                <a:lnTo>
                  <a:pt x="650215" y="958322"/>
                </a:lnTo>
                <a:lnTo>
                  <a:pt x="648462" y="958322"/>
                </a:lnTo>
                <a:cubicBezTo>
                  <a:pt x="642620" y="958322"/>
                  <a:pt x="639115" y="960659"/>
                  <a:pt x="637946" y="965332"/>
                </a:cubicBezTo>
                <a:cubicBezTo>
                  <a:pt x="637946" y="966500"/>
                  <a:pt x="638531" y="967669"/>
                  <a:pt x="639699" y="968837"/>
                </a:cubicBezTo>
                <a:cubicBezTo>
                  <a:pt x="639699" y="967669"/>
                  <a:pt x="640283" y="967085"/>
                  <a:pt x="641452" y="967085"/>
                </a:cubicBezTo>
                <a:cubicBezTo>
                  <a:pt x="640283" y="970590"/>
                  <a:pt x="639115" y="972342"/>
                  <a:pt x="637946" y="972342"/>
                </a:cubicBezTo>
                <a:lnTo>
                  <a:pt x="625678" y="981105"/>
                </a:lnTo>
                <a:cubicBezTo>
                  <a:pt x="624510" y="981105"/>
                  <a:pt x="622757" y="982274"/>
                  <a:pt x="620420" y="984611"/>
                </a:cubicBezTo>
                <a:lnTo>
                  <a:pt x="608152" y="996879"/>
                </a:lnTo>
                <a:cubicBezTo>
                  <a:pt x="610489" y="992205"/>
                  <a:pt x="603479" y="1000384"/>
                  <a:pt x="587121" y="1021415"/>
                </a:cubicBezTo>
                <a:cubicBezTo>
                  <a:pt x="585953" y="1021415"/>
                  <a:pt x="584784" y="1022584"/>
                  <a:pt x="583616" y="1024920"/>
                </a:cubicBezTo>
                <a:lnTo>
                  <a:pt x="560832" y="1049457"/>
                </a:lnTo>
                <a:cubicBezTo>
                  <a:pt x="560832" y="1050625"/>
                  <a:pt x="559664" y="1051210"/>
                  <a:pt x="557327" y="1051210"/>
                </a:cubicBezTo>
                <a:cubicBezTo>
                  <a:pt x="553822" y="1054715"/>
                  <a:pt x="552069" y="1055299"/>
                  <a:pt x="552069" y="1052962"/>
                </a:cubicBezTo>
                <a:cubicBezTo>
                  <a:pt x="553237" y="1050625"/>
                  <a:pt x="549732" y="1053546"/>
                  <a:pt x="541553" y="1061725"/>
                </a:cubicBezTo>
                <a:cubicBezTo>
                  <a:pt x="532206" y="1071072"/>
                  <a:pt x="526364" y="1076330"/>
                  <a:pt x="524027" y="1077498"/>
                </a:cubicBezTo>
                <a:cubicBezTo>
                  <a:pt x="520522" y="1078667"/>
                  <a:pt x="518770" y="1080420"/>
                  <a:pt x="518770" y="1082756"/>
                </a:cubicBezTo>
                <a:cubicBezTo>
                  <a:pt x="517601" y="1086261"/>
                  <a:pt x="515264" y="1088598"/>
                  <a:pt x="511759" y="1089767"/>
                </a:cubicBezTo>
                <a:cubicBezTo>
                  <a:pt x="507086" y="1092103"/>
                  <a:pt x="502996" y="1095024"/>
                  <a:pt x="499491" y="1098530"/>
                </a:cubicBezTo>
                <a:lnTo>
                  <a:pt x="481965" y="1110798"/>
                </a:lnTo>
                <a:cubicBezTo>
                  <a:pt x="463271" y="1122482"/>
                  <a:pt x="449250" y="1130661"/>
                  <a:pt x="439903" y="1135334"/>
                </a:cubicBezTo>
                <a:cubicBezTo>
                  <a:pt x="422377" y="1145850"/>
                  <a:pt x="404266" y="1155781"/>
                  <a:pt x="385572" y="1165128"/>
                </a:cubicBezTo>
                <a:lnTo>
                  <a:pt x="320726" y="1200181"/>
                </a:lnTo>
                <a:lnTo>
                  <a:pt x="315468" y="1222964"/>
                </a:lnTo>
                <a:cubicBezTo>
                  <a:pt x="314300" y="1229975"/>
                  <a:pt x="311379" y="1237569"/>
                  <a:pt x="306705" y="1245748"/>
                </a:cubicBezTo>
                <a:lnTo>
                  <a:pt x="294437" y="1282553"/>
                </a:lnTo>
                <a:cubicBezTo>
                  <a:pt x="294437" y="1283721"/>
                  <a:pt x="293853" y="1284890"/>
                  <a:pt x="292684" y="1286058"/>
                </a:cubicBezTo>
                <a:cubicBezTo>
                  <a:pt x="292684" y="1288395"/>
                  <a:pt x="292100" y="1290147"/>
                  <a:pt x="290932" y="1291316"/>
                </a:cubicBezTo>
                <a:lnTo>
                  <a:pt x="280416" y="1310594"/>
                </a:lnTo>
                <a:cubicBezTo>
                  <a:pt x="278079" y="1315268"/>
                  <a:pt x="277495" y="1318773"/>
                  <a:pt x="278663" y="1321110"/>
                </a:cubicBezTo>
                <a:lnTo>
                  <a:pt x="252374" y="1370183"/>
                </a:lnTo>
                <a:cubicBezTo>
                  <a:pt x="251206" y="1372520"/>
                  <a:pt x="248869" y="1375441"/>
                  <a:pt x="245364" y="1378946"/>
                </a:cubicBezTo>
                <a:lnTo>
                  <a:pt x="236601" y="1398224"/>
                </a:lnTo>
                <a:cubicBezTo>
                  <a:pt x="237769" y="1398224"/>
                  <a:pt x="238938" y="1397640"/>
                  <a:pt x="240106" y="1396472"/>
                </a:cubicBezTo>
                <a:lnTo>
                  <a:pt x="238354" y="1403482"/>
                </a:lnTo>
                <a:lnTo>
                  <a:pt x="231343" y="1405235"/>
                </a:lnTo>
                <a:cubicBezTo>
                  <a:pt x="233680" y="1407572"/>
                  <a:pt x="234848" y="1409324"/>
                  <a:pt x="234848" y="1410493"/>
                </a:cubicBezTo>
                <a:cubicBezTo>
                  <a:pt x="230175" y="1417503"/>
                  <a:pt x="226085" y="1422177"/>
                  <a:pt x="222580" y="1424513"/>
                </a:cubicBezTo>
                <a:lnTo>
                  <a:pt x="217322" y="1436782"/>
                </a:lnTo>
                <a:lnTo>
                  <a:pt x="212065" y="1442039"/>
                </a:lnTo>
                <a:cubicBezTo>
                  <a:pt x="208559" y="1443208"/>
                  <a:pt x="205054" y="1446713"/>
                  <a:pt x="201549" y="1452555"/>
                </a:cubicBezTo>
                <a:lnTo>
                  <a:pt x="180518" y="1480597"/>
                </a:lnTo>
                <a:lnTo>
                  <a:pt x="143713" y="1515649"/>
                </a:lnTo>
                <a:lnTo>
                  <a:pt x="143713" y="1512143"/>
                </a:lnTo>
                <a:lnTo>
                  <a:pt x="143713" y="1509986"/>
                </a:lnTo>
                <a:lnTo>
                  <a:pt x="138455" y="1515649"/>
                </a:lnTo>
                <a:lnTo>
                  <a:pt x="133198" y="1520906"/>
                </a:lnTo>
                <a:lnTo>
                  <a:pt x="127837" y="1521113"/>
                </a:lnTo>
                <a:lnTo>
                  <a:pt x="127940" y="1520906"/>
                </a:lnTo>
                <a:cubicBezTo>
                  <a:pt x="129108" y="1519738"/>
                  <a:pt x="129108" y="1519154"/>
                  <a:pt x="127940" y="1519154"/>
                </a:cubicBezTo>
                <a:cubicBezTo>
                  <a:pt x="126771" y="1519154"/>
                  <a:pt x="126187" y="1519738"/>
                  <a:pt x="126187" y="1520906"/>
                </a:cubicBezTo>
                <a:lnTo>
                  <a:pt x="125332" y="1521590"/>
                </a:lnTo>
                <a:lnTo>
                  <a:pt x="124435" y="1521783"/>
                </a:lnTo>
                <a:lnTo>
                  <a:pt x="124125" y="1522556"/>
                </a:lnTo>
                <a:lnTo>
                  <a:pt x="117424" y="1527917"/>
                </a:lnTo>
                <a:cubicBezTo>
                  <a:pt x="115087" y="1527917"/>
                  <a:pt x="113919" y="1529085"/>
                  <a:pt x="113919" y="1531422"/>
                </a:cubicBezTo>
                <a:cubicBezTo>
                  <a:pt x="112751" y="1534927"/>
                  <a:pt x="110414" y="1537264"/>
                  <a:pt x="106909" y="1538432"/>
                </a:cubicBezTo>
                <a:cubicBezTo>
                  <a:pt x="105740" y="1539601"/>
                  <a:pt x="103988" y="1540185"/>
                  <a:pt x="101651" y="1540185"/>
                </a:cubicBezTo>
                <a:lnTo>
                  <a:pt x="110414" y="1531422"/>
                </a:lnTo>
                <a:cubicBezTo>
                  <a:pt x="110414" y="1530254"/>
                  <a:pt x="109830" y="1529669"/>
                  <a:pt x="108661" y="1529669"/>
                </a:cubicBezTo>
                <a:cubicBezTo>
                  <a:pt x="108661" y="1528501"/>
                  <a:pt x="108077" y="1528501"/>
                  <a:pt x="106909" y="1529669"/>
                </a:cubicBezTo>
                <a:cubicBezTo>
                  <a:pt x="105740" y="1529669"/>
                  <a:pt x="105156" y="1530254"/>
                  <a:pt x="105156" y="1531422"/>
                </a:cubicBezTo>
                <a:cubicBezTo>
                  <a:pt x="96977" y="1539601"/>
                  <a:pt x="91719" y="1544274"/>
                  <a:pt x="89383" y="1545443"/>
                </a:cubicBezTo>
                <a:lnTo>
                  <a:pt x="54331" y="1575237"/>
                </a:lnTo>
                <a:cubicBezTo>
                  <a:pt x="48489" y="1581079"/>
                  <a:pt x="44399" y="1585753"/>
                  <a:pt x="42062" y="1589258"/>
                </a:cubicBezTo>
                <a:cubicBezTo>
                  <a:pt x="30378" y="1603279"/>
                  <a:pt x="22200" y="1613794"/>
                  <a:pt x="17526" y="1620805"/>
                </a:cubicBezTo>
                <a:lnTo>
                  <a:pt x="7010" y="1636578"/>
                </a:lnTo>
                <a:cubicBezTo>
                  <a:pt x="7010" y="1637746"/>
                  <a:pt x="6426" y="1638331"/>
                  <a:pt x="5258" y="1638331"/>
                </a:cubicBezTo>
                <a:lnTo>
                  <a:pt x="3505" y="1638331"/>
                </a:lnTo>
                <a:cubicBezTo>
                  <a:pt x="2337" y="1638331"/>
                  <a:pt x="1168" y="1637746"/>
                  <a:pt x="0" y="1636578"/>
                </a:cubicBezTo>
                <a:cubicBezTo>
                  <a:pt x="4674" y="1631904"/>
                  <a:pt x="7595" y="1628399"/>
                  <a:pt x="8763" y="1626062"/>
                </a:cubicBezTo>
                <a:lnTo>
                  <a:pt x="21031" y="1608536"/>
                </a:lnTo>
                <a:cubicBezTo>
                  <a:pt x="23368" y="1606200"/>
                  <a:pt x="22784" y="1605031"/>
                  <a:pt x="19279" y="1605031"/>
                </a:cubicBezTo>
                <a:cubicBezTo>
                  <a:pt x="21615" y="1600358"/>
                  <a:pt x="22784" y="1595684"/>
                  <a:pt x="22784" y="1591010"/>
                </a:cubicBezTo>
                <a:cubicBezTo>
                  <a:pt x="25121" y="1584000"/>
                  <a:pt x="26289" y="1578158"/>
                  <a:pt x="26289" y="1573484"/>
                </a:cubicBezTo>
                <a:cubicBezTo>
                  <a:pt x="26289" y="1568811"/>
                  <a:pt x="27457" y="1564137"/>
                  <a:pt x="29794" y="1559464"/>
                </a:cubicBezTo>
                <a:cubicBezTo>
                  <a:pt x="30963" y="1558295"/>
                  <a:pt x="31547" y="1556543"/>
                  <a:pt x="31547" y="1554206"/>
                </a:cubicBezTo>
                <a:cubicBezTo>
                  <a:pt x="32715" y="1553037"/>
                  <a:pt x="33299" y="1551869"/>
                  <a:pt x="33299" y="1550701"/>
                </a:cubicBezTo>
                <a:lnTo>
                  <a:pt x="45568" y="1508638"/>
                </a:lnTo>
                <a:cubicBezTo>
                  <a:pt x="47904" y="1501628"/>
                  <a:pt x="49073" y="1496954"/>
                  <a:pt x="49073" y="1494617"/>
                </a:cubicBezTo>
                <a:cubicBezTo>
                  <a:pt x="51410" y="1487607"/>
                  <a:pt x="52578" y="1481765"/>
                  <a:pt x="52578" y="1477091"/>
                </a:cubicBezTo>
                <a:lnTo>
                  <a:pt x="56083" y="1473586"/>
                </a:lnTo>
                <a:cubicBezTo>
                  <a:pt x="58420" y="1471249"/>
                  <a:pt x="59004" y="1468328"/>
                  <a:pt x="57836" y="1464823"/>
                </a:cubicBezTo>
                <a:cubicBezTo>
                  <a:pt x="55499" y="1464823"/>
                  <a:pt x="55499" y="1463655"/>
                  <a:pt x="57836" y="1461318"/>
                </a:cubicBezTo>
                <a:cubicBezTo>
                  <a:pt x="60173" y="1447297"/>
                  <a:pt x="63094" y="1437366"/>
                  <a:pt x="66599" y="1431524"/>
                </a:cubicBezTo>
                <a:lnTo>
                  <a:pt x="66599" y="1429771"/>
                </a:lnTo>
                <a:cubicBezTo>
                  <a:pt x="65430" y="1427434"/>
                  <a:pt x="66015" y="1424513"/>
                  <a:pt x="68351" y="1421008"/>
                </a:cubicBezTo>
                <a:cubicBezTo>
                  <a:pt x="71857" y="1417503"/>
                  <a:pt x="72441" y="1415166"/>
                  <a:pt x="70104" y="1413998"/>
                </a:cubicBezTo>
                <a:lnTo>
                  <a:pt x="70104" y="1405235"/>
                </a:lnTo>
                <a:lnTo>
                  <a:pt x="89383" y="1333378"/>
                </a:lnTo>
                <a:lnTo>
                  <a:pt x="89383" y="1317605"/>
                </a:lnTo>
                <a:cubicBezTo>
                  <a:pt x="91719" y="1314100"/>
                  <a:pt x="94056" y="1303584"/>
                  <a:pt x="96393" y="1286058"/>
                </a:cubicBezTo>
                <a:cubicBezTo>
                  <a:pt x="96393" y="1281384"/>
                  <a:pt x="97561" y="1273790"/>
                  <a:pt x="99898" y="1263274"/>
                </a:cubicBezTo>
                <a:lnTo>
                  <a:pt x="103403" y="1240490"/>
                </a:lnTo>
                <a:cubicBezTo>
                  <a:pt x="105740" y="1233480"/>
                  <a:pt x="106324" y="1228222"/>
                  <a:pt x="105156" y="1224717"/>
                </a:cubicBezTo>
                <a:lnTo>
                  <a:pt x="110414" y="1194923"/>
                </a:lnTo>
                <a:cubicBezTo>
                  <a:pt x="111582" y="1191417"/>
                  <a:pt x="112166" y="1186160"/>
                  <a:pt x="112166" y="1179149"/>
                </a:cubicBezTo>
                <a:lnTo>
                  <a:pt x="134950" y="996879"/>
                </a:lnTo>
                <a:lnTo>
                  <a:pt x="147218" y="819866"/>
                </a:lnTo>
                <a:lnTo>
                  <a:pt x="148971" y="686669"/>
                </a:lnTo>
                <a:cubicBezTo>
                  <a:pt x="147803" y="681995"/>
                  <a:pt x="147803" y="676153"/>
                  <a:pt x="148971" y="669143"/>
                </a:cubicBezTo>
                <a:cubicBezTo>
                  <a:pt x="147803" y="666806"/>
                  <a:pt x="147218" y="661548"/>
                  <a:pt x="147218" y="653369"/>
                </a:cubicBezTo>
                <a:lnTo>
                  <a:pt x="145466" y="623575"/>
                </a:lnTo>
                <a:cubicBezTo>
                  <a:pt x="145466" y="614228"/>
                  <a:pt x="144882" y="606633"/>
                  <a:pt x="143713" y="600791"/>
                </a:cubicBezTo>
                <a:lnTo>
                  <a:pt x="138455" y="514914"/>
                </a:lnTo>
                <a:cubicBezTo>
                  <a:pt x="138455" y="507904"/>
                  <a:pt x="137871" y="503230"/>
                  <a:pt x="136703" y="500893"/>
                </a:cubicBezTo>
                <a:lnTo>
                  <a:pt x="124435" y="400995"/>
                </a:lnTo>
                <a:cubicBezTo>
                  <a:pt x="124435" y="396321"/>
                  <a:pt x="123850" y="393400"/>
                  <a:pt x="122682" y="392232"/>
                </a:cubicBezTo>
                <a:lnTo>
                  <a:pt x="120929" y="381716"/>
                </a:lnTo>
                <a:cubicBezTo>
                  <a:pt x="120929" y="377043"/>
                  <a:pt x="120345" y="373537"/>
                  <a:pt x="119177" y="371201"/>
                </a:cubicBezTo>
                <a:cubicBezTo>
                  <a:pt x="116840" y="365359"/>
                  <a:pt x="114503" y="356596"/>
                  <a:pt x="112166" y="344912"/>
                </a:cubicBezTo>
                <a:cubicBezTo>
                  <a:pt x="112166" y="342575"/>
                  <a:pt x="110998" y="339070"/>
                  <a:pt x="108661" y="334396"/>
                </a:cubicBezTo>
                <a:cubicBezTo>
                  <a:pt x="102819" y="308691"/>
                  <a:pt x="99314" y="295255"/>
                  <a:pt x="98146" y="294086"/>
                </a:cubicBezTo>
                <a:cubicBezTo>
                  <a:pt x="96977" y="291749"/>
                  <a:pt x="96393" y="288244"/>
                  <a:pt x="96393" y="283571"/>
                </a:cubicBezTo>
                <a:cubicBezTo>
                  <a:pt x="95225" y="278897"/>
                  <a:pt x="96977" y="271887"/>
                  <a:pt x="101651" y="262539"/>
                </a:cubicBezTo>
                <a:cubicBezTo>
                  <a:pt x="101651" y="260203"/>
                  <a:pt x="101067" y="258450"/>
                  <a:pt x="99898" y="257282"/>
                </a:cubicBezTo>
                <a:lnTo>
                  <a:pt x="105156" y="252024"/>
                </a:lnTo>
                <a:lnTo>
                  <a:pt x="113919" y="227487"/>
                </a:lnTo>
                <a:cubicBezTo>
                  <a:pt x="118593" y="222814"/>
                  <a:pt x="121514" y="217556"/>
                  <a:pt x="122682" y="211714"/>
                </a:cubicBezTo>
                <a:cubicBezTo>
                  <a:pt x="125019" y="210546"/>
                  <a:pt x="128524" y="207625"/>
                  <a:pt x="133198" y="202951"/>
                </a:cubicBezTo>
                <a:cubicBezTo>
                  <a:pt x="135534" y="198277"/>
                  <a:pt x="138455" y="195357"/>
                  <a:pt x="141961" y="194188"/>
                </a:cubicBezTo>
                <a:cubicBezTo>
                  <a:pt x="143129" y="194188"/>
                  <a:pt x="143713" y="193604"/>
                  <a:pt x="143713" y="192435"/>
                </a:cubicBezTo>
                <a:lnTo>
                  <a:pt x="152476" y="185425"/>
                </a:lnTo>
                <a:cubicBezTo>
                  <a:pt x="153645" y="184257"/>
                  <a:pt x="154813" y="183672"/>
                  <a:pt x="155981" y="183672"/>
                </a:cubicBezTo>
                <a:cubicBezTo>
                  <a:pt x="160655" y="183672"/>
                  <a:pt x="164744" y="181920"/>
                  <a:pt x="168250" y="178415"/>
                </a:cubicBezTo>
                <a:cubicBezTo>
                  <a:pt x="170586" y="179583"/>
                  <a:pt x="177013" y="180167"/>
                  <a:pt x="187528" y="180167"/>
                </a:cubicBezTo>
                <a:cubicBezTo>
                  <a:pt x="192202" y="178999"/>
                  <a:pt x="198044" y="178999"/>
                  <a:pt x="205054" y="180167"/>
                </a:cubicBezTo>
                <a:lnTo>
                  <a:pt x="217322" y="181920"/>
                </a:lnTo>
                <a:cubicBezTo>
                  <a:pt x="221996" y="181920"/>
                  <a:pt x="227838" y="183088"/>
                  <a:pt x="234848" y="185425"/>
                </a:cubicBezTo>
                <a:cubicBezTo>
                  <a:pt x="236017" y="186594"/>
                  <a:pt x="237769" y="187178"/>
                  <a:pt x="240106" y="187178"/>
                </a:cubicBezTo>
                <a:cubicBezTo>
                  <a:pt x="249453" y="189514"/>
                  <a:pt x="256464" y="193604"/>
                  <a:pt x="261137" y="199446"/>
                </a:cubicBezTo>
                <a:lnTo>
                  <a:pt x="262890" y="201198"/>
                </a:lnTo>
                <a:cubicBezTo>
                  <a:pt x="268732" y="202367"/>
                  <a:pt x="274574" y="205872"/>
                  <a:pt x="280416" y="211714"/>
                </a:cubicBezTo>
                <a:lnTo>
                  <a:pt x="294437" y="222230"/>
                </a:lnTo>
                <a:cubicBezTo>
                  <a:pt x="301447" y="224567"/>
                  <a:pt x="306121" y="226903"/>
                  <a:pt x="308458" y="229240"/>
                </a:cubicBezTo>
                <a:cubicBezTo>
                  <a:pt x="310794" y="230408"/>
                  <a:pt x="313131" y="230993"/>
                  <a:pt x="315468" y="230993"/>
                </a:cubicBezTo>
                <a:cubicBezTo>
                  <a:pt x="317805" y="226319"/>
                  <a:pt x="317805" y="222814"/>
                  <a:pt x="315468" y="220477"/>
                </a:cubicBezTo>
                <a:lnTo>
                  <a:pt x="317221" y="209961"/>
                </a:lnTo>
                <a:lnTo>
                  <a:pt x="324231" y="202951"/>
                </a:lnTo>
                <a:cubicBezTo>
                  <a:pt x="327736" y="201783"/>
                  <a:pt x="330657" y="201783"/>
                  <a:pt x="332994" y="202951"/>
                </a:cubicBezTo>
                <a:cubicBezTo>
                  <a:pt x="335331" y="198277"/>
                  <a:pt x="338836" y="195941"/>
                  <a:pt x="343510" y="195941"/>
                </a:cubicBezTo>
                <a:lnTo>
                  <a:pt x="345262" y="194188"/>
                </a:lnTo>
                <a:cubicBezTo>
                  <a:pt x="348767" y="191851"/>
                  <a:pt x="355194" y="189514"/>
                  <a:pt x="364541" y="187178"/>
                </a:cubicBezTo>
                <a:lnTo>
                  <a:pt x="373304" y="185425"/>
                </a:lnTo>
                <a:cubicBezTo>
                  <a:pt x="379146" y="181920"/>
                  <a:pt x="384404" y="180167"/>
                  <a:pt x="389077" y="180167"/>
                </a:cubicBezTo>
                <a:cubicBezTo>
                  <a:pt x="392582" y="180167"/>
                  <a:pt x="394919" y="179583"/>
                  <a:pt x="396088" y="178415"/>
                </a:cubicBezTo>
                <a:cubicBezTo>
                  <a:pt x="403098" y="176078"/>
                  <a:pt x="407772" y="174910"/>
                  <a:pt x="410108" y="174910"/>
                </a:cubicBezTo>
                <a:cubicBezTo>
                  <a:pt x="411277" y="173741"/>
                  <a:pt x="411861" y="171988"/>
                  <a:pt x="411861" y="169652"/>
                </a:cubicBezTo>
                <a:lnTo>
                  <a:pt x="415366" y="169652"/>
                </a:lnTo>
                <a:cubicBezTo>
                  <a:pt x="417703" y="171988"/>
                  <a:pt x="420040" y="171988"/>
                  <a:pt x="422377" y="169652"/>
                </a:cubicBezTo>
                <a:lnTo>
                  <a:pt x="432892" y="167899"/>
                </a:lnTo>
                <a:cubicBezTo>
                  <a:pt x="434061" y="169068"/>
                  <a:pt x="435229" y="169068"/>
                  <a:pt x="436397" y="167899"/>
                </a:cubicBezTo>
                <a:lnTo>
                  <a:pt x="513512" y="152126"/>
                </a:lnTo>
                <a:cubicBezTo>
                  <a:pt x="515849" y="152126"/>
                  <a:pt x="517601" y="151541"/>
                  <a:pt x="518770" y="150373"/>
                </a:cubicBezTo>
                <a:cubicBezTo>
                  <a:pt x="532790" y="150373"/>
                  <a:pt x="538048" y="149789"/>
                  <a:pt x="534543" y="148620"/>
                </a:cubicBezTo>
                <a:cubicBezTo>
                  <a:pt x="533375" y="149789"/>
                  <a:pt x="539217" y="148036"/>
                  <a:pt x="552069" y="143363"/>
                </a:cubicBezTo>
                <a:lnTo>
                  <a:pt x="567842" y="139857"/>
                </a:lnTo>
                <a:cubicBezTo>
                  <a:pt x="573684" y="137521"/>
                  <a:pt x="578358" y="136352"/>
                  <a:pt x="581863" y="136352"/>
                </a:cubicBezTo>
                <a:lnTo>
                  <a:pt x="632689" y="125837"/>
                </a:lnTo>
                <a:cubicBezTo>
                  <a:pt x="636194" y="123500"/>
                  <a:pt x="638531" y="122916"/>
                  <a:pt x="639699" y="124084"/>
                </a:cubicBezTo>
                <a:lnTo>
                  <a:pt x="643204" y="124084"/>
                </a:lnTo>
                <a:cubicBezTo>
                  <a:pt x="647878" y="121747"/>
                  <a:pt x="651967" y="120579"/>
                  <a:pt x="655472" y="120579"/>
                </a:cubicBezTo>
                <a:cubicBezTo>
                  <a:pt x="660146" y="120579"/>
                  <a:pt x="663067" y="118826"/>
                  <a:pt x="664235" y="115321"/>
                </a:cubicBezTo>
                <a:cubicBezTo>
                  <a:pt x="670077" y="117658"/>
                  <a:pt x="674751" y="117658"/>
                  <a:pt x="678256" y="115321"/>
                </a:cubicBezTo>
                <a:lnTo>
                  <a:pt x="739597" y="101300"/>
                </a:lnTo>
                <a:lnTo>
                  <a:pt x="750113" y="101300"/>
                </a:lnTo>
                <a:cubicBezTo>
                  <a:pt x="747776" y="103637"/>
                  <a:pt x="753618" y="102469"/>
                  <a:pt x="767639" y="97795"/>
                </a:cubicBezTo>
                <a:cubicBezTo>
                  <a:pt x="768807" y="96627"/>
                  <a:pt x="775233" y="94874"/>
                  <a:pt x="786917" y="92537"/>
                </a:cubicBezTo>
                <a:lnTo>
                  <a:pt x="806196" y="89032"/>
                </a:lnTo>
                <a:cubicBezTo>
                  <a:pt x="808533" y="90200"/>
                  <a:pt x="810870" y="89616"/>
                  <a:pt x="813206" y="87280"/>
                </a:cubicBezTo>
                <a:cubicBezTo>
                  <a:pt x="829564" y="84943"/>
                  <a:pt x="843001" y="82606"/>
                  <a:pt x="853516" y="80269"/>
                </a:cubicBezTo>
                <a:lnTo>
                  <a:pt x="927125" y="66248"/>
                </a:lnTo>
                <a:lnTo>
                  <a:pt x="967435" y="55733"/>
                </a:lnTo>
                <a:lnTo>
                  <a:pt x="1000735" y="52227"/>
                </a:lnTo>
                <a:cubicBezTo>
                  <a:pt x="1010082" y="49891"/>
                  <a:pt x="1017676" y="47554"/>
                  <a:pt x="1023518" y="45217"/>
                </a:cubicBezTo>
                <a:cubicBezTo>
                  <a:pt x="1024687" y="46385"/>
                  <a:pt x="1025855" y="46970"/>
                  <a:pt x="1027024" y="46970"/>
                </a:cubicBezTo>
                <a:lnTo>
                  <a:pt x="1030529" y="46970"/>
                </a:lnTo>
                <a:cubicBezTo>
                  <a:pt x="1034034" y="44633"/>
                  <a:pt x="1039876" y="43464"/>
                  <a:pt x="1048055" y="43464"/>
                </a:cubicBezTo>
                <a:lnTo>
                  <a:pt x="1079602" y="38207"/>
                </a:lnTo>
                <a:cubicBezTo>
                  <a:pt x="1108812" y="30028"/>
                  <a:pt x="1120496" y="27107"/>
                  <a:pt x="1114654" y="29444"/>
                </a:cubicBezTo>
                <a:lnTo>
                  <a:pt x="1135685" y="25938"/>
                </a:lnTo>
                <a:cubicBezTo>
                  <a:pt x="1140358" y="25938"/>
                  <a:pt x="1143864" y="25354"/>
                  <a:pt x="1146200" y="24186"/>
                </a:cubicBezTo>
                <a:cubicBezTo>
                  <a:pt x="1148537" y="24186"/>
                  <a:pt x="1153211" y="23017"/>
                  <a:pt x="1160221" y="20681"/>
                </a:cubicBezTo>
                <a:cubicBezTo>
                  <a:pt x="1168400" y="18344"/>
                  <a:pt x="1173658" y="15423"/>
                  <a:pt x="1175995" y="11918"/>
                </a:cubicBezTo>
                <a:lnTo>
                  <a:pt x="1190015" y="4907"/>
                </a:lnTo>
                <a:cubicBezTo>
                  <a:pt x="1192352" y="2570"/>
                  <a:pt x="1193521" y="2570"/>
                  <a:pt x="1193521" y="4907"/>
                </a:cubicBezTo>
                <a:cubicBezTo>
                  <a:pt x="1197026" y="6076"/>
                  <a:pt x="1201115" y="5491"/>
                  <a:pt x="1205789" y="3155"/>
                </a:cubicBezTo>
                <a:lnTo>
                  <a:pt x="1209294" y="3155"/>
                </a:lnTo>
                <a:cubicBezTo>
                  <a:pt x="1211631" y="3155"/>
                  <a:pt x="1213383" y="3739"/>
                  <a:pt x="1214552" y="4907"/>
                </a:cubicBezTo>
                <a:cubicBezTo>
                  <a:pt x="1215720" y="4907"/>
                  <a:pt x="1216304" y="4323"/>
                  <a:pt x="1216304" y="3155"/>
                </a:cubicBezTo>
                <a:cubicBezTo>
                  <a:pt x="1218641" y="3155"/>
                  <a:pt x="1219810" y="2570"/>
                  <a:pt x="1219810" y="1402"/>
                </a:cubicBezTo>
                <a:cubicBezTo>
                  <a:pt x="1223315" y="234"/>
                  <a:pt x="1226820" y="-205"/>
                  <a:pt x="1230325" y="88"/>
                </a:cubicBezTo>
                <a:close/>
                <a:moveTo>
                  <a:pt x="974446" y="283571"/>
                </a:moveTo>
                <a:lnTo>
                  <a:pt x="937641" y="292334"/>
                </a:lnTo>
                <a:lnTo>
                  <a:pt x="900836" y="297591"/>
                </a:lnTo>
                <a:cubicBezTo>
                  <a:pt x="884479" y="299928"/>
                  <a:pt x="873379" y="302265"/>
                  <a:pt x="867537" y="304602"/>
                </a:cubicBezTo>
                <a:cubicBezTo>
                  <a:pt x="848843" y="309276"/>
                  <a:pt x="834238" y="311612"/>
                  <a:pt x="823722" y="311612"/>
                </a:cubicBezTo>
                <a:cubicBezTo>
                  <a:pt x="819048" y="311612"/>
                  <a:pt x="813206" y="312781"/>
                  <a:pt x="806196" y="315117"/>
                </a:cubicBezTo>
                <a:lnTo>
                  <a:pt x="802691" y="315117"/>
                </a:lnTo>
                <a:cubicBezTo>
                  <a:pt x="799186" y="316286"/>
                  <a:pt x="793344" y="316870"/>
                  <a:pt x="785165" y="316870"/>
                </a:cubicBezTo>
                <a:cubicBezTo>
                  <a:pt x="780491" y="319207"/>
                  <a:pt x="776986" y="320375"/>
                  <a:pt x="774649" y="320375"/>
                </a:cubicBezTo>
                <a:lnTo>
                  <a:pt x="694030" y="336149"/>
                </a:lnTo>
                <a:cubicBezTo>
                  <a:pt x="684682" y="340822"/>
                  <a:pt x="681761" y="341406"/>
                  <a:pt x="685267" y="337901"/>
                </a:cubicBezTo>
                <a:cubicBezTo>
                  <a:pt x="679425" y="337901"/>
                  <a:pt x="671830" y="339070"/>
                  <a:pt x="662483" y="341406"/>
                </a:cubicBezTo>
                <a:cubicBezTo>
                  <a:pt x="660146" y="342575"/>
                  <a:pt x="657225" y="343159"/>
                  <a:pt x="653720" y="343159"/>
                </a:cubicBezTo>
                <a:lnTo>
                  <a:pt x="583616" y="355427"/>
                </a:lnTo>
                <a:cubicBezTo>
                  <a:pt x="571932" y="357764"/>
                  <a:pt x="563169" y="360101"/>
                  <a:pt x="557327" y="362438"/>
                </a:cubicBezTo>
                <a:cubicBezTo>
                  <a:pt x="556158" y="363606"/>
                  <a:pt x="554406" y="364190"/>
                  <a:pt x="552069" y="364190"/>
                </a:cubicBezTo>
                <a:cubicBezTo>
                  <a:pt x="547395" y="365359"/>
                  <a:pt x="542722" y="367696"/>
                  <a:pt x="538048" y="371201"/>
                </a:cubicBezTo>
                <a:lnTo>
                  <a:pt x="532790" y="372953"/>
                </a:lnTo>
                <a:cubicBezTo>
                  <a:pt x="528117" y="371785"/>
                  <a:pt x="524612" y="372953"/>
                  <a:pt x="522275" y="376458"/>
                </a:cubicBezTo>
                <a:lnTo>
                  <a:pt x="511759" y="385222"/>
                </a:lnTo>
                <a:cubicBezTo>
                  <a:pt x="505917" y="388727"/>
                  <a:pt x="500075" y="389311"/>
                  <a:pt x="494233" y="386974"/>
                </a:cubicBezTo>
                <a:lnTo>
                  <a:pt x="483718" y="388727"/>
                </a:lnTo>
                <a:cubicBezTo>
                  <a:pt x="481381" y="389895"/>
                  <a:pt x="479044" y="389895"/>
                  <a:pt x="476707" y="388727"/>
                </a:cubicBezTo>
                <a:lnTo>
                  <a:pt x="471449" y="383469"/>
                </a:lnTo>
                <a:cubicBezTo>
                  <a:pt x="469113" y="381132"/>
                  <a:pt x="462686" y="378795"/>
                  <a:pt x="452171" y="376458"/>
                </a:cubicBezTo>
                <a:cubicBezTo>
                  <a:pt x="454508" y="377627"/>
                  <a:pt x="450418" y="376458"/>
                  <a:pt x="439903" y="372953"/>
                </a:cubicBezTo>
                <a:cubicBezTo>
                  <a:pt x="416535" y="368280"/>
                  <a:pt x="407772" y="365943"/>
                  <a:pt x="413614" y="365943"/>
                </a:cubicBezTo>
                <a:lnTo>
                  <a:pt x="411861" y="364190"/>
                </a:lnTo>
                <a:cubicBezTo>
                  <a:pt x="409524" y="361853"/>
                  <a:pt x="407187" y="360685"/>
                  <a:pt x="404851" y="360685"/>
                </a:cubicBezTo>
                <a:lnTo>
                  <a:pt x="389077" y="355427"/>
                </a:lnTo>
                <a:cubicBezTo>
                  <a:pt x="389077" y="354259"/>
                  <a:pt x="387325" y="353675"/>
                  <a:pt x="383819" y="353675"/>
                </a:cubicBezTo>
                <a:lnTo>
                  <a:pt x="366293" y="353675"/>
                </a:lnTo>
                <a:cubicBezTo>
                  <a:pt x="362788" y="357180"/>
                  <a:pt x="361036" y="361269"/>
                  <a:pt x="361036" y="365943"/>
                </a:cubicBezTo>
                <a:cubicBezTo>
                  <a:pt x="362204" y="369448"/>
                  <a:pt x="362788" y="374706"/>
                  <a:pt x="362788" y="381716"/>
                </a:cubicBezTo>
                <a:lnTo>
                  <a:pt x="368046" y="418521"/>
                </a:lnTo>
                <a:cubicBezTo>
                  <a:pt x="368046" y="422026"/>
                  <a:pt x="369799" y="430789"/>
                  <a:pt x="373304" y="444810"/>
                </a:cubicBezTo>
                <a:lnTo>
                  <a:pt x="371551" y="455326"/>
                </a:lnTo>
                <a:cubicBezTo>
                  <a:pt x="369214" y="455326"/>
                  <a:pt x="368630" y="456494"/>
                  <a:pt x="369799" y="458831"/>
                </a:cubicBezTo>
                <a:lnTo>
                  <a:pt x="375056" y="458831"/>
                </a:lnTo>
                <a:cubicBezTo>
                  <a:pt x="377393" y="465841"/>
                  <a:pt x="377977" y="471683"/>
                  <a:pt x="376809" y="476357"/>
                </a:cubicBezTo>
                <a:lnTo>
                  <a:pt x="380314" y="490378"/>
                </a:lnTo>
                <a:cubicBezTo>
                  <a:pt x="377977" y="499725"/>
                  <a:pt x="377393" y="507319"/>
                  <a:pt x="378562" y="513161"/>
                </a:cubicBezTo>
                <a:lnTo>
                  <a:pt x="380314" y="544708"/>
                </a:lnTo>
                <a:lnTo>
                  <a:pt x="452171" y="553471"/>
                </a:lnTo>
                <a:cubicBezTo>
                  <a:pt x="459181" y="553471"/>
                  <a:pt x="463855" y="554055"/>
                  <a:pt x="466192" y="555224"/>
                </a:cubicBezTo>
                <a:lnTo>
                  <a:pt x="497738" y="565739"/>
                </a:lnTo>
                <a:cubicBezTo>
                  <a:pt x="511759" y="569245"/>
                  <a:pt x="525196" y="574502"/>
                  <a:pt x="538048" y="581513"/>
                </a:cubicBezTo>
                <a:lnTo>
                  <a:pt x="550316" y="588523"/>
                </a:lnTo>
                <a:cubicBezTo>
                  <a:pt x="556158" y="590860"/>
                  <a:pt x="563753" y="594949"/>
                  <a:pt x="573100" y="600791"/>
                </a:cubicBezTo>
                <a:cubicBezTo>
                  <a:pt x="583616" y="605465"/>
                  <a:pt x="591210" y="609554"/>
                  <a:pt x="595884" y="613059"/>
                </a:cubicBezTo>
                <a:lnTo>
                  <a:pt x="611657" y="623575"/>
                </a:lnTo>
                <a:lnTo>
                  <a:pt x="618668" y="625328"/>
                </a:lnTo>
                <a:lnTo>
                  <a:pt x="653720" y="565739"/>
                </a:lnTo>
                <a:lnTo>
                  <a:pt x="683514" y="493883"/>
                </a:lnTo>
                <a:cubicBezTo>
                  <a:pt x="687019" y="490378"/>
                  <a:pt x="688772" y="486872"/>
                  <a:pt x="688772" y="483367"/>
                </a:cubicBezTo>
                <a:lnTo>
                  <a:pt x="708050" y="437800"/>
                </a:lnTo>
                <a:cubicBezTo>
                  <a:pt x="712724" y="426116"/>
                  <a:pt x="715645" y="417352"/>
                  <a:pt x="716813" y="411511"/>
                </a:cubicBezTo>
                <a:cubicBezTo>
                  <a:pt x="722655" y="409174"/>
                  <a:pt x="726161" y="406253"/>
                  <a:pt x="727329" y="402748"/>
                </a:cubicBezTo>
                <a:cubicBezTo>
                  <a:pt x="724992" y="405084"/>
                  <a:pt x="725576" y="402748"/>
                  <a:pt x="729082" y="395737"/>
                </a:cubicBezTo>
                <a:lnTo>
                  <a:pt x="732587" y="392232"/>
                </a:lnTo>
                <a:lnTo>
                  <a:pt x="743102" y="392232"/>
                </a:lnTo>
                <a:cubicBezTo>
                  <a:pt x="745439" y="393400"/>
                  <a:pt x="750113" y="392816"/>
                  <a:pt x="757123" y="390479"/>
                </a:cubicBezTo>
                <a:lnTo>
                  <a:pt x="767639" y="365943"/>
                </a:lnTo>
                <a:cubicBezTo>
                  <a:pt x="773481" y="367111"/>
                  <a:pt x="778154" y="365359"/>
                  <a:pt x="781660" y="360685"/>
                </a:cubicBezTo>
                <a:cubicBezTo>
                  <a:pt x="785165" y="357180"/>
                  <a:pt x="790423" y="355427"/>
                  <a:pt x="797433" y="355427"/>
                </a:cubicBezTo>
                <a:cubicBezTo>
                  <a:pt x="802107" y="355427"/>
                  <a:pt x="805612" y="356011"/>
                  <a:pt x="807949" y="357180"/>
                </a:cubicBezTo>
                <a:cubicBezTo>
                  <a:pt x="809117" y="358348"/>
                  <a:pt x="810870" y="358933"/>
                  <a:pt x="813206" y="358933"/>
                </a:cubicBezTo>
                <a:lnTo>
                  <a:pt x="821969" y="358933"/>
                </a:lnTo>
                <a:cubicBezTo>
                  <a:pt x="824306" y="358933"/>
                  <a:pt x="826643" y="359517"/>
                  <a:pt x="828980" y="360685"/>
                </a:cubicBezTo>
                <a:cubicBezTo>
                  <a:pt x="832485" y="361853"/>
                  <a:pt x="834822" y="363022"/>
                  <a:pt x="835990" y="364190"/>
                </a:cubicBezTo>
                <a:cubicBezTo>
                  <a:pt x="843001" y="366527"/>
                  <a:pt x="847090" y="370032"/>
                  <a:pt x="848258" y="374706"/>
                </a:cubicBezTo>
                <a:cubicBezTo>
                  <a:pt x="848258" y="378211"/>
                  <a:pt x="850595" y="380548"/>
                  <a:pt x="855269" y="381716"/>
                </a:cubicBezTo>
                <a:cubicBezTo>
                  <a:pt x="854100" y="381716"/>
                  <a:pt x="855269" y="383469"/>
                  <a:pt x="858774" y="386974"/>
                </a:cubicBezTo>
                <a:cubicBezTo>
                  <a:pt x="862279" y="390479"/>
                  <a:pt x="865200" y="392232"/>
                  <a:pt x="867537" y="392232"/>
                </a:cubicBezTo>
                <a:cubicBezTo>
                  <a:pt x="868705" y="392232"/>
                  <a:pt x="870458" y="393400"/>
                  <a:pt x="872795" y="395737"/>
                </a:cubicBezTo>
                <a:lnTo>
                  <a:pt x="923620" y="455326"/>
                </a:lnTo>
                <a:cubicBezTo>
                  <a:pt x="925957" y="457662"/>
                  <a:pt x="927125" y="459415"/>
                  <a:pt x="927125" y="460583"/>
                </a:cubicBezTo>
                <a:cubicBezTo>
                  <a:pt x="930631" y="465257"/>
                  <a:pt x="935304" y="469346"/>
                  <a:pt x="941146" y="472852"/>
                </a:cubicBezTo>
                <a:lnTo>
                  <a:pt x="942899" y="458831"/>
                </a:lnTo>
                <a:lnTo>
                  <a:pt x="949909" y="436047"/>
                </a:lnTo>
                <a:cubicBezTo>
                  <a:pt x="953414" y="430205"/>
                  <a:pt x="955167" y="423779"/>
                  <a:pt x="955167" y="416768"/>
                </a:cubicBezTo>
                <a:cubicBezTo>
                  <a:pt x="953999" y="414432"/>
                  <a:pt x="953414" y="410926"/>
                  <a:pt x="953414" y="406253"/>
                </a:cubicBezTo>
                <a:cubicBezTo>
                  <a:pt x="953414" y="401579"/>
                  <a:pt x="953999" y="398074"/>
                  <a:pt x="955167" y="395737"/>
                </a:cubicBezTo>
                <a:cubicBezTo>
                  <a:pt x="957504" y="391064"/>
                  <a:pt x="958672" y="387558"/>
                  <a:pt x="958672" y="385222"/>
                </a:cubicBezTo>
                <a:lnTo>
                  <a:pt x="965683" y="348417"/>
                </a:lnTo>
                <a:cubicBezTo>
                  <a:pt x="966851" y="340238"/>
                  <a:pt x="971525" y="323296"/>
                  <a:pt x="979703" y="297591"/>
                </a:cubicBezTo>
                <a:lnTo>
                  <a:pt x="979703" y="288829"/>
                </a:lnTo>
                <a:cubicBezTo>
                  <a:pt x="979703" y="285323"/>
                  <a:pt x="977951" y="283571"/>
                  <a:pt x="974446" y="283571"/>
                </a:cubicBezTo>
                <a:close/>
                <a:moveTo>
                  <a:pt x="923620" y="593781"/>
                </a:moveTo>
                <a:cubicBezTo>
                  <a:pt x="922452" y="593781"/>
                  <a:pt x="921283" y="594365"/>
                  <a:pt x="920115" y="595534"/>
                </a:cubicBezTo>
                <a:lnTo>
                  <a:pt x="914857" y="599039"/>
                </a:lnTo>
                <a:lnTo>
                  <a:pt x="916610" y="602544"/>
                </a:lnTo>
                <a:cubicBezTo>
                  <a:pt x="918947" y="614228"/>
                  <a:pt x="914857" y="620070"/>
                  <a:pt x="904342" y="620070"/>
                </a:cubicBezTo>
                <a:cubicBezTo>
                  <a:pt x="899668" y="620070"/>
                  <a:pt x="896163" y="621823"/>
                  <a:pt x="893826" y="625328"/>
                </a:cubicBezTo>
                <a:lnTo>
                  <a:pt x="871042" y="669143"/>
                </a:lnTo>
                <a:lnTo>
                  <a:pt x="837743" y="714710"/>
                </a:lnTo>
                <a:cubicBezTo>
                  <a:pt x="823722" y="733405"/>
                  <a:pt x="818464" y="740999"/>
                  <a:pt x="821969" y="737494"/>
                </a:cubicBezTo>
                <a:cubicBezTo>
                  <a:pt x="820801" y="737494"/>
                  <a:pt x="820217" y="738078"/>
                  <a:pt x="820217" y="739247"/>
                </a:cubicBezTo>
                <a:lnTo>
                  <a:pt x="809701" y="755020"/>
                </a:lnTo>
                <a:cubicBezTo>
                  <a:pt x="810870" y="759694"/>
                  <a:pt x="813791" y="764367"/>
                  <a:pt x="818464" y="769041"/>
                </a:cubicBezTo>
                <a:lnTo>
                  <a:pt x="839495" y="784814"/>
                </a:lnTo>
                <a:cubicBezTo>
                  <a:pt x="851179" y="791825"/>
                  <a:pt x="860527" y="800004"/>
                  <a:pt x="867537" y="809351"/>
                </a:cubicBezTo>
                <a:cubicBezTo>
                  <a:pt x="868705" y="809351"/>
                  <a:pt x="870458" y="810519"/>
                  <a:pt x="872795" y="812856"/>
                </a:cubicBezTo>
                <a:cubicBezTo>
                  <a:pt x="875132" y="815193"/>
                  <a:pt x="879805" y="818698"/>
                  <a:pt x="886816" y="823371"/>
                </a:cubicBezTo>
                <a:cubicBezTo>
                  <a:pt x="889152" y="826877"/>
                  <a:pt x="893826" y="830966"/>
                  <a:pt x="900836" y="835640"/>
                </a:cubicBezTo>
                <a:cubicBezTo>
                  <a:pt x="900836" y="834471"/>
                  <a:pt x="901421" y="833303"/>
                  <a:pt x="902589" y="832134"/>
                </a:cubicBezTo>
                <a:lnTo>
                  <a:pt x="902589" y="798835"/>
                </a:lnTo>
                <a:cubicBezTo>
                  <a:pt x="902589" y="788320"/>
                  <a:pt x="903173" y="780725"/>
                  <a:pt x="904342" y="776051"/>
                </a:cubicBezTo>
                <a:lnTo>
                  <a:pt x="914857" y="676153"/>
                </a:lnTo>
                <a:cubicBezTo>
                  <a:pt x="916026" y="672648"/>
                  <a:pt x="916610" y="667390"/>
                  <a:pt x="916610" y="660380"/>
                </a:cubicBezTo>
                <a:lnTo>
                  <a:pt x="918362" y="642854"/>
                </a:lnTo>
                <a:cubicBezTo>
                  <a:pt x="918362" y="638180"/>
                  <a:pt x="919531" y="630001"/>
                  <a:pt x="921868" y="618317"/>
                </a:cubicBezTo>
                <a:cubicBezTo>
                  <a:pt x="923036" y="614812"/>
                  <a:pt x="923620" y="610723"/>
                  <a:pt x="923620" y="606049"/>
                </a:cubicBezTo>
                <a:lnTo>
                  <a:pt x="923620" y="593781"/>
                </a:lnTo>
                <a:close/>
                <a:moveTo>
                  <a:pt x="387325" y="725226"/>
                </a:moveTo>
                <a:lnTo>
                  <a:pt x="389077" y="733989"/>
                </a:lnTo>
                <a:lnTo>
                  <a:pt x="387325" y="781309"/>
                </a:lnTo>
                <a:cubicBezTo>
                  <a:pt x="387325" y="791825"/>
                  <a:pt x="386740" y="800004"/>
                  <a:pt x="385572" y="805846"/>
                </a:cubicBezTo>
                <a:cubicBezTo>
                  <a:pt x="385572" y="812856"/>
                  <a:pt x="384988" y="818114"/>
                  <a:pt x="383819" y="821619"/>
                </a:cubicBezTo>
                <a:cubicBezTo>
                  <a:pt x="383819" y="830966"/>
                  <a:pt x="382651" y="837977"/>
                  <a:pt x="380314" y="842650"/>
                </a:cubicBezTo>
                <a:lnTo>
                  <a:pt x="380314" y="844403"/>
                </a:lnTo>
                <a:cubicBezTo>
                  <a:pt x="381483" y="844403"/>
                  <a:pt x="382067" y="846740"/>
                  <a:pt x="382067" y="851413"/>
                </a:cubicBezTo>
                <a:cubicBezTo>
                  <a:pt x="380898" y="854918"/>
                  <a:pt x="380314" y="859592"/>
                  <a:pt x="380314" y="865434"/>
                </a:cubicBezTo>
                <a:lnTo>
                  <a:pt x="378562" y="891723"/>
                </a:lnTo>
                <a:cubicBezTo>
                  <a:pt x="378562" y="897565"/>
                  <a:pt x="377977" y="901654"/>
                  <a:pt x="376809" y="903991"/>
                </a:cubicBezTo>
                <a:lnTo>
                  <a:pt x="371551" y="939043"/>
                </a:lnTo>
                <a:lnTo>
                  <a:pt x="355778" y="1010900"/>
                </a:lnTo>
                <a:cubicBezTo>
                  <a:pt x="355778" y="1022584"/>
                  <a:pt x="355194" y="1029594"/>
                  <a:pt x="354025" y="1031931"/>
                </a:cubicBezTo>
                <a:lnTo>
                  <a:pt x="354025" y="1035436"/>
                </a:lnTo>
                <a:cubicBezTo>
                  <a:pt x="354025" y="1040110"/>
                  <a:pt x="353441" y="1043615"/>
                  <a:pt x="352273" y="1045952"/>
                </a:cubicBezTo>
                <a:lnTo>
                  <a:pt x="347015" y="1065230"/>
                </a:lnTo>
                <a:cubicBezTo>
                  <a:pt x="345846" y="1065230"/>
                  <a:pt x="345262" y="1066399"/>
                  <a:pt x="345262" y="1068735"/>
                </a:cubicBezTo>
                <a:lnTo>
                  <a:pt x="345262" y="1075746"/>
                </a:lnTo>
                <a:cubicBezTo>
                  <a:pt x="344094" y="1079251"/>
                  <a:pt x="344094" y="1083340"/>
                  <a:pt x="345262" y="1088014"/>
                </a:cubicBezTo>
                <a:cubicBezTo>
                  <a:pt x="348767" y="1084509"/>
                  <a:pt x="351104" y="1081588"/>
                  <a:pt x="352273" y="1079251"/>
                </a:cubicBezTo>
                <a:lnTo>
                  <a:pt x="383819" y="1030178"/>
                </a:lnTo>
                <a:cubicBezTo>
                  <a:pt x="386156" y="1027841"/>
                  <a:pt x="386156" y="1025505"/>
                  <a:pt x="383819" y="1023168"/>
                </a:cubicBezTo>
                <a:lnTo>
                  <a:pt x="383819" y="1021415"/>
                </a:lnTo>
                <a:cubicBezTo>
                  <a:pt x="384988" y="1020247"/>
                  <a:pt x="386740" y="1019663"/>
                  <a:pt x="389077" y="1019663"/>
                </a:cubicBezTo>
                <a:lnTo>
                  <a:pt x="392582" y="1014405"/>
                </a:lnTo>
                <a:cubicBezTo>
                  <a:pt x="394919" y="1012068"/>
                  <a:pt x="396088" y="1010316"/>
                  <a:pt x="396088" y="1009147"/>
                </a:cubicBezTo>
                <a:lnTo>
                  <a:pt x="396088" y="1007394"/>
                </a:lnTo>
                <a:cubicBezTo>
                  <a:pt x="394919" y="1007394"/>
                  <a:pt x="397840" y="1003889"/>
                  <a:pt x="404851" y="996879"/>
                </a:cubicBezTo>
                <a:cubicBezTo>
                  <a:pt x="404851" y="994542"/>
                  <a:pt x="406019" y="992205"/>
                  <a:pt x="408356" y="989869"/>
                </a:cubicBezTo>
                <a:cubicBezTo>
                  <a:pt x="415366" y="980521"/>
                  <a:pt x="418871" y="974679"/>
                  <a:pt x="418871" y="972342"/>
                </a:cubicBezTo>
                <a:lnTo>
                  <a:pt x="467944" y="889970"/>
                </a:lnTo>
                <a:lnTo>
                  <a:pt x="511759" y="823371"/>
                </a:lnTo>
                <a:cubicBezTo>
                  <a:pt x="512928" y="819866"/>
                  <a:pt x="512928" y="817529"/>
                  <a:pt x="511759" y="816361"/>
                </a:cubicBezTo>
                <a:cubicBezTo>
                  <a:pt x="510591" y="814024"/>
                  <a:pt x="507670" y="811688"/>
                  <a:pt x="502996" y="809351"/>
                </a:cubicBezTo>
                <a:cubicBezTo>
                  <a:pt x="499491" y="805846"/>
                  <a:pt x="496570" y="803509"/>
                  <a:pt x="494233" y="802340"/>
                </a:cubicBezTo>
                <a:lnTo>
                  <a:pt x="445160" y="763783"/>
                </a:lnTo>
                <a:cubicBezTo>
                  <a:pt x="442824" y="763783"/>
                  <a:pt x="441655" y="762615"/>
                  <a:pt x="441655" y="760278"/>
                </a:cubicBezTo>
                <a:cubicBezTo>
                  <a:pt x="441655" y="759110"/>
                  <a:pt x="440487" y="757357"/>
                  <a:pt x="438150" y="755020"/>
                </a:cubicBezTo>
                <a:lnTo>
                  <a:pt x="390830" y="725226"/>
                </a:lnTo>
                <a:lnTo>
                  <a:pt x="387325" y="725226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A9B03D4-7601-30BE-E993-220EA78158FA}"/>
              </a:ext>
            </a:extLst>
          </p:cNvPr>
          <p:cNvSpPr txBox="1"/>
          <p:nvPr/>
        </p:nvSpPr>
        <p:spPr>
          <a:xfrm>
            <a:off x="4114105" y="915420"/>
            <a:ext cx="2336" cy="2852"/>
          </a:xfrm>
          <a:custGeom>
            <a:avLst/>
            <a:gdLst/>
            <a:ahLst/>
            <a:cxnLst/>
            <a:rect l="l" t="t" r="r" b="b"/>
            <a:pathLst>
              <a:path w="2336" h="2852">
                <a:moveTo>
                  <a:pt x="2336" y="0"/>
                </a:moveTo>
                <a:lnTo>
                  <a:pt x="1623" y="2852"/>
                </a:lnTo>
                <a:lnTo>
                  <a:pt x="583" y="2629"/>
                </a:lnTo>
                <a:cubicBezTo>
                  <a:pt x="-585" y="2045"/>
                  <a:pt x="-1" y="1169"/>
                  <a:pt x="233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05C331-BFBA-D4EB-DF1D-101A2CE54EDD}"/>
              </a:ext>
            </a:extLst>
          </p:cNvPr>
          <p:cNvSpPr txBox="1"/>
          <p:nvPr/>
        </p:nvSpPr>
        <p:spPr>
          <a:xfrm>
            <a:off x="5375995" y="985524"/>
            <a:ext cx="1260558" cy="1508989"/>
          </a:xfrm>
          <a:custGeom>
            <a:avLst/>
            <a:gdLst/>
            <a:ahLst/>
            <a:cxnLst/>
            <a:rect l="l" t="t" r="r" b="b"/>
            <a:pathLst>
              <a:path w="1260558" h="1508989">
                <a:moveTo>
                  <a:pt x="1129113" y="0"/>
                </a:moveTo>
                <a:cubicBezTo>
                  <a:pt x="1130865" y="0"/>
                  <a:pt x="1132618" y="584"/>
                  <a:pt x="1134371" y="1753"/>
                </a:cubicBezTo>
                <a:cubicBezTo>
                  <a:pt x="1140213" y="2921"/>
                  <a:pt x="1151313" y="8763"/>
                  <a:pt x="1167670" y="19279"/>
                </a:cubicBezTo>
                <a:lnTo>
                  <a:pt x="1171175" y="22784"/>
                </a:lnTo>
                <a:cubicBezTo>
                  <a:pt x="1179354" y="27458"/>
                  <a:pt x="1186949" y="34468"/>
                  <a:pt x="1193959" y="43815"/>
                </a:cubicBezTo>
                <a:lnTo>
                  <a:pt x="1209733" y="59589"/>
                </a:lnTo>
                <a:cubicBezTo>
                  <a:pt x="1212069" y="60757"/>
                  <a:pt x="1214406" y="63094"/>
                  <a:pt x="1216743" y="66599"/>
                </a:cubicBezTo>
                <a:lnTo>
                  <a:pt x="1227258" y="77115"/>
                </a:lnTo>
                <a:cubicBezTo>
                  <a:pt x="1229595" y="79451"/>
                  <a:pt x="1232516" y="83541"/>
                  <a:pt x="1236021" y="89383"/>
                </a:cubicBezTo>
                <a:cubicBezTo>
                  <a:pt x="1239527" y="94057"/>
                  <a:pt x="1241863" y="98146"/>
                  <a:pt x="1243032" y="101651"/>
                </a:cubicBezTo>
                <a:lnTo>
                  <a:pt x="1251795" y="119177"/>
                </a:lnTo>
                <a:lnTo>
                  <a:pt x="1255300" y="131445"/>
                </a:lnTo>
                <a:cubicBezTo>
                  <a:pt x="1257637" y="133782"/>
                  <a:pt x="1258805" y="137871"/>
                  <a:pt x="1258805" y="143713"/>
                </a:cubicBezTo>
                <a:lnTo>
                  <a:pt x="1260558" y="155982"/>
                </a:lnTo>
                <a:cubicBezTo>
                  <a:pt x="1260558" y="167666"/>
                  <a:pt x="1257053" y="178765"/>
                  <a:pt x="1250042" y="189281"/>
                </a:cubicBezTo>
                <a:cubicBezTo>
                  <a:pt x="1247705" y="196291"/>
                  <a:pt x="1246537" y="200965"/>
                  <a:pt x="1246537" y="203302"/>
                </a:cubicBezTo>
                <a:lnTo>
                  <a:pt x="1246537" y="215570"/>
                </a:lnTo>
                <a:cubicBezTo>
                  <a:pt x="1246537" y="227254"/>
                  <a:pt x="1245953" y="231343"/>
                  <a:pt x="1244784" y="227838"/>
                </a:cubicBezTo>
                <a:lnTo>
                  <a:pt x="1241279" y="276911"/>
                </a:lnTo>
                <a:cubicBezTo>
                  <a:pt x="1241279" y="282753"/>
                  <a:pt x="1240695" y="287427"/>
                  <a:pt x="1239527" y="290932"/>
                </a:cubicBezTo>
                <a:cubicBezTo>
                  <a:pt x="1238358" y="293269"/>
                  <a:pt x="1237774" y="296774"/>
                  <a:pt x="1237774" y="301448"/>
                </a:cubicBezTo>
                <a:lnTo>
                  <a:pt x="1234269" y="364541"/>
                </a:lnTo>
                <a:lnTo>
                  <a:pt x="1229011" y="396088"/>
                </a:lnTo>
                <a:lnTo>
                  <a:pt x="1229011" y="410109"/>
                </a:lnTo>
                <a:cubicBezTo>
                  <a:pt x="1231348" y="431140"/>
                  <a:pt x="1231348" y="453340"/>
                  <a:pt x="1229011" y="476708"/>
                </a:cubicBezTo>
                <a:lnTo>
                  <a:pt x="1229011" y="546812"/>
                </a:lnTo>
                <a:cubicBezTo>
                  <a:pt x="1227843" y="549148"/>
                  <a:pt x="1227258" y="553822"/>
                  <a:pt x="1227258" y="560832"/>
                </a:cubicBezTo>
                <a:cubicBezTo>
                  <a:pt x="1227258" y="573685"/>
                  <a:pt x="1226674" y="583616"/>
                  <a:pt x="1225506" y="590627"/>
                </a:cubicBezTo>
                <a:cubicBezTo>
                  <a:pt x="1223169" y="611658"/>
                  <a:pt x="1222585" y="626847"/>
                  <a:pt x="1223753" y="636194"/>
                </a:cubicBezTo>
                <a:lnTo>
                  <a:pt x="1225506" y="706298"/>
                </a:lnTo>
                <a:lnTo>
                  <a:pt x="1220248" y="864032"/>
                </a:lnTo>
                <a:lnTo>
                  <a:pt x="1222001" y="897331"/>
                </a:lnTo>
                <a:lnTo>
                  <a:pt x="1218495" y="972693"/>
                </a:lnTo>
                <a:lnTo>
                  <a:pt x="1214990" y="990219"/>
                </a:lnTo>
                <a:lnTo>
                  <a:pt x="1214990" y="1023519"/>
                </a:lnTo>
                <a:cubicBezTo>
                  <a:pt x="1214990" y="1029361"/>
                  <a:pt x="1214406" y="1034034"/>
                  <a:pt x="1213238" y="1037540"/>
                </a:cubicBezTo>
                <a:lnTo>
                  <a:pt x="1211485" y="1056818"/>
                </a:lnTo>
                <a:cubicBezTo>
                  <a:pt x="1212653" y="1069670"/>
                  <a:pt x="1213238" y="1089533"/>
                  <a:pt x="1213238" y="1116407"/>
                </a:cubicBezTo>
                <a:lnTo>
                  <a:pt x="1209733" y="1321461"/>
                </a:lnTo>
                <a:cubicBezTo>
                  <a:pt x="1209733" y="1324966"/>
                  <a:pt x="1208564" y="1329055"/>
                  <a:pt x="1206227" y="1333729"/>
                </a:cubicBezTo>
                <a:lnTo>
                  <a:pt x="1206227" y="1361771"/>
                </a:lnTo>
                <a:cubicBezTo>
                  <a:pt x="1206227" y="1367613"/>
                  <a:pt x="1203890" y="1372870"/>
                  <a:pt x="1199217" y="1377544"/>
                </a:cubicBezTo>
                <a:lnTo>
                  <a:pt x="1188701" y="1398575"/>
                </a:lnTo>
                <a:cubicBezTo>
                  <a:pt x="1186364" y="1402080"/>
                  <a:pt x="1185196" y="1408507"/>
                  <a:pt x="1185196" y="1417854"/>
                </a:cubicBezTo>
                <a:lnTo>
                  <a:pt x="1178186" y="1435380"/>
                </a:lnTo>
                <a:cubicBezTo>
                  <a:pt x="1178186" y="1438885"/>
                  <a:pt x="1176433" y="1441806"/>
                  <a:pt x="1172928" y="1444143"/>
                </a:cubicBezTo>
                <a:cubicBezTo>
                  <a:pt x="1165917" y="1459332"/>
                  <a:pt x="1162412" y="1465758"/>
                  <a:pt x="1162412" y="1463421"/>
                </a:cubicBezTo>
                <a:lnTo>
                  <a:pt x="1162412" y="1466927"/>
                </a:lnTo>
                <a:lnTo>
                  <a:pt x="1151897" y="1480947"/>
                </a:lnTo>
                <a:cubicBezTo>
                  <a:pt x="1144886" y="1487958"/>
                  <a:pt x="1137876" y="1492047"/>
                  <a:pt x="1130865" y="1493216"/>
                </a:cubicBezTo>
                <a:lnTo>
                  <a:pt x="1083545" y="1505484"/>
                </a:lnTo>
                <a:cubicBezTo>
                  <a:pt x="1071861" y="1507821"/>
                  <a:pt x="1061930" y="1508405"/>
                  <a:pt x="1053751" y="1507236"/>
                </a:cubicBezTo>
                <a:lnTo>
                  <a:pt x="1020452" y="1508989"/>
                </a:lnTo>
                <a:cubicBezTo>
                  <a:pt x="1018115" y="1507821"/>
                  <a:pt x="1014025" y="1507236"/>
                  <a:pt x="1008183" y="1507236"/>
                </a:cubicBezTo>
                <a:lnTo>
                  <a:pt x="1004678" y="1507236"/>
                </a:lnTo>
                <a:cubicBezTo>
                  <a:pt x="1001173" y="1504900"/>
                  <a:pt x="997084" y="1504900"/>
                  <a:pt x="992410" y="1507236"/>
                </a:cubicBezTo>
                <a:cubicBezTo>
                  <a:pt x="985400" y="1502563"/>
                  <a:pt x="981894" y="1495552"/>
                  <a:pt x="981894" y="1486205"/>
                </a:cubicBezTo>
                <a:cubicBezTo>
                  <a:pt x="979558" y="1476858"/>
                  <a:pt x="976637" y="1469848"/>
                  <a:pt x="973131" y="1465174"/>
                </a:cubicBezTo>
                <a:cubicBezTo>
                  <a:pt x="970795" y="1462837"/>
                  <a:pt x="969626" y="1460500"/>
                  <a:pt x="969626" y="1458164"/>
                </a:cubicBezTo>
                <a:lnTo>
                  <a:pt x="964368" y="1447648"/>
                </a:lnTo>
                <a:cubicBezTo>
                  <a:pt x="958526" y="1440638"/>
                  <a:pt x="954437" y="1437132"/>
                  <a:pt x="952100" y="1437132"/>
                </a:cubicBezTo>
                <a:lnTo>
                  <a:pt x="948595" y="1433627"/>
                </a:lnTo>
                <a:cubicBezTo>
                  <a:pt x="948595" y="1423696"/>
                  <a:pt x="948741" y="1416831"/>
                  <a:pt x="949033" y="1413034"/>
                </a:cubicBezTo>
                <a:lnTo>
                  <a:pt x="949542" y="1409877"/>
                </a:lnTo>
                <a:lnTo>
                  <a:pt x="941585" y="1400328"/>
                </a:lnTo>
                <a:lnTo>
                  <a:pt x="915296" y="1402080"/>
                </a:lnTo>
                <a:cubicBezTo>
                  <a:pt x="905948" y="1402080"/>
                  <a:pt x="893096" y="1403249"/>
                  <a:pt x="876738" y="1405586"/>
                </a:cubicBezTo>
                <a:lnTo>
                  <a:pt x="750551" y="1419606"/>
                </a:lnTo>
                <a:cubicBezTo>
                  <a:pt x="743541" y="1421943"/>
                  <a:pt x="738867" y="1423112"/>
                  <a:pt x="736530" y="1423112"/>
                </a:cubicBezTo>
                <a:lnTo>
                  <a:pt x="662921" y="1431875"/>
                </a:lnTo>
                <a:lnTo>
                  <a:pt x="421062" y="1452906"/>
                </a:lnTo>
                <a:lnTo>
                  <a:pt x="349206" y="1461669"/>
                </a:lnTo>
                <a:cubicBezTo>
                  <a:pt x="335185" y="1464006"/>
                  <a:pt x="325254" y="1465174"/>
                  <a:pt x="319412" y="1465174"/>
                </a:cubicBezTo>
                <a:lnTo>
                  <a:pt x="275597" y="1475690"/>
                </a:lnTo>
                <a:cubicBezTo>
                  <a:pt x="266249" y="1478026"/>
                  <a:pt x="259239" y="1480363"/>
                  <a:pt x="254565" y="1482700"/>
                </a:cubicBezTo>
                <a:cubicBezTo>
                  <a:pt x="248723" y="1486205"/>
                  <a:pt x="241713" y="1488542"/>
                  <a:pt x="233534" y="1489710"/>
                </a:cubicBezTo>
                <a:cubicBezTo>
                  <a:pt x="238208" y="1487374"/>
                  <a:pt x="233534" y="1488542"/>
                  <a:pt x="219513" y="1493216"/>
                </a:cubicBezTo>
                <a:cubicBezTo>
                  <a:pt x="216008" y="1493216"/>
                  <a:pt x="213087" y="1492631"/>
                  <a:pt x="210750" y="1491463"/>
                </a:cubicBezTo>
                <a:cubicBezTo>
                  <a:pt x="208414" y="1489126"/>
                  <a:pt x="206077" y="1489126"/>
                  <a:pt x="203740" y="1491463"/>
                </a:cubicBezTo>
                <a:cubicBezTo>
                  <a:pt x="200235" y="1492631"/>
                  <a:pt x="196730" y="1492631"/>
                  <a:pt x="193224" y="1491463"/>
                </a:cubicBezTo>
                <a:cubicBezTo>
                  <a:pt x="188551" y="1489126"/>
                  <a:pt x="185046" y="1487958"/>
                  <a:pt x="182709" y="1487958"/>
                </a:cubicBezTo>
                <a:cubicBezTo>
                  <a:pt x="175698" y="1487958"/>
                  <a:pt x="170441" y="1486789"/>
                  <a:pt x="166935" y="1484453"/>
                </a:cubicBezTo>
                <a:lnTo>
                  <a:pt x="165183" y="1484453"/>
                </a:lnTo>
                <a:cubicBezTo>
                  <a:pt x="162846" y="1485621"/>
                  <a:pt x="158172" y="1484453"/>
                  <a:pt x="151162" y="1480947"/>
                </a:cubicBezTo>
                <a:cubicBezTo>
                  <a:pt x="146488" y="1477442"/>
                  <a:pt x="140062" y="1475690"/>
                  <a:pt x="131883" y="1475690"/>
                </a:cubicBezTo>
                <a:lnTo>
                  <a:pt x="130131" y="1468679"/>
                </a:lnTo>
                <a:lnTo>
                  <a:pt x="65285" y="1449401"/>
                </a:lnTo>
                <a:cubicBezTo>
                  <a:pt x="64116" y="1449401"/>
                  <a:pt x="62948" y="1448816"/>
                  <a:pt x="61779" y="1447648"/>
                </a:cubicBezTo>
                <a:cubicBezTo>
                  <a:pt x="59443" y="1445311"/>
                  <a:pt x="57106" y="1443559"/>
                  <a:pt x="54769" y="1442390"/>
                </a:cubicBezTo>
                <a:cubicBezTo>
                  <a:pt x="55937" y="1441222"/>
                  <a:pt x="56522" y="1440053"/>
                  <a:pt x="56522" y="1438885"/>
                </a:cubicBezTo>
                <a:cubicBezTo>
                  <a:pt x="56522" y="1437717"/>
                  <a:pt x="57106" y="1436548"/>
                  <a:pt x="58274" y="1435380"/>
                </a:cubicBezTo>
                <a:lnTo>
                  <a:pt x="56522" y="1430122"/>
                </a:lnTo>
                <a:cubicBezTo>
                  <a:pt x="56522" y="1428954"/>
                  <a:pt x="55937" y="1427785"/>
                  <a:pt x="54769" y="1426617"/>
                </a:cubicBezTo>
                <a:cubicBezTo>
                  <a:pt x="54769" y="1421943"/>
                  <a:pt x="53016" y="1419022"/>
                  <a:pt x="49511" y="1417854"/>
                </a:cubicBezTo>
                <a:lnTo>
                  <a:pt x="40748" y="1402080"/>
                </a:lnTo>
                <a:cubicBezTo>
                  <a:pt x="39580" y="1399744"/>
                  <a:pt x="37243" y="1396823"/>
                  <a:pt x="33738" y="1393317"/>
                </a:cubicBezTo>
                <a:cubicBezTo>
                  <a:pt x="32569" y="1392149"/>
                  <a:pt x="31985" y="1390396"/>
                  <a:pt x="31985" y="1388060"/>
                </a:cubicBezTo>
                <a:lnTo>
                  <a:pt x="31985" y="1375791"/>
                </a:lnTo>
                <a:cubicBezTo>
                  <a:pt x="31985" y="1373455"/>
                  <a:pt x="31401" y="1371702"/>
                  <a:pt x="30233" y="1370534"/>
                </a:cubicBezTo>
                <a:cubicBezTo>
                  <a:pt x="26727" y="1364692"/>
                  <a:pt x="26727" y="1360018"/>
                  <a:pt x="30233" y="1356513"/>
                </a:cubicBezTo>
                <a:lnTo>
                  <a:pt x="30233" y="1349502"/>
                </a:lnTo>
                <a:cubicBezTo>
                  <a:pt x="27896" y="1347166"/>
                  <a:pt x="27312" y="1344829"/>
                  <a:pt x="28480" y="1342492"/>
                </a:cubicBezTo>
                <a:cubicBezTo>
                  <a:pt x="28480" y="1340155"/>
                  <a:pt x="29064" y="1338987"/>
                  <a:pt x="30233" y="1338987"/>
                </a:cubicBezTo>
                <a:cubicBezTo>
                  <a:pt x="30233" y="1329640"/>
                  <a:pt x="29648" y="1326134"/>
                  <a:pt x="28480" y="1328471"/>
                </a:cubicBezTo>
                <a:lnTo>
                  <a:pt x="28480" y="1319708"/>
                </a:lnTo>
                <a:cubicBezTo>
                  <a:pt x="28480" y="1316203"/>
                  <a:pt x="29648" y="1313866"/>
                  <a:pt x="31985" y="1312698"/>
                </a:cubicBezTo>
                <a:lnTo>
                  <a:pt x="33738" y="1305687"/>
                </a:lnTo>
                <a:cubicBezTo>
                  <a:pt x="34906" y="1303351"/>
                  <a:pt x="35490" y="1299845"/>
                  <a:pt x="35490" y="1295172"/>
                </a:cubicBezTo>
                <a:lnTo>
                  <a:pt x="31985" y="1258367"/>
                </a:lnTo>
                <a:cubicBezTo>
                  <a:pt x="30817" y="1254862"/>
                  <a:pt x="30233" y="1249020"/>
                  <a:pt x="30233" y="1240841"/>
                </a:cubicBezTo>
                <a:lnTo>
                  <a:pt x="16212" y="1028776"/>
                </a:lnTo>
                <a:lnTo>
                  <a:pt x="17964" y="988467"/>
                </a:lnTo>
                <a:lnTo>
                  <a:pt x="12707" y="818464"/>
                </a:lnTo>
                <a:lnTo>
                  <a:pt x="14459" y="788670"/>
                </a:lnTo>
                <a:lnTo>
                  <a:pt x="12707" y="774649"/>
                </a:lnTo>
                <a:cubicBezTo>
                  <a:pt x="15043" y="772313"/>
                  <a:pt x="15043" y="770560"/>
                  <a:pt x="12707" y="769392"/>
                </a:cubicBezTo>
                <a:lnTo>
                  <a:pt x="10954" y="722072"/>
                </a:lnTo>
                <a:lnTo>
                  <a:pt x="7449" y="708051"/>
                </a:lnTo>
                <a:cubicBezTo>
                  <a:pt x="8617" y="706882"/>
                  <a:pt x="9201" y="699288"/>
                  <a:pt x="9201" y="685267"/>
                </a:cubicBezTo>
                <a:lnTo>
                  <a:pt x="9201" y="655473"/>
                </a:lnTo>
                <a:cubicBezTo>
                  <a:pt x="10370" y="654304"/>
                  <a:pt x="10954" y="653136"/>
                  <a:pt x="10954" y="651968"/>
                </a:cubicBezTo>
                <a:cubicBezTo>
                  <a:pt x="9786" y="650799"/>
                  <a:pt x="9201" y="649631"/>
                  <a:pt x="9201" y="648462"/>
                </a:cubicBezTo>
                <a:cubicBezTo>
                  <a:pt x="10370" y="648462"/>
                  <a:pt x="9786" y="647294"/>
                  <a:pt x="7449" y="644957"/>
                </a:cubicBezTo>
                <a:lnTo>
                  <a:pt x="7449" y="615163"/>
                </a:lnTo>
                <a:cubicBezTo>
                  <a:pt x="7449" y="592963"/>
                  <a:pt x="6865" y="580111"/>
                  <a:pt x="5696" y="576606"/>
                </a:cubicBezTo>
                <a:lnTo>
                  <a:pt x="5696" y="573101"/>
                </a:lnTo>
                <a:cubicBezTo>
                  <a:pt x="8033" y="569595"/>
                  <a:pt x="8033" y="566090"/>
                  <a:pt x="5696" y="562585"/>
                </a:cubicBezTo>
                <a:cubicBezTo>
                  <a:pt x="3359" y="559080"/>
                  <a:pt x="3359" y="556159"/>
                  <a:pt x="5696" y="553822"/>
                </a:cubicBezTo>
                <a:lnTo>
                  <a:pt x="2191" y="545059"/>
                </a:lnTo>
                <a:cubicBezTo>
                  <a:pt x="3359" y="543891"/>
                  <a:pt x="3944" y="541554"/>
                  <a:pt x="3944" y="538049"/>
                </a:cubicBezTo>
                <a:lnTo>
                  <a:pt x="3944" y="531038"/>
                </a:lnTo>
                <a:cubicBezTo>
                  <a:pt x="3944" y="528701"/>
                  <a:pt x="2775" y="526365"/>
                  <a:pt x="438" y="524028"/>
                </a:cubicBezTo>
                <a:cubicBezTo>
                  <a:pt x="438" y="522859"/>
                  <a:pt x="1023" y="521691"/>
                  <a:pt x="2191" y="520523"/>
                </a:cubicBezTo>
                <a:cubicBezTo>
                  <a:pt x="4528" y="515849"/>
                  <a:pt x="5696" y="512344"/>
                  <a:pt x="5696" y="510007"/>
                </a:cubicBezTo>
                <a:lnTo>
                  <a:pt x="5696" y="481965"/>
                </a:lnTo>
                <a:cubicBezTo>
                  <a:pt x="5696" y="477292"/>
                  <a:pt x="5112" y="474371"/>
                  <a:pt x="3944" y="473202"/>
                </a:cubicBezTo>
                <a:cubicBezTo>
                  <a:pt x="2775" y="469697"/>
                  <a:pt x="2775" y="467360"/>
                  <a:pt x="3944" y="466192"/>
                </a:cubicBezTo>
                <a:lnTo>
                  <a:pt x="3944" y="452171"/>
                </a:lnTo>
                <a:cubicBezTo>
                  <a:pt x="438" y="436982"/>
                  <a:pt x="-730" y="430556"/>
                  <a:pt x="438" y="432893"/>
                </a:cubicBezTo>
                <a:lnTo>
                  <a:pt x="2191" y="425882"/>
                </a:lnTo>
                <a:cubicBezTo>
                  <a:pt x="6865" y="418872"/>
                  <a:pt x="8033" y="411277"/>
                  <a:pt x="5696" y="403098"/>
                </a:cubicBezTo>
                <a:lnTo>
                  <a:pt x="5696" y="338252"/>
                </a:lnTo>
                <a:cubicBezTo>
                  <a:pt x="5696" y="334747"/>
                  <a:pt x="4528" y="329489"/>
                  <a:pt x="2191" y="322479"/>
                </a:cubicBezTo>
                <a:cubicBezTo>
                  <a:pt x="4528" y="320142"/>
                  <a:pt x="5112" y="317805"/>
                  <a:pt x="3944" y="315468"/>
                </a:cubicBezTo>
                <a:lnTo>
                  <a:pt x="2191" y="280416"/>
                </a:lnTo>
                <a:lnTo>
                  <a:pt x="3944" y="236601"/>
                </a:lnTo>
                <a:cubicBezTo>
                  <a:pt x="1607" y="220244"/>
                  <a:pt x="438" y="207391"/>
                  <a:pt x="438" y="198044"/>
                </a:cubicBezTo>
                <a:lnTo>
                  <a:pt x="3944" y="184023"/>
                </a:lnTo>
                <a:lnTo>
                  <a:pt x="3944" y="170002"/>
                </a:lnTo>
                <a:cubicBezTo>
                  <a:pt x="7449" y="148971"/>
                  <a:pt x="15628" y="130277"/>
                  <a:pt x="28480" y="113919"/>
                </a:cubicBezTo>
                <a:lnTo>
                  <a:pt x="47759" y="89383"/>
                </a:lnTo>
                <a:lnTo>
                  <a:pt x="63532" y="75362"/>
                </a:lnTo>
                <a:cubicBezTo>
                  <a:pt x="65869" y="73025"/>
                  <a:pt x="70542" y="71857"/>
                  <a:pt x="77553" y="71857"/>
                </a:cubicBezTo>
                <a:lnTo>
                  <a:pt x="95079" y="71857"/>
                </a:lnTo>
                <a:cubicBezTo>
                  <a:pt x="92742" y="70689"/>
                  <a:pt x="96831" y="71857"/>
                  <a:pt x="107347" y="75362"/>
                </a:cubicBezTo>
                <a:cubicBezTo>
                  <a:pt x="110852" y="77699"/>
                  <a:pt x="115526" y="77699"/>
                  <a:pt x="121368" y="75362"/>
                </a:cubicBezTo>
                <a:cubicBezTo>
                  <a:pt x="127210" y="75362"/>
                  <a:pt x="135973" y="77699"/>
                  <a:pt x="147657" y="82373"/>
                </a:cubicBezTo>
                <a:lnTo>
                  <a:pt x="165183" y="89383"/>
                </a:lnTo>
                <a:cubicBezTo>
                  <a:pt x="169856" y="89383"/>
                  <a:pt x="172777" y="91136"/>
                  <a:pt x="173946" y="94641"/>
                </a:cubicBezTo>
                <a:lnTo>
                  <a:pt x="187967" y="99898"/>
                </a:lnTo>
                <a:cubicBezTo>
                  <a:pt x="204324" y="105740"/>
                  <a:pt x="216008" y="107493"/>
                  <a:pt x="223019" y="105156"/>
                </a:cubicBezTo>
                <a:cubicBezTo>
                  <a:pt x="220682" y="106325"/>
                  <a:pt x="237039" y="102820"/>
                  <a:pt x="272091" y="94641"/>
                </a:cubicBezTo>
                <a:cubicBezTo>
                  <a:pt x="281439" y="92304"/>
                  <a:pt x="294291" y="89967"/>
                  <a:pt x="310649" y="87630"/>
                </a:cubicBezTo>
                <a:cubicBezTo>
                  <a:pt x="318827" y="87630"/>
                  <a:pt x="325254" y="87046"/>
                  <a:pt x="329927" y="85878"/>
                </a:cubicBezTo>
                <a:cubicBezTo>
                  <a:pt x="339274" y="83541"/>
                  <a:pt x="346869" y="82373"/>
                  <a:pt x="352711" y="82373"/>
                </a:cubicBezTo>
                <a:lnTo>
                  <a:pt x="461372" y="63094"/>
                </a:lnTo>
                <a:cubicBezTo>
                  <a:pt x="466046" y="61925"/>
                  <a:pt x="472472" y="61341"/>
                  <a:pt x="480651" y="61341"/>
                </a:cubicBezTo>
                <a:lnTo>
                  <a:pt x="510445" y="59589"/>
                </a:lnTo>
                <a:cubicBezTo>
                  <a:pt x="505771" y="61925"/>
                  <a:pt x="512782" y="60757"/>
                  <a:pt x="531476" y="56083"/>
                </a:cubicBezTo>
                <a:cubicBezTo>
                  <a:pt x="540823" y="56083"/>
                  <a:pt x="547834" y="55499"/>
                  <a:pt x="552507" y="54331"/>
                </a:cubicBezTo>
                <a:cubicBezTo>
                  <a:pt x="559518" y="54331"/>
                  <a:pt x="564776" y="53747"/>
                  <a:pt x="568281" y="52578"/>
                </a:cubicBezTo>
                <a:cubicBezTo>
                  <a:pt x="578796" y="52578"/>
                  <a:pt x="586975" y="51994"/>
                  <a:pt x="592817" y="50826"/>
                </a:cubicBezTo>
                <a:cubicBezTo>
                  <a:pt x="598659" y="50826"/>
                  <a:pt x="606254" y="49657"/>
                  <a:pt x="615601" y="47320"/>
                </a:cubicBezTo>
                <a:cubicBezTo>
                  <a:pt x="623780" y="47320"/>
                  <a:pt x="629622" y="46736"/>
                  <a:pt x="633127" y="45568"/>
                </a:cubicBezTo>
                <a:lnTo>
                  <a:pt x="685705" y="36805"/>
                </a:lnTo>
                <a:lnTo>
                  <a:pt x="859212" y="19279"/>
                </a:lnTo>
                <a:lnTo>
                  <a:pt x="1055504" y="10516"/>
                </a:lnTo>
                <a:cubicBezTo>
                  <a:pt x="1061346" y="10516"/>
                  <a:pt x="1066019" y="11100"/>
                  <a:pt x="1069525" y="12268"/>
                </a:cubicBezTo>
                <a:cubicBezTo>
                  <a:pt x="1071861" y="14605"/>
                  <a:pt x="1074198" y="14605"/>
                  <a:pt x="1076535" y="12268"/>
                </a:cubicBezTo>
                <a:cubicBezTo>
                  <a:pt x="1078872" y="9932"/>
                  <a:pt x="1082961" y="8763"/>
                  <a:pt x="1088803" y="8763"/>
                </a:cubicBezTo>
                <a:lnTo>
                  <a:pt x="1099319" y="7011"/>
                </a:lnTo>
                <a:cubicBezTo>
                  <a:pt x="1102824" y="4674"/>
                  <a:pt x="1105745" y="4090"/>
                  <a:pt x="1108082" y="5258"/>
                </a:cubicBezTo>
                <a:cubicBezTo>
                  <a:pt x="1110418" y="5258"/>
                  <a:pt x="1115676" y="4090"/>
                  <a:pt x="1123855" y="1753"/>
                </a:cubicBezTo>
                <a:cubicBezTo>
                  <a:pt x="1125608" y="584"/>
                  <a:pt x="1127360" y="0"/>
                  <a:pt x="1129113" y="0"/>
                </a:cubicBezTo>
                <a:close/>
                <a:moveTo>
                  <a:pt x="1001173" y="212065"/>
                </a:moveTo>
                <a:cubicBezTo>
                  <a:pt x="996499" y="212065"/>
                  <a:pt x="992410" y="212649"/>
                  <a:pt x="988905" y="213817"/>
                </a:cubicBezTo>
                <a:lnTo>
                  <a:pt x="938079" y="220828"/>
                </a:lnTo>
                <a:lnTo>
                  <a:pt x="918801" y="220828"/>
                </a:lnTo>
                <a:cubicBezTo>
                  <a:pt x="917632" y="218491"/>
                  <a:pt x="915880" y="218491"/>
                  <a:pt x="913543" y="220828"/>
                </a:cubicBezTo>
                <a:cubicBezTo>
                  <a:pt x="900691" y="220828"/>
                  <a:pt x="881412" y="221996"/>
                  <a:pt x="855707" y="224333"/>
                </a:cubicBezTo>
                <a:cubicBezTo>
                  <a:pt x="825329" y="226670"/>
                  <a:pt x="801377" y="229007"/>
                  <a:pt x="783851" y="231343"/>
                </a:cubicBezTo>
                <a:lnTo>
                  <a:pt x="683952" y="245364"/>
                </a:lnTo>
                <a:lnTo>
                  <a:pt x="654158" y="247117"/>
                </a:lnTo>
                <a:cubicBezTo>
                  <a:pt x="643643" y="249454"/>
                  <a:pt x="636048" y="250038"/>
                  <a:pt x="631374" y="248870"/>
                </a:cubicBezTo>
                <a:lnTo>
                  <a:pt x="629622" y="248870"/>
                </a:lnTo>
                <a:cubicBezTo>
                  <a:pt x="626117" y="250038"/>
                  <a:pt x="622027" y="250622"/>
                  <a:pt x="617354" y="250622"/>
                </a:cubicBezTo>
                <a:cubicBezTo>
                  <a:pt x="613848" y="250622"/>
                  <a:pt x="609759" y="251791"/>
                  <a:pt x="605085" y="254127"/>
                </a:cubicBezTo>
                <a:lnTo>
                  <a:pt x="601580" y="254127"/>
                </a:lnTo>
                <a:cubicBezTo>
                  <a:pt x="591065" y="254127"/>
                  <a:pt x="583470" y="254711"/>
                  <a:pt x="578796" y="255880"/>
                </a:cubicBezTo>
                <a:lnTo>
                  <a:pt x="561270" y="257632"/>
                </a:lnTo>
                <a:cubicBezTo>
                  <a:pt x="553092" y="257632"/>
                  <a:pt x="546665" y="258217"/>
                  <a:pt x="541992" y="259385"/>
                </a:cubicBezTo>
                <a:lnTo>
                  <a:pt x="524466" y="261138"/>
                </a:lnTo>
                <a:cubicBezTo>
                  <a:pt x="517455" y="261138"/>
                  <a:pt x="511613" y="261722"/>
                  <a:pt x="506940" y="262890"/>
                </a:cubicBezTo>
                <a:lnTo>
                  <a:pt x="468383" y="268148"/>
                </a:lnTo>
                <a:cubicBezTo>
                  <a:pt x="461372" y="268148"/>
                  <a:pt x="456114" y="268732"/>
                  <a:pt x="452609" y="269901"/>
                </a:cubicBezTo>
                <a:lnTo>
                  <a:pt x="366732" y="285674"/>
                </a:lnTo>
                <a:cubicBezTo>
                  <a:pt x="362058" y="285674"/>
                  <a:pt x="358553" y="287427"/>
                  <a:pt x="356216" y="290932"/>
                </a:cubicBezTo>
                <a:cubicBezTo>
                  <a:pt x="355048" y="290932"/>
                  <a:pt x="354464" y="291516"/>
                  <a:pt x="354464" y="292684"/>
                </a:cubicBezTo>
                <a:cubicBezTo>
                  <a:pt x="349790" y="292684"/>
                  <a:pt x="343948" y="295021"/>
                  <a:pt x="336938" y="299695"/>
                </a:cubicBezTo>
                <a:lnTo>
                  <a:pt x="310649" y="299695"/>
                </a:lnTo>
                <a:cubicBezTo>
                  <a:pt x="317659" y="298526"/>
                  <a:pt x="307728" y="297942"/>
                  <a:pt x="280854" y="297942"/>
                </a:cubicBezTo>
                <a:lnTo>
                  <a:pt x="265081" y="292684"/>
                </a:lnTo>
                <a:lnTo>
                  <a:pt x="252813" y="283922"/>
                </a:lnTo>
                <a:cubicBezTo>
                  <a:pt x="249308" y="280416"/>
                  <a:pt x="245218" y="279248"/>
                  <a:pt x="240545" y="280416"/>
                </a:cubicBezTo>
                <a:cubicBezTo>
                  <a:pt x="239376" y="281585"/>
                  <a:pt x="238792" y="283337"/>
                  <a:pt x="238792" y="285674"/>
                </a:cubicBezTo>
                <a:lnTo>
                  <a:pt x="237039" y="304953"/>
                </a:lnTo>
                <a:cubicBezTo>
                  <a:pt x="238208" y="313132"/>
                  <a:pt x="238792" y="326568"/>
                  <a:pt x="238792" y="345262"/>
                </a:cubicBezTo>
                <a:lnTo>
                  <a:pt x="231782" y="434645"/>
                </a:lnTo>
                <a:cubicBezTo>
                  <a:pt x="232950" y="440487"/>
                  <a:pt x="233534" y="448082"/>
                  <a:pt x="233534" y="457429"/>
                </a:cubicBezTo>
                <a:cubicBezTo>
                  <a:pt x="234703" y="463271"/>
                  <a:pt x="235287" y="471450"/>
                  <a:pt x="235287" y="481965"/>
                </a:cubicBezTo>
                <a:lnTo>
                  <a:pt x="235287" y="541554"/>
                </a:lnTo>
                <a:cubicBezTo>
                  <a:pt x="234118" y="549732"/>
                  <a:pt x="234118" y="557911"/>
                  <a:pt x="235287" y="566090"/>
                </a:cubicBezTo>
                <a:lnTo>
                  <a:pt x="235287" y="616916"/>
                </a:lnTo>
                <a:cubicBezTo>
                  <a:pt x="234118" y="620421"/>
                  <a:pt x="234703" y="625679"/>
                  <a:pt x="237039" y="632689"/>
                </a:cubicBezTo>
                <a:lnTo>
                  <a:pt x="238792" y="651968"/>
                </a:lnTo>
                <a:lnTo>
                  <a:pt x="235287" y="695783"/>
                </a:lnTo>
                <a:cubicBezTo>
                  <a:pt x="238792" y="695783"/>
                  <a:pt x="240545" y="694614"/>
                  <a:pt x="240545" y="692277"/>
                </a:cubicBezTo>
                <a:cubicBezTo>
                  <a:pt x="242881" y="689941"/>
                  <a:pt x="244634" y="688772"/>
                  <a:pt x="245802" y="688772"/>
                </a:cubicBezTo>
                <a:lnTo>
                  <a:pt x="263328" y="678257"/>
                </a:lnTo>
                <a:cubicBezTo>
                  <a:pt x="270339" y="674751"/>
                  <a:pt x="286696" y="668909"/>
                  <a:pt x="312401" y="660731"/>
                </a:cubicBezTo>
                <a:lnTo>
                  <a:pt x="456114" y="632689"/>
                </a:lnTo>
                <a:cubicBezTo>
                  <a:pt x="461956" y="632689"/>
                  <a:pt x="464877" y="630936"/>
                  <a:pt x="464877" y="627431"/>
                </a:cubicBezTo>
                <a:cubicBezTo>
                  <a:pt x="466046" y="626263"/>
                  <a:pt x="467214" y="625679"/>
                  <a:pt x="468383" y="625679"/>
                </a:cubicBezTo>
                <a:cubicBezTo>
                  <a:pt x="473056" y="621005"/>
                  <a:pt x="475393" y="615163"/>
                  <a:pt x="475393" y="608153"/>
                </a:cubicBezTo>
                <a:cubicBezTo>
                  <a:pt x="474225" y="606984"/>
                  <a:pt x="473640" y="604647"/>
                  <a:pt x="473640" y="601142"/>
                </a:cubicBezTo>
                <a:cubicBezTo>
                  <a:pt x="471304" y="577774"/>
                  <a:pt x="468967" y="559080"/>
                  <a:pt x="466630" y="545059"/>
                </a:cubicBezTo>
                <a:cubicBezTo>
                  <a:pt x="466630" y="540385"/>
                  <a:pt x="466046" y="536880"/>
                  <a:pt x="464877" y="534543"/>
                </a:cubicBezTo>
                <a:lnTo>
                  <a:pt x="436836" y="538049"/>
                </a:lnTo>
                <a:cubicBezTo>
                  <a:pt x="434499" y="536880"/>
                  <a:pt x="431578" y="537464"/>
                  <a:pt x="428073" y="539801"/>
                </a:cubicBezTo>
                <a:lnTo>
                  <a:pt x="417557" y="545059"/>
                </a:lnTo>
                <a:cubicBezTo>
                  <a:pt x="410547" y="547396"/>
                  <a:pt x="405289" y="547980"/>
                  <a:pt x="401784" y="546812"/>
                </a:cubicBezTo>
                <a:cubicBezTo>
                  <a:pt x="397110" y="545643"/>
                  <a:pt x="390100" y="545059"/>
                  <a:pt x="380753" y="545059"/>
                </a:cubicBezTo>
                <a:lnTo>
                  <a:pt x="370237" y="541554"/>
                </a:lnTo>
                <a:cubicBezTo>
                  <a:pt x="363227" y="541554"/>
                  <a:pt x="356216" y="539217"/>
                  <a:pt x="349206" y="534543"/>
                </a:cubicBezTo>
                <a:lnTo>
                  <a:pt x="268586" y="487223"/>
                </a:lnTo>
                <a:cubicBezTo>
                  <a:pt x="261576" y="480213"/>
                  <a:pt x="257486" y="474371"/>
                  <a:pt x="256318" y="469697"/>
                </a:cubicBezTo>
                <a:lnTo>
                  <a:pt x="247555" y="453924"/>
                </a:lnTo>
                <a:cubicBezTo>
                  <a:pt x="245218" y="449250"/>
                  <a:pt x="244050" y="443408"/>
                  <a:pt x="244050" y="436398"/>
                </a:cubicBezTo>
                <a:lnTo>
                  <a:pt x="244050" y="422377"/>
                </a:lnTo>
                <a:cubicBezTo>
                  <a:pt x="244050" y="418872"/>
                  <a:pt x="244634" y="416535"/>
                  <a:pt x="245802" y="415366"/>
                </a:cubicBezTo>
                <a:lnTo>
                  <a:pt x="251060" y="399593"/>
                </a:lnTo>
                <a:lnTo>
                  <a:pt x="272091" y="382067"/>
                </a:lnTo>
                <a:cubicBezTo>
                  <a:pt x="283775" y="376225"/>
                  <a:pt x="287865" y="373888"/>
                  <a:pt x="284360" y="375057"/>
                </a:cubicBezTo>
                <a:cubicBezTo>
                  <a:pt x="291370" y="371552"/>
                  <a:pt x="293123" y="369799"/>
                  <a:pt x="289617" y="369799"/>
                </a:cubicBezTo>
                <a:cubicBezTo>
                  <a:pt x="296628" y="362789"/>
                  <a:pt x="298965" y="361620"/>
                  <a:pt x="296628" y="366294"/>
                </a:cubicBezTo>
                <a:cubicBezTo>
                  <a:pt x="297796" y="365125"/>
                  <a:pt x="299549" y="364541"/>
                  <a:pt x="301886" y="364541"/>
                </a:cubicBezTo>
                <a:cubicBezTo>
                  <a:pt x="303054" y="363373"/>
                  <a:pt x="304222" y="362789"/>
                  <a:pt x="305391" y="362789"/>
                </a:cubicBezTo>
                <a:lnTo>
                  <a:pt x="310649" y="362789"/>
                </a:lnTo>
                <a:cubicBezTo>
                  <a:pt x="312985" y="360452"/>
                  <a:pt x="317075" y="358699"/>
                  <a:pt x="322917" y="357531"/>
                </a:cubicBezTo>
                <a:lnTo>
                  <a:pt x="335185" y="352273"/>
                </a:lnTo>
                <a:cubicBezTo>
                  <a:pt x="351543" y="347599"/>
                  <a:pt x="363811" y="344678"/>
                  <a:pt x="371990" y="343510"/>
                </a:cubicBezTo>
                <a:cubicBezTo>
                  <a:pt x="382505" y="343510"/>
                  <a:pt x="390100" y="342342"/>
                  <a:pt x="394773" y="340005"/>
                </a:cubicBezTo>
                <a:lnTo>
                  <a:pt x="510445" y="318974"/>
                </a:lnTo>
                <a:lnTo>
                  <a:pt x="773335" y="282169"/>
                </a:lnTo>
                <a:cubicBezTo>
                  <a:pt x="783851" y="279832"/>
                  <a:pt x="794366" y="279832"/>
                  <a:pt x="804882" y="282169"/>
                </a:cubicBezTo>
                <a:lnTo>
                  <a:pt x="827666" y="287427"/>
                </a:lnTo>
                <a:lnTo>
                  <a:pt x="848697" y="287427"/>
                </a:lnTo>
                <a:cubicBezTo>
                  <a:pt x="849865" y="287427"/>
                  <a:pt x="851034" y="288011"/>
                  <a:pt x="852202" y="289179"/>
                </a:cubicBezTo>
                <a:lnTo>
                  <a:pt x="862718" y="294437"/>
                </a:lnTo>
                <a:lnTo>
                  <a:pt x="873233" y="303200"/>
                </a:lnTo>
                <a:cubicBezTo>
                  <a:pt x="877907" y="307874"/>
                  <a:pt x="881412" y="310795"/>
                  <a:pt x="883749" y="311963"/>
                </a:cubicBezTo>
                <a:cubicBezTo>
                  <a:pt x="884917" y="311963"/>
                  <a:pt x="885501" y="312547"/>
                  <a:pt x="885501" y="313716"/>
                </a:cubicBezTo>
                <a:lnTo>
                  <a:pt x="892512" y="320726"/>
                </a:lnTo>
                <a:cubicBezTo>
                  <a:pt x="901859" y="332410"/>
                  <a:pt x="907701" y="341757"/>
                  <a:pt x="910038" y="348768"/>
                </a:cubicBezTo>
                <a:lnTo>
                  <a:pt x="910038" y="354026"/>
                </a:lnTo>
                <a:cubicBezTo>
                  <a:pt x="908869" y="357531"/>
                  <a:pt x="908869" y="359867"/>
                  <a:pt x="910038" y="361036"/>
                </a:cubicBezTo>
                <a:cubicBezTo>
                  <a:pt x="911206" y="363373"/>
                  <a:pt x="911790" y="367462"/>
                  <a:pt x="911790" y="373304"/>
                </a:cubicBezTo>
                <a:cubicBezTo>
                  <a:pt x="912959" y="377978"/>
                  <a:pt x="913543" y="382067"/>
                  <a:pt x="913543" y="385572"/>
                </a:cubicBezTo>
                <a:lnTo>
                  <a:pt x="913543" y="390830"/>
                </a:lnTo>
                <a:cubicBezTo>
                  <a:pt x="908869" y="395504"/>
                  <a:pt x="907701" y="399593"/>
                  <a:pt x="910038" y="403098"/>
                </a:cubicBezTo>
                <a:cubicBezTo>
                  <a:pt x="912375" y="404267"/>
                  <a:pt x="912375" y="406019"/>
                  <a:pt x="910038" y="408356"/>
                </a:cubicBezTo>
                <a:cubicBezTo>
                  <a:pt x="904196" y="416535"/>
                  <a:pt x="901275" y="421209"/>
                  <a:pt x="901275" y="422377"/>
                </a:cubicBezTo>
                <a:cubicBezTo>
                  <a:pt x="896601" y="429387"/>
                  <a:pt x="892512" y="434645"/>
                  <a:pt x="889007" y="438150"/>
                </a:cubicBezTo>
                <a:lnTo>
                  <a:pt x="867975" y="459182"/>
                </a:lnTo>
                <a:cubicBezTo>
                  <a:pt x="853955" y="463855"/>
                  <a:pt x="849281" y="465023"/>
                  <a:pt x="853955" y="462687"/>
                </a:cubicBezTo>
                <a:lnTo>
                  <a:pt x="757562" y="478460"/>
                </a:lnTo>
                <a:cubicBezTo>
                  <a:pt x="752888" y="478460"/>
                  <a:pt x="747046" y="479629"/>
                  <a:pt x="740036" y="481965"/>
                </a:cubicBezTo>
                <a:cubicBezTo>
                  <a:pt x="738867" y="483134"/>
                  <a:pt x="736530" y="483718"/>
                  <a:pt x="733025" y="483718"/>
                </a:cubicBezTo>
                <a:cubicBezTo>
                  <a:pt x="729520" y="482549"/>
                  <a:pt x="721925" y="483134"/>
                  <a:pt x="710241" y="485471"/>
                </a:cubicBezTo>
                <a:lnTo>
                  <a:pt x="703231" y="487223"/>
                </a:lnTo>
                <a:cubicBezTo>
                  <a:pt x="697389" y="487223"/>
                  <a:pt x="693300" y="488391"/>
                  <a:pt x="690963" y="490728"/>
                </a:cubicBezTo>
                <a:cubicBezTo>
                  <a:pt x="689794" y="493065"/>
                  <a:pt x="689210" y="496570"/>
                  <a:pt x="689210" y="501244"/>
                </a:cubicBezTo>
                <a:cubicBezTo>
                  <a:pt x="692715" y="504749"/>
                  <a:pt x="692715" y="506502"/>
                  <a:pt x="689210" y="506502"/>
                </a:cubicBezTo>
                <a:cubicBezTo>
                  <a:pt x="688042" y="507670"/>
                  <a:pt x="687458" y="510007"/>
                  <a:pt x="687458" y="513512"/>
                </a:cubicBezTo>
                <a:lnTo>
                  <a:pt x="687458" y="590627"/>
                </a:lnTo>
                <a:lnTo>
                  <a:pt x="689210" y="595884"/>
                </a:lnTo>
                <a:lnTo>
                  <a:pt x="694468" y="595884"/>
                </a:lnTo>
                <a:cubicBezTo>
                  <a:pt x="709657" y="591211"/>
                  <a:pt x="723094" y="588290"/>
                  <a:pt x="734778" y="587121"/>
                </a:cubicBezTo>
                <a:lnTo>
                  <a:pt x="738283" y="587121"/>
                </a:lnTo>
                <a:cubicBezTo>
                  <a:pt x="741788" y="585953"/>
                  <a:pt x="747630" y="585369"/>
                  <a:pt x="755809" y="585369"/>
                </a:cubicBezTo>
                <a:lnTo>
                  <a:pt x="836429" y="580111"/>
                </a:lnTo>
                <a:cubicBezTo>
                  <a:pt x="837597" y="580111"/>
                  <a:pt x="838765" y="580695"/>
                  <a:pt x="839934" y="581864"/>
                </a:cubicBezTo>
                <a:cubicBezTo>
                  <a:pt x="841102" y="583032"/>
                  <a:pt x="843439" y="583616"/>
                  <a:pt x="846944" y="583616"/>
                </a:cubicBezTo>
                <a:lnTo>
                  <a:pt x="860965" y="585369"/>
                </a:lnTo>
                <a:cubicBezTo>
                  <a:pt x="863302" y="586537"/>
                  <a:pt x="866807" y="587121"/>
                  <a:pt x="871481" y="587121"/>
                </a:cubicBezTo>
                <a:cubicBezTo>
                  <a:pt x="876154" y="587121"/>
                  <a:pt x="879075" y="587706"/>
                  <a:pt x="880244" y="588874"/>
                </a:cubicBezTo>
                <a:cubicBezTo>
                  <a:pt x="882580" y="588874"/>
                  <a:pt x="884333" y="589458"/>
                  <a:pt x="885501" y="590627"/>
                </a:cubicBezTo>
                <a:cubicBezTo>
                  <a:pt x="887838" y="590627"/>
                  <a:pt x="889007" y="591795"/>
                  <a:pt x="889007" y="594132"/>
                </a:cubicBezTo>
                <a:cubicBezTo>
                  <a:pt x="897185" y="602311"/>
                  <a:pt x="900106" y="605816"/>
                  <a:pt x="897770" y="604647"/>
                </a:cubicBezTo>
                <a:lnTo>
                  <a:pt x="906533" y="615163"/>
                </a:lnTo>
                <a:cubicBezTo>
                  <a:pt x="910038" y="618668"/>
                  <a:pt x="912375" y="621589"/>
                  <a:pt x="913543" y="623926"/>
                </a:cubicBezTo>
                <a:cubicBezTo>
                  <a:pt x="913543" y="625094"/>
                  <a:pt x="914127" y="625679"/>
                  <a:pt x="915296" y="625679"/>
                </a:cubicBezTo>
                <a:cubicBezTo>
                  <a:pt x="919969" y="626847"/>
                  <a:pt x="923474" y="630936"/>
                  <a:pt x="925811" y="637947"/>
                </a:cubicBezTo>
                <a:cubicBezTo>
                  <a:pt x="926980" y="637947"/>
                  <a:pt x="927564" y="639115"/>
                  <a:pt x="927564" y="641452"/>
                </a:cubicBezTo>
                <a:cubicBezTo>
                  <a:pt x="931069" y="642620"/>
                  <a:pt x="933990" y="646710"/>
                  <a:pt x="936327" y="653720"/>
                </a:cubicBezTo>
                <a:cubicBezTo>
                  <a:pt x="938664" y="657225"/>
                  <a:pt x="939832" y="663067"/>
                  <a:pt x="939832" y="671246"/>
                </a:cubicBezTo>
                <a:lnTo>
                  <a:pt x="941585" y="687020"/>
                </a:lnTo>
                <a:cubicBezTo>
                  <a:pt x="935743" y="689356"/>
                  <a:pt x="932822" y="693446"/>
                  <a:pt x="932822" y="699288"/>
                </a:cubicBezTo>
                <a:cubicBezTo>
                  <a:pt x="931653" y="700456"/>
                  <a:pt x="931069" y="701625"/>
                  <a:pt x="931069" y="702793"/>
                </a:cubicBezTo>
                <a:cubicBezTo>
                  <a:pt x="933406" y="701625"/>
                  <a:pt x="930485" y="705130"/>
                  <a:pt x="922306" y="713309"/>
                </a:cubicBezTo>
                <a:cubicBezTo>
                  <a:pt x="919969" y="715645"/>
                  <a:pt x="918801" y="718566"/>
                  <a:pt x="918801" y="722072"/>
                </a:cubicBezTo>
                <a:lnTo>
                  <a:pt x="917048" y="732587"/>
                </a:lnTo>
                <a:cubicBezTo>
                  <a:pt x="913543" y="733755"/>
                  <a:pt x="911790" y="735508"/>
                  <a:pt x="911790" y="737845"/>
                </a:cubicBezTo>
                <a:cubicBezTo>
                  <a:pt x="911790" y="740182"/>
                  <a:pt x="911206" y="741934"/>
                  <a:pt x="910038" y="743103"/>
                </a:cubicBezTo>
                <a:cubicBezTo>
                  <a:pt x="904196" y="751281"/>
                  <a:pt x="897185" y="755955"/>
                  <a:pt x="889007" y="757124"/>
                </a:cubicBezTo>
                <a:lnTo>
                  <a:pt x="866223" y="758876"/>
                </a:lnTo>
                <a:cubicBezTo>
                  <a:pt x="861549" y="757708"/>
                  <a:pt x="856876" y="759460"/>
                  <a:pt x="852202" y="764134"/>
                </a:cubicBezTo>
                <a:cubicBezTo>
                  <a:pt x="847528" y="766471"/>
                  <a:pt x="844023" y="767639"/>
                  <a:pt x="841686" y="767639"/>
                </a:cubicBezTo>
                <a:lnTo>
                  <a:pt x="822408" y="772897"/>
                </a:lnTo>
                <a:cubicBezTo>
                  <a:pt x="815397" y="775234"/>
                  <a:pt x="810140" y="776402"/>
                  <a:pt x="806634" y="776402"/>
                </a:cubicBezTo>
                <a:cubicBezTo>
                  <a:pt x="805466" y="777570"/>
                  <a:pt x="803129" y="778155"/>
                  <a:pt x="799624" y="778155"/>
                </a:cubicBezTo>
                <a:lnTo>
                  <a:pt x="769830" y="783412"/>
                </a:lnTo>
                <a:cubicBezTo>
                  <a:pt x="762819" y="784581"/>
                  <a:pt x="755809" y="784581"/>
                  <a:pt x="748799" y="783412"/>
                </a:cubicBezTo>
                <a:cubicBezTo>
                  <a:pt x="735946" y="783412"/>
                  <a:pt x="726599" y="783997"/>
                  <a:pt x="720757" y="785165"/>
                </a:cubicBezTo>
                <a:lnTo>
                  <a:pt x="687458" y="790423"/>
                </a:lnTo>
                <a:cubicBezTo>
                  <a:pt x="686289" y="790423"/>
                  <a:pt x="685705" y="791007"/>
                  <a:pt x="685705" y="792175"/>
                </a:cubicBezTo>
                <a:lnTo>
                  <a:pt x="687458" y="858774"/>
                </a:lnTo>
                <a:cubicBezTo>
                  <a:pt x="687458" y="865785"/>
                  <a:pt x="686873" y="871043"/>
                  <a:pt x="685705" y="874548"/>
                </a:cubicBezTo>
                <a:cubicBezTo>
                  <a:pt x="684537" y="879221"/>
                  <a:pt x="684537" y="883311"/>
                  <a:pt x="685705" y="886816"/>
                </a:cubicBezTo>
                <a:lnTo>
                  <a:pt x="683952" y="937641"/>
                </a:lnTo>
                <a:lnTo>
                  <a:pt x="685705" y="942899"/>
                </a:lnTo>
                <a:cubicBezTo>
                  <a:pt x="692715" y="944067"/>
                  <a:pt x="701478" y="944067"/>
                  <a:pt x="711994" y="942899"/>
                </a:cubicBezTo>
                <a:lnTo>
                  <a:pt x="738283" y="941146"/>
                </a:lnTo>
                <a:cubicBezTo>
                  <a:pt x="769830" y="941146"/>
                  <a:pt x="787356" y="939978"/>
                  <a:pt x="790861" y="937641"/>
                </a:cubicBezTo>
                <a:lnTo>
                  <a:pt x="771582" y="895579"/>
                </a:lnTo>
                <a:lnTo>
                  <a:pt x="762819" y="881558"/>
                </a:lnTo>
                <a:cubicBezTo>
                  <a:pt x="762819" y="878053"/>
                  <a:pt x="762235" y="875716"/>
                  <a:pt x="761067" y="874548"/>
                </a:cubicBezTo>
                <a:lnTo>
                  <a:pt x="752304" y="855269"/>
                </a:lnTo>
                <a:cubicBezTo>
                  <a:pt x="751135" y="851764"/>
                  <a:pt x="749967" y="849427"/>
                  <a:pt x="748799" y="848259"/>
                </a:cubicBezTo>
                <a:lnTo>
                  <a:pt x="757562" y="830733"/>
                </a:lnTo>
                <a:lnTo>
                  <a:pt x="762819" y="825475"/>
                </a:lnTo>
                <a:lnTo>
                  <a:pt x="785603" y="813207"/>
                </a:lnTo>
                <a:cubicBezTo>
                  <a:pt x="791445" y="808533"/>
                  <a:pt x="800208" y="805028"/>
                  <a:pt x="811892" y="802691"/>
                </a:cubicBezTo>
                <a:cubicBezTo>
                  <a:pt x="823576" y="799186"/>
                  <a:pt x="841102" y="796265"/>
                  <a:pt x="864470" y="793928"/>
                </a:cubicBezTo>
                <a:lnTo>
                  <a:pt x="887254" y="797433"/>
                </a:lnTo>
                <a:cubicBezTo>
                  <a:pt x="891928" y="798602"/>
                  <a:pt x="896601" y="800938"/>
                  <a:pt x="901275" y="804444"/>
                </a:cubicBezTo>
                <a:cubicBezTo>
                  <a:pt x="904780" y="807949"/>
                  <a:pt x="908869" y="810870"/>
                  <a:pt x="913543" y="813207"/>
                </a:cubicBezTo>
                <a:lnTo>
                  <a:pt x="938079" y="832485"/>
                </a:lnTo>
                <a:cubicBezTo>
                  <a:pt x="946258" y="838327"/>
                  <a:pt x="955021" y="849427"/>
                  <a:pt x="964368" y="865785"/>
                </a:cubicBezTo>
                <a:cubicBezTo>
                  <a:pt x="960863" y="861111"/>
                  <a:pt x="967874" y="873963"/>
                  <a:pt x="985400" y="904342"/>
                </a:cubicBezTo>
                <a:cubicBezTo>
                  <a:pt x="986568" y="905510"/>
                  <a:pt x="987152" y="907847"/>
                  <a:pt x="987152" y="911352"/>
                </a:cubicBezTo>
                <a:lnTo>
                  <a:pt x="990686" y="915240"/>
                </a:lnTo>
                <a:lnTo>
                  <a:pt x="995915" y="665988"/>
                </a:lnTo>
                <a:cubicBezTo>
                  <a:pt x="995915" y="650799"/>
                  <a:pt x="996499" y="639115"/>
                  <a:pt x="997668" y="630936"/>
                </a:cubicBezTo>
                <a:cubicBezTo>
                  <a:pt x="1000005" y="605232"/>
                  <a:pt x="1000005" y="580111"/>
                  <a:pt x="997668" y="555575"/>
                </a:cubicBezTo>
                <a:lnTo>
                  <a:pt x="995915" y="506502"/>
                </a:lnTo>
                <a:lnTo>
                  <a:pt x="999420" y="420624"/>
                </a:lnTo>
                <a:lnTo>
                  <a:pt x="999420" y="296190"/>
                </a:lnTo>
                <a:lnTo>
                  <a:pt x="1002926" y="224333"/>
                </a:lnTo>
                <a:cubicBezTo>
                  <a:pt x="1002926" y="217323"/>
                  <a:pt x="1002342" y="213233"/>
                  <a:pt x="1001173" y="212065"/>
                </a:cubicBezTo>
                <a:close/>
                <a:moveTo>
                  <a:pt x="238792" y="779907"/>
                </a:moveTo>
                <a:lnTo>
                  <a:pt x="240545" y="821970"/>
                </a:lnTo>
                <a:lnTo>
                  <a:pt x="237039" y="899084"/>
                </a:lnTo>
                <a:lnTo>
                  <a:pt x="238792" y="909600"/>
                </a:lnTo>
                <a:lnTo>
                  <a:pt x="237039" y="991972"/>
                </a:lnTo>
                <a:lnTo>
                  <a:pt x="238792" y="1009498"/>
                </a:lnTo>
                <a:lnTo>
                  <a:pt x="244050" y="1011250"/>
                </a:lnTo>
                <a:cubicBezTo>
                  <a:pt x="255734" y="1005409"/>
                  <a:pt x="265665" y="1001903"/>
                  <a:pt x="273844" y="1000735"/>
                </a:cubicBezTo>
                <a:lnTo>
                  <a:pt x="286112" y="998982"/>
                </a:lnTo>
                <a:cubicBezTo>
                  <a:pt x="304807" y="994309"/>
                  <a:pt x="319412" y="991972"/>
                  <a:pt x="329927" y="991972"/>
                </a:cubicBezTo>
                <a:lnTo>
                  <a:pt x="373742" y="984961"/>
                </a:lnTo>
                <a:cubicBezTo>
                  <a:pt x="380753" y="984961"/>
                  <a:pt x="388931" y="983793"/>
                  <a:pt x="398279" y="981456"/>
                </a:cubicBezTo>
                <a:lnTo>
                  <a:pt x="435083" y="976199"/>
                </a:lnTo>
                <a:cubicBezTo>
                  <a:pt x="438588" y="975030"/>
                  <a:pt x="443846" y="974446"/>
                  <a:pt x="450857" y="974446"/>
                </a:cubicBezTo>
                <a:lnTo>
                  <a:pt x="475393" y="970941"/>
                </a:lnTo>
                <a:lnTo>
                  <a:pt x="473640" y="921868"/>
                </a:lnTo>
                <a:cubicBezTo>
                  <a:pt x="473640" y="912521"/>
                  <a:pt x="473056" y="906095"/>
                  <a:pt x="471888" y="902589"/>
                </a:cubicBezTo>
                <a:lnTo>
                  <a:pt x="470135" y="893826"/>
                </a:lnTo>
                <a:lnTo>
                  <a:pt x="470135" y="837743"/>
                </a:lnTo>
                <a:lnTo>
                  <a:pt x="468383" y="830733"/>
                </a:lnTo>
                <a:cubicBezTo>
                  <a:pt x="468383" y="827227"/>
                  <a:pt x="467214" y="824891"/>
                  <a:pt x="464877" y="823722"/>
                </a:cubicBezTo>
                <a:cubicBezTo>
                  <a:pt x="466046" y="822554"/>
                  <a:pt x="460204" y="823722"/>
                  <a:pt x="447351" y="827227"/>
                </a:cubicBezTo>
                <a:cubicBezTo>
                  <a:pt x="441509" y="827227"/>
                  <a:pt x="437420" y="827812"/>
                  <a:pt x="435083" y="828980"/>
                </a:cubicBezTo>
                <a:cubicBezTo>
                  <a:pt x="428073" y="831317"/>
                  <a:pt x="422815" y="832485"/>
                  <a:pt x="419310" y="832485"/>
                </a:cubicBezTo>
                <a:cubicBezTo>
                  <a:pt x="409963" y="832485"/>
                  <a:pt x="403536" y="833069"/>
                  <a:pt x="400031" y="834238"/>
                </a:cubicBezTo>
                <a:cubicBezTo>
                  <a:pt x="395358" y="834238"/>
                  <a:pt x="392437" y="834822"/>
                  <a:pt x="391268" y="835991"/>
                </a:cubicBezTo>
                <a:cubicBezTo>
                  <a:pt x="383089" y="835991"/>
                  <a:pt x="377247" y="836575"/>
                  <a:pt x="373742" y="837743"/>
                </a:cubicBezTo>
                <a:cubicBezTo>
                  <a:pt x="365563" y="842417"/>
                  <a:pt x="357385" y="843001"/>
                  <a:pt x="349206" y="839496"/>
                </a:cubicBezTo>
                <a:lnTo>
                  <a:pt x="317659" y="828980"/>
                </a:lnTo>
                <a:lnTo>
                  <a:pt x="266834" y="802691"/>
                </a:lnTo>
                <a:lnTo>
                  <a:pt x="259823" y="795681"/>
                </a:lnTo>
                <a:cubicBezTo>
                  <a:pt x="253981" y="793344"/>
                  <a:pt x="247555" y="788670"/>
                  <a:pt x="240545" y="781660"/>
                </a:cubicBezTo>
                <a:cubicBezTo>
                  <a:pt x="239376" y="781660"/>
                  <a:pt x="238792" y="781076"/>
                  <a:pt x="238792" y="779907"/>
                </a:cubicBezTo>
                <a:close/>
                <a:moveTo>
                  <a:pt x="969188" y="1070401"/>
                </a:moveTo>
                <a:cubicBezTo>
                  <a:pt x="968312" y="1070693"/>
                  <a:pt x="967289" y="1071423"/>
                  <a:pt x="966121" y="1072591"/>
                </a:cubicBezTo>
                <a:cubicBezTo>
                  <a:pt x="964953" y="1074928"/>
                  <a:pt x="964953" y="1076681"/>
                  <a:pt x="966121" y="1077849"/>
                </a:cubicBezTo>
                <a:lnTo>
                  <a:pt x="969626" y="1079602"/>
                </a:lnTo>
                <a:cubicBezTo>
                  <a:pt x="971963" y="1081939"/>
                  <a:pt x="973131" y="1083691"/>
                  <a:pt x="973131" y="1084860"/>
                </a:cubicBezTo>
                <a:lnTo>
                  <a:pt x="973131" y="1093623"/>
                </a:lnTo>
                <a:cubicBezTo>
                  <a:pt x="974300" y="1091286"/>
                  <a:pt x="974884" y="1094207"/>
                  <a:pt x="974884" y="1102386"/>
                </a:cubicBezTo>
                <a:cubicBezTo>
                  <a:pt x="974884" y="1109396"/>
                  <a:pt x="971963" y="1116991"/>
                  <a:pt x="966121" y="1125170"/>
                </a:cubicBezTo>
                <a:cubicBezTo>
                  <a:pt x="963784" y="1127506"/>
                  <a:pt x="962032" y="1128675"/>
                  <a:pt x="960863" y="1128675"/>
                </a:cubicBezTo>
                <a:lnTo>
                  <a:pt x="803129" y="1139190"/>
                </a:lnTo>
                <a:cubicBezTo>
                  <a:pt x="798456" y="1139190"/>
                  <a:pt x="794950" y="1139775"/>
                  <a:pt x="792614" y="1140943"/>
                </a:cubicBezTo>
                <a:cubicBezTo>
                  <a:pt x="783266" y="1142111"/>
                  <a:pt x="769246" y="1142696"/>
                  <a:pt x="750551" y="1142696"/>
                </a:cubicBezTo>
                <a:lnTo>
                  <a:pt x="696221" y="1146201"/>
                </a:lnTo>
                <a:lnTo>
                  <a:pt x="673437" y="1149706"/>
                </a:lnTo>
                <a:cubicBezTo>
                  <a:pt x="659416" y="1152043"/>
                  <a:pt x="649485" y="1153211"/>
                  <a:pt x="643643" y="1153211"/>
                </a:cubicBezTo>
                <a:lnTo>
                  <a:pt x="601580" y="1151459"/>
                </a:lnTo>
                <a:lnTo>
                  <a:pt x="559518" y="1156716"/>
                </a:lnTo>
                <a:cubicBezTo>
                  <a:pt x="553676" y="1159053"/>
                  <a:pt x="549002" y="1159637"/>
                  <a:pt x="545497" y="1158469"/>
                </a:cubicBezTo>
                <a:lnTo>
                  <a:pt x="538487" y="1158469"/>
                </a:lnTo>
                <a:cubicBezTo>
                  <a:pt x="517455" y="1163143"/>
                  <a:pt x="501682" y="1165479"/>
                  <a:pt x="491166" y="1165479"/>
                </a:cubicBezTo>
                <a:lnTo>
                  <a:pt x="405289" y="1172490"/>
                </a:lnTo>
                <a:lnTo>
                  <a:pt x="377247" y="1177748"/>
                </a:lnTo>
                <a:lnTo>
                  <a:pt x="359721" y="1186511"/>
                </a:lnTo>
                <a:cubicBezTo>
                  <a:pt x="349206" y="1190016"/>
                  <a:pt x="340443" y="1190600"/>
                  <a:pt x="333432" y="1188263"/>
                </a:cubicBezTo>
                <a:cubicBezTo>
                  <a:pt x="332264" y="1187095"/>
                  <a:pt x="330511" y="1186511"/>
                  <a:pt x="328175" y="1186511"/>
                </a:cubicBezTo>
                <a:cubicBezTo>
                  <a:pt x="315322" y="1183005"/>
                  <a:pt x="308312" y="1180669"/>
                  <a:pt x="307143" y="1179500"/>
                </a:cubicBezTo>
                <a:cubicBezTo>
                  <a:pt x="307143" y="1178332"/>
                  <a:pt x="306559" y="1177748"/>
                  <a:pt x="305391" y="1177748"/>
                </a:cubicBezTo>
                <a:lnTo>
                  <a:pt x="272091" y="1158469"/>
                </a:lnTo>
                <a:cubicBezTo>
                  <a:pt x="270923" y="1157301"/>
                  <a:pt x="268002" y="1156132"/>
                  <a:pt x="263328" y="1154964"/>
                </a:cubicBezTo>
                <a:lnTo>
                  <a:pt x="244050" y="1153211"/>
                </a:lnTo>
                <a:lnTo>
                  <a:pt x="244050" y="1190016"/>
                </a:lnTo>
                <a:lnTo>
                  <a:pt x="251060" y="1253109"/>
                </a:lnTo>
                <a:cubicBezTo>
                  <a:pt x="261576" y="1253109"/>
                  <a:pt x="269170" y="1252525"/>
                  <a:pt x="273844" y="1251357"/>
                </a:cubicBezTo>
                <a:cubicBezTo>
                  <a:pt x="277349" y="1250188"/>
                  <a:pt x="283191" y="1249604"/>
                  <a:pt x="291370" y="1249604"/>
                </a:cubicBezTo>
                <a:lnTo>
                  <a:pt x="470135" y="1232078"/>
                </a:lnTo>
                <a:cubicBezTo>
                  <a:pt x="477146" y="1230910"/>
                  <a:pt x="488245" y="1230326"/>
                  <a:pt x="503435" y="1230326"/>
                </a:cubicBezTo>
                <a:lnTo>
                  <a:pt x="534981" y="1228573"/>
                </a:lnTo>
                <a:cubicBezTo>
                  <a:pt x="552507" y="1228573"/>
                  <a:pt x="565944" y="1227405"/>
                  <a:pt x="575291" y="1225068"/>
                </a:cubicBezTo>
                <a:lnTo>
                  <a:pt x="617354" y="1219810"/>
                </a:lnTo>
                <a:cubicBezTo>
                  <a:pt x="633711" y="1217473"/>
                  <a:pt x="646564" y="1216305"/>
                  <a:pt x="655911" y="1216305"/>
                </a:cubicBezTo>
                <a:lnTo>
                  <a:pt x="789108" y="1205789"/>
                </a:lnTo>
                <a:cubicBezTo>
                  <a:pt x="796119" y="1203452"/>
                  <a:pt x="801377" y="1202284"/>
                  <a:pt x="804882" y="1202284"/>
                </a:cubicBezTo>
                <a:lnTo>
                  <a:pt x="938079" y="1195274"/>
                </a:lnTo>
                <a:cubicBezTo>
                  <a:pt x="942753" y="1192937"/>
                  <a:pt x="947427" y="1192937"/>
                  <a:pt x="952100" y="1195274"/>
                </a:cubicBezTo>
                <a:cubicBezTo>
                  <a:pt x="961447" y="1195274"/>
                  <a:pt x="968458" y="1194105"/>
                  <a:pt x="973131" y="1191768"/>
                </a:cubicBezTo>
                <a:cubicBezTo>
                  <a:pt x="977221" y="1191768"/>
                  <a:pt x="979996" y="1191914"/>
                  <a:pt x="981456" y="1192207"/>
                </a:cubicBezTo>
                <a:lnTo>
                  <a:pt x="981925" y="1192420"/>
                </a:lnTo>
                <a:lnTo>
                  <a:pt x="983647" y="1130427"/>
                </a:lnTo>
                <a:cubicBezTo>
                  <a:pt x="983647" y="1110564"/>
                  <a:pt x="984231" y="1098880"/>
                  <a:pt x="985400" y="1095375"/>
                </a:cubicBezTo>
                <a:lnTo>
                  <a:pt x="985400" y="1086612"/>
                </a:lnTo>
                <a:cubicBezTo>
                  <a:pt x="985400" y="1085444"/>
                  <a:pt x="984815" y="1084275"/>
                  <a:pt x="983647" y="1083107"/>
                </a:cubicBezTo>
                <a:cubicBezTo>
                  <a:pt x="981310" y="1078433"/>
                  <a:pt x="978973" y="1074928"/>
                  <a:pt x="976637" y="1072591"/>
                </a:cubicBezTo>
                <a:lnTo>
                  <a:pt x="971379" y="1070839"/>
                </a:lnTo>
                <a:cubicBezTo>
                  <a:pt x="970795" y="1070255"/>
                  <a:pt x="970064" y="1070109"/>
                  <a:pt x="969188" y="1070401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6D7BCE8-F004-4FF5-34AD-B29D0133A25E}"/>
              </a:ext>
            </a:extLst>
          </p:cNvPr>
          <p:cNvSpPr txBox="1"/>
          <p:nvPr/>
        </p:nvSpPr>
        <p:spPr>
          <a:xfrm>
            <a:off x="7154713" y="2422863"/>
            <a:ext cx="3840" cy="3299"/>
          </a:xfrm>
          <a:custGeom>
            <a:avLst/>
            <a:gdLst/>
            <a:ahLst/>
            <a:cxnLst/>
            <a:rect l="l" t="t" r="r" b="b"/>
            <a:pathLst>
              <a:path w="3840" h="3299">
                <a:moveTo>
                  <a:pt x="3840" y="0"/>
                </a:moveTo>
                <a:lnTo>
                  <a:pt x="2190" y="3299"/>
                </a:lnTo>
                <a:cubicBezTo>
                  <a:pt x="1022" y="2714"/>
                  <a:pt x="292" y="2203"/>
                  <a:pt x="0" y="1765"/>
                </a:cubicBezTo>
                <a:lnTo>
                  <a:pt x="128" y="1443"/>
                </a:lnTo>
                <a:lnTo>
                  <a:pt x="1335" y="477"/>
                </a:lnTo>
                <a:lnTo>
                  <a:pt x="3505" y="12"/>
                </a:lnTo>
                <a:lnTo>
                  <a:pt x="384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699D048-D0EA-6E01-0297-0BE539B58DE3}"/>
              </a:ext>
            </a:extLst>
          </p:cNvPr>
          <p:cNvSpPr txBox="1"/>
          <p:nvPr/>
        </p:nvSpPr>
        <p:spPr>
          <a:xfrm>
            <a:off x="8541091" y="2433643"/>
            <a:ext cx="1145" cy="1282"/>
          </a:xfrm>
          <a:custGeom>
            <a:avLst/>
            <a:gdLst/>
            <a:ahLst/>
            <a:cxnLst/>
            <a:rect l="l" t="t" r="r" b="b"/>
            <a:pathLst>
              <a:path w="1145" h="1282">
                <a:moveTo>
                  <a:pt x="0" y="0"/>
                </a:moveTo>
                <a:lnTo>
                  <a:pt x="1133" y="515"/>
                </a:lnTo>
                <a:cubicBezTo>
                  <a:pt x="1206" y="734"/>
                  <a:pt x="950" y="989"/>
                  <a:pt x="366" y="1282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3CD7660-3BA6-7D6A-D8EA-46AC6AF2BBC5}"/>
              </a:ext>
            </a:extLst>
          </p:cNvPr>
          <p:cNvSpPr txBox="1"/>
          <p:nvPr/>
        </p:nvSpPr>
        <p:spPr>
          <a:xfrm>
            <a:off x="4279432" y="2524964"/>
            <a:ext cx="2848" cy="1096"/>
          </a:xfrm>
          <a:custGeom>
            <a:avLst/>
            <a:gdLst/>
            <a:ahLst/>
            <a:cxnLst/>
            <a:rect l="l" t="t" r="r" b="b"/>
            <a:pathLst>
              <a:path w="2848" h="1096">
                <a:moveTo>
                  <a:pt x="2848" y="0"/>
                </a:moveTo>
                <a:cubicBezTo>
                  <a:pt x="2702" y="146"/>
                  <a:pt x="1753" y="512"/>
                  <a:pt x="0" y="1096"/>
                </a:cubicBezTo>
                <a:lnTo>
                  <a:pt x="1835" y="113"/>
                </a:lnTo>
                <a:lnTo>
                  <a:pt x="284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F7FF6C-5D93-67CA-0FA6-8AF4F512F124}"/>
              </a:ext>
            </a:extLst>
          </p:cNvPr>
          <p:cNvSpPr txBox="1"/>
          <p:nvPr/>
        </p:nvSpPr>
        <p:spPr>
          <a:xfrm>
            <a:off x="7156048" y="2420904"/>
            <a:ext cx="3484" cy="2436"/>
          </a:xfrm>
          <a:custGeom>
            <a:avLst/>
            <a:gdLst/>
            <a:ahLst/>
            <a:cxnLst/>
            <a:rect l="l" t="t" r="r" b="b"/>
            <a:pathLst>
              <a:path w="3484" h="2436">
                <a:moveTo>
                  <a:pt x="2608" y="0"/>
                </a:moveTo>
                <a:cubicBezTo>
                  <a:pt x="3776" y="0"/>
                  <a:pt x="3776" y="584"/>
                  <a:pt x="2608" y="1752"/>
                </a:cubicBezTo>
                <a:lnTo>
                  <a:pt x="2505" y="1959"/>
                </a:lnTo>
                <a:lnTo>
                  <a:pt x="2170" y="1971"/>
                </a:lnTo>
                <a:lnTo>
                  <a:pt x="0" y="2436"/>
                </a:lnTo>
                <a:lnTo>
                  <a:pt x="855" y="1752"/>
                </a:lnTo>
                <a:cubicBezTo>
                  <a:pt x="855" y="584"/>
                  <a:pt x="1439" y="0"/>
                  <a:pt x="2608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088D45-93CE-0029-6C38-4766843356AB}"/>
              </a:ext>
            </a:extLst>
          </p:cNvPr>
          <p:cNvSpPr txBox="1"/>
          <p:nvPr/>
        </p:nvSpPr>
        <p:spPr>
          <a:xfrm>
            <a:off x="7154841" y="2423340"/>
            <a:ext cx="1207" cy="966"/>
          </a:xfrm>
          <a:custGeom>
            <a:avLst/>
            <a:gdLst/>
            <a:ahLst/>
            <a:cxnLst/>
            <a:rect l="l" t="t" r="r" b="b"/>
            <a:pathLst>
              <a:path w="1207" h="966">
                <a:moveTo>
                  <a:pt x="1207" y="0"/>
                </a:moveTo>
                <a:lnTo>
                  <a:pt x="0" y="966"/>
                </a:lnTo>
                <a:lnTo>
                  <a:pt x="310" y="193"/>
                </a:lnTo>
                <a:lnTo>
                  <a:pt x="1207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4" name="Freeform 1961">
            <a:extLst>
              <a:ext uri="{FF2B5EF4-FFF2-40B4-BE49-F238E27FC236}">
                <a16:creationId xmlns:a16="http://schemas.microsoft.com/office/drawing/2014/main" id="{1794E785-40EE-5B66-2844-780B346F1FAE}"/>
              </a:ext>
            </a:extLst>
          </p:cNvPr>
          <p:cNvSpPr>
            <a:spLocks/>
          </p:cNvSpPr>
          <p:nvPr/>
        </p:nvSpPr>
        <p:spPr bwMode="auto">
          <a:xfrm rot="5400000">
            <a:off x="3745240" y="1076886"/>
            <a:ext cx="999065" cy="285356"/>
          </a:xfrm>
          <a:custGeom>
            <a:avLst/>
            <a:gdLst>
              <a:gd name="T0" fmla="*/ 299 w 376"/>
              <a:gd name="T1" fmla="*/ 23 h 228"/>
              <a:gd name="T2" fmla="*/ 295 w 376"/>
              <a:gd name="T3" fmla="*/ 33 h 228"/>
              <a:gd name="T4" fmla="*/ 312 w 376"/>
              <a:gd name="T5" fmla="*/ 16 h 228"/>
              <a:gd name="T6" fmla="*/ 333 w 376"/>
              <a:gd name="T7" fmla="*/ 24 h 228"/>
              <a:gd name="T8" fmla="*/ 340 w 376"/>
              <a:gd name="T9" fmla="*/ 22 h 228"/>
              <a:gd name="T10" fmla="*/ 350 w 376"/>
              <a:gd name="T11" fmla="*/ 17 h 228"/>
              <a:gd name="T12" fmla="*/ 369 w 376"/>
              <a:gd name="T13" fmla="*/ 23 h 228"/>
              <a:gd name="T14" fmla="*/ 345 w 376"/>
              <a:gd name="T15" fmla="*/ 40 h 228"/>
              <a:gd name="T16" fmla="*/ 308 w 376"/>
              <a:gd name="T17" fmla="*/ 56 h 228"/>
              <a:gd name="T18" fmla="*/ 299 w 376"/>
              <a:gd name="T19" fmla="*/ 59 h 228"/>
              <a:gd name="T20" fmla="*/ 264 w 376"/>
              <a:gd name="T21" fmla="*/ 74 h 228"/>
              <a:gd name="T22" fmla="*/ 348 w 376"/>
              <a:gd name="T23" fmla="*/ 51 h 228"/>
              <a:gd name="T24" fmla="*/ 328 w 376"/>
              <a:gd name="T25" fmla="*/ 67 h 228"/>
              <a:gd name="T26" fmla="*/ 303 w 376"/>
              <a:gd name="T27" fmla="*/ 83 h 228"/>
              <a:gd name="T28" fmla="*/ 316 w 376"/>
              <a:gd name="T29" fmla="*/ 101 h 228"/>
              <a:gd name="T30" fmla="*/ 349 w 376"/>
              <a:gd name="T31" fmla="*/ 98 h 228"/>
              <a:gd name="T32" fmla="*/ 301 w 376"/>
              <a:gd name="T33" fmla="*/ 123 h 228"/>
              <a:gd name="T34" fmla="*/ 346 w 376"/>
              <a:gd name="T35" fmla="*/ 108 h 228"/>
              <a:gd name="T36" fmla="*/ 358 w 376"/>
              <a:gd name="T37" fmla="*/ 113 h 228"/>
              <a:gd name="T38" fmla="*/ 342 w 376"/>
              <a:gd name="T39" fmla="*/ 121 h 228"/>
              <a:gd name="T40" fmla="*/ 336 w 376"/>
              <a:gd name="T41" fmla="*/ 125 h 228"/>
              <a:gd name="T42" fmla="*/ 319 w 376"/>
              <a:gd name="T43" fmla="*/ 127 h 228"/>
              <a:gd name="T44" fmla="*/ 272 w 376"/>
              <a:gd name="T45" fmla="*/ 140 h 228"/>
              <a:gd name="T46" fmla="*/ 255 w 376"/>
              <a:gd name="T47" fmla="*/ 157 h 228"/>
              <a:gd name="T48" fmla="*/ 322 w 376"/>
              <a:gd name="T49" fmla="*/ 135 h 228"/>
              <a:gd name="T50" fmla="*/ 345 w 376"/>
              <a:gd name="T51" fmla="*/ 135 h 228"/>
              <a:gd name="T52" fmla="*/ 316 w 376"/>
              <a:gd name="T53" fmla="*/ 153 h 228"/>
              <a:gd name="T54" fmla="*/ 343 w 376"/>
              <a:gd name="T55" fmla="*/ 145 h 228"/>
              <a:gd name="T56" fmla="*/ 336 w 376"/>
              <a:gd name="T57" fmla="*/ 154 h 228"/>
              <a:gd name="T58" fmla="*/ 299 w 376"/>
              <a:gd name="T59" fmla="*/ 164 h 228"/>
              <a:gd name="T60" fmla="*/ 245 w 376"/>
              <a:gd name="T61" fmla="*/ 190 h 228"/>
              <a:gd name="T62" fmla="*/ 219 w 376"/>
              <a:gd name="T63" fmla="*/ 207 h 228"/>
              <a:gd name="T64" fmla="*/ 195 w 376"/>
              <a:gd name="T65" fmla="*/ 212 h 228"/>
              <a:gd name="T66" fmla="*/ 154 w 376"/>
              <a:gd name="T67" fmla="*/ 222 h 228"/>
              <a:gd name="T68" fmla="*/ 104 w 376"/>
              <a:gd name="T69" fmla="*/ 227 h 228"/>
              <a:gd name="T70" fmla="*/ 85 w 376"/>
              <a:gd name="T71" fmla="*/ 221 h 228"/>
              <a:gd name="T72" fmla="*/ 70 w 376"/>
              <a:gd name="T73" fmla="*/ 211 h 228"/>
              <a:gd name="T74" fmla="*/ 40 w 376"/>
              <a:gd name="T75" fmla="*/ 207 h 228"/>
              <a:gd name="T76" fmla="*/ 46 w 376"/>
              <a:gd name="T77" fmla="*/ 200 h 228"/>
              <a:gd name="T78" fmla="*/ 65 w 376"/>
              <a:gd name="T79" fmla="*/ 192 h 228"/>
              <a:gd name="T80" fmla="*/ 84 w 376"/>
              <a:gd name="T81" fmla="*/ 178 h 228"/>
              <a:gd name="T82" fmla="*/ 37 w 376"/>
              <a:gd name="T83" fmla="*/ 178 h 228"/>
              <a:gd name="T84" fmla="*/ 47 w 376"/>
              <a:gd name="T85" fmla="*/ 165 h 228"/>
              <a:gd name="T86" fmla="*/ 23 w 376"/>
              <a:gd name="T87" fmla="*/ 160 h 228"/>
              <a:gd name="T88" fmla="*/ 16 w 376"/>
              <a:gd name="T89" fmla="*/ 154 h 228"/>
              <a:gd name="T90" fmla="*/ 1 w 376"/>
              <a:gd name="T91" fmla="*/ 135 h 228"/>
              <a:gd name="T92" fmla="*/ 33 w 376"/>
              <a:gd name="T93" fmla="*/ 134 h 228"/>
              <a:gd name="T94" fmla="*/ 14 w 376"/>
              <a:gd name="T95" fmla="*/ 128 h 228"/>
              <a:gd name="T96" fmla="*/ 44 w 376"/>
              <a:gd name="T97" fmla="*/ 120 h 228"/>
              <a:gd name="T98" fmla="*/ 8 w 376"/>
              <a:gd name="T99" fmla="*/ 117 h 228"/>
              <a:gd name="T100" fmla="*/ 27 w 376"/>
              <a:gd name="T101" fmla="*/ 111 h 228"/>
              <a:gd name="T102" fmla="*/ 31 w 376"/>
              <a:gd name="T103" fmla="*/ 100 h 228"/>
              <a:gd name="T104" fmla="*/ 10 w 376"/>
              <a:gd name="T105" fmla="*/ 97 h 228"/>
              <a:gd name="T106" fmla="*/ 33 w 376"/>
              <a:gd name="T107" fmla="*/ 88 h 228"/>
              <a:gd name="T108" fmla="*/ 23 w 376"/>
              <a:gd name="T109" fmla="*/ 83 h 228"/>
              <a:gd name="T110" fmla="*/ 31 w 376"/>
              <a:gd name="T111" fmla="*/ 77 h 228"/>
              <a:gd name="T112" fmla="*/ 33 w 376"/>
              <a:gd name="T113" fmla="*/ 64 h 228"/>
              <a:gd name="T114" fmla="*/ 51 w 376"/>
              <a:gd name="T115" fmla="*/ 47 h 228"/>
              <a:gd name="T116" fmla="*/ 84 w 376"/>
              <a:gd name="T117" fmla="*/ 20 h 228"/>
              <a:gd name="T118" fmla="*/ 132 w 376"/>
              <a:gd name="T119" fmla="*/ 13 h 228"/>
              <a:gd name="T120" fmla="*/ 175 w 376"/>
              <a:gd name="T121" fmla="*/ 14 h 228"/>
              <a:gd name="T122" fmla="*/ 228 w 376"/>
              <a:gd name="T123" fmla="*/ 10 h 228"/>
              <a:gd name="T124" fmla="*/ 265 w 376"/>
              <a:gd name="T125" fmla="*/ 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6" h="228">
                <a:moveTo>
                  <a:pt x="293" y="0"/>
                </a:moveTo>
                <a:lnTo>
                  <a:pt x="293" y="0"/>
                </a:lnTo>
                <a:lnTo>
                  <a:pt x="292" y="2"/>
                </a:lnTo>
                <a:lnTo>
                  <a:pt x="292" y="2"/>
                </a:lnTo>
                <a:lnTo>
                  <a:pt x="292" y="2"/>
                </a:lnTo>
                <a:lnTo>
                  <a:pt x="292" y="2"/>
                </a:lnTo>
                <a:lnTo>
                  <a:pt x="295" y="3"/>
                </a:lnTo>
                <a:lnTo>
                  <a:pt x="295" y="3"/>
                </a:lnTo>
                <a:lnTo>
                  <a:pt x="296" y="3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6" y="3"/>
                </a:lnTo>
                <a:lnTo>
                  <a:pt x="298" y="3"/>
                </a:lnTo>
                <a:lnTo>
                  <a:pt x="298" y="3"/>
                </a:lnTo>
                <a:lnTo>
                  <a:pt x="298" y="3"/>
                </a:lnTo>
                <a:lnTo>
                  <a:pt x="296" y="3"/>
                </a:lnTo>
                <a:lnTo>
                  <a:pt x="296" y="4"/>
                </a:lnTo>
                <a:lnTo>
                  <a:pt x="296" y="4"/>
                </a:lnTo>
                <a:lnTo>
                  <a:pt x="296" y="4"/>
                </a:lnTo>
                <a:lnTo>
                  <a:pt x="296" y="4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5" y="7"/>
                </a:lnTo>
                <a:lnTo>
                  <a:pt x="292" y="9"/>
                </a:lnTo>
                <a:lnTo>
                  <a:pt x="295" y="12"/>
                </a:lnTo>
                <a:lnTo>
                  <a:pt x="295" y="12"/>
                </a:lnTo>
                <a:lnTo>
                  <a:pt x="296" y="10"/>
                </a:lnTo>
                <a:lnTo>
                  <a:pt x="298" y="10"/>
                </a:lnTo>
                <a:lnTo>
                  <a:pt x="301" y="10"/>
                </a:lnTo>
                <a:lnTo>
                  <a:pt x="301" y="10"/>
                </a:lnTo>
                <a:lnTo>
                  <a:pt x="299" y="10"/>
                </a:lnTo>
                <a:lnTo>
                  <a:pt x="299" y="10"/>
                </a:lnTo>
                <a:lnTo>
                  <a:pt x="298" y="12"/>
                </a:lnTo>
                <a:lnTo>
                  <a:pt x="298" y="12"/>
                </a:lnTo>
                <a:lnTo>
                  <a:pt x="298" y="12"/>
                </a:lnTo>
                <a:lnTo>
                  <a:pt x="296" y="12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6" y="13"/>
                </a:lnTo>
                <a:lnTo>
                  <a:pt x="296" y="13"/>
                </a:lnTo>
                <a:lnTo>
                  <a:pt x="296" y="13"/>
                </a:lnTo>
                <a:lnTo>
                  <a:pt x="298" y="13"/>
                </a:lnTo>
                <a:lnTo>
                  <a:pt x="298" y="13"/>
                </a:lnTo>
                <a:lnTo>
                  <a:pt x="298" y="13"/>
                </a:lnTo>
                <a:lnTo>
                  <a:pt x="298" y="13"/>
                </a:lnTo>
                <a:lnTo>
                  <a:pt x="299" y="13"/>
                </a:lnTo>
                <a:lnTo>
                  <a:pt x="299" y="14"/>
                </a:lnTo>
                <a:lnTo>
                  <a:pt x="299" y="14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6"/>
                </a:lnTo>
                <a:lnTo>
                  <a:pt x="295" y="16"/>
                </a:lnTo>
                <a:lnTo>
                  <a:pt x="295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5" y="17"/>
                </a:lnTo>
                <a:lnTo>
                  <a:pt x="295" y="17"/>
                </a:lnTo>
                <a:lnTo>
                  <a:pt x="293" y="19"/>
                </a:lnTo>
                <a:lnTo>
                  <a:pt x="293" y="19"/>
                </a:lnTo>
                <a:lnTo>
                  <a:pt x="292" y="19"/>
                </a:lnTo>
                <a:lnTo>
                  <a:pt x="292" y="19"/>
                </a:lnTo>
                <a:lnTo>
                  <a:pt x="292" y="17"/>
                </a:lnTo>
                <a:lnTo>
                  <a:pt x="292" y="17"/>
                </a:lnTo>
                <a:lnTo>
                  <a:pt x="292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89" y="17"/>
                </a:lnTo>
                <a:lnTo>
                  <a:pt x="289" y="17"/>
                </a:lnTo>
                <a:lnTo>
                  <a:pt x="288" y="17"/>
                </a:lnTo>
                <a:lnTo>
                  <a:pt x="286" y="19"/>
                </a:lnTo>
                <a:lnTo>
                  <a:pt x="285" y="19"/>
                </a:lnTo>
                <a:lnTo>
                  <a:pt x="285" y="19"/>
                </a:lnTo>
                <a:lnTo>
                  <a:pt x="285" y="20"/>
                </a:lnTo>
                <a:lnTo>
                  <a:pt x="285" y="20"/>
                </a:lnTo>
                <a:lnTo>
                  <a:pt x="285" y="22"/>
                </a:lnTo>
                <a:lnTo>
                  <a:pt x="286" y="22"/>
                </a:lnTo>
                <a:lnTo>
                  <a:pt x="286" y="22"/>
                </a:lnTo>
                <a:lnTo>
                  <a:pt x="286" y="20"/>
                </a:lnTo>
                <a:lnTo>
                  <a:pt x="288" y="20"/>
                </a:lnTo>
                <a:lnTo>
                  <a:pt x="288" y="20"/>
                </a:lnTo>
                <a:lnTo>
                  <a:pt x="289" y="20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2" y="22"/>
                </a:lnTo>
                <a:lnTo>
                  <a:pt x="293" y="20"/>
                </a:lnTo>
                <a:lnTo>
                  <a:pt x="295" y="20"/>
                </a:lnTo>
                <a:lnTo>
                  <a:pt x="296" y="20"/>
                </a:lnTo>
                <a:lnTo>
                  <a:pt x="296" y="19"/>
                </a:lnTo>
                <a:lnTo>
                  <a:pt x="296" y="19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9" y="22"/>
                </a:lnTo>
                <a:lnTo>
                  <a:pt x="299" y="23"/>
                </a:lnTo>
                <a:lnTo>
                  <a:pt x="299" y="23"/>
                </a:lnTo>
                <a:lnTo>
                  <a:pt x="301" y="23"/>
                </a:lnTo>
                <a:lnTo>
                  <a:pt x="301" y="23"/>
                </a:lnTo>
                <a:lnTo>
                  <a:pt x="302" y="23"/>
                </a:lnTo>
                <a:lnTo>
                  <a:pt x="302" y="23"/>
                </a:lnTo>
                <a:lnTo>
                  <a:pt x="303" y="22"/>
                </a:lnTo>
                <a:lnTo>
                  <a:pt x="303" y="22"/>
                </a:lnTo>
                <a:lnTo>
                  <a:pt x="303" y="22"/>
                </a:lnTo>
                <a:lnTo>
                  <a:pt x="303" y="22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19"/>
                </a:lnTo>
                <a:lnTo>
                  <a:pt x="303" y="19"/>
                </a:lnTo>
                <a:lnTo>
                  <a:pt x="303" y="20"/>
                </a:lnTo>
                <a:lnTo>
                  <a:pt x="305" y="22"/>
                </a:lnTo>
                <a:lnTo>
                  <a:pt x="305" y="23"/>
                </a:lnTo>
                <a:lnTo>
                  <a:pt x="305" y="23"/>
                </a:lnTo>
                <a:lnTo>
                  <a:pt x="303" y="23"/>
                </a:lnTo>
                <a:lnTo>
                  <a:pt x="303" y="23"/>
                </a:lnTo>
                <a:lnTo>
                  <a:pt x="303" y="23"/>
                </a:lnTo>
                <a:lnTo>
                  <a:pt x="302" y="23"/>
                </a:lnTo>
                <a:lnTo>
                  <a:pt x="302" y="23"/>
                </a:lnTo>
                <a:lnTo>
                  <a:pt x="302" y="23"/>
                </a:lnTo>
                <a:lnTo>
                  <a:pt x="302" y="23"/>
                </a:lnTo>
                <a:lnTo>
                  <a:pt x="301" y="23"/>
                </a:lnTo>
                <a:lnTo>
                  <a:pt x="299" y="24"/>
                </a:lnTo>
                <a:lnTo>
                  <a:pt x="299" y="24"/>
                </a:lnTo>
                <a:lnTo>
                  <a:pt x="299" y="24"/>
                </a:lnTo>
                <a:lnTo>
                  <a:pt x="299" y="24"/>
                </a:lnTo>
                <a:lnTo>
                  <a:pt x="299" y="26"/>
                </a:lnTo>
                <a:lnTo>
                  <a:pt x="299" y="26"/>
                </a:lnTo>
                <a:lnTo>
                  <a:pt x="299" y="26"/>
                </a:lnTo>
                <a:lnTo>
                  <a:pt x="299" y="26"/>
                </a:lnTo>
                <a:lnTo>
                  <a:pt x="301" y="27"/>
                </a:lnTo>
                <a:lnTo>
                  <a:pt x="301" y="26"/>
                </a:lnTo>
                <a:lnTo>
                  <a:pt x="301" y="26"/>
                </a:lnTo>
                <a:lnTo>
                  <a:pt x="301" y="27"/>
                </a:lnTo>
                <a:lnTo>
                  <a:pt x="301" y="27"/>
                </a:lnTo>
                <a:lnTo>
                  <a:pt x="302" y="27"/>
                </a:lnTo>
                <a:lnTo>
                  <a:pt x="302" y="27"/>
                </a:lnTo>
                <a:lnTo>
                  <a:pt x="302" y="26"/>
                </a:lnTo>
                <a:lnTo>
                  <a:pt x="302" y="26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3" y="24"/>
                </a:lnTo>
                <a:lnTo>
                  <a:pt x="303" y="26"/>
                </a:lnTo>
                <a:lnTo>
                  <a:pt x="303" y="26"/>
                </a:lnTo>
                <a:lnTo>
                  <a:pt x="303" y="26"/>
                </a:lnTo>
                <a:lnTo>
                  <a:pt x="305" y="26"/>
                </a:lnTo>
                <a:lnTo>
                  <a:pt x="305" y="26"/>
                </a:lnTo>
                <a:lnTo>
                  <a:pt x="305" y="26"/>
                </a:lnTo>
                <a:lnTo>
                  <a:pt x="305" y="27"/>
                </a:lnTo>
                <a:lnTo>
                  <a:pt x="305" y="27"/>
                </a:lnTo>
                <a:lnTo>
                  <a:pt x="305" y="29"/>
                </a:lnTo>
                <a:lnTo>
                  <a:pt x="305" y="29"/>
                </a:lnTo>
                <a:lnTo>
                  <a:pt x="303" y="30"/>
                </a:lnTo>
                <a:lnTo>
                  <a:pt x="303" y="30"/>
                </a:lnTo>
                <a:lnTo>
                  <a:pt x="305" y="30"/>
                </a:lnTo>
                <a:lnTo>
                  <a:pt x="305" y="30"/>
                </a:lnTo>
                <a:lnTo>
                  <a:pt x="305" y="30"/>
                </a:lnTo>
                <a:lnTo>
                  <a:pt x="305" y="31"/>
                </a:lnTo>
                <a:lnTo>
                  <a:pt x="305" y="31"/>
                </a:lnTo>
                <a:lnTo>
                  <a:pt x="305" y="31"/>
                </a:lnTo>
                <a:lnTo>
                  <a:pt x="305" y="33"/>
                </a:lnTo>
                <a:lnTo>
                  <a:pt x="303" y="31"/>
                </a:lnTo>
                <a:lnTo>
                  <a:pt x="303" y="31"/>
                </a:lnTo>
                <a:lnTo>
                  <a:pt x="303" y="31"/>
                </a:lnTo>
                <a:lnTo>
                  <a:pt x="305" y="31"/>
                </a:lnTo>
                <a:lnTo>
                  <a:pt x="303" y="31"/>
                </a:lnTo>
                <a:lnTo>
                  <a:pt x="303" y="31"/>
                </a:lnTo>
                <a:lnTo>
                  <a:pt x="303" y="30"/>
                </a:lnTo>
                <a:lnTo>
                  <a:pt x="303" y="30"/>
                </a:lnTo>
                <a:lnTo>
                  <a:pt x="303" y="30"/>
                </a:lnTo>
                <a:lnTo>
                  <a:pt x="303" y="30"/>
                </a:lnTo>
                <a:lnTo>
                  <a:pt x="302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299" y="31"/>
                </a:lnTo>
                <a:lnTo>
                  <a:pt x="299" y="31"/>
                </a:lnTo>
                <a:lnTo>
                  <a:pt x="299" y="31"/>
                </a:lnTo>
                <a:lnTo>
                  <a:pt x="299" y="31"/>
                </a:lnTo>
                <a:lnTo>
                  <a:pt x="299" y="33"/>
                </a:lnTo>
                <a:lnTo>
                  <a:pt x="299" y="33"/>
                </a:lnTo>
                <a:lnTo>
                  <a:pt x="299" y="33"/>
                </a:lnTo>
                <a:lnTo>
                  <a:pt x="299" y="33"/>
                </a:lnTo>
                <a:lnTo>
                  <a:pt x="301" y="33"/>
                </a:lnTo>
                <a:lnTo>
                  <a:pt x="301" y="33"/>
                </a:lnTo>
                <a:lnTo>
                  <a:pt x="301" y="33"/>
                </a:lnTo>
                <a:lnTo>
                  <a:pt x="302" y="33"/>
                </a:lnTo>
                <a:lnTo>
                  <a:pt x="302" y="33"/>
                </a:lnTo>
                <a:lnTo>
                  <a:pt x="299" y="34"/>
                </a:lnTo>
                <a:lnTo>
                  <a:pt x="298" y="34"/>
                </a:lnTo>
                <a:lnTo>
                  <a:pt x="298" y="33"/>
                </a:lnTo>
                <a:lnTo>
                  <a:pt x="298" y="33"/>
                </a:lnTo>
                <a:lnTo>
                  <a:pt x="298" y="33"/>
                </a:lnTo>
                <a:lnTo>
                  <a:pt x="298" y="33"/>
                </a:lnTo>
                <a:lnTo>
                  <a:pt x="298" y="31"/>
                </a:lnTo>
                <a:lnTo>
                  <a:pt x="298" y="31"/>
                </a:lnTo>
                <a:lnTo>
                  <a:pt x="298" y="31"/>
                </a:lnTo>
                <a:lnTo>
                  <a:pt x="298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1"/>
                </a:lnTo>
                <a:lnTo>
                  <a:pt x="296" y="31"/>
                </a:lnTo>
                <a:lnTo>
                  <a:pt x="296" y="33"/>
                </a:lnTo>
                <a:lnTo>
                  <a:pt x="295" y="34"/>
                </a:lnTo>
                <a:lnTo>
                  <a:pt x="295" y="34"/>
                </a:lnTo>
                <a:lnTo>
                  <a:pt x="296" y="34"/>
                </a:lnTo>
                <a:lnTo>
                  <a:pt x="296" y="34"/>
                </a:lnTo>
                <a:lnTo>
                  <a:pt x="296" y="34"/>
                </a:lnTo>
                <a:lnTo>
                  <a:pt x="296" y="34"/>
                </a:lnTo>
                <a:lnTo>
                  <a:pt x="295" y="34"/>
                </a:lnTo>
                <a:lnTo>
                  <a:pt x="295" y="33"/>
                </a:lnTo>
                <a:lnTo>
                  <a:pt x="295" y="33"/>
                </a:lnTo>
                <a:lnTo>
                  <a:pt x="295" y="33"/>
                </a:lnTo>
                <a:lnTo>
                  <a:pt x="295" y="33"/>
                </a:lnTo>
                <a:lnTo>
                  <a:pt x="295" y="31"/>
                </a:lnTo>
                <a:lnTo>
                  <a:pt x="295" y="31"/>
                </a:lnTo>
                <a:lnTo>
                  <a:pt x="295" y="31"/>
                </a:lnTo>
                <a:lnTo>
                  <a:pt x="293" y="31"/>
                </a:lnTo>
                <a:lnTo>
                  <a:pt x="292" y="31"/>
                </a:lnTo>
                <a:lnTo>
                  <a:pt x="292" y="31"/>
                </a:lnTo>
                <a:lnTo>
                  <a:pt x="292" y="31"/>
                </a:lnTo>
                <a:lnTo>
                  <a:pt x="291" y="33"/>
                </a:lnTo>
                <a:lnTo>
                  <a:pt x="291" y="33"/>
                </a:lnTo>
                <a:lnTo>
                  <a:pt x="291" y="33"/>
                </a:lnTo>
                <a:lnTo>
                  <a:pt x="291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91" y="33"/>
                </a:lnTo>
                <a:lnTo>
                  <a:pt x="291" y="34"/>
                </a:lnTo>
                <a:lnTo>
                  <a:pt x="291" y="34"/>
                </a:lnTo>
                <a:lnTo>
                  <a:pt x="291" y="36"/>
                </a:lnTo>
                <a:lnTo>
                  <a:pt x="291" y="36"/>
                </a:lnTo>
                <a:lnTo>
                  <a:pt x="292" y="36"/>
                </a:lnTo>
                <a:lnTo>
                  <a:pt x="292" y="36"/>
                </a:lnTo>
                <a:lnTo>
                  <a:pt x="291" y="36"/>
                </a:lnTo>
                <a:lnTo>
                  <a:pt x="289" y="36"/>
                </a:lnTo>
                <a:lnTo>
                  <a:pt x="289" y="37"/>
                </a:lnTo>
                <a:lnTo>
                  <a:pt x="288" y="37"/>
                </a:lnTo>
                <a:lnTo>
                  <a:pt x="288" y="37"/>
                </a:lnTo>
                <a:lnTo>
                  <a:pt x="286" y="37"/>
                </a:lnTo>
                <a:lnTo>
                  <a:pt x="286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9"/>
                </a:lnTo>
                <a:lnTo>
                  <a:pt x="285" y="39"/>
                </a:lnTo>
                <a:lnTo>
                  <a:pt x="285" y="39"/>
                </a:lnTo>
                <a:lnTo>
                  <a:pt x="285" y="39"/>
                </a:lnTo>
                <a:lnTo>
                  <a:pt x="286" y="39"/>
                </a:lnTo>
                <a:lnTo>
                  <a:pt x="288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7"/>
                </a:lnTo>
                <a:lnTo>
                  <a:pt x="291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3" y="37"/>
                </a:lnTo>
                <a:lnTo>
                  <a:pt x="293" y="37"/>
                </a:lnTo>
                <a:lnTo>
                  <a:pt x="295" y="37"/>
                </a:lnTo>
                <a:lnTo>
                  <a:pt x="296" y="36"/>
                </a:lnTo>
                <a:lnTo>
                  <a:pt x="296" y="36"/>
                </a:lnTo>
                <a:lnTo>
                  <a:pt x="298" y="36"/>
                </a:lnTo>
                <a:lnTo>
                  <a:pt x="298" y="36"/>
                </a:lnTo>
                <a:lnTo>
                  <a:pt x="298" y="36"/>
                </a:lnTo>
                <a:lnTo>
                  <a:pt x="298" y="36"/>
                </a:lnTo>
                <a:lnTo>
                  <a:pt x="299" y="36"/>
                </a:lnTo>
                <a:lnTo>
                  <a:pt x="301" y="36"/>
                </a:lnTo>
                <a:lnTo>
                  <a:pt x="302" y="34"/>
                </a:lnTo>
                <a:lnTo>
                  <a:pt x="302" y="34"/>
                </a:lnTo>
                <a:lnTo>
                  <a:pt x="303" y="34"/>
                </a:lnTo>
                <a:lnTo>
                  <a:pt x="305" y="34"/>
                </a:lnTo>
                <a:lnTo>
                  <a:pt x="306" y="33"/>
                </a:lnTo>
                <a:lnTo>
                  <a:pt x="306" y="33"/>
                </a:lnTo>
                <a:lnTo>
                  <a:pt x="308" y="33"/>
                </a:lnTo>
                <a:lnTo>
                  <a:pt x="308" y="33"/>
                </a:lnTo>
                <a:lnTo>
                  <a:pt x="309" y="33"/>
                </a:lnTo>
                <a:lnTo>
                  <a:pt x="309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29"/>
                </a:lnTo>
                <a:lnTo>
                  <a:pt x="309" y="29"/>
                </a:lnTo>
                <a:lnTo>
                  <a:pt x="306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4"/>
                </a:lnTo>
                <a:lnTo>
                  <a:pt x="305" y="24"/>
                </a:lnTo>
                <a:lnTo>
                  <a:pt x="305" y="24"/>
                </a:lnTo>
                <a:lnTo>
                  <a:pt x="305" y="24"/>
                </a:lnTo>
                <a:lnTo>
                  <a:pt x="306" y="24"/>
                </a:lnTo>
                <a:lnTo>
                  <a:pt x="306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2"/>
                </a:lnTo>
                <a:lnTo>
                  <a:pt x="308" y="22"/>
                </a:lnTo>
                <a:lnTo>
                  <a:pt x="308" y="22"/>
                </a:lnTo>
                <a:lnTo>
                  <a:pt x="308" y="22"/>
                </a:lnTo>
                <a:lnTo>
                  <a:pt x="308" y="20"/>
                </a:lnTo>
                <a:lnTo>
                  <a:pt x="305" y="23"/>
                </a:lnTo>
                <a:lnTo>
                  <a:pt x="305" y="23"/>
                </a:lnTo>
                <a:lnTo>
                  <a:pt x="305" y="23"/>
                </a:lnTo>
                <a:lnTo>
                  <a:pt x="306" y="22"/>
                </a:lnTo>
                <a:lnTo>
                  <a:pt x="306" y="22"/>
                </a:lnTo>
                <a:lnTo>
                  <a:pt x="306" y="22"/>
                </a:lnTo>
                <a:lnTo>
                  <a:pt x="306" y="22"/>
                </a:lnTo>
                <a:lnTo>
                  <a:pt x="306" y="20"/>
                </a:lnTo>
                <a:lnTo>
                  <a:pt x="306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19"/>
                </a:lnTo>
                <a:lnTo>
                  <a:pt x="308" y="19"/>
                </a:lnTo>
                <a:lnTo>
                  <a:pt x="308" y="19"/>
                </a:lnTo>
                <a:lnTo>
                  <a:pt x="308" y="19"/>
                </a:lnTo>
                <a:lnTo>
                  <a:pt x="309" y="17"/>
                </a:lnTo>
                <a:lnTo>
                  <a:pt x="309" y="17"/>
                </a:lnTo>
                <a:lnTo>
                  <a:pt x="309" y="16"/>
                </a:lnTo>
                <a:lnTo>
                  <a:pt x="309" y="16"/>
                </a:lnTo>
                <a:lnTo>
                  <a:pt x="311" y="16"/>
                </a:lnTo>
                <a:lnTo>
                  <a:pt x="312" y="16"/>
                </a:lnTo>
                <a:lnTo>
                  <a:pt x="312" y="16"/>
                </a:lnTo>
                <a:lnTo>
                  <a:pt x="312" y="16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3" y="17"/>
                </a:lnTo>
                <a:lnTo>
                  <a:pt x="313" y="17"/>
                </a:lnTo>
                <a:lnTo>
                  <a:pt x="313" y="17"/>
                </a:lnTo>
                <a:lnTo>
                  <a:pt x="313" y="16"/>
                </a:lnTo>
                <a:lnTo>
                  <a:pt x="313" y="16"/>
                </a:lnTo>
                <a:lnTo>
                  <a:pt x="313" y="17"/>
                </a:lnTo>
                <a:lnTo>
                  <a:pt x="315" y="17"/>
                </a:lnTo>
                <a:lnTo>
                  <a:pt x="315" y="17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6" y="19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5" y="17"/>
                </a:lnTo>
                <a:lnTo>
                  <a:pt x="315" y="17"/>
                </a:lnTo>
                <a:lnTo>
                  <a:pt x="316" y="17"/>
                </a:lnTo>
                <a:lnTo>
                  <a:pt x="316" y="16"/>
                </a:lnTo>
                <a:lnTo>
                  <a:pt x="316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7"/>
                </a:lnTo>
                <a:lnTo>
                  <a:pt x="319" y="17"/>
                </a:lnTo>
                <a:lnTo>
                  <a:pt x="319" y="17"/>
                </a:lnTo>
                <a:lnTo>
                  <a:pt x="319" y="16"/>
                </a:lnTo>
                <a:lnTo>
                  <a:pt x="320" y="17"/>
                </a:lnTo>
                <a:lnTo>
                  <a:pt x="320" y="17"/>
                </a:lnTo>
                <a:lnTo>
                  <a:pt x="319" y="17"/>
                </a:lnTo>
                <a:lnTo>
                  <a:pt x="319" y="17"/>
                </a:lnTo>
                <a:lnTo>
                  <a:pt x="319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6" y="19"/>
                </a:lnTo>
                <a:lnTo>
                  <a:pt x="316" y="19"/>
                </a:lnTo>
                <a:lnTo>
                  <a:pt x="316" y="19"/>
                </a:lnTo>
                <a:lnTo>
                  <a:pt x="316" y="19"/>
                </a:lnTo>
                <a:lnTo>
                  <a:pt x="315" y="19"/>
                </a:lnTo>
                <a:lnTo>
                  <a:pt x="313" y="20"/>
                </a:lnTo>
                <a:lnTo>
                  <a:pt x="313" y="20"/>
                </a:lnTo>
                <a:lnTo>
                  <a:pt x="312" y="20"/>
                </a:lnTo>
                <a:lnTo>
                  <a:pt x="311" y="22"/>
                </a:lnTo>
                <a:lnTo>
                  <a:pt x="311" y="22"/>
                </a:lnTo>
                <a:lnTo>
                  <a:pt x="312" y="22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4"/>
                </a:lnTo>
                <a:lnTo>
                  <a:pt x="313" y="24"/>
                </a:lnTo>
                <a:lnTo>
                  <a:pt x="313" y="26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6" y="23"/>
                </a:lnTo>
                <a:lnTo>
                  <a:pt x="316" y="23"/>
                </a:lnTo>
                <a:lnTo>
                  <a:pt x="316" y="24"/>
                </a:lnTo>
                <a:lnTo>
                  <a:pt x="318" y="24"/>
                </a:lnTo>
                <a:lnTo>
                  <a:pt x="318" y="24"/>
                </a:lnTo>
                <a:lnTo>
                  <a:pt x="319" y="24"/>
                </a:lnTo>
                <a:lnTo>
                  <a:pt x="319" y="23"/>
                </a:lnTo>
                <a:lnTo>
                  <a:pt x="319" y="23"/>
                </a:lnTo>
                <a:lnTo>
                  <a:pt x="319" y="23"/>
                </a:lnTo>
                <a:lnTo>
                  <a:pt x="320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3" y="23"/>
                </a:lnTo>
                <a:lnTo>
                  <a:pt x="323" y="22"/>
                </a:lnTo>
                <a:lnTo>
                  <a:pt x="323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0"/>
                </a:lnTo>
                <a:lnTo>
                  <a:pt x="325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20"/>
                </a:lnTo>
                <a:lnTo>
                  <a:pt x="326" y="20"/>
                </a:lnTo>
                <a:lnTo>
                  <a:pt x="326" y="20"/>
                </a:lnTo>
                <a:lnTo>
                  <a:pt x="326" y="20"/>
                </a:lnTo>
                <a:lnTo>
                  <a:pt x="325" y="19"/>
                </a:lnTo>
                <a:lnTo>
                  <a:pt x="325" y="19"/>
                </a:lnTo>
                <a:lnTo>
                  <a:pt x="325" y="19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5" y="19"/>
                </a:lnTo>
                <a:lnTo>
                  <a:pt x="328" y="19"/>
                </a:lnTo>
                <a:lnTo>
                  <a:pt x="330" y="19"/>
                </a:lnTo>
                <a:lnTo>
                  <a:pt x="330" y="19"/>
                </a:lnTo>
                <a:lnTo>
                  <a:pt x="330" y="19"/>
                </a:lnTo>
                <a:lnTo>
                  <a:pt x="332" y="19"/>
                </a:lnTo>
                <a:lnTo>
                  <a:pt x="332" y="19"/>
                </a:lnTo>
                <a:lnTo>
                  <a:pt x="332" y="19"/>
                </a:lnTo>
                <a:lnTo>
                  <a:pt x="332" y="20"/>
                </a:lnTo>
                <a:lnTo>
                  <a:pt x="332" y="22"/>
                </a:lnTo>
                <a:lnTo>
                  <a:pt x="332" y="23"/>
                </a:lnTo>
                <a:lnTo>
                  <a:pt x="333" y="23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2" y="23"/>
                </a:lnTo>
                <a:lnTo>
                  <a:pt x="332" y="23"/>
                </a:lnTo>
                <a:lnTo>
                  <a:pt x="332" y="24"/>
                </a:lnTo>
                <a:lnTo>
                  <a:pt x="332" y="24"/>
                </a:lnTo>
                <a:lnTo>
                  <a:pt x="332" y="24"/>
                </a:lnTo>
                <a:lnTo>
                  <a:pt x="330" y="26"/>
                </a:lnTo>
                <a:lnTo>
                  <a:pt x="330" y="26"/>
                </a:lnTo>
                <a:lnTo>
                  <a:pt x="330" y="24"/>
                </a:lnTo>
                <a:lnTo>
                  <a:pt x="330" y="24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8" y="24"/>
                </a:lnTo>
                <a:lnTo>
                  <a:pt x="328" y="24"/>
                </a:lnTo>
                <a:lnTo>
                  <a:pt x="328" y="26"/>
                </a:lnTo>
                <a:lnTo>
                  <a:pt x="328" y="26"/>
                </a:lnTo>
                <a:lnTo>
                  <a:pt x="326" y="27"/>
                </a:lnTo>
                <a:lnTo>
                  <a:pt x="326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7"/>
                </a:lnTo>
                <a:lnTo>
                  <a:pt x="323" y="27"/>
                </a:lnTo>
                <a:lnTo>
                  <a:pt x="323" y="27"/>
                </a:lnTo>
                <a:lnTo>
                  <a:pt x="323" y="27"/>
                </a:lnTo>
                <a:lnTo>
                  <a:pt x="320" y="27"/>
                </a:lnTo>
                <a:lnTo>
                  <a:pt x="320" y="27"/>
                </a:lnTo>
                <a:lnTo>
                  <a:pt x="320" y="27"/>
                </a:lnTo>
                <a:lnTo>
                  <a:pt x="322" y="27"/>
                </a:lnTo>
                <a:lnTo>
                  <a:pt x="322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2" y="24"/>
                </a:lnTo>
                <a:lnTo>
                  <a:pt x="322" y="24"/>
                </a:lnTo>
                <a:lnTo>
                  <a:pt x="322" y="23"/>
                </a:lnTo>
                <a:lnTo>
                  <a:pt x="320" y="23"/>
                </a:lnTo>
                <a:lnTo>
                  <a:pt x="320" y="24"/>
                </a:lnTo>
                <a:lnTo>
                  <a:pt x="320" y="24"/>
                </a:lnTo>
                <a:lnTo>
                  <a:pt x="320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6"/>
                </a:lnTo>
                <a:lnTo>
                  <a:pt x="319" y="26"/>
                </a:lnTo>
                <a:lnTo>
                  <a:pt x="319" y="26"/>
                </a:lnTo>
                <a:lnTo>
                  <a:pt x="319" y="27"/>
                </a:lnTo>
                <a:lnTo>
                  <a:pt x="320" y="27"/>
                </a:lnTo>
                <a:lnTo>
                  <a:pt x="320" y="29"/>
                </a:lnTo>
                <a:lnTo>
                  <a:pt x="322" y="29"/>
                </a:lnTo>
                <a:lnTo>
                  <a:pt x="322" y="29"/>
                </a:lnTo>
                <a:lnTo>
                  <a:pt x="320" y="29"/>
                </a:lnTo>
                <a:lnTo>
                  <a:pt x="319" y="29"/>
                </a:lnTo>
                <a:lnTo>
                  <a:pt x="319" y="29"/>
                </a:lnTo>
                <a:lnTo>
                  <a:pt x="318" y="29"/>
                </a:lnTo>
                <a:lnTo>
                  <a:pt x="318" y="29"/>
                </a:lnTo>
                <a:lnTo>
                  <a:pt x="319" y="30"/>
                </a:lnTo>
                <a:lnTo>
                  <a:pt x="319" y="30"/>
                </a:lnTo>
                <a:lnTo>
                  <a:pt x="320" y="30"/>
                </a:lnTo>
                <a:lnTo>
                  <a:pt x="320" y="30"/>
                </a:lnTo>
                <a:lnTo>
                  <a:pt x="320" y="30"/>
                </a:lnTo>
                <a:lnTo>
                  <a:pt x="322" y="29"/>
                </a:lnTo>
                <a:lnTo>
                  <a:pt x="322" y="29"/>
                </a:lnTo>
                <a:lnTo>
                  <a:pt x="323" y="29"/>
                </a:lnTo>
                <a:lnTo>
                  <a:pt x="323" y="29"/>
                </a:lnTo>
                <a:lnTo>
                  <a:pt x="323" y="29"/>
                </a:lnTo>
                <a:lnTo>
                  <a:pt x="325" y="29"/>
                </a:lnTo>
                <a:lnTo>
                  <a:pt x="325" y="29"/>
                </a:lnTo>
                <a:lnTo>
                  <a:pt x="325" y="29"/>
                </a:lnTo>
                <a:lnTo>
                  <a:pt x="326" y="29"/>
                </a:lnTo>
                <a:lnTo>
                  <a:pt x="326" y="27"/>
                </a:lnTo>
                <a:lnTo>
                  <a:pt x="328" y="27"/>
                </a:lnTo>
                <a:lnTo>
                  <a:pt x="328" y="27"/>
                </a:lnTo>
                <a:lnTo>
                  <a:pt x="329" y="27"/>
                </a:lnTo>
                <a:lnTo>
                  <a:pt x="329" y="27"/>
                </a:lnTo>
                <a:lnTo>
                  <a:pt x="329" y="27"/>
                </a:lnTo>
                <a:lnTo>
                  <a:pt x="330" y="26"/>
                </a:lnTo>
                <a:lnTo>
                  <a:pt x="330" y="26"/>
                </a:lnTo>
                <a:lnTo>
                  <a:pt x="332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6" y="26"/>
                </a:lnTo>
                <a:lnTo>
                  <a:pt x="336" y="26"/>
                </a:lnTo>
                <a:lnTo>
                  <a:pt x="336" y="26"/>
                </a:lnTo>
                <a:lnTo>
                  <a:pt x="336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4"/>
                </a:lnTo>
                <a:lnTo>
                  <a:pt x="338" y="24"/>
                </a:lnTo>
                <a:lnTo>
                  <a:pt x="338" y="24"/>
                </a:lnTo>
                <a:lnTo>
                  <a:pt x="339" y="24"/>
                </a:lnTo>
                <a:lnTo>
                  <a:pt x="340" y="23"/>
                </a:lnTo>
                <a:lnTo>
                  <a:pt x="340" y="23"/>
                </a:lnTo>
                <a:lnTo>
                  <a:pt x="342" y="23"/>
                </a:lnTo>
                <a:lnTo>
                  <a:pt x="342" y="23"/>
                </a:lnTo>
                <a:lnTo>
                  <a:pt x="342" y="23"/>
                </a:lnTo>
                <a:lnTo>
                  <a:pt x="343" y="23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0"/>
                </a:lnTo>
                <a:lnTo>
                  <a:pt x="343" y="20"/>
                </a:lnTo>
                <a:lnTo>
                  <a:pt x="343" y="20"/>
                </a:lnTo>
                <a:lnTo>
                  <a:pt x="343" y="22"/>
                </a:lnTo>
                <a:lnTo>
                  <a:pt x="343" y="22"/>
                </a:lnTo>
                <a:lnTo>
                  <a:pt x="342" y="22"/>
                </a:lnTo>
                <a:lnTo>
                  <a:pt x="342" y="22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0" y="20"/>
                </a:lnTo>
                <a:lnTo>
                  <a:pt x="340" y="22"/>
                </a:lnTo>
                <a:lnTo>
                  <a:pt x="340" y="22"/>
                </a:lnTo>
                <a:lnTo>
                  <a:pt x="340" y="22"/>
                </a:lnTo>
                <a:lnTo>
                  <a:pt x="340" y="20"/>
                </a:lnTo>
                <a:lnTo>
                  <a:pt x="340" y="20"/>
                </a:lnTo>
                <a:lnTo>
                  <a:pt x="340" y="19"/>
                </a:lnTo>
                <a:lnTo>
                  <a:pt x="340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3" y="19"/>
                </a:lnTo>
                <a:lnTo>
                  <a:pt x="345" y="17"/>
                </a:lnTo>
                <a:lnTo>
                  <a:pt x="345" y="17"/>
                </a:lnTo>
                <a:lnTo>
                  <a:pt x="343" y="17"/>
                </a:lnTo>
                <a:lnTo>
                  <a:pt x="342" y="16"/>
                </a:lnTo>
                <a:lnTo>
                  <a:pt x="340" y="16"/>
                </a:lnTo>
                <a:lnTo>
                  <a:pt x="340" y="17"/>
                </a:lnTo>
                <a:lnTo>
                  <a:pt x="340" y="17"/>
                </a:lnTo>
                <a:lnTo>
                  <a:pt x="338" y="19"/>
                </a:lnTo>
                <a:lnTo>
                  <a:pt x="338" y="20"/>
                </a:lnTo>
                <a:lnTo>
                  <a:pt x="338" y="20"/>
                </a:lnTo>
                <a:lnTo>
                  <a:pt x="338" y="19"/>
                </a:lnTo>
                <a:lnTo>
                  <a:pt x="338" y="19"/>
                </a:lnTo>
                <a:lnTo>
                  <a:pt x="336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19"/>
                </a:lnTo>
                <a:lnTo>
                  <a:pt x="335" y="19"/>
                </a:lnTo>
                <a:lnTo>
                  <a:pt x="333" y="19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6" y="17"/>
                </a:lnTo>
                <a:lnTo>
                  <a:pt x="336" y="17"/>
                </a:lnTo>
                <a:lnTo>
                  <a:pt x="336" y="17"/>
                </a:lnTo>
                <a:lnTo>
                  <a:pt x="336" y="16"/>
                </a:lnTo>
                <a:lnTo>
                  <a:pt x="336" y="16"/>
                </a:lnTo>
                <a:lnTo>
                  <a:pt x="336" y="17"/>
                </a:lnTo>
                <a:lnTo>
                  <a:pt x="336" y="17"/>
                </a:lnTo>
                <a:lnTo>
                  <a:pt x="336" y="16"/>
                </a:lnTo>
                <a:lnTo>
                  <a:pt x="338" y="16"/>
                </a:lnTo>
                <a:lnTo>
                  <a:pt x="338" y="16"/>
                </a:lnTo>
                <a:lnTo>
                  <a:pt x="338" y="16"/>
                </a:lnTo>
                <a:lnTo>
                  <a:pt x="338" y="14"/>
                </a:lnTo>
                <a:lnTo>
                  <a:pt x="338" y="14"/>
                </a:lnTo>
                <a:lnTo>
                  <a:pt x="339" y="14"/>
                </a:lnTo>
                <a:lnTo>
                  <a:pt x="340" y="14"/>
                </a:lnTo>
                <a:lnTo>
                  <a:pt x="340" y="16"/>
                </a:lnTo>
                <a:lnTo>
                  <a:pt x="340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4"/>
                </a:lnTo>
                <a:lnTo>
                  <a:pt x="342" y="14"/>
                </a:lnTo>
                <a:lnTo>
                  <a:pt x="342" y="14"/>
                </a:lnTo>
                <a:lnTo>
                  <a:pt x="343" y="14"/>
                </a:lnTo>
                <a:lnTo>
                  <a:pt x="345" y="14"/>
                </a:lnTo>
                <a:lnTo>
                  <a:pt x="345" y="14"/>
                </a:lnTo>
                <a:lnTo>
                  <a:pt x="346" y="16"/>
                </a:lnTo>
                <a:lnTo>
                  <a:pt x="348" y="16"/>
                </a:lnTo>
                <a:lnTo>
                  <a:pt x="348" y="16"/>
                </a:lnTo>
                <a:lnTo>
                  <a:pt x="348" y="16"/>
                </a:lnTo>
                <a:lnTo>
                  <a:pt x="348" y="14"/>
                </a:lnTo>
                <a:lnTo>
                  <a:pt x="349" y="14"/>
                </a:lnTo>
                <a:lnTo>
                  <a:pt x="350" y="14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2"/>
                </a:lnTo>
                <a:lnTo>
                  <a:pt x="352" y="12"/>
                </a:lnTo>
                <a:lnTo>
                  <a:pt x="352" y="12"/>
                </a:lnTo>
                <a:lnTo>
                  <a:pt x="353" y="12"/>
                </a:lnTo>
                <a:lnTo>
                  <a:pt x="353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3"/>
                </a:lnTo>
                <a:lnTo>
                  <a:pt x="358" y="13"/>
                </a:lnTo>
                <a:lnTo>
                  <a:pt x="358" y="13"/>
                </a:lnTo>
                <a:lnTo>
                  <a:pt x="355" y="13"/>
                </a:lnTo>
                <a:lnTo>
                  <a:pt x="355" y="14"/>
                </a:lnTo>
                <a:lnTo>
                  <a:pt x="353" y="14"/>
                </a:lnTo>
                <a:lnTo>
                  <a:pt x="353" y="14"/>
                </a:lnTo>
                <a:lnTo>
                  <a:pt x="353" y="14"/>
                </a:lnTo>
                <a:lnTo>
                  <a:pt x="353" y="14"/>
                </a:lnTo>
                <a:lnTo>
                  <a:pt x="352" y="14"/>
                </a:lnTo>
                <a:lnTo>
                  <a:pt x="352" y="16"/>
                </a:lnTo>
                <a:lnTo>
                  <a:pt x="352" y="16"/>
                </a:lnTo>
                <a:lnTo>
                  <a:pt x="352" y="17"/>
                </a:lnTo>
                <a:lnTo>
                  <a:pt x="352" y="17"/>
                </a:lnTo>
                <a:lnTo>
                  <a:pt x="352" y="17"/>
                </a:lnTo>
                <a:lnTo>
                  <a:pt x="352" y="17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0" y="16"/>
                </a:lnTo>
                <a:lnTo>
                  <a:pt x="350" y="17"/>
                </a:lnTo>
                <a:lnTo>
                  <a:pt x="350" y="17"/>
                </a:lnTo>
                <a:lnTo>
                  <a:pt x="350" y="17"/>
                </a:lnTo>
                <a:lnTo>
                  <a:pt x="350" y="17"/>
                </a:lnTo>
                <a:lnTo>
                  <a:pt x="350" y="16"/>
                </a:lnTo>
                <a:lnTo>
                  <a:pt x="349" y="16"/>
                </a:lnTo>
                <a:lnTo>
                  <a:pt x="349" y="16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9"/>
                </a:lnTo>
                <a:lnTo>
                  <a:pt x="345" y="19"/>
                </a:lnTo>
                <a:lnTo>
                  <a:pt x="345" y="17"/>
                </a:lnTo>
                <a:lnTo>
                  <a:pt x="345" y="17"/>
                </a:lnTo>
                <a:lnTo>
                  <a:pt x="343" y="19"/>
                </a:lnTo>
                <a:lnTo>
                  <a:pt x="343" y="19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3" y="20"/>
                </a:lnTo>
                <a:lnTo>
                  <a:pt x="345" y="20"/>
                </a:lnTo>
                <a:lnTo>
                  <a:pt x="346" y="20"/>
                </a:lnTo>
                <a:lnTo>
                  <a:pt x="348" y="20"/>
                </a:lnTo>
                <a:lnTo>
                  <a:pt x="346" y="20"/>
                </a:lnTo>
                <a:lnTo>
                  <a:pt x="346" y="20"/>
                </a:lnTo>
                <a:lnTo>
                  <a:pt x="348" y="22"/>
                </a:lnTo>
                <a:lnTo>
                  <a:pt x="348" y="22"/>
                </a:lnTo>
                <a:lnTo>
                  <a:pt x="348" y="22"/>
                </a:lnTo>
                <a:lnTo>
                  <a:pt x="349" y="22"/>
                </a:lnTo>
                <a:lnTo>
                  <a:pt x="350" y="20"/>
                </a:lnTo>
                <a:lnTo>
                  <a:pt x="350" y="20"/>
                </a:lnTo>
                <a:lnTo>
                  <a:pt x="350" y="20"/>
                </a:lnTo>
                <a:lnTo>
                  <a:pt x="350" y="20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7"/>
                </a:lnTo>
                <a:lnTo>
                  <a:pt x="352" y="17"/>
                </a:lnTo>
                <a:lnTo>
                  <a:pt x="352" y="19"/>
                </a:lnTo>
                <a:lnTo>
                  <a:pt x="352" y="20"/>
                </a:lnTo>
                <a:lnTo>
                  <a:pt x="352" y="20"/>
                </a:lnTo>
                <a:lnTo>
                  <a:pt x="352" y="20"/>
                </a:lnTo>
                <a:lnTo>
                  <a:pt x="352" y="20"/>
                </a:lnTo>
                <a:lnTo>
                  <a:pt x="353" y="20"/>
                </a:lnTo>
                <a:lnTo>
                  <a:pt x="353" y="19"/>
                </a:lnTo>
                <a:lnTo>
                  <a:pt x="353" y="19"/>
                </a:lnTo>
                <a:lnTo>
                  <a:pt x="353" y="20"/>
                </a:lnTo>
                <a:lnTo>
                  <a:pt x="353" y="20"/>
                </a:lnTo>
                <a:lnTo>
                  <a:pt x="353" y="20"/>
                </a:lnTo>
                <a:lnTo>
                  <a:pt x="355" y="19"/>
                </a:lnTo>
                <a:lnTo>
                  <a:pt x="355" y="19"/>
                </a:lnTo>
                <a:lnTo>
                  <a:pt x="355" y="19"/>
                </a:lnTo>
                <a:lnTo>
                  <a:pt x="355" y="19"/>
                </a:lnTo>
                <a:lnTo>
                  <a:pt x="353" y="17"/>
                </a:lnTo>
                <a:lnTo>
                  <a:pt x="353" y="17"/>
                </a:lnTo>
                <a:lnTo>
                  <a:pt x="353" y="17"/>
                </a:lnTo>
                <a:lnTo>
                  <a:pt x="353" y="17"/>
                </a:lnTo>
                <a:lnTo>
                  <a:pt x="353" y="16"/>
                </a:lnTo>
                <a:lnTo>
                  <a:pt x="353" y="16"/>
                </a:lnTo>
                <a:lnTo>
                  <a:pt x="353" y="16"/>
                </a:lnTo>
                <a:lnTo>
                  <a:pt x="353" y="17"/>
                </a:lnTo>
                <a:lnTo>
                  <a:pt x="355" y="17"/>
                </a:lnTo>
                <a:lnTo>
                  <a:pt x="355" y="17"/>
                </a:lnTo>
                <a:lnTo>
                  <a:pt x="355" y="17"/>
                </a:lnTo>
                <a:lnTo>
                  <a:pt x="356" y="17"/>
                </a:lnTo>
                <a:lnTo>
                  <a:pt x="358" y="19"/>
                </a:lnTo>
                <a:lnTo>
                  <a:pt x="358" y="17"/>
                </a:lnTo>
                <a:lnTo>
                  <a:pt x="360" y="17"/>
                </a:lnTo>
                <a:lnTo>
                  <a:pt x="362" y="16"/>
                </a:lnTo>
                <a:lnTo>
                  <a:pt x="363" y="16"/>
                </a:lnTo>
                <a:lnTo>
                  <a:pt x="363" y="16"/>
                </a:lnTo>
                <a:lnTo>
                  <a:pt x="363" y="17"/>
                </a:lnTo>
                <a:lnTo>
                  <a:pt x="362" y="17"/>
                </a:lnTo>
                <a:lnTo>
                  <a:pt x="362" y="17"/>
                </a:lnTo>
                <a:lnTo>
                  <a:pt x="362" y="19"/>
                </a:lnTo>
                <a:lnTo>
                  <a:pt x="362" y="19"/>
                </a:lnTo>
                <a:lnTo>
                  <a:pt x="362" y="19"/>
                </a:lnTo>
                <a:lnTo>
                  <a:pt x="363" y="19"/>
                </a:lnTo>
                <a:lnTo>
                  <a:pt x="363" y="19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2" y="20"/>
                </a:lnTo>
                <a:lnTo>
                  <a:pt x="362" y="20"/>
                </a:lnTo>
                <a:lnTo>
                  <a:pt x="362" y="20"/>
                </a:lnTo>
                <a:lnTo>
                  <a:pt x="360" y="20"/>
                </a:lnTo>
                <a:lnTo>
                  <a:pt x="360" y="20"/>
                </a:lnTo>
                <a:lnTo>
                  <a:pt x="360" y="22"/>
                </a:lnTo>
                <a:lnTo>
                  <a:pt x="360" y="22"/>
                </a:lnTo>
                <a:lnTo>
                  <a:pt x="360" y="22"/>
                </a:lnTo>
                <a:lnTo>
                  <a:pt x="360" y="22"/>
                </a:lnTo>
                <a:lnTo>
                  <a:pt x="362" y="22"/>
                </a:lnTo>
                <a:lnTo>
                  <a:pt x="362" y="22"/>
                </a:lnTo>
                <a:lnTo>
                  <a:pt x="362" y="22"/>
                </a:lnTo>
                <a:lnTo>
                  <a:pt x="362" y="23"/>
                </a:lnTo>
                <a:lnTo>
                  <a:pt x="360" y="23"/>
                </a:lnTo>
                <a:lnTo>
                  <a:pt x="360" y="23"/>
                </a:lnTo>
                <a:lnTo>
                  <a:pt x="359" y="23"/>
                </a:lnTo>
                <a:lnTo>
                  <a:pt x="359" y="24"/>
                </a:lnTo>
                <a:lnTo>
                  <a:pt x="359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2" y="24"/>
                </a:lnTo>
                <a:lnTo>
                  <a:pt x="362" y="24"/>
                </a:lnTo>
                <a:lnTo>
                  <a:pt x="362" y="24"/>
                </a:lnTo>
                <a:lnTo>
                  <a:pt x="363" y="24"/>
                </a:lnTo>
                <a:lnTo>
                  <a:pt x="363" y="24"/>
                </a:lnTo>
                <a:lnTo>
                  <a:pt x="365" y="23"/>
                </a:lnTo>
                <a:lnTo>
                  <a:pt x="365" y="23"/>
                </a:lnTo>
                <a:lnTo>
                  <a:pt x="365" y="24"/>
                </a:lnTo>
                <a:lnTo>
                  <a:pt x="365" y="24"/>
                </a:lnTo>
                <a:lnTo>
                  <a:pt x="365" y="24"/>
                </a:lnTo>
                <a:lnTo>
                  <a:pt x="365" y="24"/>
                </a:lnTo>
                <a:lnTo>
                  <a:pt x="365" y="23"/>
                </a:lnTo>
                <a:lnTo>
                  <a:pt x="366" y="23"/>
                </a:lnTo>
                <a:lnTo>
                  <a:pt x="366" y="23"/>
                </a:lnTo>
                <a:lnTo>
                  <a:pt x="366" y="23"/>
                </a:lnTo>
                <a:lnTo>
                  <a:pt x="367" y="23"/>
                </a:lnTo>
                <a:lnTo>
                  <a:pt x="367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69" y="23"/>
                </a:lnTo>
                <a:lnTo>
                  <a:pt x="367" y="24"/>
                </a:lnTo>
                <a:lnTo>
                  <a:pt x="367" y="24"/>
                </a:lnTo>
                <a:lnTo>
                  <a:pt x="366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7"/>
                </a:lnTo>
                <a:lnTo>
                  <a:pt x="363" y="27"/>
                </a:lnTo>
                <a:lnTo>
                  <a:pt x="363" y="27"/>
                </a:lnTo>
                <a:lnTo>
                  <a:pt x="363" y="27"/>
                </a:lnTo>
                <a:lnTo>
                  <a:pt x="363" y="29"/>
                </a:lnTo>
                <a:lnTo>
                  <a:pt x="363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7"/>
                </a:lnTo>
                <a:lnTo>
                  <a:pt x="362" y="27"/>
                </a:lnTo>
                <a:lnTo>
                  <a:pt x="362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59" y="27"/>
                </a:lnTo>
                <a:lnTo>
                  <a:pt x="359" y="29"/>
                </a:lnTo>
                <a:lnTo>
                  <a:pt x="359" y="29"/>
                </a:lnTo>
                <a:lnTo>
                  <a:pt x="359" y="30"/>
                </a:lnTo>
                <a:lnTo>
                  <a:pt x="359" y="30"/>
                </a:lnTo>
                <a:lnTo>
                  <a:pt x="359" y="30"/>
                </a:lnTo>
                <a:lnTo>
                  <a:pt x="359" y="30"/>
                </a:lnTo>
                <a:lnTo>
                  <a:pt x="358" y="30"/>
                </a:lnTo>
                <a:lnTo>
                  <a:pt x="358" y="30"/>
                </a:lnTo>
                <a:lnTo>
                  <a:pt x="358" y="31"/>
                </a:lnTo>
                <a:lnTo>
                  <a:pt x="358" y="31"/>
                </a:lnTo>
                <a:lnTo>
                  <a:pt x="356" y="30"/>
                </a:lnTo>
                <a:lnTo>
                  <a:pt x="356" y="30"/>
                </a:lnTo>
                <a:lnTo>
                  <a:pt x="356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1"/>
                </a:lnTo>
                <a:lnTo>
                  <a:pt x="355" y="31"/>
                </a:lnTo>
                <a:lnTo>
                  <a:pt x="355" y="31"/>
                </a:lnTo>
                <a:lnTo>
                  <a:pt x="356" y="31"/>
                </a:lnTo>
                <a:lnTo>
                  <a:pt x="355" y="31"/>
                </a:lnTo>
                <a:lnTo>
                  <a:pt x="355" y="31"/>
                </a:lnTo>
                <a:lnTo>
                  <a:pt x="355" y="31"/>
                </a:lnTo>
                <a:lnTo>
                  <a:pt x="353" y="30"/>
                </a:lnTo>
                <a:lnTo>
                  <a:pt x="353" y="30"/>
                </a:lnTo>
                <a:lnTo>
                  <a:pt x="353" y="30"/>
                </a:lnTo>
                <a:lnTo>
                  <a:pt x="352" y="30"/>
                </a:lnTo>
                <a:lnTo>
                  <a:pt x="352" y="31"/>
                </a:lnTo>
                <a:lnTo>
                  <a:pt x="352" y="31"/>
                </a:lnTo>
                <a:lnTo>
                  <a:pt x="352" y="31"/>
                </a:lnTo>
                <a:lnTo>
                  <a:pt x="352" y="31"/>
                </a:lnTo>
                <a:lnTo>
                  <a:pt x="352" y="33"/>
                </a:lnTo>
                <a:lnTo>
                  <a:pt x="352" y="33"/>
                </a:lnTo>
                <a:lnTo>
                  <a:pt x="352" y="34"/>
                </a:lnTo>
                <a:lnTo>
                  <a:pt x="353" y="34"/>
                </a:lnTo>
                <a:lnTo>
                  <a:pt x="353" y="33"/>
                </a:lnTo>
                <a:lnTo>
                  <a:pt x="353" y="34"/>
                </a:lnTo>
                <a:lnTo>
                  <a:pt x="353" y="34"/>
                </a:lnTo>
                <a:lnTo>
                  <a:pt x="352" y="34"/>
                </a:lnTo>
                <a:lnTo>
                  <a:pt x="352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6"/>
                </a:lnTo>
                <a:lnTo>
                  <a:pt x="352" y="36"/>
                </a:lnTo>
                <a:lnTo>
                  <a:pt x="352" y="36"/>
                </a:lnTo>
                <a:lnTo>
                  <a:pt x="352" y="36"/>
                </a:lnTo>
                <a:lnTo>
                  <a:pt x="352" y="36"/>
                </a:lnTo>
                <a:lnTo>
                  <a:pt x="353" y="36"/>
                </a:lnTo>
                <a:lnTo>
                  <a:pt x="353" y="36"/>
                </a:lnTo>
                <a:lnTo>
                  <a:pt x="352" y="36"/>
                </a:lnTo>
                <a:lnTo>
                  <a:pt x="352" y="36"/>
                </a:lnTo>
                <a:lnTo>
                  <a:pt x="353" y="37"/>
                </a:lnTo>
                <a:lnTo>
                  <a:pt x="353" y="37"/>
                </a:lnTo>
                <a:lnTo>
                  <a:pt x="353" y="37"/>
                </a:lnTo>
                <a:lnTo>
                  <a:pt x="353" y="39"/>
                </a:lnTo>
                <a:lnTo>
                  <a:pt x="355" y="39"/>
                </a:lnTo>
                <a:lnTo>
                  <a:pt x="355" y="39"/>
                </a:lnTo>
                <a:lnTo>
                  <a:pt x="353" y="39"/>
                </a:lnTo>
                <a:lnTo>
                  <a:pt x="353" y="39"/>
                </a:lnTo>
                <a:lnTo>
                  <a:pt x="352" y="40"/>
                </a:lnTo>
                <a:lnTo>
                  <a:pt x="352" y="41"/>
                </a:lnTo>
                <a:lnTo>
                  <a:pt x="352" y="41"/>
                </a:lnTo>
                <a:lnTo>
                  <a:pt x="350" y="41"/>
                </a:lnTo>
                <a:lnTo>
                  <a:pt x="350" y="41"/>
                </a:lnTo>
                <a:lnTo>
                  <a:pt x="350" y="41"/>
                </a:lnTo>
                <a:lnTo>
                  <a:pt x="350" y="41"/>
                </a:lnTo>
                <a:lnTo>
                  <a:pt x="349" y="41"/>
                </a:lnTo>
                <a:lnTo>
                  <a:pt x="349" y="41"/>
                </a:lnTo>
                <a:lnTo>
                  <a:pt x="349" y="41"/>
                </a:lnTo>
                <a:lnTo>
                  <a:pt x="349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0"/>
                </a:lnTo>
                <a:lnTo>
                  <a:pt x="348" y="40"/>
                </a:lnTo>
                <a:lnTo>
                  <a:pt x="348" y="39"/>
                </a:lnTo>
                <a:lnTo>
                  <a:pt x="346" y="39"/>
                </a:lnTo>
                <a:lnTo>
                  <a:pt x="346" y="40"/>
                </a:lnTo>
                <a:lnTo>
                  <a:pt x="346" y="40"/>
                </a:lnTo>
                <a:lnTo>
                  <a:pt x="346" y="40"/>
                </a:lnTo>
                <a:lnTo>
                  <a:pt x="345" y="40"/>
                </a:lnTo>
                <a:lnTo>
                  <a:pt x="345" y="40"/>
                </a:lnTo>
                <a:lnTo>
                  <a:pt x="345" y="40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3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3"/>
                </a:lnTo>
                <a:lnTo>
                  <a:pt x="343" y="43"/>
                </a:lnTo>
                <a:lnTo>
                  <a:pt x="342" y="43"/>
                </a:lnTo>
                <a:lnTo>
                  <a:pt x="342" y="43"/>
                </a:lnTo>
                <a:lnTo>
                  <a:pt x="342" y="43"/>
                </a:lnTo>
                <a:lnTo>
                  <a:pt x="342" y="44"/>
                </a:lnTo>
                <a:lnTo>
                  <a:pt x="342" y="44"/>
                </a:lnTo>
                <a:lnTo>
                  <a:pt x="342" y="44"/>
                </a:lnTo>
                <a:lnTo>
                  <a:pt x="342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3"/>
                </a:lnTo>
                <a:lnTo>
                  <a:pt x="340" y="43"/>
                </a:lnTo>
                <a:lnTo>
                  <a:pt x="340" y="43"/>
                </a:lnTo>
                <a:lnTo>
                  <a:pt x="339" y="46"/>
                </a:lnTo>
                <a:lnTo>
                  <a:pt x="339" y="46"/>
                </a:lnTo>
                <a:lnTo>
                  <a:pt x="339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6"/>
                </a:lnTo>
                <a:lnTo>
                  <a:pt x="338" y="46"/>
                </a:lnTo>
                <a:lnTo>
                  <a:pt x="338" y="44"/>
                </a:lnTo>
                <a:lnTo>
                  <a:pt x="336" y="44"/>
                </a:lnTo>
                <a:lnTo>
                  <a:pt x="336" y="46"/>
                </a:lnTo>
                <a:lnTo>
                  <a:pt x="335" y="46"/>
                </a:lnTo>
                <a:lnTo>
                  <a:pt x="335" y="46"/>
                </a:lnTo>
                <a:lnTo>
                  <a:pt x="333" y="46"/>
                </a:lnTo>
                <a:lnTo>
                  <a:pt x="333" y="46"/>
                </a:lnTo>
                <a:lnTo>
                  <a:pt x="333" y="46"/>
                </a:lnTo>
                <a:lnTo>
                  <a:pt x="333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7"/>
                </a:lnTo>
                <a:lnTo>
                  <a:pt x="330" y="47"/>
                </a:lnTo>
                <a:lnTo>
                  <a:pt x="330" y="49"/>
                </a:lnTo>
                <a:lnTo>
                  <a:pt x="330" y="49"/>
                </a:lnTo>
                <a:lnTo>
                  <a:pt x="330" y="49"/>
                </a:lnTo>
                <a:lnTo>
                  <a:pt x="330" y="49"/>
                </a:lnTo>
                <a:lnTo>
                  <a:pt x="329" y="47"/>
                </a:lnTo>
                <a:lnTo>
                  <a:pt x="329" y="47"/>
                </a:lnTo>
                <a:lnTo>
                  <a:pt x="329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6" y="49"/>
                </a:lnTo>
                <a:lnTo>
                  <a:pt x="326" y="49"/>
                </a:lnTo>
                <a:lnTo>
                  <a:pt x="326" y="49"/>
                </a:lnTo>
                <a:lnTo>
                  <a:pt x="326" y="49"/>
                </a:lnTo>
                <a:lnTo>
                  <a:pt x="325" y="49"/>
                </a:lnTo>
                <a:lnTo>
                  <a:pt x="325" y="47"/>
                </a:lnTo>
                <a:lnTo>
                  <a:pt x="325" y="47"/>
                </a:lnTo>
                <a:lnTo>
                  <a:pt x="325" y="47"/>
                </a:lnTo>
                <a:lnTo>
                  <a:pt x="323" y="49"/>
                </a:lnTo>
                <a:lnTo>
                  <a:pt x="323" y="49"/>
                </a:lnTo>
                <a:lnTo>
                  <a:pt x="323" y="49"/>
                </a:lnTo>
                <a:lnTo>
                  <a:pt x="323" y="49"/>
                </a:lnTo>
                <a:lnTo>
                  <a:pt x="323" y="50"/>
                </a:lnTo>
                <a:lnTo>
                  <a:pt x="323" y="50"/>
                </a:lnTo>
                <a:lnTo>
                  <a:pt x="323" y="49"/>
                </a:lnTo>
                <a:lnTo>
                  <a:pt x="323" y="49"/>
                </a:lnTo>
                <a:lnTo>
                  <a:pt x="320" y="50"/>
                </a:lnTo>
                <a:lnTo>
                  <a:pt x="320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3"/>
                </a:lnTo>
                <a:lnTo>
                  <a:pt x="319" y="53"/>
                </a:lnTo>
                <a:lnTo>
                  <a:pt x="319" y="53"/>
                </a:lnTo>
                <a:lnTo>
                  <a:pt x="318" y="53"/>
                </a:lnTo>
                <a:lnTo>
                  <a:pt x="318" y="54"/>
                </a:lnTo>
                <a:lnTo>
                  <a:pt x="318" y="54"/>
                </a:lnTo>
                <a:lnTo>
                  <a:pt x="316" y="54"/>
                </a:lnTo>
                <a:lnTo>
                  <a:pt x="316" y="54"/>
                </a:lnTo>
                <a:lnTo>
                  <a:pt x="318" y="54"/>
                </a:lnTo>
                <a:lnTo>
                  <a:pt x="318" y="54"/>
                </a:lnTo>
                <a:lnTo>
                  <a:pt x="316" y="56"/>
                </a:lnTo>
                <a:lnTo>
                  <a:pt x="316" y="56"/>
                </a:lnTo>
                <a:lnTo>
                  <a:pt x="318" y="54"/>
                </a:lnTo>
                <a:lnTo>
                  <a:pt x="316" y="54"/>
                </a:lnTo>
                <a:lnTo>
                  <a:pt x="316" y="53"/>
                </a:lnTo>
                <a:lnTo>
                  <a:pt x="316" y="53"/>
                </a:lnTo>
                <a:lnTo>
                  <a:pt x="318" y="53"/>
                </a:lnTo>
                <a:lnTo>
                  <a:pt x="318" y="53"/>
                </a:lnTo>
                <a:lnTo>
                  <a:pt x="316" y="53"/>
                </a:lnTo>
                <a:lnTo>
                  <a:pt x="316" y="53"/>
                </a:lnTo>
                <a:lnTo>
                  <a:pt x="315" y="51"/>
                </a:lnTo>
                <a:lnTo>
                  <a:pt x="315" y="51"/>
                </a:lnTo>
                <a:lnTo>
                  <a:pt x="315" y="53"/>
                </a:lnTo>
                <a:lnTo>
                  <a:pt x="315" y="53"/>
                </a:lnTo>
                <a:lnTo>
                  <a:pt x="313" y="53"/>
                </a:lnTo>
                <a:lnTo>
                  <a:pt x="313" y="53"/>
                </a:lnTo>
                <a:lnTo>
                  <a:pt x="313" y="53"/>
                </a:lnTo>
                <a:lnTo>
                  <a:pt x="312" y="53"/>
                </a:lnTo>
                <a:lnTo>
                  <a:pt x="312" y="53"/>
                </a:lnTo>
                <a:lnTo>
                  <a:pt x="312" y="54"/>
                </a:lnTo>
                <a:lnTo>
                  <a:pt x="312" y="54"/>
                </a:lnTo>
                <a:lnTo>
                  <a:pt x="311" y="53"/>
                </a:lnTo>
                <a:lnTo>
                  <a:pt x="311" y="53"/>
                </a:lnTo>
                <a:lnTo>
                  <a:pt x="309" y="53"/>
                </a:lnTo>
                <a:lnTo>
                  <a:pt x="309" y="54"/>
                </a:lnTo>
                <a:lnTo>
                  <a:pt x="309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6" y="56"/>
                </a:lnTo>
                <a:lnTo>
                  <a:pt x="306" y="56"/>
                </a:lnTo>
                <a:lnTo>
                  <a:pt x="306" y="54"/>
                </a:lnTo>
                <a:lnTo>
                  <a:pt x="306" y="54"/>
                </a:lnTo>
                <a:lnTo>
                  <a:pt x="305" y="56"/>
                </a:lnTo>
                <a:lnTo>
                  <a:pt x="305" y="56"/>
                </a:lnTo>
                <a:lnTo>
                  <a:pt x="305" y="56"/>
                </a:lnTo>
                <a:lnTo>
                  <a:pt x="305" y="57"/>
                </a:lnTo>
                <a:lnTo>
                  <a:pt x="305" y="57"/>
                </a:lnTo>
                <a:lnTo>
                  <a:pt x="305" y="57"/>
                </a:lnTo>
                <a:lnTo>
                  <a:pt x="305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9"/>
                </a:lnTo>
                <a:lnTo>
                  <a:pt x="306" y="59"/>
                </a:lnTo>
                <a:lnTo>
                  <a:pt x="308" y="59"/>
                </a:lnTo>
                <a:lnTo>
                  <a:pt x="308" y="59"/>
                </a:lnTo>
                <a:lnTo>
                  <a:pt x="308" y="57"/>
                </a:lnTo>
                <a:lnTo>
                  <a:pt x="308" y="57"/>
                </a:lnTo>
                <a:lnTo>
                  <a:pt x="309" y="57"/>
                </a:lnTo>
                <a:lnTo>
                  <a:pt x="311" y="57"/>
                </a:lnTo>
                <a:lnTo>
                  <a:pt x="312" y="56"/>
                </a:lnTo>
                <a:lnTo>
                  <a:pt x="312" y="54"/>
                </a:lnTo>
                <a:lnTo>
                  <a:pt x="312" y="54"/>
                </a:lnTo>
                <a:lnTo>
                  <a:pt x="312" y="54"/>
                </a:lnTo>
                <a:lnTo>
                  <a:pt x="313" y="54"/>
                </a:lnTo>
                <a:lnTo>
                  <a:pt x="313" y="56"/>
                </a:lnTo>
                <a:lnTo>
                  <a:pt x="313" y="56"/>
                </a:lnTo>
                <a:lnTo>
                  <a:pt x="313" y="56"/>
                </a:lnTo>
                <a:lnTo>
                  <a:pt x="313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6"/>
                </a:lnTo>
                <a:lnTo>
                  <a:pt x="315" y="56"/>
                </a:lnTo>
                <a:lnTo>
                  <a:pt x="316" y="56"/>
                </a:lnTo>
                <a:lnTo>
                  <a:pt x="316" y="56"/>
                </a:lnTo>
                <a:lnTo>
                  <a:pt x="315" y="57"/>
                </a:lnTo>
                <a:lnTo>
                  <a:pt x="315" y="57"/>
                </a:lnTo>
                <a:lnTo>
                  <a:pt x="315" y="56"/>
                </a:lnTo>
                <a:lnTo>
                  <a:pt x="313" y="56"/>
                </a:lnTo>
                <a:lnTo>
                  <a:pt x="313" y="56"/>
                </a:lnTo>
                <a:lnTo>
                  <a:pt x="313" y="57"/>
                </a:lnTo>
                <a:lnTo>
                  <a:pt x="313" y="57"/>
                </a:lnTo>
                <a:lnTo>
                  <a:pt x="313" y="57"/>
                </a:lnTo>
                <a:lnTo>
                  <a:pt x="313" y="57"/>
                </a:lnTo>
                <a:lnTo>
                  <a:pt x="312" y="57"/>
                </a:lnTo>
                <a:lnTo>
                  <a:pt x="311" y="57"/>
                </a:lnTo>
                <a:lnTo>
                  <a:pt x="311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9"/>
                </a:lnTo>
                <a:lnTo>
                  <a:pt x="309" y="59"/>
                </a:lnTo>
                <a:lnTo>
                  <a:pt x="309" y="59"/>
                </a:lnTo>
                <a:lnTo>
                  <a:pt x="308" y="59"/>
                </a:lnTo>
                <a:lnTo>
                  <a:pt x="308" y="59"/>
                </a:lnTo>
                <a:lnTo>
                  <a:pt x="308" y="60"/>
                </a:lnTo>
                <a:lnTo>
                  <a:pt x="308" y="60"/>
                </a:lnTo>
                <a:lnTo>
                  <a:pt x="309" y="60"/>
                </a:lnTo>
                <a:lnTo>
                  <a:pt x="309" y="60"/>
                </a:lnTo>
                <a:lnTo>
                  <a:pt x="311" y="60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8" y="61"/>
                </a:lnTo>
                <a:lnTo>
                  <a:pt x="308" y="61"/>
                </a:lnTo>
                <a:lnTo>
                  <a:pt x="305" y="61"/>
                </a:lnTo>
                <a:lnTo>
                  <a:pt x="305" y="61"/>
                </a:lnTo>
                <a:lnTo>
                  <a:pt x="306" y="60"/>
                </a:lnTo>
                <a:lnTo>
                  <a:pt x="308" y="60"/>
                </a:lnTo>
                <a:lnTo>
                  <a:pt x="308" y="60"/>
                </a:lnTo>
                <a:lnTo>
                  <a:pt x="306" y="59"/>
                </a:lnTo>
                <a:lnTo>
                  <a:pt x="306" y="59"/>
                </a:lnTo>
                <a:lnTo>
                  <a:pt x="306" y="59"/>
                </a:lnTo>
                <a:lnTo>
                  <a:pt x="306" y="59"/>
                </a:lnTo>
                <a:lnTo>
                  <a:pt x="306" y="60"/>
                </a:lnTo>
                <a:lnTo>
                  <a:pt x="306" y="60"/>
                </a:lnTo>
                <a:lnTo>
                  <a:pt x="305" y="60"/>
                </a:lnTo>
                <a:lnTo>
                  <a:pt x="303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3" y="61"/>
                </a:lnTo>
                <a:lnTo>
                  <a:pt x="303" y="61"/>
                </a:lnTo>
                <a:lnTo>
                  <a:pt x="305" y="61"/>
                </a:lnTo>
                <a:lnTo>
                  <a:pt x="305" y="61"/>
                </a:lnTo>
                <a:lnTo>
                  <a:pt x="303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1" y="60"/>
                </a:lnTo>
                <a:lnTo>
                  <a:pt x="301" y="60"/>
                </a:lnTo>
                <a:lnTo>
                  <a:pt x="299" y="60"/>
                </a:lnTo>
                <a:lnTo>
                  <a:pt x="299" y="61"/>
                </a:lnTo>
                <a:lnTo>
                  <a:pt x="299" y="61"/>
                </a:lnTo>
                <a:lnTo>
                  <a:pt x="299" y="61"/>
                </a:lnTo>
                <a:lnTo>
                  <a:pt x="298" y="61"/>
                </a:lnTo>
                <a:lnTo>
                  <a:pt x="298" y="61"/>
                </a:lnTo>
                <a:lnTo>
                  <a:pt x="298" y="61"/>
                </a:lnTo>
                <a:lnTo>
                  <a:pt x="298" y="60"/>
                </a:lnTo>
                <a:lnTo>
                  <a:pt x="298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301" y="60"/>
                </a:lnTo>
                <a:lnTo>
                  <a:pt x="301" y="59"/>
                </a:lnTo>
                <a:lnTo>
                  <a:pt x="301" y="59"/>
                </a:lnTo>
                <a:lnTo>
                  <a:pt x="301" y="57"/>
                </a:lnTo>
                <a:lnTo>
                  <a:pt x="301" y="57"/>
                </a:lnTo>
                <a:lnTo>
                  <a:pt x="301" y="57"/>
                </a:lnTo>
                <a:lnTo>
                  <a:pt x="299" y="57"/>
                </a:lnTo>
                <a:lnTo>
                  <a:pt x="299" y="59"/>
                </a:lnTo>
                <a:lnTo>
                  <a:pt x="298" y="59"/>
                </a:lnTo>
                <a:lnTo>
                  <a:pt x="298" y="59"/>
                </a:lnTo>
                <a:lnTo>
                  <a:pt x="298" y="59"/>
                </a:lnTo>
                <a:lnTo>
                  <a:pt x="298" y="57"/>
                </a:lnTo>
                <a:lnTo>
                  <a:pt x="298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9"/>
                </a:lnTo>
                <a:lnTo>
                  <a:pt x="295" y="59"/>
                </a:lnTo>
                <a:lnTo>
                  <a:pt x="296" y="59"/>
                </a:lnTo>
                <a:lnTo>
                  <a:pt x="296" y="59"/>
                </a:lnTo>
                <a:lnTo>
                  <a:pt x="296" y="59"/>
                </a:lnTo>
                <a:lnTo>
                  <a:pt x="296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3" y="60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5" y="61"/>
                </a:lnTo>
                <a:lnTo>
                  <a:pt x="296" y="61"/>
                </a:lnTo>
                <a:lnTo>
                  <a:pt x="296" y="61"/>
                </a:lnTo>
                <a:lnTo>
                  <a:pt x="295" y="61"/>
                </a:lnTo>
                <a:lnTo>
                  <a:pt x="295" y="61"/>
                </a:lnTo>
                <a:lnTo>
                  <a:pt x="295" y="63"/>
                </a:lnTo>
                <a:lnTo>
                  <a:pt x="293" y="63"/>
                </a:lnTo>
                <a:lnTo>
                  <a:pt x="293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1" y="64"/>
                </a:lnTo>
                <a:lnTo>
                  <a:pt x="291" y="64"/>
                </a:lnTo>
                <a:lnTo>
                  <a:pt x="289" y="64"/>
                </a:lnTo>
                <a:lnTo>
                  <a:pt x="289" y="64"/>
                </a:lnTo>
                <a:lnTo>
                  <a:pt x="288" y="64"/>
                </a:lnTo>
                <a:lnTo>
                  <a:pt x="288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3"/>
                </a:lnTo>
                <a:lnTo>
                  <a:pt x="286" y="63"/>
                </a:lnTo>
                <a:lnTo>
                  <a:pt x="286" y="63"/>
                </a:lnTo>
                <a:lnTo>
                  <a:pt x="286" y="63"/>
                </a:lnTo>
                <a:lnTo>
                  <a:pt x="285" y="63"/>
                </a:lnTo>
                <a:lnTo>
                  <a:pt x="285" y="63"/>
                </a:lnTo>
                <a:lnTo>
                  <a:pt x="283" y="64"/>
                </a:lnTo>
                <a:lnTo>
                  <a:pt x="282" y="64"/>
                </a:lnTo>
                <a:lnTo>
                  <a:pt x="282" y="64"/>
                </a:lnTo>
                <a:lnTo>
                  <a:pt x="283" y="64"/>
                </a:lnTo>
                <a:lnTo>
                  <a:pt x="285" y="64"/>
                </a:lnTo>
                <a:lnTo>
                  <a:pt x="285" y="64"/>
                </a:lnTo>
                <a:lnTo>
                  <a:pt x="285" y="64"/>
                </a:lnTo>
                <a:lnTo>
                  <a:pt x="285" y="66"/>
                </a:lnTo>
                <a:lnTo>
                  <a:pt x="283" y="66"/>
                </a:lnTo>
                <a:lnTo>
                  <a:pt x="285" y="66"/>
                </a:lnTo>
                <a:lnTo>
                  <a:pt x="285" y="66"/>
                </a:lnTo>
                <a:lnTo>
                  <a:pt x="285" y="66"/>
                </a:lnTo>
                <a:lnTo>
                  <a:pt x="285" y="66"/>
                </a:lnTo>
                <a:lnTo>
                  <a:pt x="283" y="66"/>
                </a:lnTo>
                <a:lnTo>
                  <a:pt x="283" y="66"/>
                </a:lnTo>
                <a:lnTo>
                  <a:pt x="282" y="66"/>
                </a:lnTo>
                <a:lnTo>
                  <a:pt x="282" y="67"/>
                </a:lnTo>
                <a:lnTo>
                  <a:pt x="282" y="67"/>
                </a:lnTo>
                <a:lnTo>
                  <a:pt x="282" y="67"/>
                </a:lnTo>
                <a:lnTo>
                  <a:pt x="281" y="67"/>
                </a:lnTo>
                <a:lnTo>
                  <a:pt x="279" y="69"/>
                </a:lnTo>
                <a:lnTo>
                  <a:pt x="279" y="69"/>
                </a:lnTo>
                <a:lnTo>
                  <a:pt x="279" y="69"/>
                </a:lnTo>
                <a:lnTo>
                  <a:pt x="278" y="69"/>
                </a:lnTo>
                <a:lnTo>
                  <a:pt x="278" y="67"/>
                </a:lnTo>
                <a:lnTo>
                  <a:pt x="276" y="67"/>
                </a:lnTo>
                <a:lnTo>
                  <a:pt x="275" y="67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2" y="69"/>
                </a:lnTo>
                <a:lnTo>
                  <a:pt x="272" y="69"/>
                </a:lnTo>
                <a:lnTo>
                  <a:pt x="271" y="69"/>
                </a:lnTo>
                <a:lnTo>
                  <a:pt x="271" y="70"/>
                </a:lnTo>
                <a:lnTo>
                  <a:pt x="271" y="70"/>
                </a:lnTo>
                <a:lnTo>
                  <a:pt x="271" y="69"/>
                </a:lnTo>
                <a:lnTo>
                  <a:pt x="271" y="69"/>
                </a:lnTo>
                <a:lnTo>
                  <a:pt x="269" y="70"/>
                </a:lnTo>
                <a:lnTo>
                  <a:pt x="269" y="70"/>
                </a:lnTo>
                <a:lnTo>
                  <a:pt x="269" y="70"/>
                </a:lnTo>
                <a:lnTo>
                  <a:pt x="268" y="70"/>
                </a:lnTo>
                <a:lnTo>
                  <a:pt x="268" y="70"/>
                </a:lnTo>
                <a:lnTo>
                  <a:pt x="268" y="70"/>
                </a:lnTo>
                <a:lnTo>
                  <a:pt x="268" y="71"/>
                </a:lnTo>
                <a:lnTo>
                  <a:pt x="266" y="71"/>
                </a:lnTo>
                <a:lnTo>
                  <a:pt x="265" y="71"/>
                </a:lnTo>
                <a:lnTo>
                  <a:pt x="265" y="71"/>
                </a:lnTo>
                <a:lnTo>
                  <a:pt x="264" y="73"/>
                </a:lnTo>
                <a:lnTo>
                  <a:pt x="264" y="73"/>
                </a:lnTo>
                <a:lnTo>
                  <a:pt x="264" y="73"/>
                </a:lnTo>
                <a:lnTo>
                  <a:pt x="264" y="73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5" y="74"/>
                </a:lnTo>
                <a:lnTo>
                  <a:pt x="265" y="73"/>
                </a:lnTo>
                <a:lnTo>
                  <a:pt x="266" y="73"/>
                </a:lnTo>
                <a:lnTo>
                  <a:pt x="266" y="73"/>
                </a:lnTo>
                <a:lnTo>
                  <a:pt x="268" y="71"/>
                </a:lnTo>
                <a:lnTo>
                  <a:pt x="268" y="73"/>
                </a:lnTo>
                <a:lnTo>
                  <a:pt x="268" y="73"/>
                </a:lnTo>
                <a:lnTo>
                  <a:pt x="266" y="73"/>
                </a:lnTo>
                <a:lnTo>
                  <a:pt x="266" y="73"/>
                </a:lnTo>
                <a:lnTo>
                  <a:pt x="265" y="73"/>
                </a:lnTo>
                <a:lnTo>
                  <a:pt x="264" y="76"/>
                </a:lnTo>
                <a:lnTo>
                  <a:pt x="265" y="74"/>
                </a:lnTo>
                <a:lnTo>
                  <a:pt x="265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2" y="74"/>
                </a:lnTo>
                <a:lnTo>
                  <a:pt x="262" y="76"/>
                </a:lnTo>
                <a:lnTo>
                  <a:pt x="262" y="76"/>
                </a:lnTo>
                <a:lnTo>
                  <a:pt x="262" y="76"/>
                </a:lnTo>
                <a:lnTo>
                  <a:pt x="262" y="76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6"/>
                </a:lnTo>
                <a:lnTo>
                  <a:pt x="259" y="77"/>
                </a:lnTo>
                <a:lnTo>
                  <a:pt x="258" y="77"/>
                </a:lnTo>
                <a:lnTo>
                  <a:pt x="258" y="77"/>
                </a:lnTo>
                <a:lnTo>
                  <a:pt x="258" y="77"/>
                </a:lnTo>
                <a:lnTo>
                  <a:pt x="258" y="78"/>
                </a:lnTo>
                <a:lnTo>
                  <a:pt x="259" y="78"/>
                </a:lnTo>
                <a:lnTo>
                  <a:pt x="259" y="78"/>
                </a:lnTo>
                <a:lnTo>
                  <a:pt x="259" y="80"/>
                </a:lnTo>
                <a:lnTo>
                  <a:pt x="259" y="80"/>
                </a:lnTo>
                <a:lnTo>
                  <a:pt x="261" y="80"/>
                </a:lnTo>
                <a:lnTo>
                  <a:pt x="261" y="80"/>
                </a:lnTo>
                <a:lnTo>
                  <a:pt x="262" y="78"/>
                </a:lnTo>
                <a:lnTo>
                  <a:pt x="264" y="78"/>
                </a:lnTo>
                <a:lnTo>
                  <a:pt x="265" y="78"/>
                </a:lnTo>
                <a:lnTo>
                  <a:pt x="265" y="78"/>
                </a:lnTo>
                <a:lnTo>
                  <a:pt x="265" y="78"/>
                </a:lnTo>
                <a:lnTo>
                  <a:pt x="266" y="77"/>
                </a:lnTo>
                <a:lnTo>
                  <a:pt x="266" y="77"/>
                </a:lnTo>
                <a:lnTo>
                  <a:pt x="266" y="77"/>
                </a:lnTo>
                <a:lnTo>
                  <a:pt x="266" y="77"/>
                </a:lnTo>
                <a:lnTo>
                  <a:pt x="269" y="77"/>
                </a:lnTo>
                <a:lnTo>
                  <a:pt x="272" y="76"/>
                </a:lnTo>
                <a:lnTo>
                  <a:pt x="276" y="74"/>
                </a:lnTo>
                <a:lnTo>
                  <a:pt x="276" y="74"/>
                </a:lnTo>
                <a:lnTo>
                  <a:pt x="279" y="73"/>
                </a:lnTo>
                <a:lnTo>
                  <a:pt x="283" y="73"/>
                </a:lnTo>
                <a:lnTo>
                  <a:pt x="289" y="70"/>
                </a:lnTo>
                <a:lnTo>
                  <a:pt x="296" y="67"/>
                </a:lnTo>
                <a:lnTo>
                  <a:pt x="299" y="67"/>
                </a:lnTo>
                <a:lnTo>
                  <a:pt x="303" y="66"/>
                </a:lnTo>
                <a:lnTo>
                  <a:pt x="303" y="66"/>
                </a:lnTo>
                <a:lnTo>
                  <a:pt x="306" y="64"/>
                </a:lnTo>
                <a:lnTo>
                  <a:pt x="308" y="64"/>
                </a:lnTo>
                <a:lnTo>
                  <a:pt x="311" y="63"/>
                </a:lnTo>
                <a:lnTo>
                  <a:pt x="312" y="63"/>
                </a:lnTo>
                <a:lnTo>
                  <a:pt x="313" y="61"/>
                </a:lnTo>
                <a:lnTo>
                  <a:pt x="313" y="61"/>
                </a:lnTo>
                <a:lnTo>
                  <a:pt x="318" y="61"/>
                </a:lnTo>
                <a:lnTo>
                  <a:pt x="320" y="60"/>
                </a:lnTo>
                <a:lnTo>
                  <a:pt x="322" y="59"/>
                </a:lnTo>
                <a:lnTo>
                  <a:pt x="322" y="59"/>
                </a:lnTo>
                <a:lnTo>
                  <a:pt x="323" y="59"/>
                </a:lnTo>
                <a:lnTo>
                  <a:pt x="325" y="59"/>
                </a:lnTo>
                <a:lnTo>
                  <a:pt x="326" y="57"/>
                </a:lnTo>
                <a:lnTo>
                  <a:pt x="328" y="57"/>
                </a:lnTo>
                <a:lnTo>
                  <a:pt x="328" y="57"/>
                </a:lnTo>
                <a:lnTo>
                  <a:pt x="330" y="57"/>
                </a:lnTo>
                <a:lnTo>
                  <a:pt x="332" y="56"/>
                </a:lnTo>
                <a:lnTo>
                  <a:pt x="333" y="56"/>
                </a:lnTo>
                <a:lnTo>
                  <a:pt x="336" y="54"/>
                </a:lnTo>
                <a:lnTo>
                  <a:pt x="336" y="54"/>
                </a:lnTo>
                <a:lnTo>
                  <a:pt x="336" y="54"/>
                </a:lnTo>
                <a:lnTo>
                  <a:pt x="338" y="54"/>
                </a:lnTo>
                <a:lnTo>
                  <a:pt x="339" y="54"/>
                </a:lnTo>
                <a:lnTo>
                  <a:pt x="340" y="53"/>
                </a:lnTo>
                <a:lnTo>
                  <a:pt x="340" y="53"/>
                </a:lnTo>
                <a:lnTo>
                  <a:pt x="340" y="53"/>
                </a:lnTo>
                <a:lnTo>
                  <a:pt x="340" y="53"/>
                </a:lnTo>
                <a:lnTo>
                  <a:pt x="342" y="53"/>
                </a:lnTo>
                <a:lnTo>
                  <a:pt x="343" y="51"/>
                </a:lnTo>
                <a:lnTo>
                  <a:pt x="345" y="51"/>
                </a:lnTo>
                <a:lnTo>
                  <a:pt x="345" y="51"/>
                </a:lnTo>
                <a:lnTo>
                  <a:pt x="345" y="51"/>
                </a:lnTo>
                <a:lnTo>
                  <a:pt x="346" y="51"/>
                </a:lnTo>
                <a:lnTo>
                  <a:pt x="346" y="51"/>
                </a:lnTo>
                <a:lnTo>
                  <a:pt x="349" y="50"/>
                </a:lnTo>
                <a:lnTo>
                  <a:pt x="350" y="50"/>
                </a:lnTo>
                <a:lnTo>
                  <a:pt x="352" y="50"/>
                </a:lnTo>
                <a:lnTo>
                  <a:pt x="352" y="49"/>
                </a:lnTo>
                <a:lnTo>
                  <a:pt x="352" y="49"/>
                </a:lnTo>
                <a:lnTo>
                  <a:pt x="353" y="49"/>
                </a:lnTo>
                <a:lnTo>
                  <a:pt x="355" y="49"/>
                </a:lnTo>
                <a:lnTo>
                  <a:pt x="353" y="49"/>
                </a:lnTo>
                <a:lnTo>
                  <a:pt x="353" y="49"/>
                </a:lnTo>
                <a:lnTo>
                  <a:pt x="355" y="50"/>
                </a:lnTo>
                <a:lnTo>
                  <a:pt x="355" y="50"/>
                </a:lnTo>
                <a:lnTo>
                  <a:pt x="355" y="49"/>
                </a:lnTo>
                <a:lnTo>
                  <a:pt x="356" y="49"/>
                </a:lnTo>
                <a:lnTo>
                  <a:pt x="358" y="47"/>
                </a:lnTo>
                <a:lnTo>
                  <a:pt x="358" y="47"/>
                </a:lnTo>
                <a:lnTo>
                  <a:pt x="359" y="47"/>
                </a:lnTo>
                <a:lnTo>
                  <a:pt x="359" y="47"/>
                </a:lnTo>
                <a:lnTo>
                  <a:pt x="359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59" y="47"/>
                </a:lnTo>
                <a:lnTo>
                  <a:pt x="358" y="49"/>
                </a:lnTo>
                <a:lnTo>
                  <a:pt x="358" y="49"/>
                </a:lnTo>
                <a:lnTo>
                  <a:pt x="358" y="49"/>
                </a:lnTo>
                <a:lnTo>
                  <a:pt x="356" y="49"/>
                </a:lnTo>
                <a:lnTo>
                  <a:pt x="356" y="49"/>
                </a:lnTo>
                <a:lnTo>
                  <a:pt x="355" y="50"/>
                </a:lnTo>
                <a:lnTo>
                  <a:pt x="355" y="50"/>
                </a:lnTo>
                <a:lnTo>
                  <a:pt x="355" y="50"/>
                </a:lnTo>
                <a:lnTo>
                  <a:pt x="353" y="50"/>
                </a:lnTo>
                <a:lnTo>
                  <a:pt x="353" y="50"/>
                </a:lnTo>
                <a:lnTo>
                  <a:pt x="352" y="50"/>
                </a:lnTo>
                <a:lnTo>
                  <a:pt x="352" y="51"/>
                </a:lnTo>
                <a:lnTo>
                  <a:pt x="352" y="51"/>
                </a:lnTo>
                <a:lnTo>
                  <a:pt x="352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0"/>
                </a:lnTo>
                <a:lnTo>
                  <a:pt x="350" y="50"/>
                </a:lnTo>
                <a:lnTo>
                  <a:pt x="350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8" y="51"/>
                </a:lnTo>
                <a:lnTo>
                  <a:pt x="348" y="51"/>
                </a:lnTo>
                <a:lnTo>
                  <a:pt x="348" y="51"/>
                </a:lnTo>
                <a:lnTo>
                  <a:pt x="348" y="51"/>
                </a:lnTo>
                <a:lnTo>
                  <a:pt x="346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3" y="53"/>
                </a:lnTo>
                <a:lnTo>
                  <a:pt x="343" y="53"/>
                </a:lnTo>
                <a:lnTo>
                  <a:pt x="342" y="53"/>
                </a:lnTo>
                <a:lnTo>
                  <a:pt x="342" y="53"/>
                </a:lnTo>
                <a:lnTo>
                  <a:pt x="342" y="54"/>
                </a:lnTo>
                <a:lnTo>
                  <a:pt x="340" y="54"/>
                </a:lnTo>
                <a:lnTo>
                  <a:pt x="340" y="54"/>
                </a:lnTo>
                <a:lnTo>
                  <a:pt x="339" y="54"/>
                </a:lnTo>
                <a:lnTo>
                  <a:pt x="339" y="54"/>
                </a:lnTo>
                <a:lnTo>
                  <a:pt x="338" y="56"/>
                </a:lnTo>
                <a:lnTo>
                  <a:pt x="336" y="57"/>
                </a:lnTo>
                <a:lnTo>
                  <a:pt x="336" y="56"/>
                </a:lnTo>
                <a:lnTo>
                  <a:pt x="336" y="56"/>
                </a:lnTo>
                <a:lnTo>
                  <a:pt x="336" y="56"/>
                </a:lnTo>
                <a:lnTo>
                  <a:pt x="335" y="56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6" y="57"/>
                </a:lnTo>
                <a:lnTo>
                  <a:pt x="338" y="57"/>
                </a:lnTo>
                <a:lnTo>
                  <a:pt x="339" y="57"/>
                </a:lnTo>
                <a:lnTo>
                  <a:pt x="339" y="57"/>
                </a:lnTo>
                <a:lnTo>
                  <a:pt x="338" y="57"/>
                </a:lnTo>
                <a:lnTo>
                  <a:pt x="336" y="59"/>
                </a:lnTo>
                <a:lnTo>
                  <a:pt x="335" y="60"/>
                </a:lnTo>
                <a:lnTo>
                  <a:pt x="333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0" y="60"/>
                </a:lnTo>
                <a:lnTo>
                  <a:pt x="329" y="61"/>
                </a:lnTo>
                <a:lnTo>
                  <a:pt x="328" y="61"/>
                </a:lnTo>
                <a:lnTo>
                  <a:pt x="328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3"/>
                </a:lnTo>
                <a:lnTo>
                  <a:pt x="325" y="63"/>
                </a:lnTo>
                <a:lnTo>
                  <a:pt x="325" y="63"/>
                </a:lnTo>
                <a:lnTo>
                  <a:pt x="323" y="63"/>
                </a:lnTo>
                <a:lnTo>
                  <a:pt x="323" y="63"/>
                </a:lnTo>
                <a:lnTo>
                  <a:pt x="323" y="64"/>
                </a:lnTo>
                <a:lnTo>
                  <a:pt x="322" y="64"/>
                </a:lnTo>
                <a:lnTo>
                  <a:pt x="320" y="64"/>
                </a:lnTo>
                <a:lnTo>
                  <a:pt x="319" y="64"/>
                </a:lnTo>
                <a:lnTo>
                  <a:pt x="319" y="64"/>
                </a:lnTo>
                <a:lnTo>
                  <a:pt x="318" y="66"/>
                </a:lnTo>
                <a:lnTo>
                  <a:pt x="318" y="66"/>
                </a:lnTo>
                <a:lnTo>
                  <a:pt x="318" y="66"/>
                </a:lnTo>
                <a:lnTo>
                  <a:pt x="319" y="67"/>
                </a:lnTo>
                <a:lnTo>
                  <a:pt x="319" y="69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0"/>
                </a:lnTo>
                <a:lnTo>
                  <a:pt x="320" y="70"/>
                </a:lnTo>
                <a:lnTo>
                  <a:pt x="320" y="69"/>
                </a:lnTo>
                <a:lnTo>
                  <a:pt x="320" y="69"/>
                </a:lnTo>
                <a:lnTo>
                  <a:pt x="320" y="67"/>
                </a:lnTo>
                <a:lnTo>
                  <a:pt x="320" y="67"/>
                </a:lnTo>
                <a:lnTo>
                  <a:pt x="320" y="67"/>
                </a:lnTo>
                <a:lnTo>
                  <a:pt x="320" y="67"/>
                </a:lnTo>
                <a:lnTo>
                  <a:pt x="320" y="66"/>
                </a:lnTo>
                <a:lnTo>
                  <a:pt x="322" y="66"/>
                </a:lnTo>
                <a:lnTo>
                  <a:pt x="322" y="66"/>
                </a:lnTo>
                <a:lnTo>
                  <a:pt x="322" y="66"/>
                </a:lnTo>
                <a:lnTo>
                  <a:pt x="322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4"/>
                </a:lnTo>
                <a:lnTo>
                  <a:pt x="325" y="64"/>
                </a:lnTo>
                <a:lnTo>
                  <a:pt x="326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9" y="64"/>
                </a:lnTo>
                <a:lnTo>
                  <a:pt x="329" y="63"/>
                </a:lnTo>
                <a:lnTo>
                  <a:pt x="329" y="63"/>
                </a:lnTo>
                <a:lnTo>
                  <a:pt x="329" y="63"/>
                </a:lnTo>
                <a:lnTo>
                  <a:pt x="329" y="63"/>
                </a:lnTo>
                <a:lnTo>
                  <a:pt x="330" y="63"/>
                </a:lnTo>
                <a:lnTo>
                  <a:pt x="330" y="63"/>
                </a:lnTo>
                <a:lnTo>
                  <a:pt x="332" y="63"/>
                </a:lnTo>
                <a:lnTo>
                  <a:pt x="332" y="63"/>
                </a:lnTo>
                <a:lnTo>
                  <a:pt x="333" y="63"/>
                </a:lnTo>
                <a:lnTo>
                  <a:pt x="333" y="63"/>
                </a:lnTo>
                <a:lnTo>
                  <a:pt x="333" y="63"/>
                </a:lnTo>
                <a:lnTo>
                  <a:pt x="330" y="64"/>
                </a:lnTo>
                <a:lnTo>
                  <a:pt x="329" y="66"/>
                </a:lnTo>
                <a:lnTo>
                  <a:pt x="328" y="66"/>
                </a:lnTo>
                <a:lnTo>
                  <a:pt x="328" y="66"/>
                </a:lnTo>
                <a:lnTo>
                  <a:pt x="328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8" y="67"/>
                </a:lnTo>
                <a:lnTo>
                  <a:pt x="328" y="67"/>
                </a:lnTo>
                <a:lnTo>
                  <a:pt x="328" y="69"/>
                </a:lnTo>
                <a:lnTo>
                  <a:pt x="328" y="69"/>
                </a:lnTo>
                <a:lnTo>
                  <a:pt x="329" y="69"/>
                </a:lnTo>
                <a:lnTo>
                  <a:pt x="329" y="67"/>
                </a:lnTo>
                <a:lnTo>
                  <a:pt x="329" y="67"/>
                </a:lnTo>
                <a:lnTo>
                  <a:pt x="329" y="67"/>
                </a:lnTo>
                <a:lnTo>
                  <a:pt x="329" y="67"/>
                </a:lnTo>
                <a:lnTo>
                  <a:pt x="329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5" y="67"/>
                </a:lnTo>
                <a:lnTo>
                  <a:pt x="335" y="67"/>
                </a:lnTo>
                <a:lnTo>
                  <a:pt x="336" y="67"/>
                </a:lnTo>
                <a:lnTo>
                  <a:pt x="338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4"/>
                </a:lnTo>
                <a:lnTo>
                  <a:pt x="339" y="64"/>
                </a:lnTo>
                <a:lnTo>
                  <a:pt x="340" y="64"/>
                </a:lnTo>
                <a:lnTo>
                  <a:pt x="340" y="66"/>
                </a:lnTo>
                <a:lnTo>
                  <a:pt x="340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6"/>
                </a:lnTo>
                <a:lnTo>
                  <a:pt x="340" y="66"/>
                </a:lnTo>
                <a:lnTo>
                  <a:pt x="340" y="67"/>
                </a:lnTo>
                <a:lnTo>
                  <a:pt x="340" y="67"/>
                </a:lnTo>
                <a:lnTo>
                  <a:pt x="338" y="69"/>
                </a:lnTo>
                <a:lnTo>
                  <a:pt x="338" y="69"/>
                </a:lnTo>
                <a:lnTo>
                  <a:pt x="338" y="69"/>
                </a:lnTo>
                <a:lnTo>
                  <a:pt x="338" y="69"/>
                </a:lnTo>
                <a:lnTo>
                  <a:pt x="336" y="69"/>
                </a:lnTo>
                <a:lnTo>
                  <a:pt x="336" y="69"/>
                </a:lnTo>
                <a:lnTo>
                  <a:pt x="336" y="69"/>
                </a:lnTo>
                <a:lnTo>
                  <a:pt x="336" y="70"/>
                </a:lnTo>
                <a:lnTo>
                  <a:pt x="336" y="70"/>
                </a:lnTo>
                <a:lnTo>
                  <a:pt x="335" y="70"/>
                </a:lnTo>
                <a:lnTo>
                  <a:pt x="335" y="70"/>
                </a:lnTo>
                <a:lnTo>
                  <a:pt x="335" y="70"/>
                </a:lnTo>
                <a:lnTo>
                  <a:pt x="335" y="69"/>
                </a:lnTo>
                <a:lnTo>
                  <a:pt x="335" y="69"/>
                </a:lnTo>
                <a:lnTo>
                  <a:pt x="335" y="69"/>
                </a:lnTo>
                <a:lnTo>
                  <a:pt x="335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1"/>
                </a:lnTo>
                <a:lnTo>
                  <a:pt x="333" y="71"/>
                </a:lnTo>
                <a:lnTo>
                  <a:pt x="333" y="71"/>
                </a:lnTo>
                <a:lnTo>
                  <a:pt x="333" y="73"/>
                </a:lnTo>
                <a:lnTo>
                  <a:pt x="333" y="73"/>
                </a:lnTo>
                <a:lnTo>
                  <a:pt x="333" y="73"/>
                </a:lnTo>
                <a:lnTo>
                  <a:pt x="333" y="73"/>
                </a:lnTo>
                <a:lnTo>
                  <a:pt x="335" y="73"/>
                </a:lnTo>
                <a:lnTo>
                  <a:pt x="335" y="73"/>
                </a:lnTo>
                <a:lnTo>
                  <a:pt x="333" y="73"/>
                </a:lnTo>
                <a:lnTo>
                  <a:pt x="333" y="73"/>
                </a:lnTo>
                <a:lnTo>
                  <a:pt x="333" y="74"/>
                </a:lnTo>
                <a:lnTo>
                  <a:pt x="333" y="74"/>
                </a:lnTo>
                <a:lnTo>
                  <a:pt x="333" y="74"/>
                </a:lnTo>
                <a:lnTo>
                  <a:pt x="332" y="74"/>
                </a:lnTo>
                <a:lnTo>
                  <a:pt x="332" y="74"/>
                </a:lnTo>
                <a:lnTo>
                  <a:pt x="330" y="74"/>
                </a:lnTo>
                <a:lnTo>
                  <a:pt x="329" y="76"/>
                </a:lnTo>
                <a:lnTo>
                  <a:pt x="328" y="77"/>
                </a:lnTo>
                <a:lnTo>
                  <a:pt x="328" y="77"/>
                </a:lnTo>
                <a:lnTo>
                  <a:pt x="328" y="76"/>
                </a:lnTo>
                <a:lnTo>
                  <a:pt x="328" y="76"/>
                </a:lnTo>
                <a:lnTo>
                  <a:pt x="326" y="76"/>
                </a:lnTo>
                <a:lnTo>
                  <a:pt x="325" y="76"/>
                </a:lnTo>
                <a:lnTo>
                  <a:pt x="325" y="76"/>
                </a:lnTo>
                <a:lnTo>
                  <a:pt x="325" y="76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2" y="77"/>
                </a:lnTo>
                <a:lnTo>
                  <a:pt x="320" y="78"/>
                </a:lnTo>
                <a:lnTo>
                  <a:pt x="318" y="78"/>
                </a:lnTo>
                <a:lnTo>
                  <a:pt x="318" y="78"/>
                </a:lnTo>
                <a:lnTo>
                  <a:pt x="316" y="80"/>
                </a:lnTo>
                <a:lnTo>
                  <a:pt x="316" y="80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5" y="80"/>
                </a:lnTo>
                <a:lnTo>
                  <a:pt x="313" y="81"/>
                </a:lnTo>
                <a:lnTo>
                  <a:pt x="312" y="81"/>
                </a:lnTo>
                <a:lnTo>
                  <a:pt x="312" y="81"/>
                </a:lnTo>
                <a:lnTo>
                  <a:pt x="311" y="81"/>
                </a:lnTo>
                <a:lnTo>
                  <a:pt x="311" y="81"/>
                </a:lnTo>
                <a:lnTo>
                  <a:pt x="309" y="83"/>
                </a:lnTo>
                <a:lnTo>
                  <a:pt x="309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6" y="84"/>
                </a:lnTo>
                <a:lnTo>
                  <a:pt x="306" y="84"/>
                </a:lnTo>
                <a:lnTo>
                  <a:pt x="305" y="81"/>
                </a:lnTo>
                <a:lnTo>
                  <a:pt x="302" y="83"/>
                </a:lnTo>
                <a:lnTo>
                  <a:pt x="302" y="83"/>
                </a:lnTo>
                <a:lnTo>
                  <a:pt x="303" y="83"/>
                </a:lnTo>
                <a:lnTo>
                  <a:pt x="303" y="83"/>
                </a:lnTo>
                <a:lnTo>
                  <a:pt x="305" y="83"/>
                </a:lnTo>
                <a:lnTo>
                  <a:pt x="305" y="83"/>
                </a:lnTo>
                <a:lnTo>
                  <a:pt x="305" y="83"/>
                </a:lnTo>
                <a:lnTo>
                  <a:pt x="303" y="83"/>
                </a:lnTo>
                <a:lnTo>
                  <a:pt x="303" y="83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2" y="84"/>
                </a:lnTo>
                <a:lnTo>
                  <a:pt x="302" y="84"/>
                </a:lnTo>
                <a:lnTo>
                  <a:pt x="301" y="84"/>
                </a:lnTo>
                <a:lnTo>
                  <a:pt x="301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7"/>
                </a:lnTo>
                <a:lnTo>
                  <a:pt x="299" y="87"/>
                </a:lnTo>
                <a:lnTo>
                  <a:pt x="299" y="87"/>
                </a:lnTo>
                <a:lnTo>
                  <a:pt x="299" y="88"/>
                </a:lnTo>
                <a:lnTo>
                  <a:pt x="299" y="88"/>
                </a:lnTo>
                <a:lnTo>
                  <a:pt x="299" y="88"/>
                </a:lnTo>
                <a:lnTo>
                  <a:pt x="299" y="88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2" y="87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7"/>
                </a:lnTo>
                <a:lnTo>
                  <a:pt x="303" y="88"/>
                </a:lnTo>
                <a:lnTo>
                  <a:pt x="303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91"/>
                </a:lnTo>
                <a:lnTo>
                  <a:pt x="302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3"/>
                </a:lnTo>
                <a:lnTo>
                  <a:pt x="303" y="93"/>
                </a:lnTo>
                <a:lnTo>
                  <a:pt x="303" y="93"/>
                </a:lnTo>
                <a:lnTo>
                  <a:pt x="306" y="93"/>
                </a:lnTo>
                <a:lnTo>
                  <a:pt x="306" y="93"/>
                </a:lnTo>
                <a:lnTo>
                  <a:pt x="303" y="94"/>
                </a:lnTo>
                <a:lnTo>
                  <a:pt x="302" y="96"/>
                </a:lnTo>
                <a:lnTo>
                  <a:pt x="301" y="96"/>
                </a:lnTo>
                <a:lnTo>
                  <a:pt x="301" y="96"/>
                </a:lnTo>
                <a:lnTo>
                  <a:pt x="301" y="97"/>
                </a:lnTo>
                <a:lnTo>
                  <a:pt x="301" y="98"/>
                </a:lnTo>
                <a:lnTo>
                  <a:pt x="301" y="98"/>
                </a:lnTo>
                <a:lnTo>
                  <a:pt x="301" y="100"/>
                </a:lnTo>
                <a:lnTo>
                  <a:pt x="301" y="100"/>
                </a:lnTo>
                <a:lnTo>
                  <a:pt x="301" y="100"/>
                </a:lnTo>
                <a:lnTo>
                  <a:pt x="301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3" y="100"/>
                </a:lnTo>
                <a:lnTo>
                  <a:pt x="303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3" y="100"/>
                </a:lnTo>
                <a:lnTo>
                  <a:pt x="305" y="100"/>
                </a:lnTo>
                <a:lnTo>
                  <a:pt x="306" y="100"/>
                </a:lnTo>
                <a:lnTo>
                  <a:pt x="306" y="98"/>
                </a:lnTo>
                <a:lnTo>
                  <a:pt x="306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9" y="97"/>
                </a:lnTo>
                <a:lnTo>
                  <a:pt x="311" y="97"/>
                </a:lnTo>
                <a:lnTo>
                  <a:pt x="311" y="97"/>
                </a:lnTo>
                <a:lnTo>
                  <a:pt x="311" y="97"/>
                </a:lnTo>
                <a:lnTo>
                  <a:pt x="311" y="97"/>
                </a:lnTo>
                <a:lnTo>
                  <a:pt x="312" y="97"/>
                </a:lnTo>
                <a:lnTo>
                  <a:pt x="312" y="97"/>
                </a:lnTo>
                <a:lnTo>
                  <a:pt x="313" y="97"/>
                </a:lnTo>
                <a:lnTo>
                  <a:pt x="313" y="97"/>
                </a:lnTo>
                <a:lnTo>
                  <a:pt x="313" y="97"/>
                </a:lnTo>
                <a:lnTo>
                  <a:pt x="313" y="97"/>
                </a:lnTo>
                <a:lnTo>
                  <a:pt x="312" y="96"/>
                </a:lnTo>
                <a:lnTo>
                  <a:pt x="312" y="96"/>
                </a:lnTo>
                <a:lnTo>
                  <a:pt x="312" y="94"/>
                </a:lnTo>
                <a:lnTo>
                  <a:pt x="312" y="94"/>
                </a:lnTo>
                <a:lnTo>
                  <a:pt x="313" y="94"/>
                </a:lnTo>
                <a:lnTo>
                  <a:pt x="313" y="94"/>
                </a:lnTo>
                <a:lnTo>
                  <a:pt x="315" y="94"/>
                </a:lnTo>
                <a:lnTo>
                  <a:pt x="315" y="94"/>
                </a:lnTo>
                <a:lnTo>
                  <a:pt x="315" y="94"/>
                </a:lnTo>
                <a:lnTo>
                  <a:pt x="313" y="93"/>
                </a:lnTo>
                <a:lnTo>
                  <a:pt x="313" y="93"/>
                </a:lnTo>
                <a:lnTo>
                  <a:pt x="313" y="91"/>
                </a:lnTo>
                <a:lnTo>
                  <a:pt x="313" y="91"/>
                </a:lnTo>
                <a:lnTo>
                  <a:pt x="313" y="91"/>
                </a:lnTo>
                <a:lnTo>
                  <a:pt x="313" y="93"/>
                </a:lnTo>
                <a:lnTo>
                  <a:pt x="313" y="93"/>
                </a:lnTo>
                <a:lnTo>
                  <a:pt x="313" y="93"/>
                </a:lnTo>
                <a:lnTo>
                  <a:pt x="313" y="93"/>
                </a:lnTo>
                <a:lnTo>
                  <a:pt x="315" y="93"/>
                </a:lnTo>
                <a:lnTo>
                  <a:pt x="316" y="93"/>
                </a:lnTo>
                <a:lnTo>
                  <a:pt x="316" y="93"/>
                </a:lnTo>
                <a:lnTo>
                  <a:pt x="316" y="94"/>
                </a:lnTo>
                <a:lnTo>
                  <a:pt x="316" y="94"/>
                </a:lnTo>
                <a:lnTo>
                  <a:pt x="316" y="94"/>
                </a:lnTo>
                <a:lnTo>
                  <a:pt x="315" y="94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7"/>
                </a:lnTo>
                <a:lnTo>
                  <a:pt x="315" y="97"/>
                </a:lnTo>
                <a:lnTo>
                  <a:pt x="315" y="98"/>
                </a:lnTo>
                <a:lnTo>
                  <a:pt x="316" y="100"/>
                </a:lnTo>
                <a:lnTo>
                  <a:pt x="316" y="100"/>
                </a:lnTo>
                <a:lnTo>
                  <a:pt x="316" y="101"/>
                </a:lnTo>
                <a:lnTo>
                  <a:pt x="316" y="101"/>
                </a:lnTo>
                <a:lnTo>
                  <a:pt x="315" y="103"/>
                </a:lnTo>
                <a:lnTo>
                  <a:pt x="315" y="104"/>
                </a:lnTo>
                <a:lnTo>
                  <a:pt x="315" y="104"/>
                </a:lnTo>
                <a:lnTo>
                  <a:pt x="313" y="104"/>
                </a:lnTo>
                <a:lnTo>
                  <a:pt x="312" y="104"/>
                </a:lnTo>
                <a:lnTo>
                  <a:pt x="311" y="106"/>
                </a:lnTo>
                <a:lnTo>
                  <a:pt x="311" y="106"/>
                </a:lnTo>
                <a:lnTo>
                  <a:pt x="311" y="106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2" y="106"/>
                </a:lnTo>
                <a:lnTo>
                  <a:pt x="313" y="106"/>
                </a:lnTo>
                <a:lnTo>
                  <a:pt x="315" y="106"/>
                </a:lnTo>
                <a:lnTo>
                  <a:pt x="315" y="106"/>
                </a:lnTo>
                <a:lnTo>
                  <a:pt x="315" y="104"/>
                </a:lnTo>
                <a:lnTo>
                  <a:pt x="315" y="104"/>
                </a:lnTo>
                <a:lnTo>
                  <a:pt x="316" y="104"/>
                </a:lnTo>
                <a:lnTo>
                  <a:pt x="316" y="104"/>
                </a:lnTo>
                <a:lnTo>
                  <a:pt x="318" y="104"/>
                </a:lnTo>
                <a:lnTo>
                  <a:pt x="318" y="104"/>
                </a:lnTo>
                <a:lnTo>
                  <a:pt x="318" y="104"/>
                </a:lnTo>
                <a:lnTo>
                  <a:pt x="318" y="106"/>
                </a:lnTo>
                <a:lnTo>
                  <a:pt x="318" y="106"/>
                </a:lnTo>
                <a:lnTo>
                  <a:pt x="318" y="106"/>
                </a:lnTo>
                <a:lnTo>
                  <a:pt x="318" y="106"/>
                </a:lnTo>
                <a:lnTo>
                  <a:pt x="318" y="107"/>
                </a:lnTo>
                <a:lnTo>
                  <a:pt x="319" y="107"/>
                </a:lnTo>
                <a:lnTo>
                  <a:pt x="319" y="107"/>
                </a:lnTo>
                <a:lnTo>
                  <a:pt x="319" y="107"/>
                </a:lnTo>
                <a:lnTo>
                  <a:pt x="318" y="107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7"/>
                </a:lnTo>
                <a:lnTo>
                  <a:pt x="322" y="107"/>
                </a:lnTo>
                <a:lnTo>
                  <a:pt x="323" y="107"/>
                </a:lnTo>
                <a:lnTo>
                  <a:pt x="323" y="107"/>
                </a:lnTo>
                <a:lnTo>
                  <a:pt x="323" y="106"/>
                </a:lnTo>
                <a:lnTo>
                  <a:pt x="323" y="106"/>
                </a:lnTo>
                <a:lnTo>
                  <a:pt x="323" y="106"/>
                </a:lnTo>
                <a:lnTo>
                  <a:pt x="322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2" y="106"/>
                </a:lnTo>
                <a:lnTo>
                  <a:pt x="323" y="106"/>
                </a:lnTo>
                <a:lnTo>
                  <a:pt x="323" y="106"/>
                </a:lnTo>
                <a:lnTo>
                  <a:pt x="323" y="104"/>
                </a:lnTo>
                <a:lnTo>
                  <a:pt x="323" y="104"/>
                </a:lnTo>
                <a:lnTo>
                  <a:pt x="322" y="104"/>
                </a:lnTo>
                <a:lnTo>
                  <a:pt x="322" y="104"/>
                </a:lnTo>
                <a:lnTo>
                  <a:pt x="322" y="103"/>
                </a:lnTo>
                <a:lnTo>
                  <a:pt x="322" y="103"/>
                </a:lnTo>
                <a:lnTo>
                  <a:pt x="322" y="103"/>
                </a:lnTo>
                <a:lnTo>
                  <a:pt x="322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5" y="103"/>
                </a:lnTo>
                <a:lnTo>
                  <a:pt x="325" y="103"/>
                </a:lnTo>
                <a:lnTo>
                  <a:pt x="326" y="103"/>
                </a:lnTo>
                <a:lnTo>
                  <a:pt x="326" y="103"/>
                </a:lnTo>
                <a:lnTo>
                  <a:pt x="326" y="101"/>
                </a:lnTo>
                <a:lnTo>
                  <a:pt x="328" y="101"/>
                </a:lnTo>
                <a:lnTo>
                  <a:pt x="329" y="101"/>
                </a:lnTo>
                <a:lnTo>
                  <a:pt x="330" y="100"/>
                </a:lnTo>
                <a:lnTo>
                  <a:pt x="330" y="100"/>
                </a:lnTo>
                <a:lnTo>
                  <a:pt x="330" y="101"/>
                </a:lnTo>
                <a:lnTo>
                  <a:pt x="330" y="101"/>
                </a:lnTo>
                <a:lnTo>
                  <a:pt x="330" y="100"/>
                </a:lnTo>
                <a:lnTo>
                  <a:pt x="330" y="100"/>
                </a:lnTo>
                <a:lnTo>
                  <a:pt x="330" y="100"/>
                </a:lnTo>
                <a:lnTo>
                  <a:pt x="333" y="100"/>
                </a:lnTo>
                <a:lnTo>
                  <a:pt x="335" y="100"/>
                </a:lnTo>
                <a:lnTo>
                  <a:pt x="335" y="100"/>
                </a:lnTo>
                <a:lnTo>
                  <a:pt x="336" y="98"/>
                </a:lnTo>
                <a:lnTo>
                  <a:pt x="338" y="98"/>
                </a:lnTo>
                <a:lnTo>
                  <a:pt x="340" y="97"/>
                </a:lnTo>
                <a:lnTo>
                  <a:pt x="340" y="97"/>
                </a:lnTo>
                <a:lnTo>
                  <a:pt x="339" y="98"/>
                </a:lnTo>
                <a:lnTo>
                  <a:pt x="339" y="98"/>
                </a:lnTo>
                <a:lnTo>
                  <a:pt x="339" y="100"/>
                </a:lnTo>
                <a:lnTo>
                  <a:pt x="339" y="100"/>
                </a:lnTo>
                <a:lnTo>
                  <a:pt x="339" y="100"/>
                </a:lnTo>
                <a:lnTo>
                  <a:pt x="342" y="100"/>
                </a:lnTo>
                <a:lnTo>
                  <a:pt x="343" y="98"/>
                </a:lnTo>
                <a:lnTo>
                  <a:pt x="343" y="98"/>
                </a:lnTo>
                <a:lnTo>
                  <a:pt x="343" y="98"/>
                </a:lnTo>
                <a:lnTo>
                  <a:pt x="345" y="97"/>
                </a:lnTo>
                <a:lnTo>
                  <a:pt x="345" y="97"/>
                </a:lnTo>
                <a:lnTo>
                  <a:pt x="345" y="97"/>
                </a:lnTo>
                <a:lnTo>
                  <a:pt x="345" y="96"/>
                </a:lnTo>
                <a:lnTo>
                  <a:pt x="345" y="96"/>
                </a:lnTo>
                <a:lnTo>
                  <a:pt x="345" y="96"/>
                </a:lnTo>
                <a:lnTo>
                  <a:pt x="345" y="96"/>
                </a:lnTo>
                <a:lnTo>
                  <a:pt x="346" y="96"/>
                </a:lnTo>
                <a:lnTo>
                  <a:pt x="346" y="96"/>
                </a:lnTo>
                <a:lnTo>
                  <a:pt x="348" y="96"/>
                </a:lnTo>
                <a:lnTo>
                  <a:pt x="348" y="97"/>
                </a:lnTo>
                <a:lnTo>
                  <a:pt x="348" y="97"/>
                </a:lnTo>
                <a:lnTo>
                  <a:pt x="348" y="96"/>
                </a:lnTo>
                <a:lnTo>
                  <a:pt x="348" y="94"/>
                </a:lnTo>
                <a:lnTo>
                  <a:pt x="348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2" y="97"/>
                </a:lnTo>
                <a:lnTo>
                  <a:pt x="350" y="97"/>
                </a:lnTo>
                <a:lnTo>
                  <a:pt x="350" y="97"/>
                </a:lnTo>
                <a:lnTo>
                  <a:pt x="349" y="97"/>
                </a:lnTo>
                <a:lnTo>
                  <a:pt x="349" y="98"/>
                </a:lnTo>
                <a:lnTo>
                  <a:pt x="349" y="98"/>
                </a:lnTo>
                <a:lnTo>
                  <a:pt x="349" y="98"/>
                </a:lnTo>
                <a:lnTo>
                  <a:pt x="348" y="100"/>
                </a:lnTo>
                <a:lnTo>
                  <a:pt x="345" y="101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3" y="101"/>
                </a:lnTo>
                <a:lnTo>
                  <a:pt x="343" y="101"/>
                </a:lnTo>
                <a:lnTo>
                  <a:pt x="343" y="101"/>
                </a:lnTo>
                <a:lnTo>
                  <a:pt x="343" y="100"/>
                </a:lnTo>
                <a:lnTo>
                  <a:pt x="343" y="100"/>
                </a:lnTo>
                <a:lnTo>
                  <a:pt x="342" y="100"/>
                </a:lnTo>
                <a:lnTo>
                  <a:pt x="342" y="101"/>
                </a:lnTo>
                <a:lnTo>
                  <a:pt x="340" y="101"/>
                </a:lnTo>
                <a:lnTo>
                  <a:pt x="339" y="103"/>
                </a:lnTo>
                <a:lnTo>
                  <a:pt x="339" y="103"/>
                </a:lnTo>
                <a:lnTo>
                  <a:pt x="338" y="103"/>
                </a:lnTo>
                <a:lnTo>
                  <a:pt x="338" y="103"/>
                </a:lnTo>
                <a:lnTo>
                  <a:pt x="336" y="104"/>
                </a:lnTo>
                <a:lnTo>
                  <a:pt x="336" y="104"/>
                </a:lnTo>
                <a:lnTo>
                  <a:pt x="336" y="104"/>
                </a:lnTo>
                <a:lnTo>
                  <a:pt x="336" y="104"/>
                </a:lnTo>
                <a:lnTo>
                  <a:pt x="338" y="104"/>
                </a:lnTo>
                <a:lnTo>
                  <a:pt x="338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4"/>
                </a:lnTo>
                <a:lnTo>
                  <a:pt x="335" y="104"/>
                </a:lnTo>
                <a:lnTo>
                  <a:pt x="333" y="104"/>
                </a:lnTo>
                <a:lnTo>
                  <a:pt x="333" y="104"/>
                </a:lnTo>
                <a:lnTo>
                  <a:pt x="333" y="104"/>
                </a:lnTo>
                <a:lnTo>
                  <a:pt x="333" y="106"/>
                </a:lnTo>
                <a:lnTo>
                  <a:pt x="333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7"/>
                </a:lnTo>
                <a:lnTo>
                  <a:pt x="332" y="107"/>
                </a:lnTo>
                <a:lnTo>
                  <a:pt x="332" y="107"/>
                </a:lnTo>
                <a:lnTo>
                  <a:pt x="332" y="107"/>
                </a:lnTo>
                <a:lnTo>
                  <a:pt x="330" y="107"/>
                </a:lnTo>
                <a:lnTo>
                  <a:pt x="330" y="108"/>
                </a:lnTo>
                <a:lnTo>
                  <a:pt x="330" y="108"/>
                </a:lnTo>
                <a:lnTo>
                  <a:pt x="330" y="108"/>
                </a:lnTo>
                <a:lnTo>
                  <a:pt x="329" y="108"/>
                </a:lnTo>
                <a:lnTo>
                  <a:pt x="329" y="108"/>
                </a:lnTo>
                <a:lnTo>
                  <a:pt x="329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0"/>
                </a:lnTo>
                <a:lnTo>
                  <a:pt x="326" y="110"/>
                </a:lnTo>
                <a:lnTo>
                  <a:pt x="326" y="110"/>
                </a:lnTo>
                <a:lnTo>
                  <a:pt x="325" y="110"/>
                </a:lnTo>
                <a:lnTo>
                  <a:pt x="325" y="110"/>
                </a:lnTo>
                <a:lnTo>
                  <a:pt x="323" y="110"/>
                </a:lnTo>
                <a:lnTo>
                  <a:pt x="323" y="110"/>
                </a:lnTo>
                <a:lnTo>
                  <a:pt x="323" y="111"/>
                </a:lnTo>
                <a:lnTo>
                  <a:pt x="323" y="111"/>
                </a:lnTo>
                <a:lnTo>
                  <a:pt x="322" y="111"/>
                </a:lnTo>
                <a:lnTo>
                  <a:pt x="320" y="111"/>
                </a:lnTo>
                <a:lnTo>
                  <a:pt x="322" y="111"/>
                </a:lnTo>
                <a:lnTo>
                  <a:pt x="322" y="111"/>
                </a:lnTo>
                <a:lnTo>
                  <a:pt x="322" y="110"/>
                </a:lnTo>
                <a:lnTo>
                  <a:pt x="322" y="110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19" y="110"/>
                </a:lnTo>
                <a:lnTo>
                  <a:pt x="319" y="110"/>
                </a:lnTo>
                <a:lnTo>
                  <a:pt x="320" y="111"/>
                </a:lnTo>
                <a:lnTo>
                  <a:pt x="320" y="113"/>
                </a:lnTo>
                <a:lnTo>
                  <a:pt x="320" y="113"/>
                </a:lnTo>
                <a:lnTo>
                  <a:pt x="320" y="113"/>
                </a:lnTo>
                <a:lnTo>
                  <a:pt x="320" y="113"/>
                </a:lnTo>
                <a:lnTo>
                  <a:pt x="322" y="113"/>
                </a:lnTo>
                <a:lnTo>
                  <a:pt x="323" y="113"/>
                </a:lnTo>
                <a:lnTo>
                  <a:pt x="323" y="113"/>
                </a:lnTo>
                <a:lnTo>
                  <a:pt x="323" y="113"/>
                </a:lnTo>
                <a:lnTo>
                  <a:pt x="322" y="114"/>
                </a:lnTo>
                <a:lnTo>
                  <a:pt x="320" y="114"/>
                </a:lnTo>
                <a:lnTo>
                  <a:pt x="319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6" y="114"/>
                </a:lnTo>
                <a:lnTo>
                  <a:pt x="315" y="116"/>
                </a:lnTo>
                <a:lnTo>
                  <a:pt x="315" y="116"/>
                </a:lnTo>
                <a:lnTo>
                  <a:pt x="313" y="116"/>
                </a:lnTo>
                <a:lnTo>
                  <a:pt x="313" y="116"/>
                </a:lnTo>
                <a:lnTo>
                  <a:pt x="312" y="116"/>
                </a:lnTo>
                <a:lnTo>
                  <a:pt x="311" y="117"/>
                </a:lnTo>
                <a:lnTo>
                  <a:pt x="309" y="117"/>
                </a:lnTo>
                <a:lnTo>
                  <a:pt x="308" y="117"/>
                </a:lnTo>
                <a:lnTo>
                  <a:pt x="308" y="117"/>
                </a:lnTo>
                <a:lnTo>
                  <a:pt x="308" y="117"/>
                </a:lnTo>
                <a:lnTo>
                  <a:pt x="308" y="118"/>
                </a:lnTo>
                <a:lnTo>
                  <a:pt x="308" y="118"/>
                </a:lnTo>
                <a:lnTo>
                  <a:pt x="306" y="118"/>
                </a:lnTo>
                <a:lnTo>
                  <a:pt x="305" y="118"/>
                </a:lnTo>
                <a:lnTo>
                  <a:pt x="305" y="120"/>
                </a:lnTo>
                <a:lnTo>
                  <a:pt x="305" y="120"/>
                </a:lnTo>
                <a:lnTo>
                  <a:pt x="305" y="120"/>
                </a:lnTo>
                <a:lnTo>
                  <a:pt x="303" y="120"/>
                </a:lnTo>
                <a:lnTo>
                  <a:pt x="303" y="120"/>
                </a:lnTo>
                <a:lnTo>
                  <a:pt x="302" y="120"/>
                </a:lnTo>
                <a:lnTo>
                  <a:pt x="302" y="121"/>
                </a:lnTo>
                <a:lnTo>
                  <a:pt x="302" y="121"/>
                </a:lnTo>
                <a:lnTo>
                  <a:pt x="301" y="121"/>
                </a:lnTo>
                <a:lnTo>
                  <a:pt x="301" y="121"/>
                </a:lnTo>
                <a:lnTo>
                  <a:pt x="301" y="121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3"/>
                </a:lnTo>
                <a:lnTo>
                  <a:pt x="299" y="123"/>
                </a:lnTo>
                <a:lnTo>
                  <a:pt x="301" y="123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3"/>
                </a:lnTo>
                <a:lnTo>
                  <a:pt x="298" y="123"/>
                </a:lnTo>
                <a:lnTo>
                  <a:pt x="299" y="123"/>
                </a:lnTo>
                <a:lnTo>
                  <a:pt x="299" y="124"/>
                </a:lnTo>
                <a:lnTo>
                  <a:pt x="301" y="124"/>
                </a:lnTo>
                <a:lnTo>
                  <a:pt x="301" y="124"/>
                </a:lnTo>
                <a:lnTo>
                  <a:pt x="302" y="123"/>
                </a:lnTo>
                <a:lnTo>
                  <a:pt x="303" y="123"/>
                </a:lnTo>
                <a:lnTo>
                  <a:pt x="303" y="123"/>
                </a:lnTo>
                <a:lnTo>
                  <a:pt x="303" y="123"/>
                </a:lnTo>
                <a:lnTo>
                  <a:pt x="305" y="123"/>
                </a:lnTo>
                <a:lnTo>
                  <a:pt x="305" y="123"/>
                </a:lnTo>
                <a:lnTo>
                  <a:pt x="306" y="123"/>
                </a:lnTo>
                <a:lnTo>
                  <a:pt x="306" y="123"/>
                </a:lnTo>
                <a:lnTo>
                  <a:pt x="306" y="123"/>
                </a:lnTo>
                <a:lnTo>
                  <a:pt x="308" y="123"/>
                </a:lnTo>
                <a:lnTo>
                  <a:pt x="308" y="123"/>
                </a:lnTo>
                <a:lnTo>
                  <a:pt x="308" y="123"/>
                </a:lnTo>
                <a:lnTo>
                  <a:pt x="309" y="121"/>
                </a:lnTo>
                <a:lnTo>
                  <a:pt x="312" y="120"/>
                </a:lnTo>
                <a:lnTo>
                  <a:pt x="312" y="120"/>
                </a:lnTo>
                <a:lnTo>
                  <a:pt x="313" y="118"/>
                </a:lnTo>
                <a:lnTo>
                  <a:pt x="313" y="118"/>
                </a:lnTo>
                <a:lnTo>
                  <a:pt x="315" y="117"/>
                </a:lnTo>
                <a:lnTo>
                  <a:pt x="315" y="117"/>
                </a:lnTo>
                <a:lnTo>
                  <a:pt x="315" y="117"/>
                </a:lnTo>
                <a:lnTo>
                  <a:pt x="315" y="118"/>
                </a:lnTo>
                <a:lnTo>
                  <a:pt x="315" y="118"/>
                </a:lnTo>
                <a:lnTo>
                  <a:pt x="316" y="118"/>
                </a:lnTo>
                <a:lnTo>
                  <a:pt x="316" y="120"/>
                </a:lnTo>
                <a:lnTo>
                  <a:pt x="316" y="120"/>
                </a:lnTo>
                <a:lnTo>
                  <a:pt x="316" y="120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9" y="118"/>
                </a:lnTo>
                <a:lnTo>
                  <a:pt x="319" y="118"/>
                </a:lnTo>
                <a:lnTo>
                  <a:pt x="320" y="118"/>
                </a:lnTo>
                <a:lnTo>
                  <a:pt x="320" y="117"/>
                </a:lnTo>
                <a:lnTo>
                  <a:pt x="320" y="117"/>
                </a:lnTo>
                <a:lnTo>
                  <a:pt x="320" y="118"/>
                </a:lnTo>
                <a:lnTo>
                  <a:pt x="320" y="118"/>
                </a:lnTo>
                <a:lnTo>
                  <a:pt x="320" y="118"/>
                </a:lnTo>
                <a:lnTo>
                  <a:pt x="320" y="120"/>
                </a:lnTo>
                <a:lnTo>
                  <a:pt x="319" y="120"/>
                </a:lnTo>
                <a:lnTo>
                  <a:pt x="319" y="121"/>
                </a:lnTo>
                <a:lnTo>
                  <a:pt x="319" y="121"/>
                </a:lnTo>
                <a:lnTo>
                  <a:pt x="319" y="121"/>
                </a:lnTo>
                <a:lnTo>
                  <a:pt x="320" y="121"/>
                </a:lnTo>
                <a:lnTo>
                  <a:pt x="320" y="121"/>
                </a:lnTo>
                <a:lnTo>
                  <a:pt x="320" y="121"/>
                </a:lnTo>
                <a:lnTo>
                  <a:pt x="320" y="121"/>
                </a:lnTo>
                <a:lnTo>
                  <a:pt x="322" y="120"/>
                </a:lnTo>
                <a:lnTo>
                  <a:pt x="322" y="120"/>
                </a:lnTo>
                <a:lnTo>
                  <a:pt x="323" y="120"/>
                </a:lnTo>
                <a:lnTo>
                  <a:pt x="323" y="120"/>
                </a:lnTo>
                <a:lnTo>
                  <a:pt x="322" y="118"/>
                </a:lnTo>
                <a:lnTo>
                  <a:pt x="323" y="118"/>
                </a:lnTo>
                <a:lnTo>
                  <a:pt x="322" y="117"/>
                </a:lnTo>
                <a:lnTo>
                  <a:pt x="323" y="116"/>
                </a:lnTo>
                <a:lnTo>
                  <a:pt x="323" y="116"/>
                </a:lnTo>
                <a:lnTo>
                  <a:pt x="325" y="114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4"/>
                </a:lnTo>
                <a:lnTo>
                  <a:pt x="326" y="114"/>
                </a:lnTo>
                <a:lnTo>
                  <a:pt x="326" y="114"/>
                </a:lnTo>
                <a:lnTo>
                  <a:pt x="326" y="114"/>
                </a:lnTo>
                <a:lnTo>
                  <a:pt x="326" y="116"/>
                </a:lnTo>
                <a:lnTo>
                  <a:pt x="328" y="116"/>
                </a:lnTo>
                <a:lnTo>
                  <a:pt x="328" y="116"/>
                </a:lnTo>
                <a:lnTo>
                  <a:pt x="329" y="116"/>
                </a:lnTo>
                <a:lnTo>
                  <a:pt x="329" y="116"/>
                </a:lnTo>
                <a:lnTo>
                  <a:pt x="329" y="116"/>
                </a:lnTo>
                <a:lnTo>
                  <a:pt x="329" y="117"/>
                </a:lnTo>
                <a:lnTo>
                  <a:pt x="329" y="117"/>
                </a:lnTo>
                <a:lnTo>
                  <a:pt x="329" y="116"/>
                </a:lnTo>
                <a:lnTo>
                  <a:pt x="329" y="116"/>
                </a:lnTo>
                <a:lnTo>
                  <a:pt x="329" y="114"/>
                </a:lnTo>
                <a:lnTo>
                  <a:pt x="330" y="114"/>
                </a:lnTo>
                <a:lnTo>
                  <a:pt x="330" y="114"/>
                </a:lnTo>
                <a:lnTo>
                  <a:pt x="330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6"/>
                </a:lnTo>
                <a:lnTo>
                  <a:pt x="332" y="116"/>
                </a:lnTo>
                <a:lnTo>
                  <a:pt x="332" y="116"/>
                </a:lnTo>
                <a:lnTo>
                  <a:pt x="332" y="116"/>
                </a:lnTo>
                <a:lnTo>
                  <a:pt x="333" y="117"/>
                </a:lnTo>
                <a:lnTo>
                  <a:pt x="333" y="117"/>
                </a:lnTo>
                <a:lnTo>
                  <a:pt x="333" y="116"/>
                </a:lnTo>
                <a:lnTo>
                  <a:pt x="335" y="116"/>
                </a:lnTo>
                <a:lnTo>
                  <a:pt x="335" y="114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6" y="113"/>
                </a:lnTo>
                <a:lnTo>
                  <a:pt x="336" y="113"/>
                </a:lnTo>
                <a:lnTo>
                  <a:pt x="336" y="113"/>
                </a:lnTo>
                <a:lnTo>
                  <a:pt x="338" y="111"/>
                </a:lnTo>
                <a:lnTo>
                  <a:pt x="338" y="111"/>
                </a:lnTo>
                <a:lnTo>
                  <a:pt x="339" y="111"/>
                </a:lnTo>
                <a:lnTo>
                  <a:pt x="340" y="111"/>
                </a:lnTo>
                <a:lnTo>
                  <a:pt x="340" y="111"/>
                </a:lnTo>
                <a:lnTo>
                  <a:pt x="340" y="110"/>
                </a:lnTo>
                <a:lnTo>
                  <a:pt x="340" y="110"/>
                </a:lnTo>
                <a:lnTo>
                  <a:pt x="342" y="110"/>
                </a:lnTo>
                <a:lnTo>
                  <a:pt x="342" y="110"/>
                </a:lnTo>
                <a:lnTo>
                  <a:pt x="342" y="110"/>
                </a:lnTo>
                <a:lnTo>
                  <a:pt x="342" y="110"/>
                </a:lnTo>
                <a:lnTo>
                  <a:pt x="343" y="110"/>
                </a:lnTo>
                <a:lnTo>
                  <a:pt x="342" y="110"/>
                </a:lnTo>
                <a:lnTo>
                  <a:pt x="342" y="110"/>
                </a:lnTo>
                <a:lnTo>
                  <a:pt x="343" y="110"/>
                </a:lnTo>
                <a:lnTo>
                  <a:pt x="343" y="110"/>
                </a:lnTo>
                <a:lnTo>
                  <a:pt x="343" y="110"/>
                </a:lnTo>
                <a:lnTo>
                  <a:pt x="345" y="110"/>
                </a:lnTo>
                <a:lnTo>
                  <a:pt x="345" y="110"/>
                </a:lnTo>
                <a:lnTo>
                  <a:pt x="346" y="108"/>
                </a:lnTo>
                <a:lnTo>
                  <a:pt x="346" y="108"/>
                </a:lnTo>
                <a:lnTo>
                  <a:pt x="348" y="110"/>
                </a:lnTo>
                <a:lnTo>
                  <a:pt x="348" y="110"/>
                </a:lnTo>
                <a:lnTo>
                  <a:pt x="349" y="108"/>
                </a:lnTo>
                <a:lnTo>
                  <a:pt x="350" y="108"/>
                </a:lnTo>
                <a:lnTo>
                  <a:pt x="350" y="108"/>
                </a:lnTo>
                <a:lnTo>
                  <a:pt x="350" y="108"/>
                </a:lnTo>
                <a:lnTo>
                  <a:pt x="352" y="108"/>
                </a:lnTo>
                <a:lnTo>
                  <a:pt x="353" y="108"/>
                </a:lnTo>
                <a:lnTo>
                  <a:pt x="353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6" y="107"/>
                </a:lnTo>
                <a:lnTo>
                  <a:pt x="356" y="107"/>
                </a:lnTo>
                <a:lnTo>
                  <a:pt x="356" y="107"/>
                </a:lnTo>
                <a:lnTo>
                  <a:pt x="356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6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8"/>
                </a:lnTo>
                <a:lnTo>
                  <a:pt x="358" y="108"/>
                </a:lnTo>
                <a:lnTo>
                  <a:pt x="359" y="107"/>
                </a:lnTo>
                <a:lnTo>
                  <a:pt x="359" y="107"/>
                </a:lnTo>
                <a:lnTo>
                  <a:pt x="359" y="107"/>
                </a:lnTo>
                <a:lnTo>
                  <a:pt x="359" y="107"/>
                </a:lnTo>
                <a:lnTo>
                  <a:pt x="359" y="106"/>
                </a:lnTo>
                <a:lnTo>
                  <a:pt x="359" y="106"/>
                </a:lnTo>
                <a:lnTo>
                  <a:pt x="359" y="106"/>
                </a:lnTo>
                <a:lnTo>
                  <a:pt x="360" y="106"/>
                </a:lnTo>
                <a:lnTo>
                  <a:pt x="359" y="104"/>
                </a:lnTo>
                <a:lnTo>
                  <a:pt x="359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3" y="104"/>
                </a:lnTo>
                <a:lnTo>
                  <a:pt x="365" y="104"/>
                </a:lnTo>
                <a:lnTo>
                  <a:pt x="365" y="103"/>
                </a:lnTo>
                <a:lnTo>
                  <a:pt x="365" y="103"/>
                </a:lnTo>
                <a:lnTo>
                  <a:pt x="365" y="103"/>
                </a:lnTo>
                <a:lnTo>
                  <a:pt x="366" y="103"/>
                </a:lnTo>
                <a:lnTo>
                  <a:pt x="367" y="103"/>
                </a:lnTo>
                <a:lnTo>
                  <a:pt x="369" y="103"/>
                </a:lnTo>
                <a:lnTo>
                  <a:pt x="369" y="103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0"/>
                </a:lnTo>
                <a:lnTo>
                  <a:pt x="370" y="100"/>
                </a:lnTo>
                <a:lnTo>
                  <a:pt x="370" y="101"/>
                </a:lnTo>
                <a:lnTo>
                  <a:pt x="370" y="101"/>
                </a:lnTo>
                <a:lnTo>
                  <a:pt x="372" y="101"/>
                </a:lnTo>
                <a:lnTo>
                  <a:pt x="372" y="101"/>
                </a:lnTo>
                <a:lnTo>
                  <a:pt x="373" y="101"/>
                </a:lnTo>
                <a:lnTo>
                  <a:pt x="373" y="101"/>
                </a:lnTo>
                <a:lnTo>
                  <a:pt x="375" y="100"/>
                </a:lnTo>
                <a:lnTo>
                  <a:pt x="376" y="100"/>
                </a:lnTo>
                <a:lnTo>
                  <a:pt x="376" y="100"/>
                </a:lnTo>
                <a:lnTo>
                  <a:pt x="375" y="100"/>
                </a:lnTo>
                <a:lnTo>
                  <a:pt x="375" y="100"/>
                </a:lnTo>
                <a:lnTo>
                  <a:pt x="375" y="101"/>
                </a:lnTo>
                <a:lnTo>
                  <a:pt x="375" y="101"/>
                </a:lnTo>
                <a:lnTo>
                  <a:pt x="375" y="103"/>
                </a:lnTo>
                <a:lnTo>
                  <a:pt x="375" y="103"/>
                </a:lnTo>
                <a:lnTo>
                  <a:pt x="373" y="103"/>
                </a:lnTo>
                <a:lnTo>
                  <a:pt x="372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69" y="104"/>
                </a:lnTo>
                <a:lnTo>
                  <a:pt x="369" y="104"/>
                </a:lnTo>
                <a:lnTo>
                  <a:pt x="369" y="106"/>
                </a:lnTo>
                <a:lnTo>
                  <a:pt x="369" y="106"/>
                </a:lnTo>
                <a:lnTo>
                  <a:pt x="370" y="106"/>
                </a:lnTo>
                <a:lnTo>
                  <a:pt x="370" y="106"/>
                </a:lnTo>
                <a:lnTo>
                  <a:pt x="370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7"/>
                </a:lnTo>
                <a:lnTo>
                  <a:pt x="369" y="107"/>
                </a:lnTo>
                <a:lnTo>
                  <a:pt x="369" y="107"/>
                </a:lnTo>
                <a:lnTo>
                  <a:pt x="369" y="106"/>
                </a:lnTo>
                <a:lnTo>
                  <a:pt x="367" y="106"/>
                </a:lnTo>
                <a:lnTo>
                  <a:pt x="367" y="104"/>
                </a:lnTo>
                <a:lnTo>
                  <a:pt x="366" y="104"/>
                </a:lnTo>
                <a:lnTo>
                  <a:pt x="366" y="106"/>
                </a:lnTo>
                <a:lnTo>
                  <a:pt x="366" y="106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6"/>
                </a:lnTo>
                <a:lnTo>
                  <a:pt x="366" y="106"/>
                </a:lnTo>
                <a:lnTo>
                  <a:pt x="366" y="106"/>
                </a:lnTo>
                <a:lnTo>
                  <a:pt x="365" y="106"/>
                </a:lnTo>
                <a:lnTo>
                  <a:pt x="365" y="106"/>
                </a:lnTo>
                <a:lnTo>
                  <a:pt x="365" y="106"/>
                </a:lnTo>
                <a:lnTo>
                  <a:pt x="365" y="107"/>
                </a:lnTo>
                <a:lnTo>
                  <a:pt x="363" y="107"/>
                </a:lnTo>
                <a:lnTo>
                  <a:pt x="363" y="107"/>
                </a:lnTo>
                <a:lnTo>
                  <a:pt x="363" y="108"/>
                </a:lnTo>
                <a:lnTo>
                  <a:pt x="363" y="108"/>
                </a:lnTo>
                <a:lnTo>
                  <a:pt x="362" y="108"/>
                </a:lnTo>
                <a:lnTo>
                  <a:pt x="360" y="110"/>
                </a:lnTo>
                <a:lnTo>
                  <a:pt x="360" y="110"/>
                </a:lnTo>
                <a:lnTo>
                  <a:pt x="359" y="110"/>
                </a:lnTo>
                <a:lnTo>
                  <a:pt x="359" y="110"/>
                </a:lnTo>
                <a:lnTo>
                  <a:pt x="359" y="111"/>
                </a:lnTo>
                <a:lnTo>
                  <a:pt x="358" y="113"/>
                </a:lnTo>
                <a:lnTo>
                  <a:pt x="358" y="113"/>
                </a:lnTo>
                <a:lnTo>
                  <a:pt x="359" y="113"/>
                </a:lnTo>
                <a:lnTo>
                  <a:pt x="359" y="113"/>
                </a:lnTo>
                <a:lnTo>
                  <a:pt x="360" y="113"/>
                </a:lnTo>
                <a:lnTo>
                  <a:pt x="360" y="113"/>
                </a:lnTo>
                <a:lnTo>
                  <a:pt x="360" y="114"/>
                </a:lnTo>
                <a:lnTo>
                  <a:pt x="360" y="114"/>
                </a:lnTo>
                <a:lnTo>
                  <a:pt x="359" y="114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8" y="116"/>
                </a:lnTo>
                <a:lnTo>
                  <a:pt x="358" y="116"/>
                </a:lnTo>
                <a:lnTo>
                  <a:pt x="358" y="116"/>
                </a:lnTo>
                <a:lnTo>
                  <a:pt x="358" y="117"/>
                </a:lnTo>
                <a:lnTo>
                  <a:pt x="356" y="117"/>
                </a:lnTo>
                <a:lnTo>
                  <a:pt x="356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7"/>
                </a:lnTo>
                <a:lnTo>
                  <a:pt x="355" y="116"/>
                </a:lnTo>
                <a:lnTo>
                  <a:pt x="355" y="116"/>
                </a:lnTo>
                <a:lnTo>
                  <a:pt x="355" y="116"/>
                </a:lnTo>
                <a:lnTo>
                  <a:pt x="355" y="114"/>
                </a:lnTo>
                <a:lnTo>
                  <a:pt x="355" y="114"/>
                </a:lnTo>
                <a:lnTo>
                  <a:pt x="355" y="114"/>
                </a:lnTo>
                <a:lnTo>
                  <a:pt x="355" y="113"/>
                </a:lnTo>
                <a:lnTo>
                  <a:pt x="356" y="113"/>
                </a:lnTo>
                <a:lnTo>
                  <a:pt x="356" y="113"/>
                </a:lnTo>
                <a:lnTo>
                  <a:pt x="356" y="113"/>
                </a:lnTo>
                <a:lnTo>
                  <a:pt x="356" y="111"/>
                </a:lnTo>
                <a:lnTo>
                  <a:pt x="355" y="111"/>
                </a:lnTo>
                <a:lnTo>
                  <a:pt x="355" y="113"/>
                </a:lnTo>
                <a:lnTo>
                  <a:pt x="355" y="113"/>
                </a:lnTo>
                <a:lnTo>
                  <a:pt x="353" y="113"/>
                </a:lnTo>
                <a:lnTo>
                  <a:pt x="353" y="113"/>
                </a:lnTo>
                <a:lnTo>
                  <a:pt x="353" y="113"/>
                </a:lnTo>
                <a:lnTo>
                  <a:pt x="353" y="113"/>
                </a:lnTo>
                <a:lnTo>
                  <a:pt x="355" y="111"/>
                </a:lnTo>
                <a:lnTo>
                  <a:pt x="356" y="111"/>
                </a:lnTo>
                <a:lnTo>
                  <a:pt x="356" y="110"/>
                </a:lnTo>
                <a:lnTo>
                  <a:pt x="356" y="110"/>
                </a:lnTo>
                <a:lnTo>
                  <a:pt x="356" y="110"/>
                </a:lnTo>
                <a:lnTo>
                  <a:pt x="356" y="110"/>
                </a:lnTo>
                <a:lnTo>
                  <a:pt x="355" y="110"/>
                </a:lnTo>
                <a:lnTo>
                  <a:pt x="355" y="110"/>
                </a:lnTo>
                <a:lnTo>
                  <a:pt x="355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0" y="111"/>
                </a:lnTo>
                <a:lnTo>
                  <a:pt x="350" y="111"/>
                </a:lnTo>
                <a:lnTo>
                  <a:pt x="350" y="111"/>
                </a:lnTo>
                <a:lnTo>
                  <a:pt x="350" y="111"/>
                </a:lnTo>
                <a:lnTo>
                  <a:pt x="349" y="111"/>
                </a:lnTo>
                <a:lnTo>
                  <a:pt x="349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3"/>
                </a:lnTo>
                <a:lnTo>
                  <a:pt x="348" y="113"/>
                </a:lnTo>
                <a:lnTo>
                  <a:pt x="348" y="113"/>
                </a:lnTo>
                <a:lnTo>
                  <a:pt x="346" y="113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3"/>
                </a:lnTo>
                <a:lnTo>
                  <a:pt x="343" y="113"/>
                </a:lnTo>
                <a:lnTo>
                  <a:pt x="343" y="114"/>
                </a:lnTo>
                <a:lnTo>
                  <a:pt x="343" y="114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7"/>
                </a:lnTo>
                <a:lnTo>
                  <a:pt x="342" y="117"/>
                </a:lnTo>
                <a:lnTo>
                  <a:pt x="342" y="116"/>
                </a:lnTo>
                <a:lnTo>
                  <a:pt x="342" y="116"/>
                </a:lnTo>
                <a:lnTo>
                  <a:pt x="340" y="116"/>
                </a:lnTo>
                <a:lnTo>
                  <a:pt x="339" y="117"/>
                </a:lnTo>
                <a:lnTo>
                  <a:pt x="339" y="116"/>
                </a:lnTo>
                <a:lnTo>
                  <a:pt x="339" y="116"/>
                </a:lnTo>
                <a:lnTo>
                  <a:pt x="339" y="116"/>
                </a:lnTo>
                <a:lnTo>
                  <a:pt x="338" y="116"/>
                </a:lnTo>
                <a:lnTo>
                  <a:pt x="338" y="116"/>
                </a:lnTo>
                <a:lnTo>
                  <a:pt x="338" y="117"/>
                </a:lnTo>
                <a:lnTo>
                  <a:pt x="338" y="117"/>
                </a:lnTo>
                <a:lnTo>
                  <a:pt x="338" y="117"/>
                </a:lnTo>
                <a:lnTo>
                  <a:pt x="338" y="117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20"/>
                </a:lnTo>
                <a:lnTo>
                  <a:pt x="338" y="120"/>
                </a:lnTo>
                <a:lnTo>
                  <a:pt x="338" y="121"/>
                </a:lnTo>
                <a:lnTo>
                  <a:pt x="339" y="121"/>
                </a:lnTo>
                <a:lnTo>
                  <a:pt x="340" y="121"/>
                </a:lnTo>
                <a:lnTo>
                  <a:pt x="340" y="121"/>
                </a:lnTo>
                <a:lnTo>
                  <a:pt x="342" y="121"/>
                </a:lnTo>
                <a:lnTo>
                  <a:pt x="342" y="121"/>
                </a:lnTo>
                <a:lnTo>
                  <a:pt x="342" y="121"/>
                </a:lnTo>
                <a:lnTo>
                  <a:pt x="343" y="120"/>
                </a:lnTo>
                <a:lnTo>
                  <a:pt x="343" y="120"/>
                </a:lnTo>
                <a:lnTo>
                  <a:pt x="343" y="120"/>
                </a:lnTo>
                <a:lnTo>
                  <a:pt x="342" y="120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5" y="120"/>
                </a:lnTo>
                <a:lnTo>
                  <a:pt x="345" y="120"/>
                </a:lnTo>
                <a:lnTo>
                  <a:pt x="346" y="120"/>
                </a:lnTo>
                <a:lnTo>
                  <a:pt x="346" y="120"/>
                </a:lnTo>
                <a:lnTo>
                  <a:pt x="345" y="120"/>
                </a:lnTo>
                <a:lnTo>
                  <a:pt x="343" y="121"/>
                </a:lnTo>
                <a:lnTo>
                  <a:pt x="343" y="121"/>
                </a:lnTo>
                <a:lnTo>
                  <a:pt x="343" y="123"/>
                </a:lnTo>
                <a:lnTo>
                  <a:pt x="343" y="123"/>
                </a:lnTo>
                <a:lnTo>
                  <a:pt x="343" y="124"/>
                </a:lnTo>
                <a:lnTo>
                  <a:pt x="343" y="124"/>
                </a:lnTo>
                <a:lnTo>
                  <a:pt x="343" y="124"/>
                </a:lnTo>
                <a:lnTo>
                  <a:pt x="343" y="125"/>
                </a:lnTo>
                <a:lnTo>
                  <a:pt x="343" y="125"/>
                </a:lnTo>
                <a:lnTo>
                  <a:pt x="343" y="127"/>
                </a:lnTo>
                <a:lnTo>
                  <a:pt x="343" y="127"/>
                </a:lnTo>
                <a:lnTo>
                  <a:pt x="343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8"/>
                </a:lnTo>
                <a:lnTo>
                  <a:pt x="342" y="128"/>
                </a:lnTo>
                <a:lnTo>
                  <a:pt x="342" y="128"/>
                </a:lnTo>
                <a:lnTo>
                  <a:pt x="343" y="128"/>
                </a:lnTo>
                <a:lnTo>
                  <a:pt x="343" y="128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30"/>
                </a:lnTo>
                <a:lnTo>
                  <a:pt x="346" y="130"/>
                </a:lnTo>
                <a:lnTo>
                  <a:pt x="346" y="130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0"/>
                </a:lnTo>
                <a:lnTo>
                  <a:pt x="345" y="130"/>
                </a:lnTo>
                <a:lnTo>
                  <a:pt x="345" y="130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7"/>
                </a:lnTo>
                <a:lnTo>
                  <a:pt x="345" y="127"/>
                </a:lnTo>
                <a:lnTo>
                  <a:pt x="343" y="128"/>
                </a:lnTo>
                <a:lnTo>
                  <a:pt x="343" y="128"/>
                </a:lnTo>
                <a:lnTo>
                  <a:pt x="343" y="128"/>
                </a:lnTo>
                <a:lnTo>
                  <a:pt x="343" y="128"/>
                </a:lnTo>
                <a:lnTo>
                  <a:pt x="343" y="130"/>
                </a:lnTo>
                <a:lnTo>
                  <a:pt x="343" y="130"/>
                </a:lnTo>
                <a:lnTo>
                  <a:pt x="343" y="130"/>
                </a:lnTo>
                <a:lnTo>
                  <a:pt x="343" y="130"/>
                </a:lnTo>
                <a:lnTo>
                  <a:pt x="343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0"/>
                </a:lnTo>
                <a:lnTo>
                  <a:pt x="342" y="130"/>
                </a:lnTo>
                <a:lnTo>
                  <a:pt x="342" y="130"/>
                </a:lnTo>
                <a:lnTo>
                  <a:pt x="342" y="130"/>
                </a:lnTo>
                <a:lnTo>
                  <a:pt x="342" y="128"/>
                </a:lnTo>
                <a:lnTo>
                  <a:pt x="342" y="128"/>
                </a:lnTo>
                <a:lnTo>
                  <a:pt x="342" y="130"/>
                </a:lnTo>
                <a:lnTo>
                  <a:pt x="340" y="130"/>
                </a:lnTo>
                <a:lnTo>
                  <a:pt x="340" y="130"/>
                </a:lnTo>
                <a:lnTo>
                  <a:pt x="339" y="131"/>
                </a:lnTo>
                <a:lnTo>
                  <a:pt x="339" y="131"/>
                </a:lnTo>
                <a:lnTo>
                  <a:pt x="339" y="133"/>
                </a:lnTo>
                <a:lnTo>
                  <a:pt x="339" y="133"/>
                </a:lnTo>
                <a:lnTo>
                  <a:pt x="339" y="133"/>
                </a:lnTo>
                <a:lnTo>
                  <a:pt x="338" y="133"/>
                </a:lnTo>
                <a:lnTo>
                  <a:pt x="336" y="133"/>
                </a:lnTo>
                <a:lnTo>
                  <a:pt x="336" y="134"/>
                </a:lnTo>
                <a:lnTo>
                  <a:pt x="336" y="134"/>
                </a:lnTo>
                <a:lnTo>
                  <a:pt x="336" y="133"/>
                </a:lnTo>
                <a:lnTo>
                  <a:pt x="335" y="133"/>
                </a:lnTo>
                <a:lnTo>
                  <a:pt x="335" y="133"/>
                </a:lnTo>
                <a:lnTo>
                  <a:pt x="335" y="133"/>
                </a:lnTo>
                <a:lnTo>
                  <a:pt x="335" y="131"/>
                </a:lnTo>
                <a:lnTo>
                  <a:pt x="335" y="131"/>
                </a:lnTo>
                <a:lnTo>
                  <a:pt x="335" y="131"/>
                </a:lnTo>
                <a:lnTo>
                  <a:pt x="336" y="131"/>
                </a:lnTo>
                <a:lnTo>
                  <a:pt x="336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28"/>
                </a:lnTo>
                <a:lnTo>
                  <a:pt x="338" y="128"/>
                </a:lnTo>
                <a:lnTo>
                  <a:pt x="338" y="128"/>
                </a:lnTo>
                <a:lnTo>
                  <a:pt x="336" y="128"/>
                </a:lnTo>
                <a:lnTo>
                  <a:pt x="336" y="128"/>
                </a:lnTo>
                <a:lnTo>
                  <a:pt x="336" y="128"/>
                </a:lnTo>
                <a:lnTo>
                  <a:pt x="336" y="127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3" y="127"/>
                </a:lnTo>
                <a:lnTo>
                  <a:pt x="333" y="127"/>
                </a:lnTo>
                <a:lnTo>
                  <a:pt x="335" y="127"/>
                </a:lnTo>
                <a:lnTo>
                  <a:pt x="335" y="127"/>
                </a:lnTo>
                <a:lnTo>
                  <a:pt x="336" y="127"/>
                </a:lnTo>
                <a:lnTo>
                  <a:pt x="336" y="127"/>
                </a:lnTo>
                <a:lnTo>
                  <a:pt x="336" y="125"/>
                </a:lnTo>
                <a:lnTo>
                  <a:pt x="336" y="125"/>
                </a:lnTo>
                <a:lnTo>
                  <a:pt x="336" y="127"/>
                </a:lnTo>
                <a:lnTo>
                  <a:pt x="336" y="125"/>
                </a:lnTo>
                <a:lnTo>
                  <a:pt x="338" y="125"/>
                </a:lnTo>
                <a:lnTo>
                  <a:pt x="338" y="125"/>
                </a:lnTo>
                <a:lnTo>
                  <a:pt x="338" y="124"/>
                </a:lnTo>
                <a:lnTo>
                  <a:pt x="338" y="124"/>
                </a:lnTo>
                <a:lnTo>
                  <a:pt x="338" y="124"/>
                </a:lnTo>
                <a:lnTo>
                  <a:pt x="339" y="124"/>
                </a:lnTo>
                <a:lnTo>
                  <a:pt x="339" y="124"/>
                </a:lnTo>
                <a:lnTo>
                  <a:pt x="339" y="125"/>
                </a:lnTo>
                <a:lnTo>
                  <a:pt x="339" y="125"/>
                </a:lnTo>
                <a:lnTo>
                  <a:pt x="339" y="125"/>
                </a:lnTo>
                <a:lnTo>
                  <a:pt x="340" y="125"/>
                </a:lnTo>
                <a:lnTo>
                  <a:pt x="340" y="125"/>
                </a:lnTo>
                <a:lnTo>
                  <a:pt x="340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4"/>
                </a:lnTo>
                <a:lnTo>
                  <a:pt x="342" y="124"/>
                </a:lnTo>
                <a:lnTo>
                  <a:pt x="342" y="123"/>
                </a:lnTo>
                <a:lnTo>
                  <a:pt x="342" y="123"/>
                </a:lnTo>
                <a:lnTo>
                  <a:pt x="342" y="121"/>
                </a:lnTo>
                <a:lnTo>
                  <a:pt x="342" y="121"/>
                </a:lnTo>
                <a:lnTo>
                  <a:pt x="340" y="121"/>
                </a:lnTo>
                <a:lnTo>
                  <a:pt x="340" y="123"/>
                </a:lnTo>
                <a:lnTo>
                  <a:pt x="339" y="123"/>
                </a:lnTo>
                <a:lnTo>
                  <a:pt x="338" y="124"/>
                </a:lnTo>
                <a:lnTo>
                  <a:pt x="336" y="124"/>
                </a:lnTo>
                <a:lnTo>
                  <a:pt x="336" y="124"/>
                </a:lnTo>
                <a:lnTo>
                  <a:pt x="336" y="124"/>
                </a:lnTo>
                <a:lnTo>
                  <a:pt x="330" y="125"/>
                </a:lnTo>
                <a:lnTo>
                  <a:pt x="329" y="125"/>
                </a:lnTo>
                <a:lnTo>
                  <a:pt x="329" y="125"/>
                </a:lnTo>
                <a:lnTo>
                  <a:pt x="330" y="125"/>
                </a:lnTo>
                <a:lnTo>
                  <a:pt x="330" y="125"/>
                </a:lnTo>
                <a:lnTo>
                  <a:pt x="332" y="125"/>
                </a:lnTo>
                <a:lnTo>
                  <a:pt x="332" y="124"/>
                </a:lnTo>
                <a:lnTo>
                  <a:pt x="332" y="124"/>
                </a:lnTo>
                <a:lnTo>
                  <a:pt x="332" y="124"/>
                </a:lnTo>
                <a:lnTo>
                  <a:pt x="332" y="124"/>
                </a:lnTo>
                <a:lnTo>
                  <a:pt x="333" y="124"/>
                </a:lnTo>
                <a:lnTo>
                  <a:pt x="333" y="124"/>
                </a:lnTo>
                <a:lnTo>
                  <a:pt x="333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4"/>
                </a:lnTo>
                <a:lnTo>
                  <a:pt x="336" y="124"/>
                </a:lnTo>
                <a:lnTo>
                  <a:pt x="336" y="124"/>
                </a:lnTo>
                <a:lnTo>
                  <a:pt x="336" y="123"/>
                </a:lnTo>
                <a:lnTo>
                  <a:pt x="338" y="123"/>
                </a:lnTo>
                <a:lnTo>
                  <a:pt x="338" y="121"/>
                </a:lnTo>
                <a:lnTo>
                  <a:pt x="338" y="121"/>
                </a:lnTo>
                <a:lnTo>
                  <a:pt x="338" y="120"/>
                </a:lnTo>
                <a:lnTo>
                  <a:pt x="338" y="120"/>
                </a:lnTo>
                <a:lnTo>
                  <a:pt x="338" y="120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6" y="120"/>
                </a:lnTo>
                <a:lnTo>
                  <a:pt x="336" y="120"/>
                </a:lnTo>
                <a:lnTo>
                  <a:pt x="336" y="120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5" y="118"/>
                </a:lnTo>
                <a:lnTo>
                  <a:pt x="335" y="118"/>
                </a:lnTo>
                <a:lnTo>
                  <a:pt x="333" y="118"/>
                </a:lnTo>
                <a:lnTo>
                  <a:pt x="333" y="118"/>
                </a:lnTo>
                <a:lnTo>
                  <a:pt x="333" y="118"/>
                </a:lnTo>
                <a:lnTo>
                  <a:pt x="332" y="118"/>
                </a:lnTo>
                <a:lnTo>
                  <a:pt x="330" y="120"/>
                </a:lnTo>
                <a:lnTo>
                  <a:pt x="329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1"/>
                </a:lnTo>
                <a:lnTo>
                  <a:pt x="328" y="121"/>
                </a:lnTo>
                <a:lnTo>
                  <a:pt x="328" y="121"/>
                </a:lnTo>
                <a:lnTo>
                  <a:pt x="328" y="123"/>
                </a:lnTo>
                <a:lnTo>
                  <a:pt x="326" y="123"/>
                </a:lnTo>
                <a:lnTo>
                  <a:pt x="326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6" y="123"/>
                </a:lnTo>
                <a:lnTo>
                  <a:pt x="326" y="124"/>
                </a:lnTo>
                <a:lnTo>
                  <a:pt x="326" y="124"/>
                </a:lnTo>
                <a:lnTo>
                  <a:pt x="326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3"/>
                </a:lnTo>
                <a:lnTo>
                  <a:pt x="325" y="123"/>
                </a:lnTo>
                <a:lnTo>
                  <a:pt x="325" y="123"/>
                </a:lnTo>
                <a:lnTo>
                  <a:pt x="325" y="123"/>
                </a:lnTo>
                <a:lnTo>
                  <a:pt x="325" y="121"/>
                </a:lnTo>
                <a:lnTo>
                  <a:pt x="325" y="121"/>
                </a:lnTo>
                <a:lnTo>
                  <a:pt x="325" y="121"/>
                </a:lnTo>
                <a:lnTo>
                  <a:pt x="325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3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0" y="125"/>
                </a:lnTo>
                <a:lnTo>
                  <a:pt x="320" y="127"/>
                </a:lnTo>
                <a:lnTo>
                  <a:pt x="319" y="127"/>
                </a:lnTo>
                <a:lnTo>
                  <a:pt x="319" y="127"/>
                </a:lnTo>
                <a:lnTo>
                  <a:pt x="319" y="127"/>
                </a:lnTo>
                <a:lnTo>
                  <a:pt x="319" y="127"/>
                </a:lnTo>
                <a:lnTo>
                  <a:pt x="318" y="127"/>
                </a:lnTo>
                <a:lnTo>
                  <a:pt x="318" y="127"/>
                </a:lnTo>
                <a:lnTo>
                  <a:pt x="318" y="125"/>
                </a:lnTo>
                <a:lnTo>
                  <a:pt x="318" y="125"/>
                </a:lnTo>
                <a:lnTo>
                  <a:pt x="319" y="125"/>
                </a:lnTo>
                <a:lnTo>
                  <a:pt x="319" y="125"/>
                </a:lnTo>
                <a:lnTo>
                  <a:pt x="320" y="125"/>
                </a:lnTo>
                <a:lnTo>
                  <a:pt x="320" y="125"/>
                </a:lnTo>
                <a:lnTo>
                  <a:pt x="319" y="124"/>
                </a:lnTo>
                <a:lnTo>
                  <a:pt x="319" y="124"/>
                </a:lnTo>
                <a:lnTo>
                  <a:pt x="319" y="123"/>
                </a:lnTo>
                <a:lnTo>
                  <a:pt x="319" y="123"/>
                </a:lnTo>
                <a:lnTo>
                  <a:pt x="318" y="123"/>
                </a:lnTo>
                <a:lnTo>
                  <a:pt x="318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5"/>
                </a:lnTo>
                <a:lnTo>
                  <a:pt x="316" y="125"/>
                </a:lnTo>
                <a:lnTo>
                  <a:pt x="315" y="124"/>
                </a:lnTo>
                <a:lnTo>
                  <a:pt x="315" y="124"/>
                </a:lnTo>
                <a:lnTo>
                  <a:pt x="313" y="124"/>
                </a:lnTo>
                <a:lnTo>
                  <a:pt x="313" y="124"/>
                </a:lnTo>
                <a:lnTo>
                  <a:pt x="313" y="124"/>
                </a:lnTo>
                <a:lnTo>
                  <a:pt x="315" y="125"/>
                </a:lnTo>
                <a:lnTo>
                  <a:pt x="315" y="125"/>
                </a:lnTo>
                <a:lnTo>
                  <a:pt x="315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4"/>
                </a:lnTo>
                <a:lnTo>
                  <a:pt x="313" y="124"/>
                </a:lnTo>
                <a:lnTo>
                  <a:pt x="313" y="125"/>
                </a:lnTo>
                <a:lnTo>
                  <a:pt x="313" y="125"/>
                </a:lnTo>
                <a:lnTo>
                  <a:pt x="312" y="125"/>
                </a:lnTo>
                <a:lnTo>
                  <a:pt x="312" y="125"/>
                </a:lnTo>
                <a:lnTo>
                  <a:pt x="312" y="124"/>
                </a:lnTo>
                <a:lnTo>
                  <a:pt x="312" y="124"/>
                </a:lnTo>
                <a:lnTo>
                  <a:pt x="312" y="124"/>
                </a:lnTo>
                <a:lnTo>
                  <a:pt x="312" y="123"/>
                </a:lnTo>
                <a:lnTo>
                  <a:pt x="312" y="123"/>
                </a:lnTo>
                <a:lnTo>
                  <a:pt x="312" y="123"/>
                </a:lnTo>
                <a:lnTo>
                  <a:pt x="312" y="123"/>
                </a:lnTo>
                <a:lnTo>
                  <a:pt x="311" y="123"/>
                </a:lnTo>
                <a:lnTo>
                  <a:pt x="311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8" y="123"/>
                </a:lnTo>
                <a:lnTo>
                  <a:pt x="308" y="123"/>
                </a:lnTo>
                <a:lnTo>
                  <a:pt x="306" y="124"/>
                </a:lnTo>
                <a:lnTo>
                  <a:pt x="305" y="124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5" y="127"/>
                </a:lnTo>
                <a:lnTo>
                  <a:pt x="305" y="127"/>
                </a:lnTo>
                <a:lnTo>
                  <a:pt x="303" y="127"/>
                </a:lnTo>
                <a:lnTo>
                  <a:pt x="303" y="127"/>
                </a:lnTo>
                <a:lnTo>
                  <a:pt x="305" y="127"/>
                </a:lnTo>
                <a:lnTo>
                  <a:pt x="305" y="127"/>
                </a:lnTo>
                <a:lnTo>
                  <a:pt x="303" y="125"/>
                </a:lnTo>
                <a:lnTo>
                  <a:pt x="303" y="125"/>
                </a:lnTo>
                <a:lnTo>
                  <a:pt x="303" y="125"/>
                </a:lnTo>
                <a:lnTo>
                  <a:pt x="302" y="125"/>
                </a:lnTo>
                <a:lnTo>
                  <a:pt x="302" y="127"/>
                </a:lnTo>
                <a:lnTo>
                  <a:pt x="301" y="127"/>
                </a:lnTo>
                <a:lnTo>
                  <a:pt x="301" y="128"/>
                </a:lnTo>
                <a:lnTo>
                  <a:pt x="301" y="128"/>
                </a:lnTo>
                <a:lnTo>
                  <a:pt x="299" y="128"/>
                </a:lnTo>
                <a:lnTo>
                  <a:pt x="298" y="130"/>
                </a:lnTo>
                <a:lnTo>
                  <a:pt x="298" y="130"/>
                </a:lnTo>
                <a:lnTo>
                  <a:pt x="298" y="130"/>
                </a:lnTo>
                <a:lnTo>
                  <a:pt x="298" y="128"/>
                </a:lnTo>
                <a:lnTo>
                  <a:pt x="296" y="128"/>
                </a:lnTo>
                <a:lnTo>
                  <a:pt x="296" y="128"/>
                </a:lnTo>
                <a:lnTo>
                  <a:pt x="296" y="130"/>
                </a:lnTo>
                <a:lnTo>
                  <a:pt x="296" y="130"/>
                </a:lnTo>
                <a:lnTo>
                  <a:pt x="296" y="130"/>
                </a:lnTo>
                <a:lnTo>
                  <a:pt x="296" y="131"/>
                </a:lnTo>
                <a:lnTo>
                  <a:pt x="296" y="130"/>
                </a:lnTo>
                <a:lnTo>
                  <a:pt x="295" y="130"/>
                </a:lnTo>
                <a:lnTo>
                  <a:pt x="295" y="130"/>
                </a:lnTo>
                <a:lnTo>
                  <a:pt x="295" y="130"/>
                </a:lnTo>
                <a:lnTo>
                  <a:pt x="293" y="130"/>
                </a:lnTo>
                <a:lnTo>
                  <a:pt x="293" y="130"/>
                </a:lnTo>
                <a:lnTo>
                  <a:pt x="295" y="131"/>
                </a:lnTo>
                <a:lnTo>
                  <a:pt x="295" y="131"/>
                </a:lnTo>
                <a:lnTo>
                  <a:pt x="295" y="131"/>
                </a:lnTo>
                <a:lnTo>
                  <a:pt x="295" y="131"/>
                </a:lnTo>
                <a:lnTo>
                  <a:pt x="292" y="131"/>
                </a:lnTo>
                <a:lnTo>
                  <a:pt x="291" y="133"/>
                </a:lnTo>
                <a:lnTo>
                  <a:pt x="289" y="133"/>
                </a:lnTo>
                <a:lnTo>
                  <a:pt x="289" y="133"/>
                </a:lnTo>
                <a:lnTo>
                  <a:pt x="286" y="134"/>
                </a:lnTo>
                <a:lnTo>
                  <a:pt x="285" y="134"/>
                </a:lnTo>
                <a:lnTo>
                  <a:pt x="283" y="134"/>
                </a:lnTo>
                <a:lnTo>
                  <a:pt x="283" y="135"/>
                </a:lnTo>
                <a:lnTo>
                  <a:pt x="283" y="135"/>
                </a:lnTo>
                <a:lnTo>
                  <a:pt x="283" y="135"/>
                </a:lnTo>
                <a:lnTo>
                  <a:pt x="283" y="135"/>
                </a:lnTo>
                <a:lnTo>
                  <a:pt x="282" y="135"/>
                </a:lnTo>
                <a:lnTo>
                  <a:pt x="282" y="135"/>
                </a:lnTo>
                <a:lnTo>
                  <a:pt x="281" y="135"/>
                </a:lnTo>
                <a:lnTo>
                  <a:pt x="281" y="137"/>
                </a:lnTo>
                <a:lnTo>
                  <a:pt x="278" y="138"/>
                </a:lnTo>
                <a:lnTo>
                  <a:pt x="278" y="138"/>
                </a:lnTo>
                <a:lnTo>
                  <a:pt x="278" y="137"/>
                </a:lnTo>
                <a:lnTo>
                  <a:pt x="278" y="137"/>
                </a:lnTo>
                <a:lnTo>
                  <a:pt x="276" y="137"/>
                </a:lnTo>
                <a:lnTo>
                  <a:pt x="276" y="135"/>
                </a:lnTo>
                <a:lnTo>
                  <a:pt x="276" y="135"/>
                </a:lnTo>
                <a:lnTo>
                  <a:pt x="276" y="137"/>
                </a:lnTo>
                <a:lnTo>
                  <a:pt x="276" y="137"/>
                </a:lnTo>
                <a:lnTo>
                  <a:pt x="275" y="138"/>
                </a:lnTo>
                <a:lnTo>
                  <a:pt x="275" y="138"/>
                </a:lnTo>
                <a:lnTo>
                  <a:pt x="275" y="138"/>
                </a:lnTo>
                <a:lnTo>
                  <a:pt x="275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0"/>
                </a:lnTo>
                <a:lnTo>
                  <a:pt x="272" y="140"/>
                </a:lnTo>
                <a:lnTo>
                  <a:pt x="272" y="140"/>
                </a:lnTo>
                <a:lnTo>
                  <a:pt x="272" y="140"/>
                </a:lnTo>
                <a:lnTo>
                  <a:pt x="273" y="138"/>
                </a:lnTo>
                <a:lnTo>
                  <a:pt x="273" y="138"/>
                </a:lnTo>
                <a:lnTo>
                  <a:pt x="273" y="138"/>
                </a:lnTo>
                <a:lnTo>
                  <a:pt x="275" y="137"/>
                </a:lnTo>
                <a:lnTo>
                  <a:pt x="275" y="137"/>
                </a:lnTo>
                <a:lnTo>
                  <a:pt x="273" y="137"/>
                </a:lnTo>
                <a:lnTo>
                  <a:pt x="273" y="137"/>
                </a:lnTo>
                <a:lnTo>
                  <a:pt x="272" y="137"/>
                </a:lnTo>
                <a:lnTo>
                  <a:pt x="271" y="138"/>
                </a:lnTo>
                <a:lnTo>
                  <a:pt x="271" y="138"/>
                </a:lnTo>
                <a:lnTo>
                  <a:pt x="271" y="138"/>
                </a:lnTo>
                <a:lnTo>
                  <a:pt x="271" y="140"/>
                </a:lnTo>
                <a:lnTo>
                  <a:pt x="271" y="140"/>
                </a:lnTo>
                <a:lnTo>
                  <a:pt x="271" y="140"/>
                </a:lnTo>
                <a:lnTo>
                  <a:pt x="271" y="140"/>
                </a:lnTo>
                <a:lnTo>
                  <a:pt x="269" y="141"/>
                </a:lnTo>
                <a:lnTo>
                  <a:pt x="268" y="141"/>
                </a:lnTo>
                <a:lnTo>
                  <a:pt x="268" y="141"/>
                </a:lnTo>
                <a:lnTo>
                  <a:pt x="266" y="141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5" y="144"/>
                </a:lnTo>
                <a:lnTo>
                  <a:pt x="265" y="144"/>
                </a:lnTo>
                <a:lnTo>
                  <a:pt x="264" y="144"/>
                </a:lnTo>
                <a:lnTo>
                  <a:pt x="264" y="144"/>
                </a:lnTo>
                <a:lnTo>
                  <a:pt x="264" y="144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5"/>
                </a:lnTo>
                <a:lnTo>
                  <a:pt x="262" y="147"/>
                </a:lnTo>
                <a:lnTo>
                  <a:pt x="262" y="147"/>
                </a:lnTo>
                <a:lnTo>
                  <a:pt x="262" y="147"/>
                </a:lnTo>
                <a:lnTo>
                  <a:pt x="262" y="147"/>
                </a:lnTo>
                <a:lnTo>
                  <a:pt x="261" y="147"/>
                </a:lnTo>
                <a:lnTo>
                  <a:pt x="259" y="147"/>
                </a:lnTo>
                <a:lnTo>
                  <a:pt x="259" y="148"/>
                </a:lnTo>
                <a:lnTo>
                  <a:pt x="259" y="148"/>
                </a:lnTo>
                <a:lnTo>
                  <a:pt x="259" y="148"/>
                </a:lnTo>
                <a:lnTo>
                  <a:pt x="259" y="148"/>
                </a:lnTo>
                <a:lnTo>
                  <a:pt x="258" y="148"/>
                </a:lnTo>
                <a:lnTo>
                  <a:pt x="258" y="150"/>
                </a:lnTo>
                <a:lnTo>
                  <a:pt x="258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4" y="150"/>
                </a:lnTo>
                <a:lnTo>
                  <a:pt x="254" y="151"/>
                </a:lnTo>
                <a:lnTo>
                  <a:pt x="251" y="151"/>
                </a:lnTo>
                <a:lnTo>
                  <a:pt x="251" y="151"/>
                </a:lnTo>
                <a:lnTo>
                  <a:pt x="249" y="153"/>
                </a:lnTo>
                <a:lnTo>
                  <a:pt x="249" y="153"/>
                </a:lnTo>
                <a:lnTo>
                  <a:pt x="251" y="154"/>
                </a:lnTo>
                <a:lnTo>
                  <a:pt x="251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3"/>
                </a:lnTo>
                <a:lnTo>
                  <a:pt x="248" y="153"/>
                </a:lnTo>
                <a:lnTo>
                  <a:pt x="248" y="154"/>
                </a:lnTo>
                <a:lnTo>
                  <a:pt x="248" y="154"/>
                </a:lnTo>
                <a:lnTo>
                  <a:pt x="246" y="154"/>
                </a:lnTo>
                <a:lnTo>
                  <a:pt x="246" y="154"/>
                </a:lnTo>
                <a:lnTo>
                  <a:pt x="246" y="154"/>
                </a:lnTo>
                <a:lnTo>
                  <a:pt x="245" y="154"/>
                </a:lnTo>
                <a:lnTo>
                  <a:pt x="244" y="154"/>
                </a:lnTo>
                <a:lnTo>
                  <a:pt x="244" y="154"/>
                </a:lnTo>
                <a:lnTo>
                  <a:pt x="242" y="154"/>
                </a:lnTo>
                <a:lnTo>
                  <a:pt x="242" y="154"/>
                </a:lnTo>
                <a:lnTo>
                  <a:pt x="242" y="155"/>
                </a:lnTo>
                <a:lnTo>
                  <a:pt x="242" y="155"/>
                </a:lnTo>
                <a:lnTo>
                  <a:pt x="242" y="155"/>
                </a:lnTo>
                <a:lnTo>
                  <a:pt x="239" y="155"/>
                </a:lnTo>
                <a:lnTo>
                  <a:pt x="238" y="157"/>
                </a:lnTo>
                <a:lnTo>
                  <a:pt x="236" y="158"/>
                </a:lnTo>
                <a:lnTo>
                  <a:pt x="234" y="160"/>
                </a:lnTo>
                <a:lnTo>
                  <a:pt x="232" y="160"/>
                </a:lnTo>
                <a:lnTo>
                  <a:pt x="232" y="161"/>
                </a:lnTo>
                <a:lnTo>
                  <a:pt x="232" y="161"/>
                </a:lnTo>
                <a:lnTo>
                  <a:pt x="231" y="160"/>
                </a:lnTo>
                <a:lnTo>
                  <a:pt x="231" y="160"/>
                </a:lnTo>
                <a:lnTo>
                  <a:pt x="229" y="161"/>
                </a:lnTo>
                <a:lnTo>
                  <a:pt x="229" y="161"/>
                </a:lnTo>
                <a:lnTo>
                  <a:pt x="229" y="161"/>
                </a:lnTo>
                <a:lnTo>
                  <a:pt x="229" y="161"/>
                </a:lnTo>
                <a:lnTo>
                  <a:pt x="231" y="163"/>
                </a:lnTo>
                <a:lnTo>
                  <a:pt x="231" y="163"/>
                </a:lnTo>
                <a:lnTo>
                  <a:pt x="231" y="163"/>
                </a:lnTo>
                <a:lnTo>
                  <a:pt x="232" y="161"/>
                </a:lnTo>
                <a:lnTo>
                  <a:pt x="232" y="161"/>
                </a:lnTo>
                <a:lnTo>
                  <a:pt x="232" y="163"/>
                </a:lnTo>
                <a:lnTo>
                  <a:pt x="234" y="163"/>
                </a:lnTo>
                <a:lnTo>
                  <a:pt x="234" y="163"/>
                </a:lnTo>
                <a:lnTo>
                  <a:pt x="234" y="161"/>
                </a:lnTo>
                <a:lnTo>
                  <a:pt x="234" y="161"/>
                </a:lnTo>
                <a:lnTo>
                  <a:pt x="234" y="163"/>
                </a:lnTo>
                <a:lnTo>
                  <a:pt x="234" y="163"/>
                </a:lnTo>
                <a:lnTo>
                  <a:pt x="232" y="163"/>
                </a:lnTo>
                <a:lnTo>
                  <a:pt x="232" y="163"/>
                </a:lnTo>
                <a:lnTo>
                  <a:pt x="232" y="163"/>
                </a:lnTo>
                <a:lnTo>
                  <a:pt x="234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3"/>
                </a:lnTo>
                <a:lnTo>
                  <a:pt x="239" y="163"/>
                </a:lnTo>
                <a:lnTo>
                  <a:pt x="242" y="161"/>
                </a:lnTo>
                <a:lnTo>
                  <a:pt x="242" y="161"/>
                </a:lnTo>
                <a:lnTo>
                  <a:pt x="242" y="161"/>
                </a:lnTo>
                <a:lnTo>
                  <a:pt x="246" y="160"/>
                </a:lnTo>
                <a:lnTo>
                  <a:pt x="248" y="160"/>
                </a:lnTo>
                <a:lnTo>
                  <a:pt x="249" y="158"/>
                </a:lnTo>
                <a:lnTo>
                  <a:pt x="249" y="158"/>
                </a:lnTo>
                <a:lnTo>
                  <a:pt x="251" y="158"/>
                </a:lnTo>
                <a:lnTo>
                  <a:pt x="251" y="158"/>
                </a:lnTo>
                <a:lnTo>
                  <a:pt x="252" y="158"/>
                </a:lnTo>
                <a:lnTo>
                  <a:pt x="254" y="157"/>
                </a:lnTo>
                <a:lnTo>
                  <a:pt x="255" y="157"/>
                </a:lnTo>
                <a:lnTo>
                  <a:pt x="255" y="157"/>
                </a:lnTo>
                <a:lnTo>
                  <a:pt x="255" y="157"/>
                </a:lnTo>
                <a:lnTo>
                  <a:pt x="255" y="157"/>
                </a:lnTo>
                <a:lnTo>
                  <a:pt x="256" y="157"/>
                </a:lnTo>
                <a:lnTo>
                  <a:pt x="258" y="157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61" y="155"/>
                </a:lnTo>
                <a:lnTo>
                  <a:pt x="264" y="154"/>
                </a:lnTo>
                <a:lnTo>
                  <a:pt x="266" y="154"/>
                </a:lnTo>
                <a:lnTo>
                  <a:pt x="266" y="153"/>
                </a:lnTo>
                <a:lnTo>
                  <a:pt x="268" y="153"/>
                </a:lnTo>
                <a:lnTo>
                  <a:pt x="268" y="153"/>
                </a:lnTo>
                <a:lnTo>
                  <a:pt x="271" y="153"/>
                </a:lnTo>
                <a:lnTo>
                  <a:pt x="272" y="151"/>
                </a:lnTo>
                <a:lnTo>
                  <a:pt x="275" y="150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81" y="148"/>
                </a:lnTo>
                <a:lnTo>
                  <a:pt x="283" y="147"/>
                </a:lnTo>
                <a:lnTo>
                  <a:pt x="285" y="147"/>
                </a:lnTo>
                <a:lnTo>
                  <a:pt x="288" y="145"/>
                </a:lnTo>
                <a:lnTo>
                  <a:pt x="288" y="145"/>
                </a:lnTo>
                <a:lnTo>
                  <a:pt x="288" y="145"/>
                </a:lnTo>
                <a:lnTo>
                  <a:pt x="288" y="145"/>
                </a:lnTo>
                <a:lnTo>
                  <a:pt x="289" y="145"/>
                </a:lnTo>
                <a:lnTo>
                  <a:pt x="289" y="145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91" y="144"/>
                </a:lnTo>
                <a:lnTo>
                  <a:pt x="291" y="145"/>
                </a:lnTo>
                <a:lnTo>
                  <a:pt x="291" y="145"/>
                </a:lnTo>
                <a:lnTo>
                  <a:pt x="296" y="143"/>
                </a:lnTo>
                <a:lnTo>
                  <a:pt x="302" y="140"/>
                </a:lnTo>
                <a:lnTo>
                  <a:pt x="302" y="140"/>
                </a:lnTo>
                <a:lnTo>
                  <a:pt x="302" y="141"/>
                </a:lnTo>
                <a:lnTo>
                  <a:pt x="302" y="141"/>
                </a:lnTo>
                <a:lnTo>
                  <a:pt x="302" y="141"/>
                </a:lnTo>
                <a:lnTo>
                  <a:pt x="302" y="143"/>
                </a:lnTo>
                <a:lnTo>
                  <a:pt x="302" y="143"/>
                </a:lnTo>
                <a:lnTo>
                  <a:pt x="303" y="143"/>
                </a:lnTo>
                <a:lnTo>
                  <a:pt x="303" y="143"/>
                </a:lnTo>
                <a:lnTo>
                  <a:pt x="303" y="143"/>
                </a:lnTo>
                <a:lnTo>
                  <a:pt x="303" y="143"/>
                </a:lnTo>
                <a:lnTo>
                  <a:pt x="305" y="141"/>
                </a:lnTo>
                <a:lnTo>
                  <a:pt x="305" y="141"/>
                </a:lnTo>
                <a:lnTo>
                  <a:pt x="305" y="143"/>
                </a:lnTo>
                <a:lnTo>
                  <a:pt x="305" y="143"/>
                </a:lnTo>
                <a:lnTo>
                  <a:pt x="306" y="143"/>
                </a:lnTo>
                <a:lnTo>
                  <a:pt x="306" y="143"/>
                </a:lnTo>
                <a:lnTo>
                  <a:pt x="306" y="143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0"/>
                </a:lnTo>
                <a:lnTo>
                  <a:pt x="305" y="140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6" y="138"/>
                </a:lnTo>
                <a:lnTo>
                  <a:pt x="306" y="138"/>
                </a:lnTo>
                <a:lnTo>
                  <a:pt x="306" y="140"/>
                </a:lnTo>
                <a:lnTo>
                  <a:pt x="306" y="140"/>
                </a:lnTo>
                <a:lnTo>
                  <a:pt x="306" y="138"/>
                </a:lnTo>
                <a:lnTo>
                  <a:pt x="306" y="138"/>
                </a:lnTo>
                <a:lnTo>
                  <a:pt x="306" y="138"/>
                </a:lnTo>
                <a:lnTo>
                  <a:pt x="308" y="140"/>
                </a:lnTo>
                <a:lnTo>
                  <a:pt x="308" y="140"/>
                </a:lnTo>
                <a:lnTo>
                  <a:pt x="308" y="140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8" y="141"/>
                </a:lnTo>
                <a:lnTo>
                  <a:pt x="308" y="141"/>
                </a:lnTo>
                <a:lnTo>
                  <a:pt x="308" y="141"/>
                </a:lnTo>
                <a:lnTo>
                  <a:pt x="309" y="141"/>
                </a:lnTo>
                <a:lnTo>
                  <a:pt x="309" y="141"/>
                </a:lnTo>
                <a:lnTo>
                  <a:pt x="312" y="140"/>
                </a:lnTo>
                <a:lnTo>
                  <a:pt x="313" y="138"/>
                </a:lnTo>
                <a:lnTo>
                  <a:pt x="315" y="138"/>
                </a:lnTo>
                <a:lnTo>
                  <a:pt x="316" y="137"/>
                </a:lnTo>
                <a:lnTo>
                  <a:pt x="316" y="137"/>
                </a:lnTo>
                <a:lnTo>
                  <a:pt x="316" y="137"/>
                </a:lnTo>
                <a:lnTo>
                  <a:pt x="315" y="137"/>
                </a:lnTo>
                <a:lnTo>
                  <a:pt x="315" y="137"/>
                </a:lnTo>
                <a:lnTo>
                  <a:pt x="315" y="137"/>
                </a:lnTo>
                <a:lnTo>
                  <a:pt x="316" y="135"/>
                </a:lnTo>
                <a:lnTo>
                  <a:pt x="318" y="134"/>
                </a:lnTo>
                <a:lnTo>
                  <a:pt x="319" y="134"/>
                </a:lnTo>
                <a:lnTo>
                  <a:pt x="319" y="135"/>
                </a:lnTo>
                <a:lnTo>
                  <a:pt x="319" y="135"/>
                </a:lnTo>
                <a:lnTo>
                  <a:pt x="319" y="135"/>
                </a:lnTo>
                <a:lnTo>
                  <a:pt x="319" y="135"/>
                </a:lnTo>
                <a:lnTo>
                  <a:pt x="318" y="137"/>
                </a:lnTo>
                <a:lnTo>
                  <a:pt x="318" y="137"/>
                </a:lnTo>
                <a:lnTo>
                  <a:pt x="318" y="137"/>
                </a:lnTo>
                <a:lnTo>
                  <a:pt x="319" y="137"/>
                </a:lnTo>
                <a:lnTo>
                  <a:pt x="319" y="137"/>
                </a:lnTo>
                <a:lnTo>
                  <a:pt x="320" y="135"/>
                </a:lnTo>
                <a:lnTo>
                  <a:pt x="322" y="135"/>
                </a:lnTo>
                <a:lnTo>
                  <a:pt x="320" y="134"/>
                </a:lnTo>
                <a:lnTo>
                  <a:pt x="320" y="134"/>
                </a:lnTo>
                <a:lnTo>
                  <a:pt x="320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5"/>
                </a:lnTo>
                <a:lnTo>
                  <a:pt x="322" y="135"/>
                </a:lnTo>
                <a:lnTo>
                  <a:pt x="323" y="135"/>
                </a:lnTo>
                <a:lnTo>
                  <a:pt x="323" y="134"/>
                </a:lnTo>
                <a:lnTo>
                  <a:pt x="323" y="134"/>
                </a:lnTo>
                <a:lnTo>
                  <a:pt x="325" y="134"/>
                </a:lnTo>
                <a:lnTo>
                  <a:pt x="325" y="134"/>
                </a:lnTo>
                <a:lnTo>
                  <a:pt x="323" y="133"/>
                </a:lnTo>
                <a:lnTo>
                  <a:pt x="323" y="133"/>
                </a:lnTo>
                <a:lnTo>
                  <a:pt x="323" y="133"/>
                </a:lnTo>
                <a:lnTo>
                  <a:pt x="325" y="133"/>
                </a:lnTo>
                <a:lnTo>
                  <a:pt x="325" y="131"/>
                </a:lnTo>
                <a:lnTo>
                  <a:pt x="325" y="131"/>
                </a:lnTo>
                <a:lnTo>
                  <a:pt x="325" y="131"/>
                </a:lnTo>
                <a:lnTo>
                  <a:pt x="325" y="131"/>
                </a:lnTo>
                <a:lnTo>
                  <a:pt x="326" y="130"/>
                </a:lnTo>
                <a:lnTo>
                  <a:pt x="328" y="130"/>
                </a:lnTo>
                <a:lnTo>
                  <a:pt x="329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29" y="131"/>
                </a:lnTo>
                <a:lnTo>
                  <a:pt x="329" y="131"/>
                </a:lnTo>
                <a:lnTo>
                  <a:pt x="329" y="131"/>
                </a:lnTo>
                <a:lnTo>
                  <a:pt x="328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3"/>
                </a:lnTo>
                <a:lnTo>
                  <a:pt x="326" y="133"/>
                </a:lnTo>
                <a:lnTo>
                  <a:pt x="328" y="133"/>
                </a:lnTo>
                <a:lnTo>
                  <a:pt x="328" y="134"/>
                </a:lnTo>
                <a:lnTo>
                  <a:pt x="328" y="134"/>
                </a:lnTo>
                <a:lnTo>
                  <a:pt x="329" y="134"/>
                </a:lnTo>
                <a:lnTo>
                  <a:pt x="329" y="134"/>
                </a:lnTo>
                <a:lnTo>
                  <a:pt x="329" y="133"/>
                </a:lnTo>
                <a:lnTo>
                  <a:pt x="330" y="133"/>
                </a:lnTo>
                <a:lnTo>
                  <a:pt x="330" y="133"/>
                </a:lnTo>
                <a:lnTo>
                  <a:pt x="332" y="133"/>
                </a:lnTo>
                <a:lnTo>
                  <a:pt x="332" y="133"/>
                </a:lnTo>
                <a:lnTo>
                  <a:pt x="332" y="133"/>
                </a:lnTo>
                <a:lnTo>
                  <a:pt x="333" y="133"/>
                </a:lnTo>
                <a:lnTo>
                  <a:pt x="333" y="133"/>
                </a:lnTo>
                <a:lnTo>
                  <a:pt x="333" y="133"/>
                </a:lnTo>
                <a:lnTo>
                  <a:pt x="332" y="134"/>
                </a:lnTo>
                <a:lnTo>
                  <a:pt x="332" y="134"/>
                </a:lnTo>
                <a:lnTo>
                  <a:pt x="330" y="134"/>
                </a:lnTo>
                <a:lnTo>
                  <a:pt x="330" y="135"/>
                </a:lnTo>
                <a:lnTo>
                  <a:pt x="330" y="135"/>
                </a:lnTo>
                <a:lnTo>
                  <a:pt x="330" y="134"/>
                </a:lnTo>
                <a:lnTo>
                  <a:pt x="330" y="134"/>
                </a:lnTo>
                <a:lnTo>
                  <a:pt x="330" y="135"/>
                </a:lnTo>
                <a:lnTo>
                  <a:pt x="329" y="134"/>
                </a:lnTo>
                <a:lnTo>
                  <a:pt x="329" y="134"/>
                </a:lnTo>
                <a:lnTo>
                  <a:pt x="329" y="135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8"/>
                </a:lnTo>
                <a:lnTo>
                  <a:pt x="328" y="138"/>
                </a:lnTo>
                <a:lnTo>
                  <a:pt x="328" y="138"/>
                </a:lnTo>
                <a:lnTo>
                  <a:pt x="328" y="137"/>
                </a:lnTo>
                <a:lnTo>
                  <a:pt x="328" y="137"/>
                </a:lnTo>
                <a:lnTo>
                  <a:pt x="326" y="138"/>
                </a:lnTo>
                <a:lnTo>
                  <a:pt x="326" y="138"/>
                </a:lnTo>
                <a:lnTo>
                  <a:pt x="325" y="138"/>
                </a:lnTo>
                <a:lnTo>
                  <a:pt x="325" y="138"/>
                </a:lnTo>
                <a:lnTo>
                  <a:pt x="323" y="138"/>
                </a:lnTo>
                <a:lnTo>
                  <a:pt x="323" y="140"/>
                </a:lnTo>
                <a:lnTo>
                  <a:pt x="323" y="140"/>
                </a:lnTo>
                <a:lnTo>
                  <a:pt x="320" y="141"/>
                </a:lnTo>
                <a:lnTo>
                  <a:pt x="319" y="141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4"/>
                </a:lnTo>
                <a:lnTo>
                  <a:pt x="318" y="144"/>
                </a:lnTo>
                <a:lnTo>
                  <a:pt x="319" y="144"/>
                </a:lnTo>
                <a:lnTo>
                  <a:pt x="319" y="144"/>
                </a:lnTo>
                <a:lnTo>
                  <a:pt x="320" y="144"/>
                </a:lnTo>
                <a:lnTo>
                  <a:pt x="320" y="143"/>
                </a:lnTo>
                <a:lnTo>
                  <a:pt x="320" y="143"/>
                </a:lnTo>
                <a:lnTo>
                  <a:pt x="322" y="143"/>
                </a:lnTo>
                <a:lnTo>
                  <a:pt x="322" y="143"/>
                </a:lnTo>
                <a:lnTo>
                  <a:pt x="323" y="141"/>
                </a:lnTo>
                <a:lnTo>
                  <a:pt x="325" y="141"/>
                </a:lnTo>
                <a:lnTo>
                  <a:pt x="326" y="141"/>
                </a:lnTo>
                <a:lnTo>
                  <a:pt x="326" y="141"/>
                </a:lnTo>
                <a:lnTo>
                  <a:pt x="326" y="140"/>
                </a:lnTo>
                <a:lnTo>
                  <a:pt x="326" y="140"/>
                </a:lnTo>
                <a:lnTo>
                  <a:pt x="328" y="140"/>
                </a:lnTo>
                <a:lnTo>
                  <a:pt x="328" y="141"/>
                </a:lnTo>
                <a:lnTo>
                  <a:pt x="328" y="141"/>
                </a:lnTo>
                <a:lnTo>
                  <a:pt x="328" y="140"/>
                </a:lnTo>
                <a:lnTo>
                  <a:pt x="328" y="140"/>
                </a:lnTo>
                <a:lnTo>
                  <a:pt x="329" y="140"/>
                </a:lnTo>
                <a:lnTo>
                  <a:pt x="330" y="138"/>
                </a:lnTo>
                <a:lnTo>
                  <a:pt x="330" y="138"/>
                </a:lnTo>
                <a:lnTo>
                  <a:pt x="332" y="137"/>
                </a:lnTo>
                <a:lnTo>
                  <a:pt x="332" y="137"/>
                </a:lnTo>
                <a:lnTo>
                  <a:pt x="333" y="137"/>
                </a:lnTo>
                <a:lnTo>
                  <a:pt x="336" y="137"/>
                </a:lnTo>
                <a:lnTo>
                  <a:pt x="336" y="137"/>
                </a:lnTo>
                <a:lnTo>
                  <a:pt x="335" y="137"/>
                </a:lnTo>
                <a:lnTo>
                  <a:pt x="335" y="137"/>
                </a:lnTo>
                <a:lnTo>
                  <a:pt x="335" y="138"/>
                </a:lnTo>
                <a:lnTo>
                  <a:pt x="335" y="138"/>
                </a:lnTo>
                <a:lnTo>
                  <a:pt x="336" y="138"/>
                </a:lnTo>
                <a:lnTo>
                  <a:pt x="339" y="137"/>
                </a:lnTo>
                <a:lnTo>
                  <a:pt x="343" y="135"/>
                </a:lnTo>
                <a:lnTo>
                  <a:pt x="343" y="135"/>
                </a:lnTo>
                <a:lnTo>
                  <a:pt x="343" y="137"/>
                </a:lnTo>
                <a:lnTo>
                  <a:pt x="343" y="137"/>
                </a:lnTo>
                <a:lnTo>
                  <a:pt x="345" y="135"/>
                </a:lnTo>
                <a:lnTo>
                  <a:pt x="345" y="135"/>
                </a:lnTo>
                <a:lnTo>
                  <a:pt x="345" y="135"/>
                </a:lnTo>
                <a:lnTo>
                  <a:pt x="345" y="135"/>
                </a:lnTo>
                <a:lnTo>
                  <a:pt x="345" y="134"/>
                </a:lnTo>
                <a:lnTo>
                  <a:pt x="345" y="134"/>
                </a:lnTo>
                <a:lnTo>
                  <a:pt x="346" y="134"/>
                </a:lnTo>
                <a:lnTo>
                  <a:pt x="346" y="134"/>
                </a:lnTo>
                <a:lnTo>
                  <a:pt x="346" y="134"/>
                </a:lnTo>
                <a:lnTo>
                  <a:pt x="346" y="134"/>
                </a:lnTo>
                <a:lnTo>
                  <a:pt x="348" y="134"/>
                </a:lnTo>
                <a:lnTo>
                  <a:pt x="348" y="134"/>
                </a:lnTo>
                <a:lnTo>
                  <a:pt x="350" y="134"/>
                </a:lnTo>
                <a:lnTo>
                  <a:pt x="350" y="134"/>
                </a:lnTo>
                <a:lnTo>
                  <a:pt x="350" y="133"/>
                </a:lnTo>
                <a:lnTo>
                  <a:pt x="352" y="133"/>
                </a:lnTo>
                <a:lnTo>
                  <a:pt x="353" y="133"/>
                </a:lnTo>
                <a:lnTo>
                  <a:pt x="353" y="133"/>
                </a:lnTo>
                <a:lnTo>
                  <a:pt x="353" y="133"/>
                </a:lnTo>
                <a:lnTo>
                  <a:pt x="355" y="133"/>
                </a:lnTo>
                <a:lnTo>
                  <a:pt x="355" y="133"/>
                </a:lnTo>
                <a:lnTo>
                  <a:pt x="355" y="133"/>
                </a:lnTo>
                <a:lnTo>
                  <a:pt x="355" y="133"/>
                </a:lnTo>
                <a:lnTo>
                  <a:pt x="353" y="134"/>
                </a:lnTo>
                <a:lnTo>
                  <a:pt x="353" y="134"/>
                </a:lnTo>
                <a:lnTo>
                  <a:pt x="353" y="134"/>
                </a:lnTo>
                <a:lnTo>
                  <a:pt x="353" y="134"/>
                </a:lnTo>
                <a:lnTo>
                  <a:pt x="346" y="135"/>
                </a:lnTo>
                <a:lnTo>
                  <a:pt x="343" y="137"/>
                </a:lnTo>
                <a:lnTo>
                  <a:pt x="340" y="138"/>
                </a:lnTo>
                <a:lnTo>
                  <a:pt x="340" y="138"/>
                </a:lnTo>
                <a:lnTo>
                  <a:pt x="339" y="138"/>
                </a:lnTo>
                <a:lnTo>
                  <a:pt x="338" y="138"/>
                </a:lnTo>
                <a:lnTo>
                  <a:pt x="338" y="140"/>
                </a:lnTo>
                <a:lnTo>
                  <a:pt x="338" y="140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40"/>
                </a:lnTo>
                <a:lnTo>
                  <a:pt x="335" y="140"/>
                </a:lnTo>
                <a:lnTo>
                  <a:pt x="333" y="141"/>
                </a:lnTo>
                <a:lnTo>
                  <a:pt x="333" y="141"/>
                </a:lnTo>
                <a:lnTo>
                  <a:pt x="333" y="141"/>
                </a:lnTo>
                <a:lnTo>
                  <a:pt x="332" y="141"/>
                </a:lnTo>
                <a:lnTo>
                  <a:pt x="332" y="141"/>
                </a:lnTo>
                <a:lnTo>
                  <a:pt x="332" y="140"/>
                </a:lnTo>
                <a:lnTo>
                  <a:pt x="332" y="140"/>
                </a:lnTo>
                <a:lnTo>
                  <a:pt x="332" y="140"/>
                </a:lnTo>
                <a:lnTo>
                  <a:pt x="330" y="141"/>
                </a:lnTo>
                <a:lnTo>
                  <a:pt x="329" y="143"/>
                </a:lnTo>
                <a:lnTo>
                  <a:pt x="329" y="143"/>
                </a:lnTo>
                <a:lnTo>
                  <a:pt x="328" y="143"/>
                </a:lnTo>
                <a:lnTo>
                  <a:pt x="326" y="145"/>
                </a:lnTo>
                <a:lnTo>
                  <a:pt x="326" y="145"/>
                </a:lnTo>
                <a:lnTo>
                  <a:pt x="326" y="144"/>
                </a:lnTo>
                <a:lnTo>
                  <a:pt x="325" y="144"/>
                </a:lnTo>
                <a:lnTo>
                  <a:pt x="323" y="145"/>
                </a:lnTo>
                <a:lnTo>
                  <a:pt x="323" y="145"/>
                </a:lnTo>
                <a:lnTo>
                  <a:pt x="323" y="145"/>
                </a:lnTo>
                <a:lnTo>
                  <a:pt x="323" y="147"/>
                </a:lnTo>
                <a:lnTo>
                  <a:pt x="323" y="147"/>
                </a:lnTo>
                <a:lnTo>
                  <a:pt x="323" y="145"/>
                </a:lnTo>
                <a:lnTo>
                  <a:pt x="323" y="145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19" y="147"/>
                </a:lnTo>
                <a:lnTo>
                  <a:pt x="319" y="147"/>
                </a:lnTo>
                <a:lnTo>
                  <a:pt x="319" y="148"/>
                </a:lnTo>
                <a:lnTo>
                  <a:pt x="318" y="150"/>
                </a:lnTo>
                <a:lnTo>
                  <a:pt x="318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48"/>
                </a:lnTo>
                <a:lnTo>
                  <a:pt x="316" y="148"/>
                </a:lnTo>
                <a:lnTo>
                  <a:pt x="316" y="148"/>
                </a:lnTo>
                <a:lnTo>
                  <a:pt x="316" y="148"/>
                </a:lnTo>
                <a:lnTo>
                  <a:pt x="315" y="147"/>
                </a:lnTo>
                <a:lnTo>
                  <a:pt x="315" y="147"/>
                </a:lnTo>
                <a:lnTo>
                  <a:pt x="313" y="147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50"/>
                </a:lnTo>
                <a:lnTo>
                  <a:pt x="312" y="150"/>
                </a:lnTo>
                <a:lnTo>
                  <a:pt x="312" y="150"/>
                </a:lnTo>
                <a:lnTo>
                  <a:pt x="312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1"/>
                </a:lnTo>
                <a:lnTo>
                  <a:pt x="311" y="151"/>
                </a:lnTo>
                <a:lnTo>
                  <a:pt x="311" y="151"/>
                </a:lnTo>
                <a:lnTo>
                  <a:pt x="311" y="153"/>
                </a:lnTo>
                <a:lnTo>
                  <a:pt x="309" y="153"/>
                </a:lnTo>
                <a:lnTo>
                  <a:pt x="308" y="153"/>
                </a:lnTo>
                <a:lnTo>
                  <a:pt x="308" y="154"/>
                </a:lnTo>
                <a:lnTo>
                  <a:pt x="308" y="154"/>
                </a:lnTo>
                <a:lnTo>
                  <a:pt x="308" y="155"/>
                </a:lnTo>
                <a:lnTo>
                  <a:pt x="308" y="155"/>
                </a:lnTo>
                <a:lnTo>
                  <a:pt x="309" y="155"/>
                </a:lnTo>
                <a:lnTo>
                  <a:pt x="309" y="154"/>
                </a:lnTo>
                <a:lnTo>
                  <a:pt x="309" y="154"/>
                </a:lnTo>
                <a:lnTo>
                  <a:pt x="311" y="153"/>
                </a:lnTo>
                <a:lnTo>
                  <a:pt x="311" y="154"/>
                </a:lnTo>
                <a:lnTo>
                  <a:pt x="311" y="154"/>
                </a:lnTo>
                <a:lnTo>
                  <a:pt x="312" y="153"/>
                </a:lnTo>
                <a:lnTo>
                  <a:pt x="312" y="153"/>
                </a:lnTo>
                <a:lnTo>
                  <a:pt x="312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1"/>
                </a:lnTo>
                <a:lnTo>
                  <a:pt x="313" y="151"/>
                </a:lnTo>
                <a:lnTo>
                  <a:pt x="313" y="151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5" y="153"/>
                </a:lnTo>
                <a:lnTo>
                  <a:pt x="316" y="153"/>
                </a:lnTo>
                <a:lnTo>
                  <a:pt x="316" y="153"/>
                </a:lnTo>
                <a:lnTo>
                  <a:pt x="318" y="151"/>
                </a:lnTo>
                <a:lnTo>
                  <a:pt x="319" y="150"/>
                </a:lnTo>
                <a:lnTo>
                  <a:pt x="320" y="150"/>
                </a:lnTo>
                <a:lnTo>
                  <a:pt x="322" y="150"/>
                </a:lnTo>
                <a:lnTo>
                  <a:pt x="322" y="150"/>
                </a:lnTo>
                <a:lnTo>
                  <a:pt x="322" y="150"/>
                </a:lnTo>
                <a:lnTo>
                  <a:pt x="322" y="150"/>
                </a:lnTo>
                <a:lnTo>
                  <a:pt x="323" y="150"/>
                </a:lnTo>
                <a:lnTo>
                  <a:pt x="323" y="148"/>
                </a:lnTo>
                <a:lnTo>
                  <a:pt x="326" y="148"/>
                </a:lnTo>
                <a:lnTo>
                  <a:pt x="328" y="147"/>
                </a:lnTo>
                <a:lnTo>
                  <a:pt x="329" y="147"/>
                </a:lnTo>
                <a:lnTo>
                  <a:pt x="330" y="147"/>
                </a:lnTo>
                <a:lnTo>
                  <a:pt x="330" y="147"/>
                </a:lnTo>
                <a:lnTo>
                  <a:pt x="330" y="147"/>
                </a:lnTo>
                <a:lnTo>
                  <a:pt x="332" y="147"/>
                </a:lnTo>
                <a:lnTo>
                  <a:pt x="333" y="145"/>
                </a:lnTo>
                <a:lnTo>
                  <a:pt x="335" y="144"/>
                </a:lnTo>
                <a:lnTo>
                  <a:pt x="335" y="144"/>
                </a:lnTo>
                <a:lnTo>
                  <a:pt x="336" y="144"/>
                </a:lnTo>
                <a:lnTo>
                  <a:pt x="336" y="144"/>
                </a:lnTo>
                <a:lnTo>
                  <a:pt x="338" y="144"/>
                </a:lnTo>
                <a:lnTo>
                  <a:pt x="339" y="144"/>
                </a:lnTo>
                <a:lnTo>
                  <a:pt x="340" y="143"/>
                </a:lnTo>
                <a:lnTo>
                  <a:pt x="343" y="141"/>
                </a:lnTo>
                <a:lnTo>
                  <a:pt x="343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0"/>
                </a:lnTo>
                <a:lnTo>
                  <a:pt x="346" y="140"/>
                </a:lnTo>
                <a:lnTo>
                  <a:pt x="349" y="138"/>
                </a:lnTo>
                <a:lnTo>
                  <a:pt x="350" y="138"/>
                </a:lnTo>
                <a:lnTo>
                  <a:pt x="352" y="137"/>
                </a:lnTo>
                <a:lnTo>
                  <a:pt x="352" y="137"/>
                </a:lnTo>
                <a:lnTo>
                  <a:pt x="352" y="138"/>
                </a:lnTo>
                <a:lnTo>
                  <a:pt x="353" y="138"/>
                </a:lnTo>
                <a:lnTo>
                  <a:pt x="353" y="138"/>
                </a:lnTo>
                <a:lnTo>
                  <a:pt x="353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6" y="138"/>
                </a:lnTo>
                <a:lnTo>
                  <a:pt x="356" y="138"/>
                </a:lnTo>
                <a:lnTo>
                  <a:pt x="356" y="137"/>
                </a:lnTo>
                <a:lnTo>
                  <a:pt x="356" y="137"/>
                </a:lnTo>
                <a:lnTo>
                  <a:pt x="358" y="137"/>
                </a:lnTo>
                <a:lnTo>
                  <a:pt x="360" y="137"/>
                </a:lnTo>
                <a:lnTo>
                  <a:pt x="363" y="135"/>
                </a:lnTo>
                <a:lnTo>
                  <a:pt x="365" y="134"/>
                </a:lnTo>
                <a:lnTo>
                  <a:pt x="363" y="134"/>
                </a:lnTo>
                <a:lnTo>
                  <a:pt x="363" y="134"/>
                </a:lnTo>
                <a:lnTo>
                  <a:pt x="365" y="134"/>
                </a:lnTo>
                <a:lnTo>
                  <a:pt x="365" y="134"/>
                </a:lnTo>
                <a:lnTo>
                  <a:pt x="366" y="134"/>
                </a:lnTo>
                <a:lnTo>
                  <a:pt x="366" y="133"/>
                </a:lnTo>
                <a:lnTo>
                  <a:pt x="366" y="133"/>
                </a:lnTo>
                <a:lnTo>
                  <a:pt x="367" y="134"/>
                </a:lnTo>
                <a:lnTo>
                  <a:pt x="367" y="134"/>
                </a:lnTo>
                <a:lnTo>
                  <a:pt x="367" y="134"/>
                </a:lnTo>
                <a:lnTo>
                  <a:pt x="369" y="134"/>
                </a:lnTo>
                <a:lnTo>
                  <a:pt x="369" y="134"/>
                </a:lnTo>
                <a:lnTo>
                  <a:pt x="367" y="134"/>
                </a:lnTo>
                <a:lnTo>
                  <a:pt x="369" y="134"/>
                </a:lnTo>
                <a:lnTo>
                  <a:pt x="369" y="134"/>
                </a:lnTo>
                <a:lnTo>
                  <a:pt x="367" y="135"/>
                </a:lnTo>
                <a:lnTo>
                  <a:pt x="367" y="135"/>
                </a:lnTo>
                <a:lnTo>
                  <a:pt x="365" y="135"/>
                </a:lnTo>
                <a:lnTo>
                  <a:pt x="365" y="135"/>
                </a:lnTo>
                <a:lnTo>
                  <a:pt x="363" y="135"/>
                </a:lnTo>
                <a:lnTo>
                  <a:pt x="363" y="137"/>
                </a:lnTo>
                <a:lnTo>
                  <a:pt x="363" y="137"/>
                </a:lnTo>
                <a:lnTo>
                  <a:pt x="363" y="137"/>
                </a:lnTo>
                <a:lnTo>
                  <a:pt x="363" y="137"/>
                </a:lnTo>
                <a:lnTo>
                  <a:pt x="363" y="138"/>
                </a:lnTo>
                <a:lnTo>
                  <a:pt x="363" y="138"/>
                </a:lnTo>
                <a:lnTo>
                  <a:pt x="362" y="138"/>
                </a:lnTo>
                <a:lnTo>
                  <a:pt x="359" y="138"/>
                </a:lnTo>
                <a:lnTo>
                  <a:pt x="358" y="140"/>
                </a:lnTo>
                <a:lnTo>
                  <a:pt x="356" y="141"/>
                </a:lnTo>
                <a:lnTo>
                  <a:pt x="356" y="141"/>
                </a:lnTo>
                <a:lnTo>
                  <a:pt x="355" y="141"/>
                </a:lnTo>
                <a:lnTo>
                  <a:pt x="353" y="143"/>
                </a:lnTo>
                <a:lnTo>
                  <a:pt x="352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8" y="144"/>
                </a:lnTo>
                <a:lnTo>
                  <a:pt x="348" y="144"/>
                </a:lnTo>
                <a:lnTo>
                  <a:pt x="348" y="144"/>
                </a:lnTo>
                <a:lnTo>
                  <a:pt x="348" y="144"/>
                </a:lnTo>
                <a:lnTo>
                  <a:pt x="348" y="145"/>
                </a:lnTo>
                <a:lnTo>
                  <a:pt x="346" y="145"/>
                </a:lnTo>
                <a:lnTo>
                  <a:pt x="345" y="145"/>
                </a:lnTo>
                <a:lnTo>
                  <a:pt x="345" y="145"/>
                </a:lnTo>
                <a:lnTo>
                  <a:pt x="345" y="145"/>
                </a:lnTo>
                <a:lnTo>
                  <a:pt x="345" y="147"/>
                </a:lnTo>
                <a:lnTo>
                  <a:pt x="343" y="147"/>
                </a:lnTo>
                <a:lnTo>
                  <a:pt x="345" y="147"/>
                </a:lnTo>
                <a:lnTo>
                  <a:pt x="345" y="147"/>
                </a:lnTo>
                <a:lnTo>
                  <a:pt x="343" y="147"/>
                </a:lnTo>
                <a:lnTo>
                  <a:pt x="343" y="147"/>
                </a:lnTo>
                <a:lnTo>
                  <a:pt x="342" y="147"/>
                </a:lnTo>
                <a:lnTo>
                  <a:pt x="342" y="147"/>
                </a:lnTo>
                <a:lnTo>
                  <a:pt x="342" y="147"/>
                </a:lnTo>
                <a:lnTo>
                  <a:pt x="340" y="148"/>
                </a:lnTo>
                <a:lnTo>
                  <a:pt x="340" y="148"/>
                </a:lnTo>
                <a:lnTo>
                  <a:pt x="339" y="147"/>
                </a:lnTo>
                <a:lnTo>
                  <a:pt x="342" y="145"/>
                </a:lnTo>
                <a:lnTo>
                  <a:pt x="342" y="145"/>
                </a:lnTo>
                <a:lnTo>
                  <a:pt x="342" y="145"/>
                </a:lnTo>
                <a:lnTo>
                  <a:pt x="342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5" y="145"/>
                </a:lnTo>
                <a:lnTo>
                  <a:pt x="345" y="144"/>
                </a:lnTo>
                <a:lnTo>
                  <a:pt x="345" y="144"/>
                </a:lnTo>
                <a:lnTo>
                  <a:pt x="345" y="144"/>
                </a:lnTo>
                <a:lnTo>
                  <a:pt x="345" y="144"/>
                </a:lnTo>
                <a:lnTo>
                  <a:pt x="343" y="144"/>
                </a:lnTo>
                <a:lnTo>
                  <a:pt x="340" y="144"/>
                </a:lnTo>
                <a:lnTo>
                  <a:pt x="336" y="147"/>
                </a:lnTo>
                <a:lnTo>
                  <a:pt x="336" y="147"/>
                </a:lnTo>
                <a:lnTo>
                  <a:pt x="335" y="147"/>
                </a:lnTo>
                <a:lnTo>
                  <a:pt x="335" y="147"/>
                </a:lnTo>
                <a:lnTo>
                  <a:pt x="332" y="148"/>
                </a:lnTo>
                <a:lnTo>
                  <a:pt x="328" y="150"/>
                </a:lnTo>
                <a:lnTo>
                  <a:pt x="328" y="150"/>
                </a:lnTo>
                <a:lnTo>
                  <a:pt x="328" y="150"/>
                </a:lnTo>
                <a:lnTo>
                  <a:pt x="326" y="150"/>
                </a:lnTo>
                <a:lnTo>
                  <a:pt x="326" y="150"/>
                </a:lnTo>
                <a:lnTo>
                  <a:pt x="326" y="151"/>
                </a:lnTo>
                <a:lnTo>
                  <a:pt x="329" y="151"/>
                </a:lnTo>
                <a:lnTo>
                  <a:pt x="329" y="151"/>
                </a:lnTo>
                <a:lnTo>
                  <a:pt x="329" y="151"/>
                </a:lnTo>
                <a:lnTo>
                  <a:pt x="329" y="151"/>
                </a:lnTo>
                <a:lnTo>
                  <a:pt x="328" y="151"/>
                </a:lnTo>
                <a:lnTo>
                  <a:pt x="326" y="151"/>
                </a:lnTo>
                <a:lnTo>
                  <a:pt x="326" y="153"/>
                </a:lnTo>
                <a:lnTo>
                  <a:pt x="326" y="153"/>
                </a:lnTo>
                <a:lnTo>
                  <a:pt x="326" y="153"/>
                </a:lnTo>
                <a:lnTo>
                  <a:pt x="326" y="153"/>
                </a:lnTo>
                <a:lnTo>
                  <a:pt x="326" y="151"/>
                </a:lnTo>
                <a:lnTo>
                  <a:pt x="325" y="151"/>
                </a:lnTo>
                <a:lnTo>
                  <a:pt x="325" y="151"/>
                </a:lnTo>
                <a:lnTo>
                  <a:pt x="325" y="153"/>
                </a:lnTo>
                <a:lnTo>
                  <a:pt x="325" y="153"/>
                </a:lnTo>
                <a:lnTo>
                  <a:pt x="325" y="153"/>
                </a:lnTo>
                <a:lnTo>
                  <a:pt x="325" y="154"/>
                </a:lnTo>
                <a:lnTo>
                  <a:pt x="325" y="154"/>
                </a:lnTo>
                <a:lnTo>
                  <a:pt x="325" y="155"/>
                </a:lnTo>
                <a:lnTo>
                  <a:pt x="325" y="155"/>
                </a:lnTo>
                <a:lnTo>
                  <a:pt x="325" y="155"/>
                </a:lnTo>
                <a:lnTo>
                  <a:pt x="326" y="155"/>
                </a:lnTo>
                <a:lnTo>
                  <a:pt x="326" y="155"/>
                </a:lnTo>
                <a:lnTo>
                  <a:pt x="326" y="155"/>
                </a:lnTo>
                <a:lnTo>
                  <a:pt x="326" y="157"/>
                </a:lnTo>
                <a:lnTo>
                  <a:pt x="326" y="157"/>
                </a:lnTo>
                <a:lnTo>
                  <a:pt x="326" y="157"/>
                </a:lnTo>
                <a:lnTo>
                  <a:pt x="326" y="157"/>
                </a:lnTo>
                <a:lnTo>
                  <a:pt x="328" y="157"/>
                </a:lnTo>
                <a:lnTo>
                  <a:pt x="329" y="157"/>
                </a:lnTo>
                <a:lnTo>
                  <a:pt x="330" y="157"/>
                </a:lnTo>
                <a:lnTo>
                  <a:pt x="332" y="155"/>
                </a:lnTo>
                <a:lnTo>
                  <a:pt x="332" y="155"/>
                </a:lnTo>
                <a:lnTo>
                  <a:pt x="332" y="155"/>
                </a:lnTo>
                <a:lnTo>
                  <a:pt x="332" y="154"/>
                </a:lnTo>
                <a:lnTo>
                  <a:pt x="333" y="154"/>
                </a:lnTo>
                <a:lnTo>
                  <a:pt x="335" y="154"/>
                </a:lnTo>
                <a:lnTo>
                  <a:pt x="335" y="154"/>
                </a:lnTo>
                <a:lnTo>
                  <a:pt x="336" y="154"/>
                </a:lnTo>
                <a:lnTo>
                  <a:pt x="336" y="154"/>
                </a:lnTo>
                <a:lnTo>
                  <a:pt x="335" y="153"/>
                </a:lnTo>
                <a:lnTo>
                  <a:pt x="335" y="153"/>
                </a:lnTo>
                <a:lnTo>
                  <a:pt x="335" y="153"/>
                </a:lnTo>
                <a:lnTo>
                  <a:pt x="336" y="153"/>
                </a:lnTo>
                <a:lnTo>
                  <a:pt x="336" y="153"/>
                </a:lnTo>
                <a:lnTo>
                  <a:pt x="338" y="153"/>
                </a:lnTo>
                <a:lnTo>
                  <a:pt x="338" y="151"/>
                </a:lnTo>
                <a:lnTo>
                  <a:pt x="338" y="151"/>
                </a:lnTo>
                <a:lnTo>
                  <a:pt x="339" y="151"/>
                </a:lnTo>
                <a:lnTo>
                  <a:pt x="339" y="151"/>
                </a:lnTo>
                <a:lnTo>
                  <a:pt x="340" y="151"/>
                </a:lnTo>
                <a:lnTo>
                  <a:pt x="340" y="151"/>
                </a:lnTo>
                <a:lnTo>
                  <a:pt x="340" y="150"/>
                </a:lnTo>
                <a:lnTo>
                  <a:pt x="340" y="150"/>
                </a:lnTo>
                <a:lnTo>
                  <a:pt x="340" y="150"/>
                </a:lnTo>
                <a:lnTo>
                  <a:pt x="342" y="150"/>
                </a:lnTo>
                <a:lnTo>
                  <a:pt x="343" y="150"/>
                </a:lnTo>
                <a:lnTo>
                  <a:pt x="345" y="148"/>
                </a:lnTo>
                <a:lnTo>
                  <a:pt x="346" y="148"/>
                </a:lnTo>
                <a:lnTo>
                  <a:pt x="348" y="147"/>
                </a:lnTo>
                <a:lnTo>
                  <a:pt x="349" y="148"/>
                </a:lnTo>
                <a:lnTo>
                  <a:pt x="349" y="148"/>
                </a:lnTo>
                <a:lnTo>
                  <a:pt x="350" y="147"/>
                </a:lnTo>
                <a:lnTo>
                  <a:pt x="350" y="147"/>
                </a:lnTo>
                <a:lnTo>
                  <a:pt x="352" y="147"/>
                </a:lnTo>
                <a:lnTo>
                  <a:pt x="353" y="147"/>
                </a:lnTo>
                <a:lnTo>
                  <a:pt x="353" y="147"/>
                </a:lnTo>
                <a:lnTo>
                  <a:pt x="353" y="147"/>
                </a:lnTo>
                <a:lnTo>
                  <a:pt x="353" y="145"/>
                </a:lnTo>
                <a:lnTo>
                  <a:pt x="355" y="145"/>
                </a:lnTo>
                <a:lnTo>
                  <a:pt x="355" y="145"/>
                </a:lnTo>
                <a:lnTo>
                  <a:pt x="356" y="145"/>
                </a:lnTo>
                <a:lnTo>
                  <a:pt x="356" y="145"/>
                </a:lnTo>
                <a:lnTo>
                  <a:pt x="356" y="144"/>
                </a:lnTo>
                <a:lnTo>
                  <a:pt x="356" y="144"/>
                </a:lnTo>
                <a:lnTo>
                  <a:pt x="358" y="144"/>
                </a:lnTo>
                <a:lnTo>
                  <a:pt x="359" y="144"/>
                </a:lnTo>
                <a:lnTo>
                  <a:pt x="360" y="143"/>
                </a:lnTo>
                <a:lnTo>
                  <a:pt x="362" y="143"/>
                </a:lnTo>
                <a:lnTo>
                  <a:pt x="362" y="144"/>
                </a:lnTo>
                <a:lnTo>
                  <a:pt x="362" y="144"/>
                </a:lnTo>
                <a:lnTo>
                  <a:pt x="360" y="144"/>
                </a:lnTo>
                <a:lnTo>
                  <a:pt x="359" y="144"/>
                </a:lnTo>
                <a:lnTo>
                  <a:pt x="358" y="145"/>
                </a:lnTo>
                <a:lnTo>
                  <a:pt x="358" y="147"/>
                </a:lnTo>
                <a:lnTo>
                  <a:pt x="358" y="147"/>
                </a:lnTo>
                <a:lnTo>
                  <a:pt x="356" y="147"/>
                </a:lnTo>
                <a:lnTo>
                  <a:pt x="356" y="147"/>
                </a:lnTo>
                <a:lnTo>
                  <a:pt x="355" y="147"/>
                </a:lnTo>
                <a:lnTo>
                  <a:pt x="355" y="147"/>
                </a:lnTo>
                <a:lnTo>
                  <a:pt x="353" y="147"/>
                </a:lnTo>
                <a:lnTo>
                  <a:pt x="353" y="147"/>
                </a:lnTo>
                <a:lnTo>
                  <a:pt x="349" y="148"/>
                </a:lnTo>
                <a:lnTo>
                  <a:pt x="345" y="151"/>
                </a:lnTo>
                <a:lnTo>
                  <a:pt x="345" y="153"/>
                </a:lnTo>
                <a:lnTo>
                  <a:pt x="345" y="153"/>
                </a:lnTo>
                <a:lnTo>
                  <a:pt x="343" y="153"/>
                </a:lnTo>
                <a:lnTo>
                  <a:pt x="342" y="153"/>
                </a:lnTo>
                <a:lnTo>
                  <a:pt x="340" y="153"/>
                </a:lnTo>
                <a:lnTo>
                  <a:pt x="340" y="154"/>
                </a:lnTo>
                <a:lnTo>
                  <a:pt x="340" y="154"/>
                </a:lnTo>
                <a:lnTo>
                  <a:pt x="340" y="154"/>
                </a:lnTo>
                <a:lnTo>
                  <a:pt x="339" y="154"/>
                </a:lnTo>
                <a:lnTo>
                  <a:pt x="339" y="154"/>
                </a:lnTo>
                <a:lnTo>
                  <a:pt x="338" y="154"/>
                </a:lnTo>
                <a:lnTo>
                  <a:pt x="338" y="154"/>
                </a:lnTo>
                <a:lnTo>
                  <a:pt x="338" y="153"/>
                </a:lnTo>
                <a:lnTo>
                  <a:pt x="338" y="153"/>
                </a:lnTo>
                <a:lnTo>
                  <a:pt x="338" y="153"/>
                </a:lnTo>
                <a:lnTo>
                  <a:pt x="338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4"/>
                </a:lnTo>
                <a:lnTo>
                  <a:pt x="336" y="154"/>
                </a:lnTo>
                <a:lnTo>
                  <a:pt x="338" y="154"/>
                </a:lnTo>
                <a:lnTo>
                  <a:pt x="338" y="154"/>
                </a:lnTo>
                <a:lnTo>
                  <a:pt x="336" y="154"/>
                </a:lnTo>
                <a:lnTo>
                  <a:pt x="336" y="154"/>
                </a:lnTo>
                <a:lnTo>
                  <a:pt x="335" y="154"/>
                </a:lnTo>
                <a:lnTo>
                  <a:pt x="333" y="154"/>
                </a:lnTo>
                <a:lnTo>
                  <a:pt x="333" y="155"/>
                </a:lnTo>
                <a:lnTo>
                  <a:pt x="333" y="155"/>
                </a:lnTo>
                <a:lnTo>
                  <a:pt x="333" y="155"/>
                </a:lnTo>
                <a:lnTo>
                  <a:pt x="333" y="155"/>
                </a:lnTo>
                <a:lnTo>
                  <a:pt x="328" y="158"/>
                </a:lnTo>
                <a:lnTo>
                  <a:pt x="328" y="158"/>
                </a:lnTo>
                <a:lnTo>
                  <a:pt x="328" y="158"/>
                </a:lnTo>
                <a:lnTo>
                  <a:pt x="328" y="160"/>
                </a:lnTo>
                <a:lnTo>
                  <a:pt x="326" y="161"/>
                </a:lnTo>
                <a:lnTo>
                  <a:pt x="328" y="161"/>
                </a:lnTo>
                <a:lnTo>
                  <a:pt x="328" y="161"/>
                </a:lnTo>
                <a:lnTo>
                  <a:pt x="326" y="161"/>
                </a:lnTo>
                <a:lnTo>
                  <a:pt x="326" y="161"/>
                </a:lnTo>
                <a:lnTo>
                  <a:pt x="325" y="161"/>
                </a:lnTo>
                <a:lnTo>
                  <a:pt x="325" y="161"/>
                </a:lnTo>
                <a:lnTo>
                  <a:pt x="325" y="161"/>
                </a:lnTo>
                <a:lnTo>
                  <a:pt x="323" y="161"/>
                </a:lnTo>
                <a:lnTo>
                  <a:pt x="323" y="161"/>
                </a:lnTo>
                <a:lnTo>
                  <a:pt x="322" y="161"/>
                </a:lnTo>
                <a:lnTo>
                  <a:pt x="322" y="161"/>
                </a:lnTo>
                <a:lnTo>
                  <a:pt x="322" y="163"/>
                </a:lnTo>
                <a:lnTo>
                  <a:pt x="322" y="163"/>
                </a:lnTo>
                <a:lnTo>
                  <a:pt x="322" y="163"/>
                </a:lnTo>
                <a:lnTo>
                  <a:pt x="320" y="163"/>
                </a:lnTo>
                <a:lnTo>
                  <a:pt x="320" y="164"/>
                </a:lnTo>
                <a:lnTo>
                  <a:pt x="320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8" y="165"/>
                </a:lnTo>
                <a:lnTo>
                  <a:pt x="318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8" y="165"/>
                </a:lnTo>
                <a:lnTo>
                  <a:pt x="318" y="164"/>
                </a:lnTo>
                <a:lnTo>
                  <a:pt x="318" y="164"/>
                </a:lnTo>
                <a:lnTo>
                  <a:pt x="316" y="164"/>
                </a:lnTo>
                <a:lnTo>
                  <a:pt x="316" y="164"/>
                </a:lnTo>
                <a:lnTo>
                  <a:pt x="316" y="163"/>
                </a:lnTo>
                <a:lnTo>
                  <a:pt x="316" y="163"/>
                </a:lnTo>
                <a:lnTo>
                  <a:pt x="318" y="163"/>
                </a:lnTo>
                <a:lnTo>
                  <a:pt x="319" y="163"/>
                </a:lnTo>
                <a:lnTo>
                  <a:pt x="319" y="163"/>
                </a:lnTo>
                <a:lnTo>
                  <a:pt x="319" y="161"/>
                </a:lnTo>
                <a:lnTo>
                  <a:pt x="319" y="161"/>
                </a:lnTo>
                <a:lnTo>
                  <a:pt x="319" y="160"/>
                </a:lnTo>
                <a:lnTo>
                  <a:pt x="320" y="158"/>
                </a:lnTo>
                <a:lnTo>
                  <a:pt x="320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7"/>
                </a:lnTo>
                <a:lnTo>
                  <a:pt x="319" y="157"/>
                </a:lnTo>
                <a:lnTo>
                  <a:pt x="319" y="155"/>
                </a:lnTo>
                <a:lnTo>
                  <a:pt x="320" y="155"/>
                </a:lnTo>
                <a:lnTo>
                  <a:pt x="320" y="155"/>
                </a:lnTo>
                <a:lnTo>
                  <a:pt x="319" y="157"/>
                </a:lnTo>
                <a:lnTo>
                  <a:pt x="319" y="157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20" y="158"/>
                </a:lnTo>
                <a:lnTo>
                  <a:pt x="322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60"/>
                </a:lnTo>
                <a:lnTo>
                  <a:pt x="323" y="160"/>
                </a:lnTo>
                <a:lnTo>
                  <a:pt x="323" y="160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5"/>
                </a:lnTo>
                <a:lnTo>
                  <a:pt x="323" y="155"/>
                </a:lnTo>
                <a:lnTo>
                  <a:pt x="323" y="155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2" y="154"/>
                </a:lnTo>
                <a:lnTo>
                  <a:pt x="320" y="154"/>
                </a:lnTo>
                <a:lnTo>
                  <a:pt x="319" y="155"/>
                </a:lnTo>
                <a:lnTo>
                  <a:pt x="318" y="155"/>
                </a:lnTo>
                <a:lnTo>
                  <a:pt x="318" y="155"/>
                </a:lnTo>
                <a:lnTo>
                  <a:pt x="315" y="157"/>
                </a:lnTo>
                <a:lnTo>
                  <a:pt x="312" y="158"/>
                </a:lnTo>
                <a:lnTo>
                  <a:pt x="309" y="160"/>
                </a:lnTo>
                <a:lnTo>
                  <a:pt x="306" y="161"/>
                </a:lnTo>
                <a:lnTo>
                  <a:pt x="306" y="161"/>
                </a:lnTo>
                <a:lnTo>
                  <a:pt x="305" y="161"/>
                </a:lnTo>
                <a:lnTo>
                  <a:pt x="305" y="163"/>
                </a:lnTo>
                <a:lnTo>
                  <a:pt x="303" y="163"/>
                </a:lnTo>
                <a:lnTo>
                  <a:pt x="302" y="163"/>
                </a:lnTo>
                <a:lnTo>
                  <a:pt x="302" y="163"/>
                </a:lnTo>
                <a:lnTo>
                  <a:pt x="302" y="163"/>
                </a:lnTo>
                <a:lnTo>
                  <a:pt x="302" y="163"/>
                </a:lnTo>
                <a:lnTo>
                  <a:pt x="301" y="163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301" y="165"/>
                </a:lnTo>
                <a:lnTo>
                  <a:pt x="301" y="165"/>
                </a:lnTo>
                <a:lnTo>
                  <a:pt x="299" y="165"/>
                </a:lnTo>
                <a:lnTo>
                  <a:pt x="299" y="165"/>
                </a:lnTo>
                <a:lnTo>
                  <a:pt x="301" y="165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299" y="164"/>
                </a:lnTo>
                <a:lnTo>
                  <a:pt x="299" y="164"/>
                </a:lnTo>
                <a:lnTo>
                  <a:pt x="298" y="165"/>
                </a:lnTo>
                <a:lnTo>
                  <a:pt x="298" y="165"/>
                </a:lnTo>
                <a:lnTo>
                  <a:pt x="298" y="165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5"/>
                </a:lnTo>
                <a:lnTo>
                  <a:pt x="298" y="165"/>
                </a:lnTo>
                <a:lnTo>
                  <a:pt x="296" y="165"/>
                </a:lnTo>
                <a:lnTo>
                  <a:pt x="296" y="165"/>
                </a:lnTo>
                <a:lnTo>
                  <a:pt x="296" y="165"/>
                </a:lnTo>
                <a:lnTo>
                  <a:pt x="295" y="165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3" y="167"/>
                </a:lnTo>
                <a:lnTo>
                  <a:pt x="293" y="167"/>
                </a:lnTo>
                <a:lnTo>
                  <a:pt x="293" y="168"/>
                </a:lnTo>
                <a:lnTo>
                  <a:pt x="292" y="168"/>
                </a:lnTo>
                <a:lnTo>
                  <a:pt x="292" y="168"/>
                </a:lnTo>
                <a:lnTo>
                  <a:pt x="292" y="167"/>
                </a:lnTo>
                <a:lnTo>
                  <a:pt x="292" y="167"/>
                </a:lnTo>
                <a:lnTo>
                  <a:pt x="292" y="168"/>
                </a:lnTo>
                <a:lnTo>
                  <a:pt x="291" y="168"/>
                </a:lnTo>
                <a:lnTo>
                  <a:pt x="291" y="168"/>
                </a:lnTo>
                <a:lnTo>
                  <a:pt x="291" y="168"/>
                </a:lnTo>
                <a:lnTo>
                  <a:pt x="291" y="168"/>
                </a:lnTo>
                <a:lnTo>
                  <a:pt x="288" y="170"/>
                </a:lnTo>
                <a:lnTo>
                  <a:pt x="285" y="171"/>
                </a:lnTo>
                <a:lnTo>
                  <a:pt x="281" y="172"/>
                </a:lnTo>
                <a:lnTo>
                  <a:pt x="281" y="172"/>
                </a:lnTo>
                <a:lnTo>
                  <a:pt x="278" y="174"/>
                </a:lnTo>
                <a:lnTo>
                  <a:pt x="275" y="174"/>
                </a:lnTo>
                <a:lnTo>
                  <a:pt x="273" y="175"/>
                </a:lnTo>
                <a:lnTo>
                  <a:pt x="273" y="175"/>
                </a:lnTo>
                <a:lnTo>
                  <a:pt x="273" y="175"/>
                </a:lnTo>
                <a:lnTo>
                  <a:pt x="275" y="177"/>
                </a:lnTo>
                <a:lnTo>
                  <a:pt x="275" y="177"/>
                </a:lnTo>
                <a:lnTo>
                  <a:pt x="275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5"/>
                </a:lnTo>
                <a:lnTo>
                  <a:pt x="272" y="175"/>
                </a:lnTo>
                <a:lnTo>
                  <a:pt x="272" y="175"/>
                </a:lnTo>
                <a:lnTo>
                  <a:pt x="272" y="175"/>
                </a:lnTo>
                <a:lnTo>
                  <a:pt x="271" y="175"/>
                </a:lnTo>
                <a:lnTo>
                  <a:pt x="271" y="177"/>
                </a:lnTo>
                <a:lnTo>
                  <a:pt x="269" y="178"/>
                </a:lnTo>
                <a:lnTo>
                  <a:pt x="269" y="178"/>
                </a:lnTo>
                <a:lnTo>
                  <a:pt x="269" y="177"/>
                </a:lnTo>
                <a:lnTo>
                  <a:pt x="269" y="177"/>
                </a:lnTo>
                <a:lnTo>
                  <a:pt x="268" y="177"/>
                </a:lnTo>
                <a:lnTo>
                  <a:pt x="268" y="177"/>
                </a:lnTo>
                <a:lnTo>
                  <a:pt x="268" y="177"/>
                </a:lnTo>
                <a:lnTo>
                  <a:pt x="268" y="177"/>
                </a:lnTo>
                <a:lnTo>
                  <a:pt x="266" y="177"/>
                </a:lnTo>
                <a:lnTo>
                  <a:pt x="266" y="177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66" y="178"/>
                </a:lnTo>
                <a:lnTo>
                  <a:pt x="266" y="178"/>
                </a:lnTo>
                <a:lnTo>
                  <a:pt x="266" y="180"/>
                </a:lnTo>
                <a:lnTo>
                  <a:pt x="266" y="180"/>
                </a:lnTo>
                <a:lnTo>
                  <a:pt x="268" y="180"/>
                </a:lnTo>
                <a:lnTo>
                  <a:pt x="268" y="180"/>
                </a:lnTo>
                <a:lnTo>
                  <a:pt x="266" y="180"/>
                </a:lnTo>
                <a:lnTo>
                  <a:pt x="266" y="180"/>
                </a:lnTo>
                <a:lnTo>
                  <a:pt x="266" y="180"/>
                </a:lnTo>
                <a:lnTo>
                  <a:pt x="266" y="181"/>
                </a:lnTo>
                <a:lnTo>
                  <a:pt x="266" y="181"/>
                </a:lnTo>
                <a:lnTo>
                  <a:pt x="266" y="180"/>
                </a:lnTo>
                <a:lnTo>
                  <a:pt x="265" y="180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2" y="180"/>
                </a:lnTo>
                <a:lnTo>
                  <a:pt x="262" y="180"/>
                </a:lnTo>
                <a:lnTo>
                  <a:pt x="262" y="180"/>
                </a:lnTo>
                <a:lnTo>
                  <a:pt x="262" y="180"/>
                </a:lnTo>
                <a:lnTo>
                  <a:pt x="261" y="180"/>
                </a:lnTo>
                <a:lnTo>
                  <a:pt x="261" y="180"/>
                </a:lnTo>
                <a:lnTo>
                  <a:pt x="259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1"/>
                </a:lnTo>
                <a:lnTo>
                  <a:pt x="258" y="181"/>
                </a:lnTo>
                <a:lnTo>
                  <a:pt x="256" y="181"/>
                </a:lnTo>
                <a:lnTo>
                  <a:pt x="256" y="181"/>
                </a:lnTo>
                <a:lnTo>
                  <a:pt x="256" y="181"/>
                </a:lnTo>
                <a:lnTo>
                  <a:pt x="256" y="182"/>
                </a:lnTo>
                <a:lnTo>
                  <a:pt x="256" y="182"/>
                </a:lnTo>
                <a:lnTo>
                  <a:pt x="255" y="184"/>
                </a:lnTo>
                <a:lnTo>
                  <a:pt x="254" y="184"/>
                </a:lnTo>
                <a:lnTo>
                  <a:pt x="254" y="184"/>
                </a:lnTo>
                <a:lnTo>
                  <a:pt x="254" y="185"/>
                </a:lnTo>
                <a:lnTo>
                  <a:pt x="254" y="185"/>
                </a:lnTo>
                <a:lnTo>
                  <a:pt x="252" y="187"/>
                </a:lnTo>
                <a:lnTo>
                  <a:pt x="252" y="187"/>
                </a:lnTo>
                <a:lnTo>
                  <a:pt x="252" y="187"/>
                </a:lnTo>
                <a:lnTo>
                  <a:pt x="252" y="185"/>
                </a:lnTo>
                <a:lnTo>
                  <a:pt x="251" y="185"/>
                </a:lnTo>
                <a:lnTo>
                  <a:pt x="251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7"/>
                </a:lnTo>
                <a:lnTo>
                  <a:pt x="249" y="188"/>
                </a:lnTo>
                <a:lnTo>
                  <a:pt x="248" y="188"/>
                </a:lnTo>
                <a:lnTo>
                  <a:pt x="248" y="188"/>
                </a:lnTo>
                <a:lnTo>
                  <a:pt x="248" y="190"/>
                </a:lnTo>
                <a:lnTo>
                  <a:pt x="246" y="190"/>
                </a:lnTo>
                <a:lnTo>
                  <a:pt x="246" y="190"/>
                </a:lnTo>
                <a:lnTo>
                  <a:pt x="246" y="190"/>
                </a:lnTo>
                <a:lnTo>
                  <a:pt x="246" y="188"/>
                </a:lnTo>
                <a:lnTo>
                  <a:pt x="248" y="188"/>
                </a:lnTo>
                <a:lnTo>
                  <a:pt x="248" y="188"/>
                </a:lnTo>
                <a:lnTo>
                  <a:pt x="246" y="188"/>
                </a:lnTo>
                <a:lnTo>
                  <a:pt x="246" y="188"/>
                </a:lnTo>
                <a:lnTo>
                  <a:pt x="246" y="188"/>
                </a:lnTo>
                <a:lnTo>
                  <a:pt x="245" y="188"/>
                </a:lnTo>
                <a:lnTo>
                  <a:pt x="245" y="190"/>
                </a:lnTo>
                <a:lnTo>
                  <a:pt x="245" y="190"/>
                </a:lnTo>
                <a:lnTo>
                  <a:pt x="245" y="190"/>
                </a:lnTo>
                <a:lnTo>
                  <a:pt x="245" y="190"/>
                </a:lnTo>
                <a:lnTo>
                  <a:pt x="245" y="191"/>
                </a:lnTo>
                <a:lnTo>
                  <a:pt x="246" y="191"/>
                </a:lnTo>
                <a:lnTo>
                  <a:pt x="248" y="190"/>
                </a:lnTo>
                <a:lnTo>
                  <a:pt x="248" y="190"/>
                </a:lnTo>
                <a:lnTo>
                  <a:pt x="249" y="190"/>
                </a:lnTo>
                <a:lnTo>
                  <a:pt x="251" y="188"/>
                </a:lnTo>
                <a:lnTo>
                  <a:pt x="251" y="188"/>
                </a:lnTo>
                <a:lnTo>
                  <a:pt x="251" y="188"/>
                </a:lnTo>
                <a:lnTo>
                  <a:pt x="252" y="188"/>
                </a:lnTo>
                <a:lnTo>
                  <a:pt x="252" y="190"/>
                </a:lnTo>
                <a:lnTo>
                  <a:pt x="251" y="191"/>
                </a:lnTo>
                <a:lnTo>
                  <a:pt x="251" y="191"/>
                </a:lnTo>
                <a:lnTo>
                  <a:pt x="251" y="191"/>
                </a:lnTo>
                <a:lnTo>
                  <a:pt x="251" y="191"/>
                </a:lnTo>
                <a:lnTo>
                  <a:pt x="251" y="190"/>
                </a:lnTo>
                <a:lnTo>
                  <a:pt x="251" y="190"/>
                </a:lnTo>
                <a:lnTo>
                  <a:pt x="251" y="190"/>
                </a:lnTo>
                <a:lnTo>
                  <a:pt x="251" y="190"/>
                </a:lnTo>
                <a:lnTo>
                  <a:pt x="251" y="191"/>
                </a:lnTo>
                <a:lnTo>
                  <a:pt x="249" y="191"/>
                </a:lnTo>
                <a:lnTo>
                  <a:pt x="249" y="192"/>
                </a:lnTo>
                <a:lnTo>
                  <a:pt x="248" y="192"/>
                </a:lnTo>
                <a:lnTo>
                  <a:pt x="246" y="192"/>
                </a:lnTo>
                <a:lnTo>
                  <a:pt x="246" y="194"/>
                </a:lnTo>
                <a:lnTo>
                  <a:pt x="245" y="194"/>
                </a:lnTo>
                <a:lnTo>
                  <a:pt x="242" y="195"/>
                </a:lnTo>
                <a:lnTo>
                  <a:pt x="242" y="195"/>
                </a:lnTo>
                <a:lnTo>
                  <a:pt x="242" y="194"/>
                </a:lnTo>
                <a:lnTo>
                  <a:pt x="244" y="194"/>
                </a:lnTo>
                <a:lnTo>
                  <a:pt x="244" y="194"/>
                </a:lnTo>
                <a:lnTo>
                  <a:pt x="244" y="194"/>
                </a:lnTo>
                <a:lnTo>
                  <a:pt x="245" y="192"/>
                </a:lnTo>
                <a:lnTo>
                  <a:pt x="244" y="192"/>
                </a:lnTo>
                <a:lnTo>
                  <a:pt x="244" y="192"/>
                </a:lnTo>
                <a:lnTo>
                  <a:pt x="242" y="192"/>
                </a:lnTo>
                <a:lnTo>
                  <a:pt x="242" y="192"/>
                </a:lnTo>
                <a:lnTo>
                  <a:pt x="242" y="191"/>
                </a:lnTo>
                <a:lnTo>
                  <a:pt x="242" y="190"/>
                </a:lnTo>
                <a:lnTo>
                  <a:pt x="242" y="190"/>
                </a:lnTo>
                <a:lnTo>
                  <a:pt x="241" y="190"/>
                </a:lnTo>
                <a:lnTo>
                  <a:pt x="241" y="191"/>
                </a:lnTo>
                <a:lnTo>
                  <a:pt x="239" y="191"/>
                </a:lnTo>
                <a:lnTo>
                  <a:pt x="239" y="191"/>
                </a:lnTo>
                <a:lnTo>
                  <a:pt x="239" y="191"/>
                </a:lnTo>
                <a:lnTo>
                  <a:pt x="239" y="192"/>
                </a:lnTo>
                <a:lnTo>
                  <a:pt x="239" y="192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5"/>
                </a:lnTo>
                <a:lnTo>
                  <a:pt x="241" y="195"/>
                </a:lnTo>
                <a:lnTo>
                  <a:pt x="241" y="197"/>
                </a:lnTo>
                <a:lnTo>
                  <a:pt x="241" y="197"/>
                </a:lnTo>
                <a:lnTo>
                  <a:pt x="241" y="197"/>
                </a:lnTo>
                <a:lnTo>
                  <a:pt x="239" y="198"/>
                </a:lnTo>
                <a:lnTo>
                  <a:pt x="239" y="198"/>
                </a:lnTo>
                <a:lnTo>
                  <a:pt x="239" y="200"/>
                </a:lnTo>
                <a:lnTo>
                  <a:pt x="239" y="200"/>
                </a:lnTo>
                <a:lnTo>
                  <a:pt x="239" y="200"/>
                </a:lnTo>
                <a:lnTo>
                  <a:pt x="238" y="200"/>
                </a:lnTo>
                <a:lnTo>
                  <a:pt x="236" y="200"/>
                </a:lnTo>
                <a:lnTo>
                  <a:pt x="235" y="201"/>
                </a:lnTo>
                <a:lnTo>
                  <a:pt x="234" y="201"/>
                </a:lnTo>
                <a:lnTo>
                  <a:pt x="234" y="202"/>
                </a:lnTo>
                <a:lnTo>
                  <a:pt x="232" y="202"/>
                </a:lnTo>
                <a:lnTo>
                  <a:pt x="231" y="202"/>
                </a:lnTo>
                <a:lnTo>
                  <a:pt x="231" y="202"/>
                </a:lnTo>
                <a:lnTo>
                  <a:pt x="231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8" y="202"/>
                </a:lnTo>
                <a:lnTo>
                  <a:pt x="228" y="204"/>
                </a:lnTo>
                <a:lnTo>
                  <a:pt x="226" y="204"/>
                </a:lnTo>
                <a:lnTo>
                  <a:pt x="226" y="204"/>
                </a:lnTo>
                <a:lnTo>
                  <a:pt x="226" y="202"/>
                </a:lnTo>
                <a:lnTo>
                  <a:pt x="226" y="202"/>
                </a:lnTo>
                <a:lnTo>
                  <a:pt x="225" y="204"/>
                </a:lnTo>
                <a:lnTo>
                  <a:pt x="225" y="204"/>
                </a:lnTo>
                <a:lnTo>
                  <a:pt x="224" y="205"/>
                </a:lnTo>
                <a:lnTo>
                  <a:pt x="224" y="205"/>
                </a:lnTo>
                <a:lnTo>
                  <a:pt x="224" y="205"/>
                </a:lnTo>
                <a:lnTo>
                  <a:pt x="222" y="205"/>
                </a:lnTo>
                <a:lnTo>
                  <a:pt x="222" y="207"/>
                </a:lnTo>
                <a:lnTo>
                  <a:pt x="221" y="207"/>
                </a:lnTo>
                <a:lnTo>
                  <a:pt x="221" y="205"/>
                </a:lnTo>
                <a:lnTo>
                  <a:pt x="221" y="207"/>
                </a:lnTo>
                <a:lnTo>
                  <a:pt x="219" y="207"/>
                </a:lnTo>
                <a:lnTo>
                  <a:pt x="221" y="205"/>
                </a:lnTo>
                <a:lnTo>
                  <a:pt x="219" y="205"/>
                </a:lnTo>
                <a:lnTo>
                  <a:pt x="219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4"/>
                </a:lnTo>
                <a:lnTo>
                  <a:pt x="221" y="204"/>
                </a:lnTo>
                <a:lnTo>
                  <a:pt x="219" y="204"/>
                </a:lnTo>
                <a:lnTo>
                  <a:pt x="219" y="202"/>
                </a:lnTo>
                <a:lnTo>
                  <a:pt x="218" y="202"/>
                </a:lnTo>
                <a:lnTo>
                  <a:pt x="218" y="201"/>
                </a:lnTo>
                <a:lnTo>
                  <a:pt x="218" y="201"/>
                </a:lnTo>
                <a:lnTo>
                  <a:pt x="218" y="201"/>
                </a:lnTo>
                <a:lnTo>
                  <a:pt x="218" y="202"/>
                </a:lnTo>
                <a:lnTo>
                  <a:pt x="218" y="204"/>
                </a:lnTo>
                <a:lnTo>
                  <a:pt x="218" y="204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4"/>
                </a:lnTo>
                <a:lnTo>
                  <a:pt x="216" y="204"/>
                </a:lnTo>
                <a:lnTo>
                  <a:pt x="216" y="204"/>
                </a:lnTo>
                <a:lnTo>
                  <a:pt x="216" y="205"/>
                </a:lnTo>
                <a:lnTo>
                  <a:pt x="216" y="205"/>
                </a:lnTo>
                <a:lnTo>
                  <a:pt x="216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9" y="207"/>
                </a:lnTo>
                <a:lnTo>
                  <a:pt x="219" y="205"/>
                </a:lnTo>
                <a:lnTo>
                  <a:pt x="219" y="205"/>
                </a:lnTo>
                <a:lnTo>
                  <a:pt x="219" y="207"/>
                </a:lnTo>
                <a:lnTo>
                  <a:pt x="218" y="207"/>
                </a:lnTo>
                <a:lnTo>
                  <a:pt x="219" y="207"/>
                </a:lnTo>
                <a:lnTo>
                  <a:pt x="219" y="207"/>
                </a:lnTo>
                <a:lnTo>
                  <a:pt x="218" y="208"/>
                </a:lnTo>
                <a:lnTo>
                  <a:pt x="218" y="208"/>
                </a:lnTo>
                <a:lnTo>
                  <a:pt x="218" y="208"/>
                </a:lnTo>
                <a:lnTo>
                  <a:pt x="218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5" y="205"/>
                </a:lnTo>
                <a:lnTo>
                  <a:pt x="215" y="205"/>
                </a:lnTo>
                <a:lnTo>
                  <a:pt x="215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2" y="205"/>
                </a:lnTo>
                <a:lnTo>
                  <a:pt x="212" y="205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09" y="205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8" y="208"/>
                </a:lnTo>
                <a:lnTo>
                  <a:pt x="208" y="208"/>
                </a:lnTo>
                <a:lnTo>
                  <a:pt x="208" y="208"/>
                </a:lnTo>
                <a:lnTo>
                  <a:pt x="209" y="208"/>
                </a:lnTo>
                <a:lnTo>
                  <a:pt x="209" y="208"/>
                </a:lnTo>
                <a:lnTo>
                  <a:pt x="209" y="210"/>
                </a:lnTo>
                <a:lnTo>
                  <a:pt x="209" y="210"/>
                </a:lnTo>
                <a:lnTo>
                  <a:pt x="209" y="210"/>
                </a:lnTo>
                <a:lnTo>
                  <a:pt x="208" y="210"/>
                </a:lnTo>
                <a:lnTo>
                  <a:pt x="207" y="208"/>
                </a:lnTo>
                <a:lnTo>
                  <a:pt x="207" y="208"/>
                </a:lnTo>
                <a:lnTo>
                  <a:pt x="207" y="208"/>
                </a:lnTo>
                <a:lnTo>
                  <a:pt x="207" y="208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5"/>
                </a:lnTo>
                <a:lnTo>
                  <a:pt x="205" y="205"/>
                </a:lnTo>
                <a:lnTo>
                  <a:pt x="207" y="205"/>
                </a:lnTo>
                <a:lnTo>
                  <a:pt x="207" y="205"/>
                </a:lnTo>
                <a:lnTo>
                  <a:pt x="207" y="204"/>
                </a:lnTo>
                <a:lnTo>
                  <a:pt x="207" y="204"/>
                </a:lnTo>
                <a:lnTo>
                  <a:pt x="205" y="204"/>
                </a:lnTo>
                <a:lnTo>
                  <a:pt x="205" y="204"/>
                </a:lnTo>
                <a:lnTo>
                  <a:pt x="205" y="204"/>
                </a:lnTo>
                <a:lnTo>
                  <a:pt x="204" y="204"/>
                </a:lnTo>
                <a:lnTo>
                  <a:pt x="202" y="205"/>
                </a:lnTo>
                <a:lnTo>
                  <a:pt x="202" y="205"/>
                </a:lnTo>
                <a:lnTo>
                  <a:pt x="202" y="205"/>
                </a:lnTo>
                <a:lnTo>
                  <a:pt x="202" y="205"/>
                </a:lnTo>
                <a:lnTo>
                  <a:pt x="202" y="207"/>
                </a:lnTo>
                <a:lnTo>
                  <a:pt x="204" y="207"/>
                </a:lnTo>
                <a:lnTo>
                  <a:pt x="204" y="207"/>
                </a:lnTo>
                <a:lnTo>
                  <a:pt x="202" y="207"/>
                </a:lnTo>
                <a:lnTo>
                  <a:pt x="202" y="207"/>
                </a:lnTo>
                <a:lnTo>
                  <a:pt x="202" y="207"/>
                </a:lnTo>
                <a:lnTo>
                  <a:pt x="202" y="208"/>
                </a:lnTo>
                <a:lnTo>
                  <a:pt x="202" y="210"/>
                </a:lnTo>
                <a:lnTo>
                  <a:pt x="201" y="211"/>
                </a:lnTo>
                <a:lnTo>
                  <a:pt x="202" y="211"/>
                </a:lnTo>
                <a:lnTo>
                  <a:pt x="202" y="211"/>
                </a:lnTo>
                <a:lnTo>
                  <a:pt x="202" y="211"/>
                </a:lnTo>
                <a:lnTo>
                  <a:pt x="201" y="211"/>
                </a:lnTo>
                <a:lnTo>
                  <a:pt x="201" y="211"/>
                </a:lnTo>
                <a:lnTo>
                  <a:pt x="201" y="211"/>
                </a:lnTo>
                <a:lnTo>
                  <a:pt x="201" y="212"/>
                </a:lnTo>
                <a:lnTo>
                  <a:pt x="201" y="212"/>
                </a:lnTo>
                <a:lnTo>
                  <a:pt x="202" y="212"/>
                </a:lnTo>
                <a:lnTo>
                  <a:pt x="202" y="212"/>
                </a:lnTo>
                <a:lnTo>
                  <a:pt x="202" y="214"/>
                </a:lnTo>
                <a:lnTo>
                  <a:pt x="202" y="214"/>
                </a:lnTo>
                <a:lnTo>
                  <a:pt x="201" y="212"/>
                </a:lnTo>
                <a:lnTo>
                  <a:pt x="199" y="212"/>
                </a:lnTo>
                <a:lnTo>
                  <a:pt x="199" y="211"/>
                </a:lnTo>
                <a:lnTo>
                  <a:pt x="199" y="211"/>
                </a:lnTo>
                <a:lnTo>
                  <a:pt x="199" y="211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8" y="210"/>
                </a:lnTo>
                <a:lnTo>
                  <a:pt x="199" y="208"/>
                </a:lnTo>
                <a:lnTo>
                  <a:pt x="199" y="208"/>
                </a:lnTo>
                <a:lnTo>
                  <a:pt x="199" y="208"/>
                </a:lnTo>
                <a:lnTo>
                  <a:pt x="198" y="208"/>
                </a:lnTo>
                <a:lnTo>
                  <a:pt x="198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5" y="210"/>
                </a:lnTo>
                <a:lnTo>
                  <a:pt x="195" y="208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1"/>
                </a:lnTo>
                <a:lnTo>
                  <a:pt x="195" y="211"/>
                </a:lnTo>
                <a:lnTo>
                  <a:pt x="195" y="211"/>
                </a:lnTo>
                <a:lnTo>
                  <a:pt x="195" y="211"/>
                </a:lnTo>
                <a:lnTo>
                  <a:pt x="195" y="212"/>
                </a:lnTo>
                <a:lnTo>
                  <a:pt x="194" y="212"/>
                </a:lnTo>
                <a:lnTo>
                  <a:pt x="194" y="212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5"/>
                </a:lnTo>
                <a:lnTo>
                  <a:pt x="192" y="215"/>
                </a:lnTo>
                <a:lnTo>
                  <a:pt x="192" y="214"/>
                </a:lnTo>
                <a:lnTo>
                  <a:pt x="191" y="214"/>
                </a:lnTo>
                <a:lnTo>
                  <a:pt x="191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8" y="214"/>
                </a:lnTo>
                <a:lnTo>
                  <a:pt x="187" y="215"/>
                </a:lnTo>
                <a:lnTo>
                  <a:pt x="187" y="214"/>
                </a:lnTo>
                <a:lnTo>
                  <a:pt x="187" y="214"/>
                </a:lnTo>
                <a:lnTo>
                  <a:pt x="185" y="215"/>
                </a:lnTo>
                <a:lnTo>
                  <a:pt x="185" y="215"/>
                </a:lnTo>
                <a:lnTo>
                  <a:pt x="185" y="217"/>
                </a:lnTo>
                <a:lnTo>
                  <a:pt x="185" y="217"/>
                </a:lnTo>
                <a:lnTo>
                  <a:pt x="184" y="217"/>
                </a:lnTo>
                <a:lnTo>
                  <a:pt x="184" y="217"/>
                </a:lnTo>
                <a:lnTo>
                  <a:pt x="184" y="217"/>
                </a:lnTo>
                <a:lnTo>
                  <a:pt x="184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8"/>
                </a:lnTo>
                <a:lnTo>
                  <a:pt x="182" y="218"/>
                </a:lnTo>
                <a:lnTo>
                  <a:pt x="182" y="218"/>
                </a:lnTo>
                <a:lnTo>
                  <a:pt x="182" y="218"/>
                </a:lnTo>
                <a:lnTo>
                  <a:pt x="181" y="218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5"/>
                </a:lnTo>
                <a:lnTo>
                  <a:pt x="181" y="215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5" y="218"/>
                </a:lnTo>
                <a:lnTo>
                  <a:pt x="175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8"/>
                </a:lnTo>
                <a:lnTo>
                  <a:pt x="174" y="218"/>
                </a:lnTo>
                <a:lnTo>
                  <a:pt x="174" y="218"/>
                </a:lnTo>
                <a:lnTo>
                  <a:pt x="174" y="218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2" y="218"/>
                </a:lnTo>
                <a:lnTo>
                  <a:pt x="172" y="218"/>
                </a:lnTo>
                <a:lnTo>
                  <a:pt x="171" y="219"/>
                </a:lnTo>
                <a:lnTo>
                  <a:pt x="171" y="219"/>
                </a:lnTo>
                <a:lnTo>
                  <a:pt x="171" y="218"/>
                </a:lnTo>
                <a:lnTo>
                  <a:pt x="171" y="218"/>
                </a:lnTo>
                <a:lnTo>
                  <a:pt x="169" y="218"/>
                </a:lnTo>
                <a:lnTo>
                  <a:pt x="169" y="218"/>
                </a:lnTo>
                <a:lnTo>
                  <a:pt x="168" y="218"/>
                </a:lnTo>
                <a:lnTo>
                  <a:pt x="168" y="219"/>
                </a:lnTo>
                <a:lnTo>
                  <a:pt x="167" y="219"/>
                </a:lnTo>
                <a:lnTo>
                  <a:pt x="167" y="219"/>
                </a:lnTo>
                <a:lnTo>
                  <a:pt x="167" y="219"/>
                </a:lnTo>
                <a:lnTo>
                  <a:pt x="167" y="219"/>
                </a:lnTo>
                <a:lnTo>
                  <a:pt x="165" y="221"/>
                </a:lnTo>
                <a:lnTo>
                  <a:pt x="165" y="221"/>
                </a:lnTo>
                <a:lnTo>
                  <a:pt x="164" y="219"/>
                </a:lnTo>
                <a:lnTo>
                  <a:pt x="164" y="219"/>
                </a:lnTo>
                <a:lnTo>
                  <a:pt x="162" y="219"/>
                </a:lnTo>
                <a:lnTo>
                  <a:pt x="162" y="221"/>
                </a:lnTo>
                <a:lnTo>
                  <a:pt x="162" y="221"/>
                </a:lnTo>
                <a:lnTo>
                  <a:pt x="162" y="221"/>
                </a:lnTo>
                <a:lnTo>
                  <a:pt x="162" y="221"/>
                </a:lnTo>
                <a:lnTo>
                  <a:pt x="161" y="221"/>
                </a:lnTo>
                <a:lnTo>
                  <a:pt x="161" y="222"/>
                </a:lnTo>
                <a:lnTo>
                  <a:pt x="161" y="222"/>
                </a:lnTo>
                <a:lnTo>
                  <a:pt x="161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7" y="222"/>
                </a:lnTo>
                <a:lnTo>
                  <a:pt x="157" y="222"/>
                </a:lnTo>
                <a:lnTo>
                  <a:pt x="157" y="222"/>
                </a:lnTo>
                <a:lnTo>
                  <a:pt x="155" y="222"/>
                </a:lnTo>
                <a:lnTo>
                  <a:pt x="155" y="222"/>
                </a:lnTo>
                <a:lnTo>
                  <a:pt x="154" y="222"/>
                </a:lnTo>
                <a:lnTo>
                  <a:pt x="154" y="222"/>
                </a:lnTo>
                <a:lnTo>
                  <a:pt x="154" y="222"/>
                </a:lnTo>
                <a:lnTo>
                  <a:pt x="152" y="222"/>
                </a:lnTo>
                <a:lnTo>
                  <a:pt x="152" y="222"/>
                </a:lnTo>
                <a:lnTo>
                  <a:pt x="152" y="222"/>
                </a:lnTo>
                <a:lnTo>
                  <a:pt x="151" y="224"/>
                </a:lnTo>
                <a:lnTo>
                  <a:pt x="151" y="224"/>
                </a:lnTo>
                <a:lnTo>
                  <a:pt x="150" y="222"/>
                </a:lnTo>
                <a:lnTo>
                  <a:pt x="150" y="222"/>
                </a:lnTo>
                <a:lnTo>
                  <a:pt x="150" y="222"/>
                </a:lnTo>
                <a:lnTo>
                  <a:pt x="150" y="222"/>
                </a:lnTo>
                <a:lnTo>
                  <a:pt x="148" y="224"/>
                </a:lnTo>
                <a:lnTo>
                  <a:pt x="147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4" y="224"/>
                </a:lnTo>
                <a:lnTo>
                  <a:pt x="144" y="224"/>
                </a:lnTo>
                <a:lnTo>
                  <a:pt x="142" y="224"/>
                </a:lnTo>
                <a:lnTo>
                  <a:pt x="142" y="224"/>
                </a:lnTo>
                <a:lnTo>
                  <a:pt x="141" y="224"/>
                </a:lnTo>
                <a:lnTo>
                  <a:pt x="141" y="224"/>
                </a:lnTo>
                <a:lnTo>
                  <a:pt x="141" y="224"/>
                </a:lnTo>
                <a:lnTo>
                  <a:pt x="140" y="225"/>
                </a:lnTo>
                <a:lnTo>
                  <a:pt x="140" y="225"/>
                </a:lnTo>
                <a:lnTo>
                  <a:pt x="140" y="225"/>
                </a:lnTo>
                <a:lnTo>
                  <a:pt x="140" y="225"/>
                </a:lnTo>
                <a:lnTo>
                  <a:pt x="138" y="225"/>
                </a:lnTo>
                <a:lnTo>
                  <a:pt x="137" y="227"/>
                </a:lnTo>
                <a:lnTo>
                  <a:pt x="137" y="225"/>
                </a:lnTo>
                <a:lnTo>
                  <a:pt x="137" y="225"/>
                </a:lnTo>
                <a:lnTo>
                  <a:pt x="137" y="225"/>
                </a:lnTo>
                <a:lnTo>
                  <a:pt x="135" y="225"/>
                </a:lnTo>
                <a:lnTo>
                  <a:pt x="135" y="225"/>
                </a:lnTo>
                <a:lnTo>
                  <a:pt x="135" y="225"/>
                </a:lnTo>
                <a:lnTo>
                  <a:pt x="135" y="225"/>
                </a:lnTo>
                <a:lnTo>
                  <a:pt x="134" y="225"/>
                </a:lnTo>
                <a:lnTo>
                  <a:pt x="134" y="227"/>
                </a:lnTo>
                <a:lnTo>
                  <a:pt x="134" y="227"/>
                </a:lnTo>
                <a:lnTo>
                  <a:pt x="134" y="227"/>
                </a:lnTo>
                <a:lnTo>
                  <a:pt x="134" y="227"/>
                </a:lnTo>
                <a:lnTo>
                  <a:pt x="134" y="225"/>
                </a:lnTo>
                <a:lnTo>
                  <a:pt x="134" y="225"/>
                </a:lnTo>
                <a:lnTo>
                  <a:pt x="132" y="225"/>
                </a:lnTo>
                <a:lnTo>
                  <a:pt x="132" y="225"/>
                </a:lnTo>
                <a:lnTo>
                  <a:pt x="132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8"/>
                </a:lnTo>
                <a:lnTo>
                  <a:pt x="131" y="228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0" y="227"/>
                </a:lnTo>
                <a:lnTo>
                  <a:pt x="130" y="227"/>
                </a:lnTo>
                <a:lnTo>
                  <a:pt x="130" y="227"/>
                </a:lnTo>
                <a:lnTo>
                  <a:pt x="128" y="227"/>
                </a:lnTo>
                <a:lnTo>
                  <a:pt x="128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5"/>
                </a:lnTo>
                <a:lnTo>
                  <a:pt x="127" y="225"/>
                </a:lnTo>
                <a:lnTo>
                  <a:pt x="125" y="227"/>
                </a:lnTo>
                <a:lnTo>
                  <a:pt x="125" y="227"/>
                </a:lnTo>
                <a:lnTo>
                  <a:pt x="124" y="228"/>
                </a:lnTo>
                <a:lnTo>
                  <a:pt x="122" y="228"/>
                </a:lnTo>
                <a:lnTo>
                  <a:pt x="122" y="228"/>
                </a:lnTo>
                <a:lnTo>
                  <a:pt x="122" y="227"/>
                </a:lnTo>
                <a:lnTo>
                  <a:pt x="122" y="225"/>
                </a:lnTo>
                <a:lnTo>
                  <a:pt x="122" y="225"/>
                </a:lnTo>
                <a:lnTo>
                  <a:pt x="122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7"/>
                </a:lnTo>
                <a:lnTo>
                  <a:pt x="121" y="227"/>
                </a:lnTo>
                <a:lnTo>
                  <a:pt x="121" y="227"/>
                </a:lnTo>
                <a:lnTo>
                  <a:pt x="122" y="228"/>
                </a:lnTo>
                <a:lnTo>
                  <a:pt x="122" y="228"/>
                </a:lnTo>
                <a:lnTo>
                  <a:pt x="121" y="228"/>
                </a:lnTo>
                <a:lnTo>
                  <a:pt x="121" y="228"/>
                </a:lnTo>
                <a:lnTo>
                  <a:pt x="120" y="227"/>
                </a:lnTo>
                <a:lnTo>
                  <a:pt x="118" y="227"/>
                </a:lnTo>
                <a:lnTo>
                  <a:pt x="118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5" y="227"/>
                </a:lnTo>
                <a:lnTo>
                  <a:pt x="115" y="227"/>
                </a:lnTo>
                <a:lnTo>
                  <a:pt x="114" y="227"/>
                </a:lnTo>
                <a:lnTo>
                  <a:pt x="114" y="228"/>
                </a:lnTo>
                <a:lnTo>
                  <a:pt x="114" y="228"/>
                </a:lnTo>
                <a:lnTo>
                  <a:pt x="114" y="227"/>
                </a:lnTo>
                <a:lnTo>
                  <a:pt x="115" y="227"/>
                </a:lnTo>
                <a:lnTo>
                  <a:pt x="115" y="227"/>
                </a:lnTo>
                <a:lnTo>
                  <a:pt x="114" y="227"/>
                </a:lnTo>
                <a:lnTo>
                  <a:pt x="114" y="227"/>
                </a:lnTo>
                <a:lnTo>
                  <a:pt x="112" y="227"/>
                </a:lnTo>
                <a:lnTo>
                  <a:pt x="111" y="228"/>
                </a:lnTo>
                <a:lnTo>
                  <a:pt x="111" y="228"/>
                </a:lnTo>
                <a:lnTo>
                  <a:pt x="111" y="228"/>
                </a:lnTo>
                <a:lnTo>
                  <a:pt x="111" y="227"/>
                </a:lnTo>
                <a:lnTo>
                  <a:pt x="111" y="227"/>
                </a:lnTo>
                <a:lnTo>
                  <a:pt x="111" y="225"/>
                </a:lnTo>
                <a:lnTo>
                  <a:pt x="110" y="224"/>
                </a:lnTo>
                <a:lnTo>
                  <a:pt x="110" y="224"/>
                </a:lnTo>
                <a:lnTo>
                  <a:pt x="110" y="224"/>
                </a:lnTo>
                <a:lnTo>
                  <a:pt x="110" y="225"/>
                </a:lnTo>
                <a:lnTo>
                  <a:pt x="108" y="225"/>
                </a:lnTo>
                <a:lnTo>
                  <a:pt x="107" y="227"/>
                </a:lnTo>
                <a:lnTo>
                  <a:pt x="107" y="228"/>
                </a:lnTo>
                <a:lnTo>
                  <a:pt x="107" y="228"/>
                </a:lnTo>
                <a:lnTo>
                  <a:pt x="107" y="228"/>
                </a:lnTo>
                <a:lnTo>
                  <a:pt x="105" y="228"/>
                </a:lnTo>
                <a:lnTo>
                  <a:pt x="105" y="227"/>
                </a:lnTo>
                <a:lnTo>
                  <a:pt x="105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8"/>
                </a:lnTo>
                <a:lnTo>
                  <a:pt x="104" y="228"/>
                </a:lnTo>
                <a:lnTo>
                  <a:pt x="104" y="228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5"/>
                </a:lnTo>
                <a:lnTo>
                  <a:pt x="104" y="225"/>
                </a:lnTo>
                <a:lnTo>
                  <a:pt x="103" y="225"/>
                </a:lnTo>
                <a:lnTo>
                  <a:pt x="103" y="225"/>
                </a:lnTo>
                <a:lnTo>
                  <a:pt x="103" y="227"/>
                </a:lnTo>
                <a:lnTo>
                  <a:pt x="103" y="227"/>
                </a:lnTo>
                <a:lnTo>
                  <a:pt x="103" y="228"/>
                </a:lnTo>
                <a:lnTo>
                  <a:pt x="101" y="228"/>
                </a:lnTo>
                <a:lnTo>
                  <a:pt x="100" y="228"/>
                </a:lnTo>
                <a:lnTo>
                  <a:pt x="98" y="228"/>
                </a:lnTo>
                <a:lnTo>
                  <a:pt x="98" y="228"/>
                </a:lnTo>
                <a:lnTo>
                  <a:pt x="98" y="227"/>
                </a:lnTo>
                <a:lnTo>
                  <a:pt x="98" y="227"/>
                </a:lnTo>
                <a:lnTo>
                  <a:pt x="98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5"/>
                </a:lnTo>
                <a:lnTo>
                  <a:pt x="103" y="227"/>
                </a:lnTo>
                <a:lnTo>
                  <a:pt x="103" y="227"/>
                </a:lnTo>
                <a:lnTo>
                  <a:pt x="103" y="225"/>
                </a:lnTo>
                <a:lnTo>
                  <a:pt x="103" y="224"/>
                </a:lnTo>
                <a:lnTo>
                  <a:pt x="103" y="224"/>
                </a:lnTo>
                <a:lnTo>
                  <a:pt x="103" y="224"/>
                </a:lnTo>
                <a:lnTo>
                  <a:pt x="103" y="222"/>
                </a:lnTo>
                <a:lnTo>
                  <a:pt x="101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1" y="224"/>
                </a:lnTo>
                <a:lnTo>
                  <a:pt x="101" y="224"/>
                </a:lnTo>
                <a:lnTo>
                  <a:pt x="101" y="224"/>
                </a:lnTo>
                <a:lnTo>
                  <a:pt x="101" y="224"/>
                </a:lnTo>
                <a:lnTo>
                  <a:pt x="100" y="224"/>
                </a:lnTo>
                <a:lnTo>
                  <a:pt x="100" y="225"/>
                </a:lnTo>
                <a:lnTo>
                  <a:pt x="100" y="225"/>
                </a:lnTo>
                <a:lnTo>
                  <a:pt x="97" y="224"/>
                </a:lnTo>
                <a:lnTo>
                  <a:pt x="97" y="224"/>
                </a:lnTo>
                <a:lnTo>
                  <a:pt x="97" y="224"/>
                </a:lnTo>
                <a:lnTo>
                  <a:pt x="95" y="225"/>
                </a:lnTo>
                <a:lnTo>
                  <a:pt x="95" y="225"/>
                </a:lnTo>
                <a:lnTo>
                  <a:pt x="95" y="224"/>
                </a:lnTo>
                <a:lnTo>
                  <a:pt x="95" y="224"/>
                </a:lnTo>
                <a:lnTo>
                  <a:pt x="95" y="224"/>
                </a:lnTo>
                <a:lnTo>
                  <a:pt x="95" y="224"/>
                </a:lnTo>
                <a:lnTo>
                  <a:pt x="95" y="225"/>
                </a:lnTo>
                <a:lnTo>
                  <a:pt x="94" y="225"/>
                </a:lnTo>
                <a:lnTo>
                  <a:pt x="94" y="227"/>
                </a:lnTo>
                <a:lnTo>
                  <a:pt x="94" y="227"/>
                </a:lnTo>
                <a:lnTo>
                  <a:pt x="94" y="227"/>
                </a:lnTo>
                <a:lnTo>
                  <a:pt x="93" y="225"/>
                </a:lnTo>
                <a:lnTo>
                  <a:pt x="93" y="224"/>
                </a:lnTo>
                <a:lnTo>
                  <a:pt x="93" y="224"/>
                </a:lnTo>
                <a:lnTo>
                  <a:pt x="93" y="224"/>
                </a:lnTo>
                <a:lnTo>
                  <a:pt x="93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2"/>
                </a:lnTo>
                <a:lnTo>
                  <a:pt x="94" y="222"/>
                </a:lnTo>
                <a:lnTo>
                  <a:pt x="93" y="222"/>
                </a:lnTo>
                <a:lnTo>
                  <a:pt x="93" y="222"/>
                </a:lnTo>
                <a:lnTo>
                  <a:pt x="91" y="221"/>
                </a:lnTo>
                <a:lnTo>
                  <a:pt x="91" y="221"/>
                </a:lnTo>
                <a:lnTo>
                  <a:pt x="91" y="221"/>
                </a:lnTo>
                <a:lnTo>
                  <a:pt x="91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21"/>
                </a:lnTo>
                <a:lnTo>
                  <a:pt x="90" y="222"/>
                </a:lnTo>
                <a:lnTo>
                  <a:pt x="90" y="222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5"/>
                </a:lnTo>
                <a:lnTo>
                  <a:pt x="91" y="225"/>
                </a:lnTo>
                <a:lnTo>
                  <a:pt x="91" y="227"/>
                </a:lnTo>
                <a:lnTo>
                  <a:pt x="91" y="227"/>
                </a:lnTo>
                <a:lnTo>
                  <a:pt x="91" y="227"/>
                </a:lnTo>
                <a:lnTo>
                  <a:pt x="90" y="227"/>
                </a:lnTo>
                <a:lnTo>
                  <a:pt x="90" y="227"/>
                </a:lnTo>
                <a:lnTo>
                  <a:pt x="88" y="225"/>
                </a:lnTo>
                <a:lnTo>
                  <a:pt x="88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4"/>
                </a:lnTo>
                <a:lnTo>
                  <a:pt x="88" y="224"/>
                </a:lnTo>
                <a:lnTo>
                  <a:pt x="88" y="222"/>
                </a:lnTo>
                <a:lnTo>
                  <a:pt x="88" y="222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4"/>
                </a:lnTo>
                <a:lnTo>
                  <a:pt x="84" y="224"/>
                </a:lnTo>
                <a:lnTo>
                  <a:pt x="84" y="224"/>
                </a:lnTo>
                <a:lnTo>
                  <a:pt x="84" y="222"/>
                </a:lnTo>
                <a:lnTo>
                  <a:pt x="84" y="222"/>
                </a:lnTo>
                <a:lnTo>
                  <a:pt x="85" y="222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2"/>
                </a:lnTo>
                <a:lnTo>
                  <a:pt x="85" y="222"/>
                </a:lnTo>
                <a:lnTo>
                  <a:pt x="85" y="222"/>
                </a:lnTo>
                <a:lnTo>
                  <a:pt x="87" y="222"/>
                </a:lnTo>
                <a:lnTo>
                  <a:pt x="87" y="221"/>
                </a:lnTo>
                <a:lnTo>
                  <a:pt x="87" y="221"/>
                </a:lnTo>
                <a:lnTo>
                  <a:pt x="87" y="221"/>
                </a:lnTo>
                <a:lnTo>
                  <a:pt x="87" y="219"/>
                </a:lnTo>
                <a:lnTo>
                  <a:pt x="87" y="219"/>
                </a:lnTo>
                <a:lnTo>
                  <a:pt x="87" y="219"/>
                </a:lnTo>
                <a:lnTo>
                  <a:pt x="88" y="219"/>
                </a:lnTo>
                <a:lnTo>
                  <a:pt x="88" y="218"/>
                </a:lnTo>
                <a:lnTo>
                  <a:pt x="88" y="218"/>
                </a:lnTo>
                <a:lnTo>
                  <a:pt x="87" y="218"/>
                </a:lnTo>
                <a:lnTo>
                  <a:pt x="87" y="218"/>
                </a:lnTo>
                <a:lnTo>
                  <a:pt x="87" y="217"/>
                </a:lnTo>
                <a:lnTo>
                  <a:pt x="87" y="217"/>
                </a:lnTo>
                <a:lnTo>
                  <a:pt x="87" y="217"/>
                </a:lnTo>
                <a:lnTo>
                  <a:pt x="87" y="217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4"/>
                </a:lnTo>
                <a:lnTo>
                  <a:pt x="85" y="214"/>
                </a:lnTo>
                <a:lnTo>
                  <a:pt x="84" y="214"/>
                </a:lnTo>
                <a:lnTo>
                  <a:pt x="84" y="214"/>
                </a:lnTo>
                <a:lnTo>
                  <a:pt x="84" y="214"/>
                </a:lnTo>
                <a:lnTo>
                  <a:pt x="84" y="214"/>
                </a:lnTo>
                <a:lnTo>
                  <a:pt x="83" y="214"/>
                </a:lnTo>
                <a:lnTo>
                  <a:pt x="83" y="214"/>
                </a:lnTo>
                <a:lnTo>
                  <a:pt x="83" y="214"/>
                </a:lnTo>
                <a:lnTo>
                  <a:pt x="83" y="214"/>
                </a:lnTo>
                <a:lnTo>
                  <a:pt x="81" y="214"/>
                </a:lnTo>
                <a:lnTo>
                  <a:pt x="81" y="214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3" y="215"/>
                </a:lnTo>
                <a:lnTo>
                  <a:pt x="83" y="217"/>
                </a:lnTo>
                <a:lnTo>
                  <a:pt x="83" y="217"/>
                </a:lnTo>
                <a:lnTo>
                  <a:pt x="83" y="217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9"/>
                </a:lnTo>
                <a:lnTo>
                  <a:pt x="83" y="219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0" y="218"/>
                </a:lnTo>
                <a:lnTo>
                  <a:pt x="80" y="218"/>
                </a:lnTo>
                <a:lnTo>
                  <a:pt x="80" y="218"/>
                </a:lnTo>
                <a:lnTo>
                  <a:pt x="78" y="218"/>
                </a:lnTo>
                <a:lnTo>
                  <a:pt x="78" y="218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77" y="219"/>
                </a:lnTo>
                <a:lnTo>
                  <a:pt x="77" y="221"/>
                </a:lnTo>
                <a:lnTo>
                  <a:pt x="77" y="221"/>
                </a:lnTo>
                <a:lnTo>
                  <a:pt x="78" y="221"/>
                </a:lnTo>
                <a:lnTo>
                  <a:pt x="78" y="221"/>
                </a:lnTo>
                <a:lnTo>
                  <a:pt x="78" y="222"/>
                </a:lnTo>
                <a:lnTo>
                  <a:pt x="78" y="222"/>
                </a:lnTo>
                <a:lnTo>
                  <a:pt x="77" y="221"/>
                </a:lnTo>
                <a:lnTo>
                  <a:pt x="75" y="221"/>
                </a:lnTo>
                <a:lnTo>
                  <a:pt x="75" y="221"/>
                </a:lnTo>
                <a:lnTo>
                  <a:pt x="75" y="222"/>
                </a:lnTo>
                <a:lnTo>
                  <a:pt x="75" y="222"/>
                </a:lnTo>
                <a:lnTo>
                  <a:pt x="74" y="222"/>
                </a:lnTo>
                <a:lnTo>
                  <a:pt x="74" y="222"/>
                </a:lnTo>
                <a:lnTo>
                  <a:pt x="74" y="222"/>
                </a:lnTo>
                <a:lnTo>
                  <a:pt x="74" y="221"/>
                </a:lnTo>
                <a:lnTo>
                  <a:pt x="73" y="221"/>
                </a:lnTo>
                <a:lnTo>
                  <a:pt x="73" y="219"/>
                </a:lnTo>
                <a:lnTo>
                  <a:pt x="71" y="219"/>
                </a:lnTo>
                <a:lnTo>
                  <a:pt x="71" y="219"/>
                </a:lnTo>
                <a:lnTo>
                  <a:pt x="71" y="219"/>
                </a:lnTo>
                <a:lnTo>
                  <a:pt x="70" y="219"/>
                </a:lnTo>
                <a:lnTo>
                  <a:pt x="70" y="219"/>
                </a:lnTo>
                <a:lnTo>
                  <a:pt x="70" y="218"/>
                </a:lnTo>
                <a:lnTo>
                  <a:pt x="70" y="218"/>
                </a:lnTo>
                <a:lnTo>
                  <a:pt x="70" y="218"/>
                </a:lnTo>
                <a:lnTo>
                  <a:pt x="71" y="218"/>
                </a:lnTo>
                <a:lnTo>
                  <a:pt x="73" y="218"/>
                </a:lnTo>
                <a:lnTo>
                  <a:pt x="73" y="218"/>
                </a:lnTo>
                <a:lnTo>
                  <a:pt x="74" y="218"/>
                </a:lnTo>
                <a:lnTo>
                  <a:pt x="74" y="218"/>
                </a:lnTo>
                <a:lnTo>
                  <a:pt x="74" y="218"/>
                </a:lnTo>
                <a:lnTo>
                  <a:pt x="74" y="218"/>
                </a:lnTo>
                <a:lnTo>
                  <a:pt x="75" y="218"/>
                </a:lnTo>
                <a:lnTo>
                  <a:pt x="75" y="218"/>
                </a:lnTo>
                <a:lnTo>
                  <a:pt x="77" y="218"/>
                </a:lnTo>
                <a:lnTo>
                  <a:pt x="77" y="218"/>
                </a:lnTo>
                <a:lnTo>
                  <a:pt x="77" y="218"/>
                </a:lnTo>
                <a:lnTo>
                  <a:pt x="77" y="217"/>
                </a:lnTo>
                <a:lnTo>
                  <a:pt x="77" y="217"/>
                </a:lnTo>
                <a:lnTo>
                  <a:pt x="78" y="217"/>
                </a:lnTo>
                <a:lnTo>
                  <a:pt x="78" y="215"/>
                </a:lnTo>
                <a:lnTo>
                  <a:pt x="78" y="215"/>
                </a:lnTo>
                <a:lnTo>
                  <a:pt x="78" y="215"/>
                </a:lnTo>
                <a:lnTo>
                  <a:pt x="77" y="215"/>
                </a:lnTo>
                <a:lnTo>
                  <a:pt x="77" y="215"/>
                </a:lnTo>
                <a:lnTo>
                  <a:pt x="77" y="214"/>
                </a:lnTo>
                <a:lnTo>
                  <a:pt x="77" y="214"/>
                </a:lnTo>
                <a:lnTo>
                  <a:pt x="75" y="214"/>
                </a:lnTo>
                <a:lnTo>
                  <a:pt x="75" y="214"/>
                </a:lnTo>
                <a:lnTo>
                  <a:pt x="75" y="214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3" y="212"/>
                </a:lnTo>
                <a:lnTo>
                  <a:pt x="73" y="212"/>
                </a:lnTo>
                <a:lnTo>
                  <a:pt x="73" y="212"/>
                </a:lnTo>
                <a:lnTo>
                  <a:pt x="71" y="212"/>
                </a:lnTo>
                <a:lnTo>
                  <a:pt x="73" y="212"/>
                </a:lnTo>
                <a:lnTo>
                  <a:pt x="73" y="212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0" y="211"/>
                </a:lnTo>
                <a:lnTo>
                  <a:pt x="70" y="211"/>
                </a:lnTo>
                <a:lnTo>
                  <a:pt x="68" y="211"/>
                </a:lnTo>
                <a:lnTo>
                  <a:pt x="65" y="211"/>
                </a:lnTo>
                <a:lnTo>
                  <a:pt x="67" y="212"/>
                </a:lnTo>
                <a:lnTo>
                  <a:pt x="67" y="212"/>
                </a:lnTo>
                <a:lnTo>
                  <a:pt x="67" y="212"/>
                </a:lnTo>
                <a:lnTo>
                  <a:pt x="65" y="214"/>
                </a:lnTo>
                <a:lnTo>
                  <a:pt x="65" y="214"/>
                </a:lnTo>
                <a:lnTo>
                  <a:pt x="65" y="215"/>
                </a:lnTo>
                <a:lnTo>
                  <a:pt x="65" y="215"/>
                </a:lnTo>
                <a:lnTo>
                  <a:pt x="65" y="215"/>
                </a:lnTo>
                <a:lnTo>
                  <a:pt x="64" y="215"/>
                </a:lnTo>
                <a:lnTo>
                  <a:pt x="63" y="215"/>
                </a:lnTo>
                <a:lnTo>
                  <a:pt x="60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2"/>
                </a:lnTo>
                <a:lnTo>
                  <a:pt x="58" y="212"/>
                </a:lnTo>
                <a:lnTo>
                  <a:pt x="58" y="212"/>
                </a:lnTo>
                <a:lnTo>
                  <a:pt x="58" y="212"/>
                </a:lnTo>
                <a:lnTo>
                  <a:pt x="58" y="214"/>
                </a:lnTo>
                <a:lnTo>
                  <a:pt x="60" y="214"/>
                </a:lnTo>
                <a:lnTo>
                  <a:pt x="60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3" y="211"/>
                </a:lnTo>
                <a:lnTo>
                  <a:pt x="61" y="211"/>
                </a:lnTo>
                <a:lnTo>
                  <a:pt x="61" y="211"/>
                </a:lnTo>
                <a:lnTo>
                  <a:pt x="61" y="211"/>
                </a:lnTo>
                <a:lnTo>
                  <a:pt x="61" y="211"/>
                </a:lnTo>
                <a:lnTo>
                  <a:pt x="60" y="212"/>
                </a:lnTo>
                <a:lnTo>
                  <a:pt x="60" y="212"/>
                </a:lnTo>
                <a:lnTo>
                  <a:pt x="60" y="212"/>
                </a:lnTo>
                <a:lnTo>
                  <a:pt x="60" y="212"/>
                </a:lnTo>
                <a:lnTo>
                  <a:pt x="60" y="211"/>
                </a:lnTo>
                <a:lnTo>
                  <a:pt x="60" y="211"/>
                </a:lnTo>
                <a:lnTo>
                  <a:pt x="60" y="210"/>
                </a:lnTo>
                <a:lnTo>
                  <a:pt x="60" y="210"/>
                </a:lnTo>
                <a:lnTo>
                  <a:pt x="60" y="208"/>
                </a:lnTo>
                <a:lnTo>
                  <a:pt x="60" y="208"/>
                </a:lnTo>
                <a:lnTo>
                  <a:pt x="58" y="208"/>
                </a:lnTo>
                <a:lnTo>
                  <a:pt x="58" y="208"/>
                </a:lnTo>
                <a:lnTo>
                  <a:pt x="58" y="208"/>
                </a:lnTo>
                <a:lnTo>
                  <a:pt x="58" y="210"/>
                </a:lnTo>
                <a:lnTo>
                  <a:pt x="58" y="211"/>
                </a:lnTo>
                <a:lnTo>
                  <a:pt x="58" y="211"/>
                </a:lnTo>
                <a:lnTo>
                  <a:pt x="58" y="212"/>
                </a:lnTo>
                <a:lnTo>
                  <a:pt x="58" y="212"/>
                </a:lnTo>
                <a:lnTo>
                  <a:pt x="57" y="211"/>
                </a:lnTo>
                <a:lnTo>
                  <a:pt x="56" y="211"/>
                </a:lnTo>
                <a:lnTo>
                  <a:pt x="56" y="211"/>
                </a:lnTo>
                <a:lnTo>
                  <a:pt x="56" y="211"/>
                </a:lnTo>
                <a:lnTo>
                  <a:pt x="56" y="212"/>
                </a:lnTo>
                <a:lnTo>
                  <a:pt x="56" y="212"/>
                </a:lnTo>
                <a:lnTo>
                  <a:pt x="56" y="212"/>
                </a:lnTo>
                <a:lnTo>
                  <a:pt x="56" y="214"/>
                </a:lnTo>
                <a:lnTo>
                  <a:pt x="56" y="214"/>
                </a:lnTo>
                <a:lnTo>
                  <a:pt x="54" y="214"/>
                </a:lnTo>
                <a:lnTo>
                  <a:pt x="54" y="214"/>
                </a:lnTo>
                <a:lnTo>
                  <a:pt x="56" y="215"/>
                </a:lnTo>
                <a:lnTo>
                  <a:pt x="56" y="215"/>
                </a:lnTo>
                <a:lnTo>
                  <a:pt x="57" y="215"/>
                </a:lnTo>
                <a:lnTo>
                  <a:pt x="57" y="215"/>
                </a:lnTo>
                <a:lnTo>
                  <a:pt x="56" y="215"/>
                </a:lnTo>
                <a:lnTo>
                  <a:pt x="57" y="217"/>
                </a:lnTo>
                <a:lnTo>
                  <a:pt x="57" y="217"/>
                </a:lnTo>
                <a:lnTo>
                  <a:pt x="57" y="217"/>
                </a:lnTo>
                <a:lnTo>
                  <a:pt x="56" y="217"/>
                </a:lnTo>
                <a:lnTo>
                  <a:pt x="56" y="217"/>
                </a:lnTo>
                <a:lnTo>
                  <a:pt x="56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5"/>
                </a:lnTo>
                <a:lnTo>
                  <a:pt x="54" y="215"/>
                </a:lnTo>
                <a:lnTo>
                  <a:pt x="54" y="214"/>
                </a:lnTo>
                <a:lnTo>
                  <a:pt x="53" y="212"/>
                </a:lnTo>
                <a:lnTo>
                  <a:pt x="53" y="212"/>
                </a:lnTo>
                <a:lnTo>
                  <a:pt x="53" y="211"/>
                </a:lnTo>
                <a:lnTo>
                  <a:pt x="51" y="211"/>
                </a:lnTo>
                <a:lnTo>
                  <a:pt x="51" y="211"/>
                </a:lnTo>
                <a:lnTo>
                  <a:pt x="51" y="211"/>
                </a:lnTo>
                <a:lnTo>
                  <a:pt x="50" y="211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1" y="210"/>
                </a:lnTo>
                <a:lnTo>
                  <a:pt x="51" y="210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1" y="208"/>
                </a:lnTo>
                <a:lnTo>
                  <a:pt x="51" y="208"/>
                </a:lnTo>
                <a:lnTo>
                  <a:pt x="51" y="208"/>
                </a:lnTo>
                <a:lnTo>
                  <a:pt x="51" y="208"/>
                </a:lnTo>
                <a:lnTo>
                  <a:pt x="50" y="208"/>
                </a:lnTo>
                <a:lnTo>
                  <a:pt x="50" y="207"/>
                </a:lnTo>
                <a:lnTo>
                  <a:pt x="48" y="207"/>
                </a:lnTo>
                <a:lnTo>
                  <a:pt x="48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7"/>
                </a:lnTo>
                <a:lnTo>
                  <a:pt x="47" y="207"/>
                </a:lnTo>
                <a:lnTo>
                  <a:pt x="46" y="207"/>
                </a:lnTo>
                <a:lnTo>
                  <a:pt x="44" y="207"/>
                </a:lnTo>
                <a:lnTo>
                  <a:pt x="44" y="207"/>
                </a:lnTo>
                <a:lnTo>
                  <a:pt x="43" y="205"/>
                </a:lnTo>
                <a:lnTo>
                  <a:pt x="43" y="205"/>
                </a:lnTo>
                <a:lnTo>
                  <a:pt x="41" y="207"/>
                </a:lnTo>
                <a:lnTo>
                  <a:pt x="41" y="207"/>
                </a:lnTo>
                <a:lnTo>
                  <a:pt x="41" y="208"/>
                </a:lnTo>
                <a:lnTo>
                  <a:pt x="41" y="208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38" y="207"/>
                </a:lnTo>
                <a:lnTo>
                  <a:pt x="38" y="205"/>
                </a:lnTo>
                <a:lnTo>
                  <a:pt x="38" y="205"/>
                </a:lnTo>
                <a:lnTo>
                  <a:pt x="37" y="207"/>
                </a:lnTo>
                <a:lnTo>
                  <a:pt x="37" y="207"/>
                </a:lnTo>
                <a:lnTo>
                  <a:pt x="37" y="208"/>
                </a:lnTo>
                <a:lnTo>
                  <a:pt x="37" y="208"/>
                </a:lnTo>
                <a:lnTo>
                  <a:pt x="37" y="208"/>
                </a:lnTo>
                <a:lnTo>
                  <a:pt x="37" y="208"/>
                </a:lnTo>
                <a:lnTo>
                  <a:pt x="36" y="208"/>
                </a:lnTo>
                <a:lnTo>
                  <a:pt x="36" y="208"/>
                </a:lnTo>
                <a:lnTo>
                  <a:pt x="36" y="208"/>
                </a:lnTo>
                <a:lnTo>
                  <a:pt x="34" y="208"/>
                </a:lnTo>
                <a:lnTo>
                  <a:pt x="34" y="207"/>
                </a:lnTo>
                <a:lnTo>
                  <a:pt x="33" y="207"/>
                </a:lnTo>
                <a:lnTo>
                  <a:pt x="33" y="207"/>
                </a:lnTo>
                <a:lnTo>
                  <a:pt x="34" y="207"/>
                </a:lnTo>
                <a:lnTo>
                  <a:pt x="34" y="205"/>
                </a:lnTo>
                <a:lnTo>
                  <a:pt x="33" y="205"/>
                </a:lnTo>
                <a:lnTo>
                  <a:pt x="31" y="204"/>
                </a:lnTo>
                <a:lnTo>
                  <a:pt x="31" y="204"/>
                </a:lnTo>
                <a:lnTo>
                  <a:pt x="30" y="204"/>
                </a:lnTo>
                <a:lnTo>
                  <a:pt x="28" y="204"/>
                </a:lnTo>
                <a:lnTo>
                  <a:pt x="26" y="204"/>
                </a:lnTo>
                <a:lnTo>
                  <a:pt x="26" y="204"/>
                </a:lnTo>
                <a:lnTo>
                  <a:pt x="26" y="204"/>
                </a:lnTo>
                <a:lnTo>
                  <a:pt x="26" y="204"/>
                </a:lnTo>
                <a:lnTo>
                  <a:pt x="24" y="204"/>
                </a:lnTo>
                <a:lnTo>
                  <a:pt x="24" y="204"/>
                </a:lnTo>
                <a:lnTo>
                  <a:pt x="23" y="204"/>
                </a:lnTo>
                <a:lnTo>
                  <a:pt x="23" y="202"/>
                </a:lnTo>
                <a:lnTo>
                  <a:pt x="23" y="202"/>
                </a:lnTo>
                <a:lnTo>
                  <a:pt x="21" y="202"/>
                </a:lnTo>
                <a:lnTo>
                  <a:pt x="21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1"/>
                </a:lnTo>
                <a:lnTo>
                  <a:pt x="18" y="201"/>
                </a:lnTo>
                <a:lnTo>
                  <a:pt x="18" y="201"/>
                </a:lnTo>
                <a:lnTo>
                  <a:pt x="18" y="200"/>
                </a:lnTo>
                <a:lnTo>
                  <a:pt x="18" y="200"/>
                </a:lnTo>
                <a:lnTo>
                  <a:pt x="17" y="198"/>
                </a:lnTo>
                <a:lnTo>
                  <a:pt x="17" y="198"/>
                </a:lnTo>
                <a:lnTo>
                  <a:pt x="18" y="198"/>
                </a:lnTo>
                <a:lnTo>
                  <a:pt x="18" y="197"/>
                </a:lnTo>
                <a:lnTo>
                  <a:pt x="18" y="197"/>
                </a:lnTo>
                <a:lnTo>
                  <a:pt x="18" y="197"/>
                </a:lnTo>
                <a:lnTo>
                  <a:pt x="18" y="198"/>
                </a:lnTo>
                <a:lnTo>
                  <a:pt x="18" y="198"/>
                </a:lnTo>
                <a:lnTo>
                  <a:pt x="20" y="200"/>
                </a:lnTo>
                <a:lnTo>
                  <a:pt x="20" y="201"/>
                </a:lnTo>
                <a:lnTo>
                  <a:pt x="20" y="201"/>
                </a:lnTo>
                <a:lnTo>
                  <a:pt x="23" y="200"/>
                </a:lnTo>
                <a:lnTo>
                  <a:pt x="23" y="200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3" y="197"/>
                </a:lnTo>
                <a:lnTo>
                  <a:pt x="23" y="195"/>
                </a:lnTo>
                <a:lnTo>
                  <a:pt x="23" y="195"/>
                </a:lnTo>
                <a:lnTo>
                  <a:pt x="23" y="195"/>
                </a:lnTo>
                <a:lnTo>
                  <a:pt x="24" y="194"/>
                </a:lnTo>
                <a:lnTo>
                  <a:pt x="24" y="194"/>
                </a:lnTo>
                <a:lnTo>
                  <a:pt x="24" y="195"/>
                </a:lnTo>
                <a:lnTo>
                  <a:pt x="26" y="195"/>
                </a:lnTo>
                <a:lnTo>
                  <a:pt x="26" y="195"/>
                </a:lnTo>
                <a:lnTo>
                  <a:pt x="26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5"/>
                </a:lnTo>
                <a:lnTo>
                  <a:pt x="27" y="195"/>
                </a:lnTo>
                <a:lnTo>
                  <a:pt x="27" y="195"/>
                </a:lnTo>
                <a:lnTo>
                  <a:pt x="27" y="194"/>
                </a:lnTo>
                <a:lnTo>
                  <a:pt x="27" y="194"/>
                </a:lnTo>
                <a:lnTo>
                  <a:pt x="28" y="194"/>
                </a:lnTo>
                <a:lnTo>
                  <a:pt x="27" y="195"/>
                </a:lnTo>
                <a:lnTo>
                  <a:pt x="28" y="197"/>
                </a:lnTo>
                <a:lnTo>
                  <a:pt x="28" y="197"/>
                </a:lnTo>
                <a:lnTo>
                  <a:pt x="28" y="197"/>
                </a:lnTo>
                <a:lnTo>
                  <a:pt x="28" y="197"/>
                </a:lnTo>
                <a:lnTo>
                  <a:pt x="28" y="198"/>
                </a:lnTo>
                <a:lnTo>
                  <a:pt x="28" y="198"/>
                </a:lnTo>
                <a:lnTo>
                  <a:pt x="30" y="198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3" y="200"/>
                </a:lnTo>
                <a:lnTo>
                  <a:pt x="33" y="200"/>
                </a:lnTo>
                <a:lnTo>
                  <a:pt x="33" y="200"/>
                </a:lnTo>
                <a:lnTo>
                  <a:pt x="34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1"/>
                </a:lnTo>
                <a:lnTo>
                  <a:pt x="36" y="202"/>
                </a:lnTo>
                <a:lnTo>
                  <a:pt x="36" y="202"/>
                </a:lnTo>
                <a:lnTo>
                  <a:pt x="37" y="202"/>
                </a:lnTo>
                <a:lnTo>
                  <a:pt x="37" y="202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7" y="201"/>
                </a:lnTo>
                <a:lnTo>
                  <a:pt x="37" y="201"/>
                </a:lnTo>
                <a:lnTo>
                  <a:pt x="38" y="200"/>
                </a:lnTo>
                <a:lnTo>
                  <a:pt x="40" y="200"/>
                </a:lnTo>
                <a:lnTo>
                  <a:pt x="41" y="200"/>
                </a:lnTo>
                <a:lnTo>
                  <a:pt x="43" y="201"/>
                </a:lnTo>
                <a:lnTo>
                  <a:pt x="43" y="201"/>
                </a:lnTo>
                <a:lnTo>
                  <a:pt x="44" y="201"/>
                </a:lnTo>
                <a:lnTo>
                  <a:pt x="44" y="201"/>
                </a:lnTo>
                <a:lnTo>
                  <a:pt x="44" y="202"/>
                </a:lnTo>
                <a:lnTo>
                  <a:pt x="46" y="202"/>
                </a:lnTo>
                <a:lnTo>
                  <a:pt x="46" y="202"/>
                </a:lnTo>
                <a:lnTo>
                  <a:pt x="46" y="202"/>
                </a:lnTo>
                <a:lnTo>
                  <a:pt x="44" y="201"/>
                </a:lnTo>
                <a:lnTo>
                  <a:pt x="44" y="201"/>
                </a:lnTo>
                <a:lnTo>
                  <a:pt x="44" y="201"/>
                </a:lnTo>
                <a:lnTo>
                  <a:pt x="44" y="201"/>
                </a:lnTo>
                <a:lnTo>
                  <a:pt x="46" y="201"/>
                </a:lnTo>
                <a:lnTo>
                  <a:pt x="46" y="200"/>
                </a:lnTo>
                <a:lnTo>
                  <a:pt x="47" y="200"/>
                </a:lnTo>
                <a:lnTo>
                  <a:pt x="47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4" y="200"/>
                </a:lnTo>
                <a:lnTo>
                  <a:pt x="44" y="200"/>
                </a:lnTo>
                <a:lnTo>
                  <a:pt x="44" y="200"/>
                </a:lnTo>
                <a:lnTo>
                  <a:pt x="44" y="200"/>
                </a:lnTo>
                <a:lnTo>
                  <a:pt x="43" y="200"/>
                </a:lnTo>
                <a:lnTo>
                  <a:pt x="41" y="200"/>
                </a:lnTo>
                <a:lnTo>
                  <a:pt x="41" y="198"/>
                </a:lnTo>
                <a:lnTo>
                  <a:pt x="40" y="198"/>
                </a:lnTo>
                <a:lnTo>
                  <a:pt x="40" y="197"/>
                </a:lnTo>
                <a:lnTo>
                  <a:pt x="40" y="197"/>
                </a:lnTo>
                <a:lnTo>
                  <a:pt x="38" y="197"/>
                </a:lnTo>
                <a:lnTo>
                  <a:pt x="37" y="197"/>
                </a:lnTo>
                <a:lnTo>
                  <a:pt x="36" y="197"/>
                </a:lnTo>
                <a:lnTo>
                  <a:pt x="34" y="197"/>
                </a:lnTo>
                <a:lnTo>
                  <a:pt x="34" y="197"/>
                </a:lnTo>
                <a:lnTo>
                  <a:pt x="34" y="194"/>
                </a:lnTo>
                <a:lnTo>
                  <a:pt x="33" y="192"/>
                </a:lnTo>
                <a:lnTo>
                  <a:pt x="33" y="192"/>
                </a:lnTo>
                <a:lnTo>
                  <a:pt x="34" y="192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5"/>
                </a:lnTo>
                <a:lnTo>
                  <a:pt x="36" y="195"/>
                </a:lnTo>
                <a:lnTo>
                  <a:pt x="37" y="195"/>
                </a:lnTo>
                <a:lnTo>
                  <a:pt x="37" y="197"/>
                </a:lnTo>
                <a:lnTo>
                  <a:pt x="37" y="197"/>
                </a:lnTo>
                <a:lnTo>
                  <a:pt x="38" y="197"/>
                </a:lnTo>
                <a:lnTo>
                  <a:pt x="40" y="197"/>
                </a:lnTo>
                <a:lnTo>
                  <a:pt x="41" y="197"/>
                </a:lnTo>
                <a:lnTo>
                  <a:pt x="41" y="197"/>
                </a:lnTo>
                <a:lnTo>
                  <a:pt x="43" y="195"/>
                </a:lnTo>
                <a:lnTo>
                  <a:pt x="43" y="195"/>
                </a:lnTo>
                <a:lnTo>
                  <a:pt x="41" y="195"/>
                </a:lnTo>
                <a:lnTo>
                  <a:pt x="41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1" y="195"/>
                </a:lnTo>
                <a:lnTo>
                  <a:pt x="41" y="195"/>
                </a:lnTo>
                <a:lnTo>
                  <a:pt x="41" y="195"/>
                </a:lnTo>
                <a:lnTo>
                  <a:pt x="41" y="195"/>
                </a:lnTo>
                <a:lnTo>
                  <a:pt x="43" y="194"/>
                </a:lnTo>
                <a:lnTo>
                  <a:pt x="43" y="194"/>
                </a:lnTo>
                <a:lnTo>
                  <a:pt x="41" y="194"/>
                </a:lnTo>
                <a:lnTo>
                  <a:pt x="41" y="192"/>
                </a:lnTo>
                <a:lnTo>
                  <a:pt x="40" y="192"/>
                </a:lnTo>
                <a:lnTo>
                  <a:pt x="40" y="194"/>
                </a:lnTo>
                <a:lnTo>
                  <a:pt x="40" y="194"/>
                </a:lnTo>
                <a:lnTo>
                  <a:pt x="40" y="194"/>
                </a:lnTo>
                <a:lnTo>
                  <a:pt x="38" y="192"/>
                </a:lnTo>
                <a:lnTo>
                  <a:pt x="38" y="192"/>
                </a:lnTo>
                <a:lnTo>
                  <a:pt x="36" y="192"/>
                </a:lnTo>
                <a:lnTo>
                  <a:pt x="36" y="191"/>
                </a:lnTo>
                <a:lnTo>
                  <a:pt x="36" y="191"/>
                </a:lnTo>
                <a:lnTo>
                  <a:pt x="37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0"/>
                </a:lnTo>
                <a:lnTo>
                  <a:pt x="38" y="190"/>
                </a:lnTo>
                <a:lnTo>
                  <a:pt x="38" y="190"/>
                </a:lnTo>
                <a:lnTo>
                  <a:pt x="40" y="190"/>
                </a:lnTo>
                <a:lnTo>
                  <a:pt x="40" y="190"/>
                </a:lnTo>
                <a:lnTo>
                  <a:pt x="41" y="190"/>
                </a:lnTo>
                <a:lnTo>
                  <a:pt x="41" y="190"/>
                </a:lnTo>
                <a:lnTo>
                  <a:pt x="41" y="191"/>
                </a:lnTo>
                <a:lnTo>
                  <a:pt x="43" y="191"/>
                </a:lnTo>
                <a:lnTo>
                  <a:pt x="44" y="192"/>
                </a:lnTo>
                <a:lnTo>
                  <a:pt x="44" y="192"/>
                </a:lnTo>
                <a:lnTo>
                  <a:pt x="44" y="191"/>
                </a:lnTo>
                <a:lnTo>
                  <a:pt x="44" y="191"/>
                </a:lnTo>
                <a:lnTo>
                  <a:pt x="46" y="192"/>
                </a:lnTo>
                <a:lnTo>
                  <a:pt x="46" y="192"/>
                </a:lnTo>
                <a:lnTo>
                  <a:pt x="47" y="192"/>
                </a:lnTo>
                <a:lnTo>
                  <a:pt x="47" y="192"/>
                </a:lnTo>
                <a:lnTo>
                  <a:pt x="47" y="192"/>
                </a:lnTo>
                <a:lnTo>
                  <a:pt x="48" y="192"/>
                </a:lnTo>
                <a:lnTo>
                  <a:pt x="48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4"/>
                </a:lnTo>
                <a:lnTo>
                  <a:pt x="50" y="194"/>
                </a:lnTo>
                <a:lnTo>
                  <a:pt x="51" y="194"/>
                </a:lnTo>
                <a:lnTo>
                  <a:pt x="51" y="194"/>
                </a:lnTo>
                <a:lnTo>
                  <a:pt x="51" y="192"/>
                </a:lnTo>
                <a:lnTo>
                  <a:pt x="51" y="192"/>
                </a:lnTo>
                <a:lnTo>
                  <a:pt x="53" y="192"/>
                </a:lnTo>
                <a:lnTo>
                  <a:pt x="53" y="192"/>
                </a:lnTo>
                <a:lnTo>
                  <a:pt x="54" y="192"/>
                </a:lnTo>
                <a:lnTo>
                  <a:pt x="56" y="192"/>
                </a:lnTo>
                <a:lnTo>
                  <a:pt x="56" y="192"/>
                </a:lnTo>
                <a:lnTo>
                  <a:pt x="57" y="192"/>
                </a:lnTo>
                <a:lnTo>
                  <a:pt x="57" y="194"/>
                </a:lnTo>
                <a:lnTo>
                  <a:pt x="57" y="194"/>
                </a:lnTo>
                <a:lnTo>
                  <a:pt x="58" y="194"/>
                </a:lnTo>
                <a:lnTo>
                  <a:pt x="58" y="194"/>
                </a:lnTo>
                <a:lnTo>
                  <a:pt x="58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1" y="194"/>
                </a:lnTo>
                <a:lnTo>
                  <a:pt x="61" y="192"/>
                </a:lnTo>
                <a:lnTo>
                  <a:pt x="61" y="192"/>
                </a:lnTo>
                <a:lnTo>
                  <a:pt x="61" y="192"/>
                </a:lnTo>
                <a:lnTo>
                  <a:pt x="61" y="192"/>
                </a:lnTo>
                <a:lnTo>
                  <a:pt x="61" y="191"/>
                </a:lnTo>
                <a:lnTo>
                  <a:pt x="61" y="191"/>
                </a:lnTo>
                <a:lnTo>
                  <a:pt x="63" y="192"/>
                </a:lnTo>
                <a:lnTo>
                  <a:pt x="63" y="192"/>
                </a:lnTo>
                <a:lnTo>
                  <a:pt x="63" y="192"/>
                </a:lnTo>
                <a:lnTo>
                  <a:pt x="63" y="192"/>
                </a:lnTo>
                <a:lnTo>
                  <a:pt x="64" y="192"/>
                </a:lnTo>
                <a:lnTo>
                  <a:pt x="64" y="192"/>
                </a:lnTo>
                <a:lnTo>
                  <a:pt x="65" y="192"/>
                </a:lnTo>
                <a:lnTo>
                  <a:pt x="65" y="192"/>
                </a:lnTo>
                <a:lnTo>
                  <a:pt x="65" y="192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8" y="194"/>
                </a:lnTo>
                <a:lnTo>
                  <a:pt x="68" y="192"/>
                </a:lnTo>
                <a:lnTo>
                  <a:pt x="68" y="192"/>
                </a:lnTo>
                <a:lnTo>
                  <a:pt x="68" y="192"/>
                </a:lnTo>
                <a:lnTo>
                  <a:pt x="68" y="192"/>
                </a:lnTo>
                <a:lnTo>
                  <a:pt x="68" y="191"/>
                </a:lnTo>
                <a:lnTo>
                  <a:pt x="68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0"/>
                </a:lnTo>
                <a:lnTo>
                  <a:pt x="67" y="190"/>
                </a:lnTo>
                <a:lnTo>
                  <a:pt x="67" y="191"/>
                </a:lnTo>
                <a:lnTo>
                  <a:pt x="68" y="191"/>
                </a:lnTo>
                <a:lnTo>
                  <a:pt x="70" y="191"/>
                </a:lnTo>
                <a:lnTo>
                  <a:pt x="70" y="192"/>
                </a:lnTo>
                <a:lnTo>
                  <a:pt x="70" y="192"/>
                </a:lnTo>
                <a:lnTo>
                  <a:pt x="71" y="192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3" y="191"/>
                </a:lnTo>
                <a:lnTo>
                  <a:pt x="71" y="191"/>
                </a:lnTo>
                <a:lnTo>
                  <a:pt x="73" y="192"/>
                </a:lnTo>
                <a:lnTo>
                  <a:pt x="73" y="192"/>
                </a:lnTo>
                <a:lnTo>
                  <a:pt x="73" y="192"/>
                </a:lnTo>
                <a:lnTo>
                  <a:pt x="73" y="192"/>
                </a:lnTo>
                <a:lnTo>
                  <a:pt x="74" y="192"/>
                </a:lnTo>
                <a:lnTo>
                  <a:pt x="74" y="192"/>
                </a:lnTo>
                <a:lnTo>
                  <a:pt x="74" y="192"/>
                </a:lnTo>
                <a:lnTo>
                  <a:pt x="75" y="192"/>
                </a:lnTo>
                <a:lnTo>
                  <a:pt x="75" y="192"/>
                </a:lnTo>
                <a:lnTo>
                  <a:pt x="75" y="192"/>
                </a:lnTo>
                <a:lnTo>
                  <a:pt x="78" y="192"/>
                </a:lnTo>
                <a:lnTo>
                  <a:pt x="81" y="192"/>
                </a:lnTo>
                <a:lnTo>
                  <a:pt x="83" y="191"/>
                </a:lnTo>
                <a:lnTo>
                  <a:pt x="83" y="190"/>
                </a:lnTo>
                <a:lnTo>
                  <a:pt x="83" y="190"/>
                </a:lnTo>
                <a:lnTo>
                  <a:pt x="84" y="190"/>
                </a:lnTo>
                <a:lnTo>
                  <a:pt x="84" y="190"/>
                </a:lnTo>
                <a:lnTo>
                  <a:pt x="84" y="190"/>
                </a:lnTo>
                <a:lnTo>
                  <a:pt x="85" y="191"/>
                </a:lnTo>
                <a:lnTo>
                  <a:pt x="85" y="191"/>
                </a:lnTo>
                <a:lnTo>
                  <a:pt x="85" y="191"/>
                </a:lnTo>
                <a:lnTo>
                  <a:pt x="87" y="191"/>
                </a:lnTo>
                <a:lnTo>
                  <a:pt x="87" y="190"/>
                </a:lnTo>
                <a:lnTo>
                  <a:pt x="87" y="190"/>
                </a:lnTo>
                <a:lnTo>
                  <a:pt x="90" y="190"/>
                </a:lnTo>
                <a:lnTo>
                  <a:pt x="91" y="190"/>
                </a:lnTo>
                <a:lnTo>
                  <a:pt x="91" y="190"/>
                </a:lnTo>
                <a:lnTo>
                  <a:pt x="91" y="190"/>
                </a:lnTo>
                <a:lnTo>
                  <a:pt x="93" y="190"/>
                </a:lnTo>
                <a:lnTo>
                  <a:pt x="93" y="190"/>
                </a:lnTo>
                <a:lnTo>
                  <a:pt x="93" y="188"/>
                </a:lnTo>
                <a:lnTo>
                  <a:pt x="93" y="188"/>
                </a:lnTo>
                <a:lnTo>
                  <a:pt x="93" y="187"/>
                </a:lnTo>
                <a:lnTo>
                  <a:pt x="93" y="185"/>
                </a:lnTo>
                <a:lnTo>
                  <a:pt x="93" y="185"/>
                </a:lnTo>
                <a:lnTo>
                  <a:pt x="93" y="185"/>
                </a:lnTo>
                <a:lnTo>
                  <a:pt x="94" y="185"/>
                </a:lnTo>
                <a:lnTo>
                  <a:pt x="94" y="185"/>
                </a:lnTo>
                <a:lnTo>
                  <a:pt x="94" y="184"/>
                </a:lnTo>
                <a:lnTo>
                  <a:pt x="93" y="184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0" y="182"/>
                </a:lnTo>
                <a:lnTo>
                  <a:pt x="90" y="182"/>
                </a:lnTo>
                <a:lnTo>
                  <a:pt x="88" y="182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90" y="187"/>
                </a:lnTo>
                <a:lnTo>
                  <a:pt x="91" y="187"/>
                </a:lnTo>
                <a:lnTo>
                  <a:pt x="91" y="187"/>
                </a:lnTo>
                <a:lnTo>
                  <a:pt x="90" y="187"/>
                </a:lnTo>
                <a:lnTo>
                  <a:pt x="90" y="187"/>
                </a:lnTo>
                <a:lnTo>
                  <a:pt x="88" y="188"/>
                </a:lnTo>
                <a:lnTo>
                  <a:pt x="88" y="187"/>
                </a:lnTo>
                <a:lnTo>
                  <a:pt x="87" y="188"/>
                </a:lnTo>
                <a:lnTo>
                  <a:pt x="87" y="188"/>
                </a:lnTo>
                <a:lnTo>
                  <a:pt x="87" y="187"/>
                </a:lnTo>
                <a:lnTo>
                  <a:pt x="87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5"/>
                </a:lnTo>
                <a:lnTo>
                  <a:pt x="85" y="184"/>
                </a:lnTo>
                <a:lnTo>
                  <a:pt x="84" y="184"/>
                </a:lnTo>
                <a:lnTo>
                  <a:pt x="84" y="184"/>
                </a:lnTo>
                <a:lnTo>
                  <a:pt x="84" y="184"/>
                </a:lnTo>
                <a:lnTo>
                  <a:pt x="84" y="185"/>
                </a:lnTo>
                <a:lnTo>
                  <a:pt x="84" y="185"/>
                </a:lnTo>
                <a:lnTo>
                  <a:pt x="84" y="185"/>
                </a:lnTo>
                <a:lnTo>
                  <a:pt x="83" y="184"/>
                </a:lnTo>
                <a:lnTo>
                  <a:pt x="81" y="185"/>
                </a:lnTo>
                <a:lnTo>
                  <a:pt x="81" y="185"/>
                </a:lnTo>
                <a:lnTo>
                  <a:pt x="81" y="185"/>
                </a:lnTo>
                <a:lnTo>
                  <a:pt x="81" y="185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2"/>
                </a:lnTo>
                <a:lnTo>
                  <a:pt x="81" y="182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3" y="180"/>
                </a:lnTo>
                <a:lnTo>
                  <a:pt x="84" y="180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8"/>
                </a:lnTo>
                <a:lnTo>
                  <a:pt x="84" y="178"/>
                </a:lnTo>
                <a:lnTo>
                  <a:pt x="83" y="180"/>
                </a:lnTo>
                <a:lnTo>
                  <a:pt x="83" y="180"/>
                </a:lnTo>
                <a:lnTo>
                  <a:pt x="83" y="178"/>
                </a:lnTo>
                <a:lnTo>
                  <a:pt x="83" y="178"/>
                </a:lnTo>
                <a:lnTo>
                  <a:pt x="81" y="177"/>
                </a:lnTo>
                <a:lnTo>
                  <a:pt x="81" y="177"/>
                </a:lnTo>
                <a:lnTo>
                  <a:pt x="81" y="177"/>
                </a:lnTo>
                <a:lnTo>
                  <a:pt x="81" y="177"/>
                </a:lnTo>
                <a:lnTo>
                  <a:pt x="80" y="177"/>
                </a:lnTo>
                <a:lnTo>
                  <a:pt x="80" y="177"/>
                </a:lnTo>
                <a:lnTo>
                  <a:pt x="81" y="178"/>
                </a:lnTo>
                <a:lnTo>
                  <a:pt x="81" y="178"/>
                </a:lnTo>
                <a:lnTo>
                  <a:pt x="81" y="180"/>
                </a:lnTo>
                <a:lnTo>
                  <a:pt x="80" y="180"/>
                </a:lnTo>
                <a:lnTo>
                  <a:pt x="80" y="180"/>
                </a:lnTo>
                <a:lnTo>
                  <a:pt x="80" y="180"/>
                </a:lnTo>
                <a:lnTo>
                  <a:pt x="80" y="178"/>
                </a:lnTo>
                <a:lnTo>
                  <a:pt x="80" y="178"/>
                </a:lnTo>
                <a:lnTo>
                  <a:pt x="80" y="178"/>
                </a:lnTo>
                <a:lnTo>
                  <a:pt x="78" y="178"/>
                </a:lnTo>
                <a:lnTo>
                  <a:pt x="80" y="177"/>
                </a:lnTo>
                <a:lnTo>
                  <a:pt x="80" y="177"/>
                </a:lnTo>
                <a:lnTo>
                  <a:pt x="78" y="177"/>
                </a:lnTo>
                <a:lnTo>
                  <a:pt x="78" y="177"/>
                </a:lnTo>
                <a:lnTo>
                  <a:pt x="77" y="177"/>
                </a:lnTo>
                <a:lnTo>
                  <a:pt x="75" y="178"/>
                </a:lnTo>
                <a:lnTo>
                  <a:pt x="77" y="178"/>
                </a:lnTo>
                <a:lnTo>
                  <a:pt x="77" y="178"/>
                </a:lnTo>
                <a:lnTo>
                  <a:pt x="75" y="178"/>
                </a:lnTo>
                <a:lnTo>
                  <a:pt x="75" y="178"/>
                </a:lnTo>
                <a:lnTo>
                  <a:pt x="75" y="178"/>
                </a:lnTo>
                <a:lnTo>
                  <a:pt x="75" y="180"/>
                </a:lnTo>
                <a:lnTo>
                  <a:pt x="75" y="180"/>
                </a:lnTo>
                <a:lnTo>
                  <a:pt x="75" y="178"/>
                </a:lnTo>
                <a:lnTo>
                  <a:pt x="74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80"/>
                </a:lnTo>
                <a:lnTo>
                  <a:pt x="73" y="180"/>
                </a:lnTo>
                <a:lnTo>
                  <a:pt x="71" y="178"/>
                </a:lnTo>
                <a:lnTo>
                  <a:pt x="71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80"/>
                </a:lnTo>
                <a:lnTo>
                  <a:pt x="68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5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7"/>
                </a:lnTo>
                <a:lnTo>
                  <a:pt x="67" y="177"/>
                </a:lnTo>
                <a:lnTo>
                  <a:pt x="65" y="177"/>
                </a:lnTo>
                <a:lnTo>
                  <a:pt x="65" y="177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7"/>
                </a:lnTo>
                <a:lnTo>
                  <a:pt x="63" y="177"/>
                </a:lnTo>
                <a:lnTo>
                  <a:pt x="64" y="178"/>
                </a:lnTo>
                <a:lnTo>
                  <a:pt x="64" y="178"/>
                </a:lnTo>
                <a:lnTo>
                  <a:pt x="64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7"/>
                </a:lnTo>
                <a:lnTo>
                  <a:pt x="61" y="177"/>
                </a:lnTo>
                <a:lnTo>
                  <a:pt x="61" y="177"/>
                </a:lnTo>
                <a:lnTo>
                  <a:pt x="61" y="177"/>
                </a:lnTo>
                <a:lnTo>
                  <a:pt x="61" y="177"/>
                </a:lnTo>
                <a:lnTo>
                  <a:pt x="60" y="175"/>
                </a:lnTo>
                <a:lnTo>
                  <a:pt x="60" y="175"/>
                </a:lnTo>
                <a:lnTo>
                  <a:pt x="60" y="177"/>
                </a:lnTo>
                <a:lnTo>
                  <a:pt x="60" y="177"/>
                </a:lnTo>
                <a:lnTo>
                  <a:pt x="60" y="177"/>
                </a:lnTo>
                <a:lnTo>
                  <a:pt x="60" y="177"/>
                </a:lnTo>
                <a:lnTo>
                  <a:pt x="58" y="177"/>
                </a:lnTo>
                <a:lnTo>
                  <a:pt x="58" y="175"/>
                </a:lnTo>
                <a:lnTo>
                  <a:pt x="57" y="175"/>
                </a:lnTo>
                <a:lnTo>
                  <a:pt x="57" y="177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5"/>
                </a:lnTo>
                <a:lnTo>
                  <a:pt x="56" y="175"/>
                </a:lnTo>
                <a:lnTo>
                  <a:pt x="54" y="175"/>
                </a:lnTo>
                <a:lnTo>
                  <a:pt x="54" y="175"/>
                </a:lnTo>
                <a:lnTo>
                  <a:pt x="53" y="175"/>
                </a:lnTo>
                <a:lnTo>
                  <a:pt x="53" y="175"/>
                </a:lnTo>
                <a:lnTo>
                  <a:pt x="53" y="174"/>
                </a:lnTo>
                <a:lnTo>
                  <a:pt x="53" y="174"/>
                </a:lnTo>
                <a:lnTo>
                  <a:pt x="51" y="174"/>
                </a:lnTo>
                <a:lnTo>
                  <a:pt x="50" y="174"/>
                </a:lnTo>
                <a:lnTo>
                  <a:pt x="50" y="174"/>
                </a:lnTo>
                <a:lnTo>
                  <a:pt x="50" y="174"/>
                </a:lnTo>
                <a:lnTo>
                  <a:pt x="48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4" y="174"/>
                </a:lnTo>
                <a:lnTo>
                  <a:pt x="44" y="174"/>
                </a:lnTo>
                <a:lnTo>
                  <a:pt x="43" y="175"/>
                </a:lnTo>
                <a:lnTo>
                  <a:pt x="43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0" y="175"/>
                </a:lnTo>
                <a:lnTo>
                  <a:pt x="40" y="177"/>
                </a:lnTo>
                <a:lnTo>
                  <a:pt x="38" y="178"/>
                </a:lnTo>
                <a:lnTo>
                  <a:pt x="38" y="178"/>
                </a:lnTo>
                <a:lnTo>
                  <a:pt x="38" y="178"/>
                </a:lnTo>
                <a:lnTo>
                  <a:pt x="37" y="178"/>
                </a:lnTo>
                <a:lnTo>
                  <a:pt x="37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4" y="178"/>
                </a:lnTo>
                <a:lnTo>
                  <a:pt x="34" y="177"/>
                </a:lnTo>
                <a:lnTo>
                  <a:pt x="31" y="177"/>
                </a:lnTo>
                <a:lnTo>
                  <a:pt x="31" y="177"/>
                </a:lnTo>
                <a:lnTo>
                  <a:pt x="31" y="177"/>
                </a:lnTo>
                <a:lnTo>
                  <a:pt x="31" y="177"/>
                </a:lnTo>
                <a:lnTo>
                  <a:pt x="30" y="177"/>
                </a:lnTo>
                <a:lnTo>
                  <a:pt x="30" y="177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7" y="175"/>
                </a:lnTo>
                <a:lnTo>
                  <a:pt x="26" y="175"/>
                </a:lnTo>
                <a:lnTo>
                  <a:pt x="26" y="175"/>
                </a:lnTo>
                <a:lnTo>
                  <a:pt x="26" y="175"/>
                </a:lnTo>
                <a:lnTo>
                  <a:pt x="26" y="174"/>
                </a:lnTo>
                <a:lnTo>
                  <a:pt x="26" y="174"/>
                </a:lnTo>
                <a:lnTo>
                  <a:pt x="24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0"/>
                </a:lnTo>
                <a:lnTo>
                  <a:pt x="23" y="170"/>
                </a:lnTo>
                <a:lnTo>
                  <a:pt x="23" y="170"/>
                </a:lnTo>
                <a:lnTo>
                  <a:pt x="23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0"/>
                </a:lnTo>
                <a:lnTo>
                  <a:pt x="24" y="170"/>
                </a:lnTo>
                <a:lnTo>
                  <a:pt x="26" y="170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7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4" y="167"/>
                </a:lnTo>
                <a:lnTo>
                  <a:pt x="26" y="167"/>
                </a:lnTo>
                <a:lnTo>
                  <a:pt x="26" y="167"/>
                </a:lnTo>
                <a:lnTo>
                  <a:pt x="26" y="168"/>
                </a:lnTo>
                <a:lnTo>
                  <a:pt x="27" y="170"/>
                </a:lnTo>
                <a:lnTo>
                  <a:pt x="27" y="170"/>
                </a:lnTo>
                <a:lnTo>
                  <a:pt x="28" y="170"/>
                </a:lnTo>
                <a:lnTo>
                  <a:pt x="28" y="170"/>
                </a:lnTo>
                <a:lnTo>
                  <a:pt x="30" y="170"/>
                </a:lnTo>
                <a:lnTo>
                  <a:pt x="30" y="170"/>
                </a:lnTo>
                <a:lnTo>
                  <a:pt x="30" y="170"/>
                </a:lnTo>
                <a:lnTo>
                  <a:pt x="31" y="170"/>
                </a:lnTo>
                <a:lnTo>
                  <a:pt x="31" y="168"/>
                </a:lnTo>
                <a:lnTo>
                  <a:pt x="28" y="167"/>
                </a:lnTo>
                <a:lnTo>
                  <a:pt x="28" y="167"/>
                </a:lnTo>
                <a:lnTo>
                  <a:pt x="30" y="167"/>
                </a:lnTo>
                <a:lnTo>
                  <a:pt x="30" y="167"/>
                </a:lnTo>
                <a:lnTo>
                  <a:pt x="30" y="167"/>
                </a:lnTo>
                <a:lnTo>
                  <a:pt x="31" y="167"/>
                </a:lnTo>
                <a:lnTo>
                  <a:pt x="31" y="167"/>
                </a:lnTo>
                <a:lnTo>
                  <a:pt x="31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4" y="168"/>
                </a:lnTo>
                <a:lnTo>
                  <a:pt x="34" y="168"/>
                </a:lnTo>
                <a:lnTo>
                  <a:pt x="36" y="168"/>
                </a:lnTo>
                <a:lnTo>
                  <a:pt x="36" y="168"/>
                </a:lnTo>
                <a:lnTo>
                  <a:pt x="37" y="168"/>
                </a:lnTo>
                <a:lnTo>
                  <a:pt x="37" y="168"/>
                </a:lnTo>
                <a:lnTo>
                  <a:pt x="37" y="168"/>
                </a:lnTo>
                <a:lnTo>
                  <a:pt x="37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70"/>
                </a:lnTo>
                <a:lnTo>
                  <a:pt x="38" y="170"/>
                </a:lnTo>
                <a:lnTo>
                  <a:pt x="40" y="170"/>
                </a:lnTo>
                <a:lnTo>
                  <a:pt x="40" y="170"/>
                </a:lnTo>
                <a:lnTo>
                  <a:pt x="41" y="170"/>
                </a:lnTo>
                <a:lnTo>
                  <a:pt x="41" y="170"/>
                </a:lnTo>
                <a:lnTo>
                  <a:pt x="40" y="168"/>
                </a:lnTo>
                <a:lnTo>
                  <a:pt x="40" y="168"/>
                </a:lnTo>
                <a:lnTo>
                  <a:pt x="40" y="168"/>
                </a:lnTo>
                <a:lnTo>
                  <a:pt x="41" y="168"/>
                </a:lnTo>
                <a:lnTo>
                  <a:pt x="41" y="168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3" y="167"/>
                </a:lnTo>
                <a:lnTo>
                  <a:pt x="43" y="167"/>
                </a:lnTo>
                <a:lnTo>
                  <a:pt x="43" y="167"/>
                </a:lnTo>
                <a:lnTo>
                  <a:pt x="44" y="168"/>
                </a:lnTo>
                <a:lnTo>
                  <a:pt x="44" y="168"/>
                </a:lnTo>
                <a:lnTo>
                  <a:pt x="44" y="167"/>
                </a:lnTo>
                <a:lnTo>
                  <a:pt x="46" y="167"/>
                </a:lnTo>
                <a:lnTo>
                  <a:pt x="47" y="167"/>
                </a:lnTo>
                <a:lnTo>
                  <a:pt x="47" y="167"/>
                </a:lnTo>
                <a:lnTo>
                  <a:pt x="47" y="167"/>
                </a:lnTo>
                <a:lnTo>
                  <a:pt x="47" y="165"/>
                </a:lnTo>
                <a:lnTo>
                  <a:pt x="47" y="165"/>
                </a:lnTo>
                <a:lnTo>
                  <a:pt x="47" y="165"/>
                </a:lnTo>
                <a:lnTo>
                  <a:pt x="47" y="165"/>
                </a:lnTo>
                <a:lnTo>
                  <a:pt x="48" y="164"/>
                </a:lnTo>
                <a:lnTo>
                  <a:pt x="50" y="164"/>
                </a:lnTo>
                <a:lnTo>
                  <a:pt x="51" y="164"/>
                </a:lnTo>
                <a:lnTo>
                  <a:pt x="53" y="164"/>
                </a:lnTo>
                <a:lnTo>
                  <a:pt x="53" y="164"/>
                </a:lnTo>
                <a:lnTo>
                  <a:pt x="54" y="164"/>
                </a:lnTo>
                <a:lnTo>
                  <a:pt x="54" y="164"/>
                </a:lnTo>
                <a:lnTo>
                  <a:pt x="54" y="164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4" y="163"/>
                </a:lnTo>
                <a:lnTo>
                  <a:pt x="54" y="163"/>
                </a:lnTo>
                <a:lnTo>
                  <a:pt x="53" y="163"/>
                </a:lnTo>
                <a:lnTo>
                  <a:pt x="53" y="163"/>
                </a:lnTo>
                <a:lnTo>
                  <a:pt x="53" y="163"/>
                </a:lnTo>
                <a:lnTo>
                  <a:pt x="51" y="163"/>
                </a:lnTo>
                <a:lnTo>
                  <a:pt x="48" y="163"/>
                </a:lnTo>
                <a:lnTo>
                  <a:pt x="47" y="161"/>
                </a:lnTo>
                <a:lnTo>
                  <a:pt x="46" y="161"/>
                </a:lnTo>
                <a:lnTo>
                  <a:pt x="46" y="161"/>
                </a:lnTo>
                <a:lnTo>
                  <a:pt x="46" y="161"/>
                </a:lnTo>
                <a:lnTo>
                  <a:pt x="44" y="161"/>
                </a:lnTo>
                <a:lnTo>
                  <a:pt x="44" y="161"/>
                </a:lnTo>
                <a:lnTo>
                  <a:pt x="43" y="161"/>
                </a:lnTo>
                <a:lnTo>
                  <a:pt x="43" y="161"/>
                </a:lnTo>
                <a:lnTo>
                  <a:pt x="43" y="163"/>
                </a:lnTo>
                <a:lnTo>
                  <a:pt x="43" y="163"/>
                </a:lnTo>
                <a:lnTo>
                  <a:pt x="41" y="163"/>
                </a:lnTo>
                <a:lnTo>
                  <a:pt x="40" y="163"/>
                </a:lnTo>
                <a:lnTo>
                  <a:pt x="38" y="163"/>
                </a:lnTo>
                <a:lnTo>
                  <a:pt x="38" y="163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0"/>
                </a:lnTo>
                <a:lnTo>
                  <a:pt x="38" y="160"/>
                </a:lnTo>
                <a:lnTo>
                  <a:pt x="38" y="160"/>
                </a:lnTo>
                <a:lnTo>
                  <a:pt x="38" y="160"/>
                </a:lnTo>
                <a:lnTo>
                  <a:pt x="37" y="161"/>
                </a:lnTo>
                <a:lnTo>
                  <a:pt x="37" y="161"/>
                </a:lnTo>
                <a:lnTo>
                  <a:pt x="36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0"/>
                </a:lnTo>
                <a:lnTo>
                  <a:pt x="34" y="160"/>
                </a:lnTo>
                <a:lnTo>
                  <a:pt x="34" y="160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0"/>
                </a:lnTo>
                <a:lnTo>
                  <a:pt x="33" y="160"/>
                </a:lnTo>
                <a:lnTo>
                  <a:pt x="33" y="160"/>
                </a:lnTo>
                <a:lnTo>
                  <a:pt x="31" y="160"/>
                </a:lnTo>
                <a:lnTo>
                  <a:pt x="31" y="160"/>
                </a:lnTo>
                <a:lnTo>
                  <a:pt x="31" y="161"/>
                </a:lnTo>
                <a:lnTo>
                  <a:pt x="31" y="161"/>
                </a:lnTo>
                <a:lnTo>
                  <a:pt x="31" y="163"/>
                </a:lnTo>
                <a:lnTo>
                  <a:pt x="31" y="163"/>
                </a:lnTo>
                <a:lnTo>
                  <a:pt x="31" y="163"/>
                </a:lnTo>
                <a:lnTo>
                  <a:pt x="30" y="163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7" y="163"/>
                </a:lnTo>
                <a:lnTo>
                  <a:pt x="26" y="163"/>
                </a:lnTo>
                <a:lnTo>
                  <a:pt x="26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3" y="163"/>
                </a:lnTo>
                <a:lnTo>
                  <a:pt x="21" y="161"/>
                </a:lnTo>
                <a:lnTo>
                  <a:pt x="21" y="161"/>
                </a:lnTo>
                <a:lnTo>
                  <a:pt x="18" y="161"/>
                </a:lnTo>
                <a:lnTo>
                  <a:pt x="18" y="161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7" y="160"/>
                </a:lnTo>
                <a:lnTo>
                  <a:pt x="17" y="161"/>
                </a:lnTo>
                <a:lnTo>
                  <a:pt x="16" y="161"/>
                </a:lnTo>
                <a:lnTo>
                  <a:pt x="16" y="161"/>
                </a:lnTo>
                <a:lnTo>
                  <a:pt x="13" y="160"/>
                </a:lnTo>
                <a:lnTo>
                  <a:pt x="13" y="160"/>
                </a:lnTo>
                <a:lnTo>
                  <a:pt x="13" y="160"/>
                </a:lnTo>
                <a:lnTo>
                  <a:pt x="13" y="158"/>
                </a:lnTo>
                <a:lnTo>
                  <a:pt x="13" y="158"/>
                </a:lnTo>
                <a:lnTo>
                  <a:pt x="14" y="158"/>
                </a:lnTo>
                <a:lnTo>
                  <a:pt x="14" y="158"/>
                </a:lnTo>
                <a:lnTo>
                  <a:pt x="14" y="158"/>
                </a:lnTo>
                <a:lnTo>
                  <a:pt x="16" y="158"/>
                </a:lnTo>
                <a:lnTo>
                  <a:pt x="16" y="158"/>
                </a:lnTo>
                <a:lnTo>
                  <a:pt x="16" y="157"/>
                </a:lnTo>
                <a:lnTo>
                  <a:pt x="16" y="158"/>
                </a:lnTo>
                <a:lnTo>
                  <a:pt x="16" y="158"/>
                </a:lnTo>
                <a:lnTo>
                  <a:pt x="17" y="158"/>
                </a:lnTo>
                <a:lnTo>
                  <a:pt x="17" y="158"/>
                </a:lnTo>
                <a:lnTo>
                  <a:pt x="17" y="158"/>
                </a:lnTo>
                <a:lnTo>
                  <a:pt x="17" y="157"/>
                </a:lnTo>
                <a:lnTo>
                  <a:pt x="20" y="157"/>
                </a:lnTo>
                <a:lnTo>
                  <a:pt x="20" y="157"/>
                </a:lnTo>
                <a:lnTo>
                  <a:pt x="20" y="158"/>
                </a:lnTo>
                <a:lnTo>
                  <a:pt x="20" y="158"/>
                </a:lnTo>
                <a:lnTo>
                  <a:pt x="20" y="158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58"/>
                </a:lnTo>
                <a:lnTo>
                  <a:pt x="21" y="158"/>
                </a:lnTo>
                <a:lnTo>
                  <a:pt x="21" y="158"/>
                </a:lnTo>
                <a:lnTo>
                  <a:pt x="23" y="158"/>
                </a:lnTo>
                <a:lnTo>
                  <a:pt x="23" y="158"/>
                </a:lnTo>
                <a:lnTo>
                  <a:pt x="23" y="158"/>
                </a:lnTo>
                <a:lnTo>
                  <a:pt x="23" y="160"/>
                </a:lnTo>
                <a:lnTo>
                  <a:pt x="23" y="160"/>
                </a:lnTo>
                <a:lnTo>
                  <a:pt x="24" y="160"/>
                </a:lnTo>
                <a:lnTo>
                  <a:pt x="24" y="160"/>
                </a:lnTo>
                <a:lnTo>
                  <a:pt x="24" y="160"/>
                </a:lnTo>
                <a:lnTo>
                  <a:pt x="24" y="160"/>
                </a:lnTo>
                <a:lnTo>
                  <a:pt x="26" y="158"/>
                </a:lnTo>
                <a:lnTo>
                  <a:pt x="26" y="158"/>
                </a:lnTo>
                <a:lnTo>
                  <a:pt x="26" y="157"/>
                </a:lnTo>
                <a:lnTo>
                  <a:pt x="26" y="157"/>
                </a:lnTo>
                <a:lnTo>
                  <a:pt x="27" y="157"/>
                </a:lnTo>
                <a:lnTo>
                  <a:pt x="27" y="157"/>
                </a:lnTo>
                <a:lnTo>
                  <a:pt x="28" y="157"/>
                </a:lnTo>
                <a:lnTo>
                  <a:pt x="30" y="157"/>
                </a:lnTo>
                <a:lnTo>
                  <a:pt x="30" y="157"/>
                </a:lnTo>
                <a:lnTo>
                  <a:pt x="31" y="157"/>
                </a:lnTo>
                <a:lnTo>
                  <a:pt x="31" y="157"/>
                </a:lnTo>
                <a:lnTo>
                  <a:pt x="31" y="157"/>
                </a:lnTo>
                <a:lnTo>
                  <a:pt x="31" y="157"/>
                </a:lnTo>
                <a:lnTo>
                  <a:pt x="33" y="158"/>
                </a:lnTo>
                <a:lnTo>
                  <a:pt x="34" y="158"/>
                </a:lnTo>
                <a:lnTo>
                  <a:pt x="36" y="158"/>
                </a:lnTo>
                <a:lnTo>
                  <a:pt x="36" y="158"/>
                </a:lnTo>
                <a:lnTo>
                  <a:pt x="37" y="158"/>
                </a:lnTo>
                <a:lnTo>
                  <a:pt x="37" y="158"/>
                </a:lnTo>
                <a:lnTo>
                  <a:pt x="43" y="157"/>
                </a:lnTo>
                <a:lnTo>
                  <a:pt x="47" y="157"/>
                </a:lnTo>
                <a:lnTo>
                  <a:pt x="50" y="157"/>
                </a:lnTo>
                <a:lnTo>
                  <a:pt x="51" y="155"/>
                </a:lnTo>
                <a:lnTo>
                  <a:pt x="50" y="155"/>
                </a:lnTo>
                <a:lnTo>
                  <a:pt x="50" y="155"/>
                </a:lnTo>
                <a:lnTo>
                  <a:pt x="51" y="155"/>
                </a:lnTo>
                <a:lnTo>
                  <a:pt x="51" y="154"/>
                </a:lnTo>
                <a:lnTo>
                  <a:pt x="51" y="154"/>
                </a:lnTo>
                <a:lnTo>
                  <a:pt x="51" y="154"/>
                </a:lnTo>
                <a:lnTo>
                  <a:pt x="51" y="154"/>
                </a:lnTo>
                <a:lnTo>
                  <a:pt x="50" y="153"/>
                </a:lnTo>
                <a:lnTo>
                  <a:pt x="48" y="154"/>
                </a:lnTo>
                <a:lnTo>
                  <a:pt x="50" y="154"/>
                </a:lnTo>
                <a:lnTo>
                  <a:pt x="50" y="154"/>
                </a:lnTo>
                <a:lnTo>
                  <a:pt x="48" y="154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6" y="155"/>
                </a:lnTo>
                <a:lnTo>
                  <a:pt x="46" y="154"/>
                </a:lnTo>
                <a:lnTo>
                  <a:pt x="44" y="154"/>
                </a:lnTo>
                <a:lnTo>
                  <a:pt x="44" y="154"/>
                </a:lnTo>
                <a:lnTo>
                  <a:pt x="44" y="154"/>
                </a:lnTo>
                <a:lnTo>
                  <a:pt x="43" y="154"/>
                </a:lnTo>
                <a:lnTo>
                  <a:pt x="41" y="154"/>
                </a:lnTo>
                <a:lnTo>
                  <a:pt x="41" y="154"/>
                </a:lnTo>
                <a:lnTo>
                  <a:pt x="40" y="154"/>
                </a:lnTo>
                <a:lnTo>
                  <a:pt x="40" y="154"/>
                </a:lnTo>
                <a:lnTo>
                  <a:pt x="40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7" y="154"/>
                </a:lnTo>
                <a:lnTo>
                  <a:pt x="37" y="154"/>
                </a:lnTo>
                <a:lnTo>
                  <a:pt x="37" y="154"/>
                </a:lnTo>
                <a:lnTo>
                  <a:pt x="36" y="154"/>
                </a:lnTo>
                <a:lnTo>
                  <a:pt x="36" y="155"/>
                </a:lnTo>
                <a:lnTo>
                  <a:pt x="36" y="155"/>
                </a:lnTo>
                <a:lnTo>
                  <a:pt x="36" y="155"/>
                </a:lnTo>
                <a:lnTo>
                  <a:pt x="34" y="155"/>
                </a:lnTo>
                <a:lnTo>
                  <a:pt x="33" y="155"/>
                </a:lnTo>
                <a:lnTo>
                  <a:pt x="33" y="155"/>
                </a:lnTo>
                <a:lnTo>
                  <a:pt x="31" y="155"/>
                </a:lnTo>
                <a:lnTo>
                  <a:pt x="31" y="155"/>
                </a:lnTo>
                <a:lnTo>
                  <a:pt x="30" y="155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7" y="154"/>
                </a:lnTo>
                <a:lnTo>
                  <a:pt x="27" y="154"/>
                </a:lnTo>
                <a:lnTo>
                  <a:pt x="26" y="154"/>
                </a:lnTo>
                <a:lnTo>
                  <a:pt x="26" y="154"/>
                </a:lnTo>
                <a:lnTo>
                  <a:pt x="27" y="155"/>
                </a:lnTo>
                <a:lnTo>
                  <a:pt x="27" y="155"/>
                </a:lnTo>
                <a:lnTo>
                  <a:pt x="26" y="155"/>
                </a:lnTo>
                <a:lnTo>
                  <a:pt x="26" y="155"/>
                </a:lnTo>
                <a:lnTo>
                  <a:pt x="24" y="154"/>
                </a:lnTo>
                <a:lnTo>
                  <a:pt x="24" y="154"/>
                </a:lnTo>
                <a:lnTo>
                  <a:pt x="23" y="154"/>
                </a:lnTo>
                <a:lnTo>
                  <a:pt x="23" y="154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1" y="155"/>
                </a:lnTo>
                <a:lnTo>
                  <a:pt x="21" y="154"/>
                </a:lnTo>
                <a:lnTo>
                  <a:pt x="23" y="154"/>
                </a:lnTo>
                <a:lnTo>
                  <a:pt x="23" y="153"/>
                </a:lnTo>
                <a:lnTo>
                  <a:pt x="21" y="153"/>
                </a:lnTo>
                <a:lnTo>
                  <a:pt x="21" y="153"/>
                </a:lnTo>
                <a:lnTo>
                  <a:pt x="21" y="153"/>
                </a:lnTo>
                <a:lnTo>
                  <a:pt x="21" y="153"/>
                </a:lnTo>
                <a:lnTo>
                  <a:pt x="20" y="153"/>
                </a:lnTo>
                <a:lnTo>
                  <a:pt x="20" y="153"/>
                </a:lnTo>
                <a:lnTo>
                  <a:pt x="20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4"/>
                </a:lnTo>
                <a:lnTo>
                  <a:pt x="18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6" y="154"/>
                </a:lnTo>
                <a:lnTo>
                  <a:pt x="17" y="154"/>
                </a:lnTo>
                <a:lnTo>
                  <a:pt x="17" y="154"/>
                </a:lnTo>
                <a:lnTo>
                  <a:pt x="16" y="154"/>
                </a:lnTo>
                <a:lnTo>
                  <a:pt x="16" y="154"/>
                </a:lnTo>
                <a:lnTo>
                  <a:pt x="16" y="154"/>
                </a:lnTo>
                <a:lnTo>
                  <a:pt x="16" y="153"/>
                </a:lnTo>
                <a:lnTo>
                  <a:pt x="14" y="153"/>
                </a:lnTo>
                <a:lnTo>
                  <a:pt x="13" y="151"/>
                </a:lnTo>
                <a:lnTo>
                  <a:pt x="13" y="151"/>
                </a:lnTo>
                <a:lnTo>
                  <a:pt x="14" y="151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50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50"/>
                </a:lnTo>
                <a:lnTo>
                  <a:pt x="17" y="150"/>
                </a:lnTo>
                <a:lnTo>
                  <a:pt x="17" y="150"/>
                </a:lnTo>
                <a:lnTo>
                  <a:pt x="18" y="150"/>
                </a:lnTo>
                <a:lnTo>
                  <a:pt x="18" y="150"/>
                </a:lnTo>
                <a:lnTo>
                  <a:pt x="18" y="148"/>
                </a:lnTo>
                <a:lnTo>
                  <a:pt x="18" y="148"/>
                </a:lnTo>
                <a:lnTo>
                  <a:pt x="18" y="150"/>
                </a:lnTo>
                <a:lnTo>
                  <a:pt x="20" y="150"/>
                </a:lnTo>
                <a:lnTo>
                  <a:pt x="20" y="150"/>
                </a:lnTo>
                <a:lnTo>
                  <a:pt x="20" y="148"/>
                </a:lnTo>
                <a:lnTo>
                  <a:pt x="20" y="148"/>
                </a:lnTo>
                <a:lnTo>
                  <a:pt x="20" y="148"/>
                </a:lnTo>
                <a:lnTo>
                  <a:pt x="20" y="147"/>
                </a:lnTo>
                <a:lnTo>
                  <a:pt x="20" y="147"/>
                </a:lnTo>
                <a:lnTo>
                  <a:pt x="20" y="147"/>
                </a:lnTo>
                <a:lnTo>
                  <a:pt x="20" y="145"/>
                </a:lnTo>
                <a:lnTo>
                  <a:pt x="18" y="145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7" y="147"/>
                </a:lnTo>
                <a:lnTo>
                  <a:pt x="17" y="147"/>
                </a:lnTo>
                <a:lnTo>
                  <a:pt x="16" y="147"/>
                </a:lnTo>
                <a:lnTo>
                  <a:pt x="16" y="145"/>
                </a:lnTo>
                <a:lnTo>
                  <a:pt x="16" y="147"/>
                </a:lnTo>
                <a:lnTo>
                  <a:pt x="14" y="147"/>
                </a:lnTo>
                <a:lnTo>
                  <a:pt x="14" y="147"/>
                </a:lnTo>
                <a:lnTo>
                  <a:pt x="14" y="145"/>
                </a:lnTo>
                <a:lnTo>
                  <a:pt x="14" y="145"/>
                </a:lnTo>
                <a:lnTo>
                  <a:pt x="14" y="145"/>
                </a:lnTo>
                <a:lnTo>
                  <a:pt x="13" y="145"/>
                </a:lnTo>
                <a:lnTo>
                  <a:pt x="11" y="145"/>
                </a:lnTo>
                <a:lnTo>
                  <a:pt x="10" y="145"/>
                </a:lnTo>
                <a:lnTo>
                  <a:pt x="8" y="145"/>
                </a:lnTo>
                <a:lnTo>
                  <a:pt x="10" y="144"/>
                </a:lnTo>
                <a:lnTo>
                  <a:pt x="10" y="144"/>
                </a:lnTo>
                <a:lnTo>
                  <a:pt x="8" y="144"/>
                </a:lnTo>
                <a:lnTo>
                  <a:pt x="8" y="144"/>
                </a:lnTo>
                <a:lnTo>
                  <a:pt x="8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1" y="144"/>
                </a:lnTo>
                <a:lnTo>
                  <a:pt x="11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5"/>
                </a:lnTo>
                <a:lnTo>
                  <a:pt x="13" y="145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3"/>
                </a:lnTo>
                <a:lnTo>
                  <a:pt x="13" y="143"/>
                </a:lnTo>
                <a:lnTo>
                  <a:pt x="13" y="141"/>
                </a:lnTo>
                <a:lnTo>
                  <a:pt x="11" y="141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8" y="143"/>
                </a:lnTo>
                <a:lnTo>
                  <a:pt x="8" y="143"/>
                </a:lnTo>
                <a:lnTo>
                  <a:pt x="7" y="143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6" y="141"/>
                </a:lnTo>
                <a:lnTo>
                  <a:pt x="6" y="141"/>
                </a:lnTo>
                <a:lnTo>
                  <a:pt x="7" y="140"/>
                </a:lnTo>
                <a:lnTo>
                  <a:pt x="7" y="140"/>
                </a:lnTo>
                <a:lnTo>
                  <a:pt x="6" y="140"/>
                </a:lnTo>
                <a:lnTo>
                  <a:pt x="6" y="140"/>
                </a:lnTo>
                <a:lnTo>
                  <a:pt x="6" y="140"/>
                </a:lnTo>
                <a:lnTo>
                  <a:pt x="3" y="140"/>
                </a:lnTo>
                <a:lnTo>
                  <a:pt x="3" y="140"/>
                </a:lnTo>
                <a:lnTo>
                  <a:pt x="3" y="140"/>
                </a:lnTo>
                <a:lnTo>
                  <a:pt x="3" y="140"/>
                </a:lnTo>
                <a:lnTo>
                  <a:pt x="1" y="138"/>
                </a:lnTo>
                <a:lnTo>
                  <a:pt x="0" y="137"/>
                </a:lnTo>
                <a:lnTo>
                  <a:pt x="0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0" y="135"/>
                </a:lnTo>
                <a:lnTo>
                  <a:pt x="0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3" y="135"/>
                </a:lnTo>
                <a:lnTo>
                  <a:pt x="4" y="135"/>
                </a:lnTo>
                <a:lnTo>
                  <a:pt x="6" y="134"/>
                </a:lnTo>
                <a:lnTo>
                  <a:pt x="6" y="134"/>
                </a:lnTo>
                <a:lnTo>
                  <a:pt x="7" y="134"/>
                </a:lnTo>
                <a:lnTo>
                  <a:pt x="7" y="134"/>
                </a:lnTo>
                <a:lnTo>
                  <a:pt x="7" y="133"/>
                </a:lnTo>
                <a:lnTo>
                  <a:pt x="7" y="133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3"/>
                </a:lnTo>
                <a:lnTo>
                  <a:pt x="8" y="133"/>
                </a:lnTo>
                <a:lnTo>
                  <a:pt x="8" y="133"/>
                </a:lnTo>
                <a:lnTo>
                  <a:pt x="8" y="131"/>
                </a:lnTo>
                <a:lnTo>
                  <a:pt x="8" y="131"/>
                </a:lnTo>
                <a:lnTo>
                  <a:pt x="8" y="131"/>
                </a:lnTo>
                <a:lnTo>
                  <a:pt x="10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3" y="131"/>
                </a:lnTo>
                <a:lnTo>
                  <a:pt x="13" y="133"/>
                </a:lnTo>
                <a:lnTo>
                  <a:pt x="14" y="133"/>
                </a:lnTo>
                <a:lnTo>
                  <a:pt x="14" y="133"/>
                </a:lnTo>
                <a:lnTo>
                  <a:pt x="14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7" y="133"/>
                </a:lnTo>
                <a:lnTo>
                  <a:pt x="17" y="131"/>
                </a:lnTo>
                <a:lnTo>
                  <a:pt x="18" y="131"/>
                </a:lnTo>
                <a:lnTo>
                  <a:pt x="18" y="131"/>
                </a:lnTo>
                <a:lnTo>
                  <a:pt x="20" y="133"/>
                </a:lnTo>
                <a:lnTo>
                  <a:pt x="20" y="133"/>
                </a:lnTo>
                <a:lnTo>
                  <a:pt x="20" y="133"/>
                </a:lnTo>
                <a:lnTo>
                  <a:pt x="20" y="133"/>
                </a:lnTo>
                <a:lnTo>
                  <a:pt x="21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3"/>
                </a:lnTo>
                <a:lnTo>
                  <a:pt x="23" y="133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1" y="134"/>
                </a:lnTo>
                <a:lnTo>
                  <a:pt x="21" y="135"/>
                </a:lnTo>
                <a:lnTo>
                  <a:pt x="21" y="135"/>
                </a:lnTo>
                <a:lnTo>
                  <a:pt x="20" y="134"/>
                </a:lnTo>
                <a:lnTo>
                  <a:pt x="18" y="134"/>
                </a:lnTo>
                <a:lnTo>
                  <a:pt x="18" y="134"/>
                </a:lnTo>
                <a:lnTo>
                  <a:pt x="18" y="134"/>
                </a:lnTo>
                <a:lnTo>
                  <a:pt x="17" y="134"/>
                </a:lnTo>
                <a:lnTo>
                  <a:pt x="16" y="134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4"/>
                </a:lnTo>
                <a:lnTo>
                  <a:pt x="16" y="134"/>
                </a:lnTo>
                <a:lnTo>
                  <a:pt x="16" y="133"/>
                </a:lnTo>
                <a:lnTo>
                  <a:pt x="14" y="133"/>
                </a:lnTo>
                <a:lnTo>
                  <a:pt x="14" y="133"/>
                </a:lnTo>
                <a:lnTo>
                  <a:pt x="11" y="133"/>
                </a:lnTo>
                <a:lnTo>
                  <a:pt x="11" y="134"/>
                </a:lnTo>
                <a:lnTo>
                  <a:pt x="11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8" y="134"/>
                </a:lnTo>
                <a:lnTo>
                  <a:pt x="7" y="134"/>
                </a:lnTo>
                <a:lnTo>
                  <a:pt x="6" y="135"/>
                </a:lnTo>
                <a:lnTo>
                  <a:pt x="6" y="135"/>
                </a:lnTo>
                <a:lnTo>
                  <a:pt x="7" y="135"/>
                </a:lnTo>
                <a:lnTo>
                  <a:pt x="7" y="137"/>
                </a:lnTo>
                <a:lnTo>
                  <a:pt x="8" y="137"/>
                </a:lnTo>
                <a:lnTo>
                  <a:pt x="10" y="137"/>
                </a:lnTo>
                <a:lnTo>
                  <a:pt x="10" y="137"/>
                </a:lnTo>
                <a:lnTo>
                  <a:pt x="10" y="137"/>
                </a:lnTo>
                <a:lnTo>
                  <a:pt x="10" y="137"/>
                </a:lnTo>
                <a:lnTo>
                  <a:pt x="11" y="137"/>
                </a:lnTo>
                <a:lnTo>
                  <a:pt x="11" y="137"/>
                </a:lnTo>
                <a:lnTo>
                  <a:pt x="13" y="137"/>
                </a:lnTo>
                <a:lnTo>
                  <a:pt x="14" y="137"/>
                </a:lnTo>
                <a:lnTo>
                  <a:pt x="14" y="137"/>
                </a:lnTo>
                <a:lnTo>
                  <a:pt x="14" y="137"/>
                </a:lnTo>
                <a:lnTo>
                  <a:pt x="14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8"/>
                </a:lnTo>
                <a:lnTo>
                  <a:pt x="18" y="138"/>
                </a:lnTo>
                <a:lnTo>
                  <a:pt x="18" y="138"/>
                </a:lnTo>
                <a:lnTo>
                  <a:pt x="18" y="138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20" y="137"/>
                </a:lnTo>
                <a:lnTo>
                  <a:pt x="20" y="137"/>
                </a:lnTo>
                <a:lnTo>
                  <a:pt x="20" y="137"/>
                </a:lnTo>
                <a:lnTo>
                  <a:pt x="21" y="137"/>
                </a:lnTo>
                <a:lnTo>
                  <a:pt x="23" y="137"/>
                </a:lnTo>
                <a:lnTo>
                  <a:pt x="23" y="135"/>
                </a:lnTo>
                <a:lnTo>
                  <a:pt x="23" y="135"/>
                </a:lnTo>
                <a:lnTo>
                  <a:pt x="23" y="135"/>
                </a:lnTo>
                <a:lnTo>
                  <a:pt x="24" y="135"/>
                </a:lnTo>
                <a:lnTo>
                  <a:pt x="26" y="135"/>
                </a:lnTo>
                <a:lnTo>
                  <a:pt x="28" y="135"/>
                </a:lnTo>
                <a:lnTo>
                  <a:pt x="31" y="135"/>
                </a:lnTo>
                <a:lnTo>
                  <a:pt x="33" y="134"/>
                </a:lnTo>
                <a:lnTo>
                  <a:pt x="33" y="134"/>
                </a:lnTo>
                <a:lnTo>
                  <a:pt x="34" y="134"/>
                </a:lnTo>
                <a:lnTo>
                  <a:pt x="33" y="134"/>
                </a:lnTo>
                <a:lnTo>
                  <a:pt x="33" y="134"/>
                </a:lnTo>
                <a:lnTo>
                  <a:pt x="33" y="134"/>
                </a:lnTo>
                <a:lnTo>
                  <a:pt x="34" y="134"/>
                </a:lnTo>
                <a:lnTo>
                  <a:pt x="34" y="133"/>
                </a:lnTo>
                <a:lnTo>
                  <a:pt x="36" y="134"/>
                </a:lnTo>
                <a:lnTo>
                  <a:pt x="34" y="134"/>
                </a:lnTo>
                <a:lnTo>
                  <a:pt x="34" y="134"/>
                </a:lnTo>
                <a:lnTo>
                  <a:pt x="36" y="134"/>
                </a:lnTo>
                <a:lnTo>
                  <a:pt x="36" y="135"/>
                </a:lnTo>
                <a:lnTo>
                  <a:pt x="36" y="135"/>
                </a:lnTo>
                <a:lnTo>
                  <a:pt x="36" y="134"/>
                </a:lnTo>
                <a:lnTo>
                  <a:pt x="36" y="134"/>
                </a:lnTo>
                <a:lnTo>
                  <a:pt x="37" y="134"/>
                </a:lnTo>
                <a:lnTo>
                  <a:pt x="37" y="134"/>
                </a:lnTo>
                <a:lnTo>
                  <a:pt x="38" y="134"/>
                </a:lnTo>
                <a:lnTo>
                  <a:pt x="38" y="134"/>
                </a:lnTo>
                <a:lnTo>
                  <a:pt x="38" y="134"/>
                </a:lnTo>
                <a:lnTo>
                  <a:pt x="38" y="133"/>
                </a:lnTo>
                <a:lnTo>
                  <a:pt x="38" y="133"/>
                </a:lnTo>
                <a:lnTo>
                  <a:pt x="38" y="133"/>
                </a:lnTo>
                <a:lnTo>
                  <a:pt x="40" y="134"/>
                </a:lnTo>
                <a:lnTo>
                  <a:pt x="40" y="134"/>
                </a:lnTo>
                <a:lnTo>
                  <a:pt x="40" y="134"/>
                </a:lnTo>
                <a:lnTo>
                  <a:pt x="41" y="134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3" y="131"/>
                </a:lnTo>
                <a:lnTo>
                  <a:pt x="44" y="131"/>
                </a:lnTo>
                <a:lnTo>
                  <a:pt x="44" y="131"/>
                </a:lnTo>
                <a:lnTo>
                  <a:pt x="44" y="131"/>
                </a:lnTo>
                <a:lnTo>
                  <a:pt x="43" y="131"/>
                </a:lnTo>
                <a:lnTo>
                  <a:pt x="43" y="131"/>
                </a:lnTo>
                <a:lnTo>
                  <a:pt x="41" y="131"/>
                </a:lnTo>
                <a:lnTo>
                  <a:pt x="41" y="131"/>
                </a:lnTo>
                <a:lnTo>
                  <a:pt x="40" y="131"/>
                </a:lnTo>
                <a:lnTo>
                  <a:pt x="40" y="131"/>
                </a:lnTo>
                <a:lnTo>
                  <a:pt x="40" y="130"/>
                </a:lnTo>
                <a:lnTo>
                  <a:pt x="40" y="130"/>
                </a:lnTo>
                <a:lnTo>
                  <a:pt x="38" y="130"/>
                </a:lnTo>
                <a:lnTo>
                  <a:pt x="38" y="130"/>
                </a:lnTo>
                <a:lnTo>
                  <a:pt x="38" y="131"/>
                </a:lnTo>
                <a:lnTo>
                  <a:pt x="38" y="131"/>
                </a:lnTo>
                <a:lnTo>
                  <a:pt x="38" y="131"/>
                </a:lnTo>
                <a:lnTo>
                  <a:pt x="37" y="131"/>
                </a:lnTo>
                <a:lnTo>
                  <a:pt x="37" y="131"/>
                </a:lnTo>
                <a:lnTo>
                  <a:pt x="37" y="131"/>
                </a:lnTo>
                <a:lnTo>
                  <a:pt x="36" y="131"/>
                </a:lnTo>
                <a:lnTo>
                  <a:pt x="36" y="133"/>
                </a:lnTo>
                <a:lnTo>
                  <a:pt x="36" y="133"/>
                </a:lnTo>
                <a:lnTo>
                  <a:pt x="34" y="133"/>
                </a:lnTo>
                <a:lnTo>
                  <a:pt x="33" y="131"/>
                </a:lnTo>
                <a:lnTo>
                  <a:pt x="33" y="131"/>
                </a:lnTo>
                <a:lnTo>
                  <a:pt x="33" y="131"/>
                </a:lnTo>
                <a:lnTo>
                  <a:pt x="33" y="131"/>
                </a:lnTo>
                <a:lnTo>
                  <a:pt x="31" y="133"/>
                </a:lnTo>
                <a:lnTo>
                  <a:pt x="31" y="131"/>
                </a:lnTo>
                <a:lnTo>
                  <a:pt x="31" y="131"/>
                </a:lnTo>
                <a:lnTo>
                  <a:pt x="30" y="133"/>
                </a:lnTo>
                <a:lnTo>
                  <a:pt x="30" y="133"/>
                </a:lnTo>
                <a:lnTo>
                  <a:pt x="28" y="133"/>
                </a:lnTo>
                <a:lnTo>
                  <a:pt x="28" y="133"/>
                </a:lnTo>
                <a:lnTo>
                  <a:pt x="28" y="133"/>
                </a:lnTo>
                <a:lnTo>
                  <a:pt x="27" y="134"/>
                </a:lnTo>
                <a:lnTo>
                  <a:pt x="26" y="134"/>
                </a:lnTo>
                <a:lnTo>
                  <a:pt x="26" y="134"/>
                </a:lnTo>
                <a:lnTo>
                  <a:pt x="26" y="134"/>
                </a:lnTo>
                <a:lnTo>
                  <a:pt x="24" y="134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1"/>
                </a:lnTo>
                <a:lnTo>
                  <a:pt x="24" y="131"/>
                </a:lnTo>
                <a:lnTo>
                  <a:pt x="24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3"/>
                </a:lnTo>
                <a:lnTo>
                  <a:pt x="26" y="133"/>
                </a:lnTo>
                <a:lnTo>
                  <a:pt x="26" y="133"/>
                </a:lnTo>
                <a:lnTo>
                  <a:pt x="27" y="131"/>
                </a:lnTo>
                <a:lnTo>
                  <a:pt x="27" y="131"/>
                </a:lnTo>
                <a:lnTo>
                  <a:pt x="27" y="131"/>
                </a:lnTo>
                <a:lnTo>
                  <a:pt x="28" y="131"/>
                </a:lnTo>
                <a:lnTo>
                  <a:pt x="31" y="131"/>
                </a:lnTo>
                <a:lnTo>
                  <a:pt x="33" y="131"/>
                </a:lnTo>
                <a:lnTo>
                  <a:pt x="34" y="131"/>
                </a:lnTo>
                <a:lnTo>
                  <a:pt x="34" y="130"/>
                </a:lnTo>
                <a:lnTo>
                  <a:pt x="36" y="130"/>
                </a:lnTo>
                <a:lnTo>
                  <a:pt x="36" y="128"/>
                </a:lnTo>
                <a:lnTo>
                  <a:pt x="36" y="128"/>
                </a:lnTo>
                <a:lnTo>
                  <a:pt x="34" y="128"/>
                </a:lnTo>
                <a:lnTo>
                  <a:pt x="34" y="130"/>
                </a:lnTo>
                <a:lnTo>
                  <a:pt x="33" y="130"/>
                </a:lnTo>
                <a:lnTo>
                  <a:pt x="33" y="130"/>
                </a:lnTo>
                <a:lnTo>
                  <a:pt x="31" y="128"/>
                </a:lnTo>
                <a:lnTo>
                  <a:pt x="31" y="128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0" y="130"/>
                </a:lnTo>
                <a:lnTo>
                  <a:pt x="28" y="130"/>
                </a:lnTo>
                <a:lnTo>
                  <a:pt x="27" y="130"/>
                </a:lnTo>
                <a:lnTo>
                  <a:pt x="26" y="130"/>
                </a:lnTo>
                <a:lnTo>
                  <a:pt x="24" y="130"/>
                </a:lnTo>
                <a:lnTo>
                  <a:pt x="23" y="130"/>
                </a:lnTo>
                <a:lnTo>
                  <a:pt x="23" y="130"/>
                </a:lnTo>
                <a:lnTo>
                  <a:pt x="23" y="128"/>
                </a:lnTo>
                <a:lnTo>
                  <a:pt x="23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18" y="128"/>
                </a:lnTo>
                <a:lnTo>
                  <a:pt x="17" y="128"/>
                </a:lnTo>
                <a:lnTo>
                  <a:pt x="16" y="128"/>
                </a:lnTo>
                <a:lnTo>
                  <a:pt x="16" y="130"/>
                </a:lnTo>
                <a:lnTo>
                  <a:pt x="16" y="130"/>
                </a:lnTo>
                <a:lnTo>
                  <a:pt x="16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30"/>
                </a:lnTo>
                <a:lnTo>
                  <a:pt x="14" y="130"/>
                </a:lnTo>
                <a:lnTo>
                  <a:pt x="14" y="130"/>
                </a:lnTo>
                <a:lnTo>
                  <a:pt x="13" y="128"/>
                </a:lnTo>
                <a:lnTo>
                  <a:pt x="11" y="128"/>
                </a:lnTo>
                <a:lnTo>
                  <a:pt x="10" y="128"/>
                </a:lnTo>
                <a:lnTo>
                  <a:pt x="10" y="127"/>
                </a:lnTo>
                <a:lnTo>
                  <a:pt x="10" y="127"/>
                </a:lnTo>
                <a:lnTo>
                  <a:pt x="13" y="127"/>
                </a:lnTo>
                <a:lnTo>
                  <a:pt x="14" y="125"/>
                </a:lnTo>
                <a:lnTo>
                  <a:pt x="14" y="125"/>
                </a:lnTo>
                <a:lnTo>
                  <a:pt x="16" y="125"/>
                </a:lnTo>
                <a:lnTo>
                  <a:pt x="16" y="127"/>
                </a:lnTo>
                <a:lnTo>
                  <a:pt x="17" y="127"/>
                </a:lnTo>
                <a:lnTo>
                  <a:pt x="17" y="127"/>
                </a:lnTo>
                <a:lnTo>
                  <a:pt x="17" y="127"/>
                </a:lnTo>
                <a:lnTo>
                  <a:pt x="18" y="127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1" y="127"/>
                </a:lnTo>
                <a:lnTo>
                  <a:pt x="21" y="127"/>
                </a:lnTo>
                <a:lnTo>
                  <a:pt x="20" y="127"/>
                </a:lnTo>
                <a:lnTo>
                  <a:pt x="20" y="125"/>
                </a:lnTo>
                <a:lnTo>
                  <a:pt x="20" y="125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3" y="125"/>
                </a:lnTo>
                <a:lnTo>
                  <a:pt x="23" y="125"/>
                </a:lnTo>
                <a:lnTo>
                  <a:pt x="24" y="125"/>
                </a:lnTo>
                <a:lnTo>
                  <a:pt x="24" y="125"/>
                </a:lnTo>
                <a:lnTo>
                  <a:pt x="24" y="125"/>
                </a:lnTo>
                <a:lnTo>
                  <a:pt x="23" y="125"/>
                </a:lnTo>
                <a:lnTo>
                  <a:pt x="23" y="125"/>
                </a:lnTo>
                <a:lnTo>
                  <a:pt x="23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4" y="127"/>
                </a:lnTo>
                <a:lnTo>
                  <a:pt x="24" y="127"/>
                </a:lnTo>
                <a:lnTo>
                  <a:pt x="26" y="125"/>
                </a:lnTo>
                <a:lnTo>
                  <a:pt x="27" y="125"/>
                </a:lnTo>
                <a:lnTo>
                  <a:pt x="27" y="125"/>
                </a:lnTo>
                <a:lnTo>
                  <a:pt x="27" y="125"/>
                </a:lnTo>
                <a:lnTo>
                  <a:pt x="27" y="125"/>
                </a:lnTo>
                <a:lnTo>
                  <a:pt x="28" y="125"/>
                </a:lnTo>
                <a:lnTo>
                  <a:pt x="28" y="127"/>
                </a:lnTo>
                <a:lnTo>
                  <a:pt x="30" y="127"/>
                </a:lnTo>
                <a:lnTo>
                  <a:pt x="30" y="127"/>
                </a:lnTo>
                <a:lnTo>
                  <a:pt x="31" y="127"/>
                </a:lnTo>
                <a:lnTo>
                  <a:pt x="31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7"/>
                </a:lnTo>
                <a:lnTo>
                  <a:pt x="33" y="127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4" y="125"/>
                </a:lnTo>
                <a:lnTo>
                  <a:pt x="44" y="124"/>
                </a:lnTo>
                <a:lnTo>
                  <a:pt x="46" y="124"/>
                </a:lnTo>
                <a:lnTo>
                  <a:pt x="47" y="124"/>
                </a:lnTo>
                <a:lnTo>
                  <a:pt x="48" y="124"/>
                </a:lnTo>
                <a:lnTo>
                  <a:pt x="48" y="124"/>
                </a:lnTo>
                <a:lnTo>
                  <a:pt x="50" y="123"/>
                </a:lnTo>
                <a:lnTo>
                  <a:pt x="50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1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6" y="120"/>
                </a:lnTo>
                <a:lnTo>
                  <a:pt x="46" y="120"/>
                </a:lnTo>
                <a:lnTo>
                  <a:pt x="44" y="120"/>
                </a:lnTo>
                <a:lnTo>
                  <a:pt x="44" y="120"/>
                </a:lnTo>
                <a:lnTo>
                  <a:pt x="44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1" y="118"/>
                </a:lnTo>
                <a:lnTo>
                  <a:pt x="41" y="118"/>
                </a:lnTo>
                <a:lnTo>
                  <a:pt x="41" y="118"/>
                </a:lnTo>
                <a:lnTo>
                  <a:pt x="41" y="118"/>
                </a:lnTo>
                <a:lnTo>
                  <a:pt x="41" y="120"/>
                </a:lnTo>
                <a:lnTo>
                  <a:pt x="41" y="120"/>
                </a:lnTo>
                <a:lnTo>
                  <a:pt x="41" y="118"/>
                </a:lnTo>
                <a:lnTo>
                  <a:pt x="40" y="120"/>
                </a:lnTo>
                <a:lnTo>
                  <a:pt x="40" y="120"/>
                </a:lnTo>
                <a:lnTo>
                  <a:pt x="38" y="120"/>
                </a:lnTo>
                <a:lnTo>
                  <a:pt x="38" y="120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7" y="117"/>
                </a:lnTo>
                <a:lnTo>
                  <a:pt x="36" y="117"/>
                </a:lnTo>
                <a:lnTo>
                  <a:pt x="36" y="116"/>
                </a:lnTo>
                <a:lnTo>
                  <a:pt x="36" y="116"/>
                </a:lnTo>
                <a:lnTo>
                  <a:pt x="36" y="116"/>
                </a:lnTo>
                <a:lnTo>
                  <a:pt x="36" y="116"/>
                </a:lnTo>
                <a:lnTo>
                  <a:pt x="37" y="116"/>
                </a:lnTo>
                <a:lnTo>
                  <a:pt x="36" y="114"/>
                </a:lnTo>
                <a:lnTo>
                  <a:pt x="36" y="114"/>
                </a:lnTo>
                <a:lnTo>
                  <a:pt x="36" y="116"/>
                </a:lnTo>
                <a:lnTo>
                  <a:pt x="34" y="116"/>
                </a:lnTo>
                <a:lnTo>
                  <a:pt x="34" y="114"/>
                </a:lnTo>
                <a:lnTo>
                  <a:pt x="34" y="114"/>
                </a:lnTo>
                <a:lnTo>
                  <a:pt x="34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3"/>
                </a:lnTo>
                <a:lnTo>
                  <a:pt x="33" y="113"/>
                </a:lnTo>
                <a:lnTo>
                  <a:pt x="31" y="113"/>
                </a:lnTo>
                <a:lnTo>
                  <a:pt x="31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4"/>
                </a:lnTo>
                <a:lnTo>
                  <a:pt x="30" y="116"/>
                </a:lnTo>
                <a:lnTo>
                  <a:pt x="30" y="116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7" y="118"/>
                </a:lnTo>
                <a:lnTo>
                  <a:pt x="27" y="118"/>
                </a:lnTo>
                <a:lnTo>
                  <a:pt x="24" y="118"/>
                </a:lnTo>
                <a:lnTo>
                  <a:pt x="24" y="118"/>
                </a:lnTo>
                <a:lnTo>
                  <a:pt x="26" y="118"/>
                </a:lnTo>
                <a:lnTo>
                  <a:pt x="26" y="117"/>
                </a:lnTo>
                <a:lnTo>
                  <a:pt x="26" y="117"/>
                </a:lnTo>
                <a:lnTo>
                  <a:pt x="26" y="117"/>
                </a:lnTo>
                <a:lnTo>
                  <a:pt x="26" y="116"/>
                </a:lnTo>
                <a:lnTo>
                  <a:pt x="26" y="116"/>
                </a:lnTo>
                <a:lnTo>
                  <a:pt x="27" y="116"/>
                </a:lnTo>
                <a:lnTo>
                  <a:pt x="27" y="114"/>
                </a:lnTo>
                <a:lnTo>
                  <a:pt x="27" y="114"/>
                </a:lnTo>
                <a:lnTo>
                  <a:pt x="27" y="114"/>
                </a:lnTo>
                <a:lnTo>
                  <a:pt x="26" y="114"/>
                </a:lnTo>
                <a:lnTo>
                  <a:pt x="26" y="114"/>
                </a:lnTo>
                <a:lnTo>
                  <a:pt x="26" y="114"/>
                </a:lnTo>
                <a:lnTo>
                  <a:pt x="24" y="114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7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8"/>
                </a:lnTo>
                <a:lnTo>
                  <a:pt x="23" y="118"/>
                </a:lnTo>
                <a:lnTo>
                  <a:pt x="24" y="118"/>
                </a:lnTo>
                <a:lnTo>
                  <a:pt x="24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7"/>
                </a:lnTo>
                <a:lnTo>
                  <a:pt x="23" y="117"/>
                </a:lnTo>
                <a:lnTo>
                  <a:pt x="21" y="117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0" y="118"/>
                </a:lnTo>
                <a:lnTo>
                  <a:pt x="20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18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4" y="116"/>
                </a:lnTo>
                <a:lnTo>
                  <a:pt x="14" y="116"/>
                </a:lnTo>
                <a:lnTo>
                  <a:pt x="14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1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8"/>
                </a:lnTo>
                <a:lnTo>
                  <a:pt x="8" y="118"/>
                </a:lnTo>
                <a:lnTo>
                  <a:pt x="8" y="118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7" y="117"/>
                </a:lnTo>
                <a:lnTo>
                  <a:pt x="7" y="116"/>
                </a:lnTo>
                <a:lnTo>
                  <a:pt x="6" y="116"/>
                </a:lnTo>
                <a:lnTo>
                  <a:pt x="6" y="114"/>
                </a:lnTo>
                <a:lnTo>
                  <a:pt x="6" y="114"/>
                </a:lnTo>
                <a:lnTo>
                  <a:pt x="6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1"/>
                </a:lnTo>
                <a:lnTo>
                  <a:pt x="6" y="111"/>
                </a:lnTo>
                <a:lnTo>
                  <a:pt x="6" y="111"/>
                </a:lnTo>
                <a:lnTo>
                  <a:pt x="6" y="110"/>
                </a:lnTo>
                <a:lnTo>
                  <a:pt x="6" y="108"/>
                </a:lnTo>
                <a:lnTo>
                  <a:pt x="8" y="110"/>
                </a:lnTo>
                <a:lnTo>
                  <a:pt x="8" y="110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10" y="108"/>
                </a:lnTo>
                <a:lnTo>
                  <a:pt x="10" y="108"/>
                </a:lnTo>
                <a:lnTo>
                  <a:pt x="11" y="108"/>
                </a:lnTo>
                <a:lnTo>
                  <a:pt x="13" y="110"/>
                </a:lnTo>
                <a:lnTo>
                  <a:pt x="13" y="110"/>
                </a:lnTo>
                <a:lnTo>
                  <a:pt x="13" y="110"/>
                </a:lnTo>
                <a:lnTo>
                  <a:pt x="13" y="110"/>
                </a:lnTo>
                <a:lnTo>
                  <a:pt x="14" y="110"/>
                </a:lnTo>
                <a:lnTo>
                  <a:pt x="14" y="110"/>
                </a:lnTo>
                <a:lnTo>
                  <a:pt x="17" y="110"/>
                </a:lnTo>
                <a:lnTo>
                  <a:pt x="18" y="110"/>
                </a:lnTo>
                <a:lnTo>
                  <a:pt x="18" y="110"/>
                </a:lnTo>
                <a:lnTo>
                  <a:pt x="20" y="110"/>
                </a:lnTo>
                <a:lnTo>
                  <a:pt x="20" y="110"/>
                </a:lnTo>
                <a:lnTo>
                  <a:pt x="20" y="108"/>
                </a:lnTo>
                <a:lnTo>
                  <a:pt x="20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10"/>
                </a:lnTo>
                <a:lnTo>
                  <a:pt x="23" y="110"/>
                </a:lnTo>
                <a:lnTo>
                  <a:pt x="23" y="110"/>
                </a:lnTo>
                <a:lnTo>
                  <a:pt x="24" y="108"/>
                </a:lnTo>
                <a:lnTo>
                  <a:pt x="24" y="108"/>
                </a:lnTo>
                <a:lnTo>
                  <a:pt x="26" y="108"/>
                </a:lnTo>
                <a:lnTo>
                  <a:pt x="26" y="108"/>
                </a:lnTo>
                <a:lnTo>
                  <a:pt x="26" y="108"/>
                </a:lnTo>
                <a:lnTo>
                  <a:pt x="27" y="108"/>
                </a:lnTo>
                <a:lnTo>
                  <a:pt x="27" y="108"/>
                </a:lnTo>
                <a:lnTo>
                  <a:pt x="27" y="108"/>
                </a:lnTo>
                <a:lnTo>
                  <a:pt x="27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7"/>
                </a:lnTo>
                <a:lnTo>
                  <a:pt x="30" y="108"/>
                </a:lnTo>
                <a:lnTo>
                  <a:pt x="30" y="108"/>
                </a:lnTo>
                <a:lnTo>
                  <a:pt x="30" y="107"/>
                </a:lnTo>
                <a:lnTo>
                  <a:pt x="30" y="107"/>
                </a:lnTo>
                <a:lnTo>
                  <a:pt x="30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3" y="107"/>
                </a:lnTo>
                <a:lnTo>
                  <a:pt x="33" y="106"/>
                </a:lnTo>
                <a:lnTo>
                  <a:pt x="33" y="106"/>
                </a:lnTo>
                <a:lnTo>
                  <a:pt x="33" y="106"/>
                </a:lnTo>
                <a:lnTo>
                  <a:pt x="34" y="106"/>
                </a:lnTo>
                <a:lnTo>
                  <a:pt x="34" y="107"/>
                </a:lnTo>
                <a:lnTo>
                  <a:pt x="34" y="107"/>
                </a:lnTo>
                <a:lnTo>
                  <a:pt x="36" y="106"/>
                </a:lnTo>
                <a:lnTo>
                  <a:pt x="36" y="106"/>
                </a:lnTo>
                <a:lnTo>
                  <a:pt x="37" y="106"/>
                </a:lnTo>
                <a:lnTo>
                  <a:pt x="37" y="106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0" y="111"/>
                </a:lnTo>
                <a:lnTo>
                  <a:pt x="30" y="111"/>
                </a:lnTo>
                <a:lnTo>
                  <a:pt x="30" y="111"/>
                </a:lnTo>
                <a:lnTo>
                  <a:pt x="30" y="111"/>
                </a:lnTo>
                <a:lnTo>
                  <a:pt x="28" y="110"/>
                </a:lnTo>
                <a:lnTo>
                  <a:pt x="28" y="110"/>
                </a:lnTo>
                <a:lnTo>
                  <a:pt x="28" y="111"/>
                </a:lnTo>
                <a:lnTo>
                  <a:pt x="28" y="111"/>
                </a:lnTo>
                <a:lnTo>
                  <a:pt x="27" y="111"/>
                </a:lnTo>
                <a:lnTo>
                  <a:pt x="27" y="111"/>
                </a:lnTo>
                <a:lnTo>
                  <a:pt x="27" y="111"/>
                </a:lnTo>
                <a:lnTo>
                  <a:pt x="27" y="113"/>
                </a:lnTo>
                <a:lnTo>
                  <a:pt x="28" y="113"/>
                </a:lnTo>
                <a:lnTo>
                  <a:pt x="28" y="113"/>
                </a:lnTo>
                <a:lnTo>
                  <a:pt x="30" y="113"/>
                </a:lnTo>
                <a:lnTo>
                  <a:pt x="30" y="113"/>
                </a:lnTo>
                <a:lnTo>
                  <a:pt x="31" y="113"/>
                </a:lnTo>
                <a:lnTo>
                  <a:pt x="31" y="113"/>
                </a:lnTo>
                <a:lnTo>
                  <a:pt x="31" y="113"/>
                </a:lnTo>
                <a:lnTo>
                  <a:pt x="33" y="113"/>
                </a:lnTo>
                <a:lnTo>
                  <a:pt x="33" y="113"/>
                </a:lnTo>
                <a:lnTo>
                  <a:pt x="33" y="113"/>
                </a:lnTo>
                <a:lnTo>
                  <a:pt x="33" y="113"/>
                </a:lnTo>
                <a:lnTo>
                  <a:pt x="34" y="113"/>
                </a:lnTo>
                <a:lnTo>
                  <a:pt x="34" y="113"/>
                </a:lnTo>
                <a:lnTo>
                  <a:pt x="36" y="113"/>
                </a:lnTo>
                <a:lnTo>
                  <a:pt x="36" y="111"/>
                </a:lnTo>
                <a:lnTo>
                  <a:pt x="37" y="111"/>
                </a:lnTo>
                <a:lnTo>
                  <a:pt x="38" y="111"/>
                </a:lnTo>
                <a:lnTo>
                  <a:pt x="38" y="113"/>
                </a:lnTo>
                <a:lnTo>
                  <a:pt x="40" y="111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1" y="113"/>
                </a:lnTo>
                <a:lnTo>
                  <a:pt x="41" y="113"/>
                </a:lnTo>
                <a:lnTo>
                  <a:pt x="41" y="113"/>
                </a:lnTo>
                <a:lnTo>
                  <a:pt x="43" y="113"/>
                </a:lnTo>
                <a:lnTo>
                  <a:pt x="43" y="113"/>
                </a:lnTo>
                <a:lnTo>
                  <a:pt x="43" y="113"/>
                </a:lnTo>
                <a:lnTo>
                  <a:pt x="43" y="111"/>
                </a:lnTo>
                <a:lnTo>
                  <a:pt x="43" y="111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08"/>
                </a:lnTo>
                <a:lnTo>
                  <a:pt x="43" y="108"/>
                </a:lnTo>
                <a:lnTo>
                  <a:pt x="44" y="110"/>
                </a:lnTo>
                <a:lnTo>
                  <a:pt x="46" y="110"/>
                </a:lnTo>
                <a:lnTo>
                  <a:pt x="46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1"/>
                </a:lnTo>
                <a:lnTo>
                  <a:pt x="44" y="111"/>
                </a:lnTo>
                <a:lnTo>
                  <a:pt x="44" y="111"/>
                </a:lnTo>
                <a:lnTo>
                  <a:pt x="44" y="111"/>
                </a:lnTo>
                <a:lnTo>
                  <a:pt x="44" y="113"/>
                </a:lnTo>
                <a:lnTo>
                  <a:pt x="44" y="113"/>
                </a:lnTo>
                <a:lnTo>
                  <a:pt x="46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1"/>
                </a:lnTo>
                <a:lnTo>
                  <a:pt x="47" y="111"/>
                </a:lnTo>
                <a:lnTo>
                  <a:pt x="48" y="111"/>
                </a:lnTo>
                <a:lnTo>
                  <a:pt x="48" y="111"/>
                </a:lnTo>
                <a:lnTo>
                  <a:pt x="48" y="111"/>
                </a:lnTo>
                <a:lnTo>
                  <a:pt x="50" y="111"/>
                </a:lnTo>
                <a:lnTo>
                  <a:pt x="50" y="110"/>
                </a:lnTo>
                <a:lnTo>
                  <a:pt x="50" y="110"/>
                </a:lnTo>
                <a:lnTo>
                  <a:pt x="48" y="110"/>
                </a:lnTo>
                <a:lnTo>
                  <a:pt x="48" y="110"/>
                </a:lnTo>
                <a:lnTo>
                  <a:pt x="48" y="107"/>
                </a:lnTo>
                <a:lnTo>
                  <a:pt x="48" y="107"/>
                </a:lnTo>
                <a:lnTo>
                  <a:pt x="47" y="108"/>
                </a:lnTo>
                <a:lnTo>
                  <a:pt x="47" y="108"/>
                </a:lnTo>
                <a:lnTo>
                  <a:pt x="47" y="108"/>
                </a:lnTo>
                <a:lnTo>
                  <a:pt x="47" y="108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6" y="107"/>
                </a:lnTo>
                <a:lnTo>
                  <a:pt x="44" y="107"/>
                </a:lnTo>
                <a:lnTo>
                  <a:pt x="43" y="108"/>
                </a:lnTo>
                <a:lnTo>
                  <a:pt x="43" y="108"/>
                </a:lnTo>
                <a:lnTo>
                  <a:pt x="41" y="108"/>
                </a:lnTo>
                <a:lnTo>
                  <a:pt x="41" y="108"/>
                </a:lnTo>
                <a:lnTo>
                  <a:pt x="40" y="108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7"/>
                </a:lnTo>
                <a:lnTo>
                  <a:pt x="40" y="107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7"/>
                </a:lnTo>
                <a:lnTo>
                  <a:pt x="43" y="107"/>
                </a:lnTo>
                <a:lnTo>
                  <a:pt x="43" y="107"/>
                </a:lnTo>
                <a:lnTo>
                  <a:pt x="43" y="107"/>
                </a:lnTo>
                <a:lnTo>
                  <a:pt x="43" y="104"/>
                </a:lnTo>
                <a:lnTo>
                  <a:pt x="43" y="104"/>
                </a:lnTo>
                <a:lnTo>
                  <a:pt x="43" y="104"/>
                </a:lnTo>
                <a:lnTo>
                  <a:pt x="41" y="104"/>
                </a:lnTo>
                <a:lnTo>
                  <a:pt x="41" y="104"/>
                </a:lnTo>
                <a:lnTo>
                  <a:pt x="41" y="104"/>
                </a:lnTo>
                <a:lnTo>
                  <a:pt x="38" y="104"/>
                </a:lnTo>
                <a:lnTo>
                  <a:pt x="37" y="104"/>
                </a:lnTo>
                <a:lnTo>
                  <a:pt x="36" y="104"/>
                </a:lnTo>
                <a:lnTo>
                  <a:pt x="34" y="104"/>
                </a:lnTo>
                <a:lnTo>
                  <a:pt x="33" y="104"/>
                </a:lnTo>
                <a:lnTo>
                  <a:pt x="30" y="104"/>
                </a:lnTo>
                <a:lnTo>
                  <a:pt x="30" y="103"/>
                </a:lnTo>
                <a:lnTo>
                  <a:pt x="30" y="103"/>
                </a:lnTo>
                <a:lnTo>
                  <a:pt x="31" y="103"/>
                </a:lnTo>
                <a:lnTo>
                  <a:pt x="31" y="103"/>
                </a:lnTo>
                <a:lnTo>
                  <a:pt x="31" y="103"/>
                </a:lnTo>
                <a:lnTo>
                  <a:pt x="33" y="101"/>
                </a:lnTo>
                <a:lnTo>
                  <a:pt x="33" y="101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4" y="103"/>
                </a:lnTo>
                <a:lnTo>
                  <a:pt x="34" y="103"/>
                </a:lnTo>
                <a:lnTo>
                  <a:pt x="34" y="103"/>
                </a:lnTo>
                <a:lnTo>
                  <a:pt x="34" y="103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1" y="100"/>
                </a:lnTo>
                <a:lnTo>
                  <a:pt x="31" y="100"/>
                </a:lnTo>
                <a:lnTo>
                  <a:pt x="31" y="101"/>
                </a:lnTo>
                <a:lnTo>
                  <a:pt x="30" y="103"/>
                </a:lnTo>
                <a:lnTo>
                  <a:pt x="28" y="101"/>
                </a:lnTo>
                <a:lnTo>
                  <a:pt x="28" y="101"/>
                </a:lnTo>
                <a:lnTo>
                  <a:pt x="28" y="103"/>
                </a:lnTo>
                <a:lnTo>
                  <a:pt x="28" y="103"/>
                </a:lnTo>
                <a:lnTo>
                  <a:pt x="27" y="103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3"/>
                </a:lnTo>
                <a:lnTo>
                  <a:pt x="24" y="103"/>
                </a:lnTo>
                <a:lnTo>
                  <a:pt x="24" y="103"/>
                </a:lnTo>
                <a:lnTo>
                  <a:pt x="24" y="103"/>
                </a:lnTo>
                <a:lnTo>
                  <a:pt x="23" y="103"/>
                </a:lnTo>
                <a:lnTo>
                  <a:pt x="23" y="103"/>
                </a:lnTo>
                <a:lnTo>
                  <a:pt x="21" y="103"/>
                </a:lnTo>
                <a:lnTo>
                  <a:pt x="21" y="103"/>
                </a:lnTo>
                <a:lnTo>
                  <a:pt x="20" y="103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18" y="103"/>
                </a:lnTo>
                <a:lnTo>
                  <a:pt x="18" y="104"/>
                </a:lnTo>
                <a:lnTo>
                  <a:pt x="17" y="104"/>
                </a:lnTo>
                <a:lnTo>
                  <a:pt x="17" y="103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6"/>
                </a:lnTo>
                <a:lnTo>
                  <a:pt x="13" y="106"/>
                </a:lnTo>
                <a:lnTo>
                  <a:pt x="13" y="106"/>
                </a:lnTo>
                <a:lnTo>
                  <a:pt x="10" y="106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6"/>
                </a:lnTo>
                <a:lnTo>
                  <a:pt x="6" y="106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4" y="106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4" y="103"/>
                </a:lnTo>
                <a:lnTo>
                  <a:pt x="4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4" y="103"/>
                </a:lnTo>
                <a:lnTo>
                  <a:pt x="4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3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1"/>
                </a:lnTo>
                <a:lnTo>
                  <a:pt x="4" y="101"/>
                </a:lnTo>
                <a:lnTo>
                  <a:pt x="3" y="101"/>
                </a:lnTo>
                <a:lnTo>
                  <a:pt x="1" y="101"/>
                </a:lnTo>
                <a:lnTo>
                  <a:pt x="1" y="101"/>
                </a:lnTo>
                <a:lnTo>
                  <a:pt x="1" y="103"/>
                </a:lnTo>
                <a:lnTo>
                  <a:pt x="0" y="103"/>
                </a:lnTo>
                <a:lnTo>
                  <a:pt x="0" y="103"/>
                </a:lnTo>
                <a:lnTo>
                  <a:pt x="1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3" y="100"/>
                </a:lnTo>
                <a:lnTo>
                  <a:pt x="3" y="100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3" y="100"/>
                </a:lnTo>
                <a:lnTo>
                  <a:pt x="3" y="100"/>
                </a:lnTo>
                <a:lnTo>
                  <a:pt x="3" y="100"/>
                </a:lnTo>
                <a:lnTo>
                  <a:pt x="4" y="100"/>
                </a:lnTo>
                <a:lnTo>
                  <a:pt x="4" y="101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4" y="98"/>
                </a:lnTo>
                <a:lnTo>
                  <a:pt x="4" y="98"/>
                </a:lnTo>
                <a:lnTo>
                  <a:pt x="6" y="98"/>
                </a:lnTo>
                <a:lnTo>
                  <a:pt x="7" y="97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1" y="97"/>
                </a:lnTo>
                <a:lnTo>
                  <a:pt x="11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4" y="96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6" y="98"/>
                </a:lnTo>
                <a:lnTo>
                  <a:pt x="16" y="98"/>
                </a:lnTo>
                <a:lnTo>
                  <a:pt x="16" y="100"/>
                </a:lnTo>
                <a:lnTo>
                  <a:pt x="16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98"/>
                </a:lnTo>
                <a:lnTo>
                  <a:pt x="17" y="98"/>
                </a:lnTo>
                <a:lnTo>
                  <a:pt x="17" y="98"/>
                </a:lnTo>
                <a:lnTo>
                  <a:pt x="17" y="98"/>
                </a:lnTo>
                <a:lnTo>
                  <a:pt x="18" y="98"/>
                </a:lnTo>
                <a:lnTo>
                  <a:pt x="18" y="98"/>
                </a:lnTo>
                <a:lnTo>
                  <a:pt x="20" y="98"/>
                </a:lnTo>
                <a:lnTo>
                  <a:pt x="20" y="98"/>
                </a:lnTo>
                <a:lnTo>
                  <a:pt x="20" y="98"/>
                </a:lnTo>
                <a:lnTo>
                  <a:pt x="20" y="98"/>
                </a:lnTo>
                <a:lnTo>
                  <a:pt x="21" y="98"/>
                </a:lnTo>
                <a:lnTo>
                  <a:pt x="21" y="97"/>
                </a:lnTo>
                <a:lnTo>
                  <a:pt x="21" y="97"/>
                </a:lnTo>
                <a:lnTo>
                  <a:pt x="21" y="97"/>
                </a:lnTo>
                <a:lnTo>
                  <a:pt x="20" y="97"/>
                </a:lnTo>
                <a:lnTo>
                  <a:pt x="20" y="97"/>
                </a:lnTo>
                <a:lnTo>
                  <a:pt x="20" y="97"/>
                </a:lnTo>
                <a:lnTo>
                  <a:pt x="18" y="97"/>
                </a:lnTo>
                <a:lnTo>
                  <a:pt x="18" y="97"/>
                </a:lnTo>
                <a:lnTo>
                  <a:pt x="18" y="97"/>
                </a:lnTo>
                <a:lnTo>
                  <a:pt x="18" y="96"/>
                </a:lnTo>
                <a:lnTo>
                  <a:pt x="20" y="96"/>
                </a:lnTo>
                <a:lnTo>
                  <a:pt x="20" y="94"/>
                </a:lnTo>
                <a:lnTo>
                  <a:pt x="20" y="94"/>
                </a:lnTo>
                <a:lnTo>
                  <a:pt x="20" y="94"/>
                </a:lnTo>
                <a:lnTo>
                  <a:pt x="21" y="94"/>
                </a:lnTo>
                <a:lnTo>
                  <a:pt x="21" y="94"/>
                </a:lnTo>
                <a:lnTo>
                  <a:pt x="21" y="96"/>
                </a:lnTo>
                <a:lnTo>
                  <a:pt x="21" y="96"/>
                </a:lnTo>
                <a:lnTo>
                  <a:pt x="23" y="96"/>
                </a:lnTo>
                <a:lnTo>
                  <a:pt x="23" y="96"/>
                </a:lnTo>
                <a:lnTo>
                  <a:pt x="23" y="94"/>
                </a:lnTo>
                <a:lnTo>
                  <a:pt x="23" y="94"/>
                </a:lnTo>
                <a:lnTo>
                  <a:pt x="24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6" y="93"/>
                </a:lnTo>
                <a:lnTo>
                  <a:pt x="27" y="94"/>
                </a:lnTo>
                <a:lnTo>
                  <a:pt x="28" y="94"/>
                </a:lnTo>
                <a:lnTo>
                  <a:pt x="28" y="94"/>
                </a:lnTo>
                <a:lnTo>
                  <a:pt x="28" y="94"/>
                </a:lnTo>
                <a:lnTo>
                  <a:pt x="28" y="94"/>
                </a:lnTo>
                <a:lnTo>
                  <a:pt x="28" y="93"/>
                </a:lnTo>
                <a:lnTo>
                  <a:pt x="28" y="93"/>
                </a:lnTo>
                <a:lnTo>
                  <a:pt x="30" y="91"/>
                </a:lnTo>
                <a:lnTo>
                  <a:pt x="30" y="91"/>
                </a:lnTo>
                <a:lnTo>
                  <a:pt x="30" y="93"/>
                </a:lnTo>
                <a:lnTo>
                  <a:pt x="30" y="93"/>
                </a:lnTo>
                <a:lnTo>
                  <a:pt x="31" y="93"/>
                </a:lnTo>
                <a:lnTo>
                  <a:pt x="31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4" y="93"/>
                </a:lnTo>
                <a:lnTo>
                  <a:pt x="36" y="93"/>
                </a:lnTo>
                <a:lnTo>
                  <a:pt x="36" y="93"/>
                </a:lnTo>
                <a:lnTo>
                  <a:pt x="36" y="93"/>
                </a:lnTo>
                <a:lnTo>
                  <a:pt x="36" y="94"/>
                </a:lnTo>
                <a:lnTo>
                  <a:pt x="36" y="94"/>
                </a:lnTo>
                <a:lnTo>
                  <a:pt x="37" y="94"/>
                </a:lnTo>
                <a:lnTo>
                  <a:pt x="37" y="94"/>
                </a:lnTo>
                <a:lnTo>
                  <a:pt x="38" y="94"/>
                </a:lnTo>
                <a:lnTo>
                  <a:pt x="38" y="93"/>
                </a:lnTo>
                <a:lnTo>
                  <a:pt x="40" y="93"/>
                </a:lnTo>
                <a:lnTo>
                  <a:pt x="40" y="93"/>
                </a:lnTo>
                <a:lnTo>
                  <a:pt x="38" y="93"/>
                </a:lnTo>
                <a:lnTo>
                  <a:pt x="38" y="93"/>
                </a:lnTo>
                <a:lnTo>
                  <a:pt x="38" y="93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8" y="91"/>
                </a:lnTo>
                <a:lnTo>
                  <a:pt x="40" y="91"/>
                </a:lnTo>
                <a:lnTo>
                  <a:pt x="41" y="91"/>
                </a:lnTo>
                <a:lnTo>
                  <a:pt x="41" y="90"/>
                </a:lnTo>
                <a:lnTo>
                  <a:pt x="43" y="90"/>
                </a:lnTo>
                <a:lnTo>
                  <a:pt x="43" y="88"/>
                </a:lnTo>
                <a:lnTo>
                  <a:pt x="41" y="88"/>
                </a:lnTo>
                <a:lnTo>
                  <a:pt x="41" y="87"/>
                </a:lnTo>
                <a:lnTo>
                  <a:pt x="41" y="87"/>
                </a:lnTo>
                <a:lnTo>
                  <a:pt x="41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7" y="87"/>
                </a:lnTo>
                <a:lnTo>
                  <a:pt x="37" y="88"/>
                </a:lnTo>
                <a:lnTo>
                  <a:pt x="36" y="88"/>
                </a:lnTo>
                <a:lnTo>
                  <a:pt x="36" y="88"/>
                </a:lnTo>
                <a:lnTo>
                  <a:pt x="34" y="88"/>
                </a:lnTo>
                <a:lnTo>
                  <a:pt x="34" y="88"/>
                </a:lnTo>
                <a:lnTo>
                  <a:pt x="34" y="88"/>
                </a:lnTo>
                <a:lnTo>
                  <a:pt x="34" y="88"/>
                </a:lnTo>
                <a:lnTo>
                  <a:pt x="34" y="87"/>
                </a:lnTo>
                <a:lnTo>
                  <a:pt x="34" y="87"/>
                </a:lnTo>
                <a:lnTo>
                  <a:pt x="33" y="87"/>
                </a:lnTo>
                <a:lnTo>
                  <a:pt x="33" y="87"/>
                </a:lnTo>
                <a:lnTo>
                  <a:pt x="33" y="88"/>
                </a:lnTo>
                <a:lnTo>
                  <a:pt x="33" y="88"/>
                </a:lnTo>
                <a:lnTo>
                  <a:pt x="33" y="88"/>
                </a:lnTo>
                <a:lnTo>
                  <a:pt x="31" y="88"/>
                </a:lnTo>
                <a:lnTo>
                  <a:pt x="31" y="87"/>
                </a:lnTo>
                <a:lnTo>
                  <a:pt x="31" y="88"/>
                </a:lnTo>
                <a:lnTo>
                  <a:pt x="30" y="88"/>
                </a:lnTo>
                <a:lnTo>
                  <a:pt x="30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7" y="88"/>
                </a:lnTo>
                <a:lnTo>
                  <a:pt x="27" y="88"/>
                </a:lnTo>
                <a:lnTo>
                  <a:pt x="26" y="88"/>
                </a:lnTo>
                <a:lnTo>
                  <a:pt x="26" y="88"/>
                </a:lnTo>
                <a:lnTo>
                  <a:pt x="26" y="88"/>
                </a:lnTo>
                <a:lnTo>
                  <a:pt x="26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3" y="90"/>
                </a:lnTo>
                <a:lnTo>
                  <a:pt x="21" y="90"/>
                </a:lnTo>
                <a:lnTo>
                  <a:pt x="21" y="91"/>
                </a:lnTo>
                <a:lnTo>
                  <a:pt x="20" y="91"/>
                </a:lnTo>
                <a:lnTo>
                  <a:pt x="20" y="91"/>
                </a:lnTo>
                <a:lnTo>
                  <a:pt x="18" y="91"/>
                </a:lnTo>
                <a:lnTo>
                  <a:pt x="18" y="91"/>
                </a:lnTo>
                <a:lnTo>
                  <a:pt x="18" y="91"/>
                </a:lnTo>
                <a:lnTo>
                  <a:pt x="20" y="90"/>
                </a:lnTo>
                <a:lnTo>
                  <a:pt x="20" y="90"/>
                </a:lnTo>
                <a:lnTo>
                  <a:pt x="21" y="90"/>
                </a:lnTo>
                <a:lnTo>
                  <a:pt x="21" y="90"/>
                </a:lnTo>
                <a:lnTo>
                  <a:pt x="21" y="90"/>
                </a:lnTo>
                <a:lnTo>
                  <a:pt x="21" y="88"/>
                </a:lnTo>
                <a:lnTo>
                  <a:pt x="21" y="88"/>
                </a:lnTo>
                <a:lnTo>
                  <a:pt x="20" y="88"/>
                </a:lnTo>
                <a:lnTo>
                  <a:pt x="20" y="88"/>
                </a:lnTo>
                <a:lnTo>
                  <a:pt x="20" y="88"/>
                </a:lnTo>
                <a:lnTo>
                  <a:pt x="18" y="88"/>
                </a:lnTo>
                <a:lnTo>
                  <a:pt x="18" y="90"/>
                </a:lnTo>
                <a:lnTo>
                  <a:pt x="18" y="90"/>
                </a:lnTo>
                <a:lnTo>
                  <a:pt x="18" y="90"/>
                </a:lnTo>
                <a:lnTo>
                  <a:pt x="18" y="90"/>
                </a:lnTo>
                <a:lnTo>
                  <a:pt x="17" y="90"/>
                </a:lnTo>
                <a:lnTo>
                  <a:pt x="17" y="90"/>
                </a:lnTo>
                <a:lnTo>
                  <a:pt x="17" y="88"/>
                </a:lnTo>
                <a:lnTo>
                  <a:pt x="16" y="88"/>
                </a:lnTo>
                <a:lnTo>
                  <a:pt x="16" y="88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4" y="90"/>
                </a:lnTo>
                <a:lnTo>
                  <a:pt x="13" y="90"/>
                </a:lnTo>
                <a:lnTo>
                  <a:pt x="13" y="90"/>
                </a:lnTo>
                <a:lnTo>
                  <a:pt x="11" y="90"/>
                </a:lnTo>
                <a:lnTo>
                  <a:pt x="11" y="90"/>
                </a:lnTo>
                <a:lnTo>
                  <a:pt x="11" y="90"/>
                </a:lnTo>
                <a:lnTo>
                  <a:pt x="11" y="90"/>
                </a:lnTo>
                <a:lnTo>
                  <a:pt x="10" y="90"/>
                </a:lnTo>
                <a:lnTo>
                  <a:pt x="10" y="90"/>
                </a:lnTo>
                <a:lnTo>
                  <a:pt x="10" y="90"/>
                </a:lnTo>
                <a:lnTo>
                  <a:pt x="10" y="90"/>
                </a:lnTo>
                <a:lnTo>
                  <a:pt x="8" y="90"/>
                </a:lnTo>
                <a:lnTo>
                  <a:pt x="8" y="88"/>
                </a:lnTo>
                <a:lnTo>
                  <a:pt x="8" y="88"/>
                </a:lnTo>
                <a:lnTo>
                  <a:pt x="10" y="88"/>
                </a:lnTo>
                <a:lnTo>
                  <a:pt x="10" y="88"/>
                </a:lnTo>
                <a:lnTo>
                  <a:pt x="11" y="88"/>
                </a:lnTo>
                <a:lnTo>
                  <a:pt x="11" y="88"/>
                </a:lnTo>
                <a:lnTo>
                  <a:pt x="13" y="88"/>
                </a:lnTo>
                <a:lnTo>
                  <a:pt x="13" y="88"/>
                </a:lnTo>
                <a:lnTo>
                  <a:pt x="13" y="88"/>
                </a:lnTo>
                <a:lnTo>
                  <a:pt x="13" y="88"/>
                </a:lnTo>
                <a:lnTo>
                  <a:pt x="14" y="88"/>
                </a:lnTo>
                <a:lnTo>
                  <a:pt x="14" y="88"/>
                </a:lnTo>
                <a:lnTo>
                  <a:pt x="14" y="88"/>
                </a:lnTo>
                <a:lnTo>
                  <a:pt x="16" y="88"/>
                </a:lnTo>
                <a:lnTo>
                  <a:pt x="16" y="88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8" y="88"/>
                </a:lnTo>
                <a:lnTo>
                  <a:pt x="18" y="87"/>
                </a:lnTo>
                <a:lnTo>
                  <a:pt x="20" y="86"/>
                </a:lnTo>
                <a:lnTo>
                  <a:pt x="20" y="86"/>
                </a:lnTo>
                <a:lnTo>
                  <a:pt x="18" y="86"/>
                </a:lnTo>
                <a:lnTo>
                  <a:pt x="18" y="86"/>
                </a:lnTo>
                <a:lnTo>
                  <a:pt x="18" y="86"/>
                </a:lnTo>
                <a:lnTo>
                  <a:pt x="17" y="86"/>
                </a:lnTo>
                <a:lnTo>
                  <a:pt x="17" y="86"/>
                </a:lnTo>
                <a:lnTo>
                  <a:pt x="16" y="87"/>
                </a:lnTo>
                <a:lnTo>
                  <a:pt x="14" y="87"/>
                </a:lnTo>
                <a:lnTo>
                  <a:pt x="14" y="87"/>
                </a:lnTo>
                <a:lnTo>
                  <a:pt x="14" y="87"/>
                </a:lnTo>
                <a:lnTo>
                  <a:pt x="14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7"/>
                </a:lnTo>
                <a:lnTo>
                  <a:pt x="11" y="87"/>
                </a:lnTo>
                <a:lnTo>
                  <a:pt x="11" y="87"/>
                </a:lnTo>
                <a:lnTo>
                  <a:pt x="13" y="86"/>
                </a:lnTo>
                <a:lnTo>
                  <a:pt x="13" y="86"/>
                </a:lnTo>
                <a:lnTo>
                  <a:pt x="14" y="86"/>
                </a:lnTo>
                <a:lnTo>
                  <a:pt x="16" y="84"/>
                </a:lnTo>
                <a:lnTo>
                  <a:pt x="16" y="84"/>
                </a:lnTo>
                <a:lnTo>
                  <a:pt x="16" y="84"/>
                </a:lnTo>
                <a:lnTo>
                  <a:pt x="17" y="84"/>
                </a:lnTo>
                <a:lnTo>
                  <a:pt x="17" y="86"/>
                </a:lnTo>
                <a:lnTo>
                  <a:pt x="18" y="86"/>
                </a:lnTo>
                <a:lnTo>
                  <a:pt x="18" y="86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20" y="86"/>
                </a:lnTo>
                <a:lnTo>
                  <a:pt x="20" y="86"/>
                </a:lnTo>
                <a:lnTo>
                  <a:pt x="20" y="84"/>
                </a:lnTo>
                <a:lnTo>
                  <a:pt x="20" y="84"/>
                </a:lnTo>
                <a:lnTo>
                  <a:pt x="20" y="84"/>
                </a:lnTo>
                <a:lnTo>
                  <a:pt x="21" y="84"/>
                </a:lnTo>
                <a:lnTo>
                  <a:pt x="21" y="84"/>
                </a:lnTo>
                <a:lnTo>
                  <a:pt x="21" y="84"/>
                </a:lnTo>
                <a:lnTo>
                  <a:pt x="21" y="84"/>
                </a:lnTo>
                <a:lnTo>
                  <a:pt x="21" y="83"/>
                </a:lnTo>
                <a:lnTo>
                  <a:pt x="21" y="83"/>
                </a:lnTo>
                <a:lnTo>
                  <a:pt x="23" y="83"/>
                </a:lnTo>
                <a:lnTo>
                  <a:pt x="24" y="83"/>
                </a:lnTo>
                <a:lnTo>
                  <a:pt x="24" y="81"/>
                </a:lnTo>
                <a:lnTo>
                  <a:pt x="26" y="81"/>
                </a:lnTo>
                <a:lnTo>
                  <a:pt x="26" y="81"/>
                </a:lnTo>
                <a:lnTo>
                  <a:pt x="26" y="81"/>
                </a:lnTo>
                <a:lnTo>
                  <a:pt x="27" y="83"/>
                </a:lnTo>
                <a:lnTo>
                  <a:pt x="27" y="83"/>
                </a:lnTo>
                <a:lnTo>
                  <a:pt x="27" y="84"/>
                </a:lnTo>
                <a:lnTo>
                  <a:pt x="27" y="84"/>
                </a:lnTo>
                <a:lnTo>
                  <a:pt x="28" y="83"/>
                </a:lnTo>
                <a:lnTo>
                  <a:pt x="28" y="83"/>
                </a:lnTo>
                <a:lnTo>
                  <a:pt x="28" y="84"/>
                </a:lnTo>
                <a:lnTo>
                  <a:pt x="30" y="84"/>
                </a:lnTo>
                <a:lnTo>
                  <a:pt x="30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0" y="83"/>
                </a:lnTo>
                <a:lnTo>
                  <a:pt x="30" y="83"/>
                </a:lnTo>
                <a:lnTo>
                  <a:pt x="30" y="83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0" y="80"/>
                </a:lnTo>
                <a:lnTo>
                  <a:pt x="30" y="78"/>
                </a:lnTo>
                <a:lnTo>
                  <a:pt x="30" y="78"/>
                </a:lnTo>
                <a:lnTo>
                  <a:pt x="31" y="78"/>
                </a:lnTo>
                <a:lnTo>
                  <a:pt x="31" y="78"/>
                </a:lnTo>
                <a:lnTo>
                  <a:pt x="33" y="78"/>
                </a:lnTo>
                <a:lnTo>
                  <a:pt x="33" y="78"/>
                </a:lnTo>
                <a:lnTo>
                  <a:pt x="33" y="80"/>
                </a:lnTo>
                <a:lnTo>
                  <a:pt x="33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3" y="83"/>
                </a:lnTo>
                <a:lnTo>
                  <a:pt x="33" y="83"/>
                </a:lnTo>
                <a:lnTo>
                  <a:pt x="33" y="83"/>
                </a:lnTo>
                <a:lnTo>
                  <a:pt x="34" y="83"/>
                </a:lnTo>
                <a:lnTo>
                  <a:pt x="34" y="83"/>
                </a:lnTo>
                <a:lnTo>
                  <a:pt x="34" y="83"/>
                </a:lnTo>
                <a:lnTo>
                  <a:pt x="34" y="83"/>
                </a:lnTo>
                <a:lnTo>
                  <a:pt x="36" y="81"/>
                </a:lnTo>
                <a:lnTo>
                  <a:pt x="36" y="81"/>
                </a:lnTo>
                <a:lnTo>
                  <a:pt x="37" y="83"/>
                </a:lnTo>
                <a:lnTo>
                  <a:pt x="37" y="83"/>
                </a:lnTo>
                <a:lnTo>
                  <a:pt x="38" y="83"/>
                </a:lnTo>
                <a:lnTo>
                  <a:pt x="38" y="81"/>
                </a:lnTo>
                <a:lnTo>
                  <a:pt x="40" y="81"/>
                </a:lnTo>
                <a:lnTo>
                  <a:pt x="41" y="81"/>
                </a:lnTo>
                <a:lnTo>
                  <a:pt x="41" y="81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3" y="81"/>
                </a:lnTo>
                <a:lnTo>
                  <a:pt x="43" y="81"/>
                </a:lnTo>
                <a:lnTo>
                  <a:pt x="43" y="81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78"/>
                </a:lnTo>
                <a:lnTo>
                  <a:pt x="44" y="78"/>
                </a:lnTo>
                <a:lnTo>
                  <a:pt x="44" y="78"/>
                </a:lnTo>
                <a:lnTo>
                  <a:pt x="46" y="77"/>
                </a:lnTo>
                <a:lnTo>
                  <a:pt x="46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8"/>
                </a:lnTo>
                <a:lnTo>
                  <a:pt x="43" y="77"/>
                </a:lnTo>
                <a:lnTo>
                  <a:pt x="43" y="77"/>
                </a:lnTo>
                <a:lnTo>
                  <a:pt x="44" y="77"/>
                </a:lnTo>
                <a:lnTo>
                  <a:pt x="44" y="76"/>
                </a:lnTo>
                <a:lnTo>
                  <a:pt x="44" y="76"/>
                </a:lnTo>
                <a:lnTo>
                  <a:pt x="44" y="76"/>
                </a:lnTo>
                <a:lnTo>
                  <a:pt x="43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0" y="76"/>
                </a:lnTo>
                <a:lnTo>
                  <a:pt x="40" y="76"/>
                </a:lnTo>
                <a:lnTo>
                  <a:pt x="40" y="76"/>
                </a:lnTo>
                <a:lnTo>
                  <a:pt x="38" y="76"/>
                </a:lnTo>
                <a:lnTo>
                  <a:pt x="38" y="76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6" y="78"/>
                </a:lnTo>
                <a:lnTo>
                  <a:pt x="36" y="78"/>
                </a:lnTo>
                <a:lnTo>
                  <a:pt x="37" y="78"/>
                </a:lnTo>
                <a:lnTo>
                  <a:pt x="37" y="78"/>
                </a:lnTo>
                <a:lnTo>
                  <a:pt x="37" y="77"/>
                </a:lnTo>
                <a:lnTo>
                  <a:pt x="36" y="77"/>
                </a:lnTo>
                <a:lnTo>
                  <a:pt x="36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1" y="77"/>
                </a:lnTo>
                <a:lnTo>
                  <a:pt x="31" y="77"/>
                </a:lnTo>
                <a:lnTo>
                  <a:pt x="31" y="77"/>
                </a:lnTo>
                <a:lnTo>
                  <a:pt x="31" y="76"/>
                </a:lnTo>
                <a:lnTo>
                  <a:pt x="31" y="74"/>
                </a:lnTo>
                <a:lnTo>
                  <a:pt x="31" y="74"/>
                </a:lnTo>
                <a:lnTo>
                  <a:pt x="30" y="73"/>
                </a:lnTo>
                <a:lnTo>
                  <a:pt x="30" y="74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28" y="71"/>
                </a:lnTo>
                <a:lnTo>
                  <a:pt x="28" y="71"/>
                </a:lnTo>
                <a:lnTo>
                  <a:pt x="28" y="71"/>
                </a:lnTo>
                <a:lnTo>
                  <a:pt x="30" y="71"/>
                </a:lnTo>
                <a:lnTo>
                  <a:pt x="30" y="73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8" y="70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7" y="70"/>
                </a:lnTo>
                <a:lnTo>
                  <a:pt x="27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1"/>
                </a:lnTo>
                <a:lnTo>
                  <a:pt x="26" y="73"/>
                </a:lnTo>
                <a:lnTo>
                  <a:pt x="26" y="73"/>
                </a:lnTo>
                <a:lnTo>
                  <a:pt x="26" y="73"/>
                </a:lnTo>
                <a:lnTo>
                  <a:pt x="26" y="71"/>
                </a:lnTo>
                <a:lnTo>
                  <a:pt x="26" y="71"/>
                </a:lnTo>
                <a:lnTo>
                  <a:pt x="26" y="73"/>
                </a:lnTo>
                <a:lnTo>
                  <a:pt x="24" y="73"/>
                </a:lnTo>
                <a:lnTo>
                  <a:pt x="23" y="70"/>
                </a:lnTo>
                <a:lnTo>
                  <a:pt x="23" y="70"/>
                </a:lnTo>
                <a:lnTo>
                  <a:pt x="23" y="71"/>
                </a:lnTo>
                <a:lnTo>
                  <a:pt x="23" y="71"/>
                </a:lnTo>
                <a:lnTo>
                  <a:pt x="23" y="73"/>
                </a:lnTo>
                <a:lnTo>
                  <a:pt x="23" y="73"/>
                </a:lnTo>
                <a:lnTo>
                  <a:pt x="23" y="71"/>
                </a:lnTo>
                <a:lnTo>
                  <a:pt x="21" y="71"/>
                </a:lnTo>
                <a:lnTo>
                  <a:pt x="21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18" y="71"/>
                </a:lnTo>
                <a:lnTo>
                  <a:pt x="18" y="71"/>
                </a:lnTo>
                <a:lnTo>
                  <a:pt x="17" y="73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1" y="74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0" y="76"/>
                </a:lnTo>
                <a:lnTo>
                  <a:pt x="10" y="76"/>
                </a:lnTo>
                <a:lnTo>
                  <a:pt x="8" y="76"/>
                </a:lnTo>
                <a:lnTo>
                  <a:pt x="8" y="76"/>
                </a:lnTo>
                <a:lnTo>
                  <a:pt x="10" y="76"/>
                </a:lnTo>
                <a:lnTo>
                  <a:pt x="10" y="74"/>
                </a:lnTo>
                <a:lnTo>
                  <a:pt x="10" y="74"/>
                </a:lnTo>
                <a:lnTo>
                  <a:pt x="8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7"/>
                </a:lnTo>
                <a:lnTo>
                  <a:pt x="13" y="67"/>
                </a:lnTo>
                <a:lnTo>
                  <a:pt x="13" y="67"/>
                </a:lnTo>
                <a:lnTo>
                  <a:pt x="14" y="69"/>
                </a:lnTo>
                <a:lnTo>
                  <a:pt x="14" y="69"/>
                </a:lnTo>
                <a:lnTo>
                  <a:pt x="16" y="69"/>
                </a:lnTo>
                <a:lnTo>
                  <a:pt x="16" y="69"/>
                </a:lnTo>
                <a:lnTo>
                  <a:pt x="17" y="69"/>
                </a:lnTo>
                <a:lnTo>
                  <a:pt x="18" y="69"/>
                </a:lnTo>
                <a:lnTo>
                  <a:pt x="20" y="67"/>
                </a:lnTo>
                <a:lnTo>
                  <a:pt x="20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3" y="67"/>
                </a:lnTo>
                <a:lnTo>
                  <a:pt x="24" y="67"/>
                </a:lnTo>
                <a:lnTo>
                  <a:pt x="24" y="67"/>
                </a:lnTo>
                <a:lnTo>
                  <a:pt x="24" y="67"/>
                </a:lnTo>
                <a:lnTo>
                  <a:pt x="24" y="67"/>
                </a:lnTo>
                <a:lnTo>
                  <a:pt x="24" y="66"/>
                </a:lnTo>
                <a:lnTo>
                  <a:pt x="24" y="66"/>
                </a:lnTo>
                <a:lnTo>
                  <a:pt x="24" y="66"/>
                </a:lnTo>
                <a:lnTo>
                  <a:pt x="26" y="66"/>
                </a:lnTo>
                <a:lnTo>
                  <a:pt x="26" y="66"/>
                </a:lnTo>
                <a:lnTo>
                  <a:pt x="27" y="66"/>
                </a:lnTo>
                <a:lnTo>
                  <a:pt x="27" y="64"/>
                </a:lnTo>
                <a:lnTo>
                  <a:pt x="27" y="66"/>
                </a:lnTo>
                <a:lnTo>
                  <a:pt x="27" y="66"/>
                </a:lnTo>
                <a:lnTo>
                  <a:pt x="28" y="66"/>
                </a:lnTo>
                <a:lnTo>
                  <a:pt x="28" y="66"/>
                </a:lnTo>
                <a:lnTo>
                  <a:pt x="30" y="66"/>
                </a:lnTo>
                <a:lnTo>
                  <a:pt x="31" y="66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4" y="64"/>
                </a:lnTo>
                <a:lnTo>
                  <a:pt x="36" y="64"/>
                </a:lnTo>
                <a:lnTo>
                  <a:pt x="36" y="64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1"/>
                </a:lnTo>
                <a:lnTo>
                  <a:pt x="38" y="61"/>
                </a:lnTo>
                <a:lnTo>
                  <a:pt x="38" y="61"/>
                </a:lnTo>
                <a:lnTo>
                  <a:pt x="38" y="61"/>
                </a:lnTo>
                <a:lnTo>
                  <a:pt x="38" y="61"/>
                </a:lnTo>
                <a:lnTo>
                  <a:pt x="40" y="61"/>
                </a:lnTo>
                <a:lnTo>
                  <a:pt x="40" y="61"/>
                </a:lnTo>
                <a:lnTo>
                  <a:pt x="40" y="60"/>
                </a:lnTo>
                <a:lnTo>
                  <a:pt x="40" y="60"/>
                </a:lnTo>
                <a:lnTo>
                  <a:pt x="40" y="60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6"/>
                </a:lnTo>
                <a:lnTo>
                  <a:pt x="40" y="56"/>
                </a:lnTo>
                <a:lnTo>
                  <a:pt x="38" y="56"/>
                </a:lnTo>
                <a:lnTo>
                  <a:pt x="38" y="57"/>
                </a:lnTo>
                <a:lnTo>
                  <a:pt x="38" y="57"/>
                </a:lnTo>
                <a:lnTo>
                  <a:pt x="38" y="57"/>
                </a:lnTo>
                <a:lnTo>
                  <a:pt x="37" y="57"/>
                </a:lnTo>
                <a:lnTo>
                  <a:pt x="37" y="57"/>
                </a:lnTo>
                <a:lnTo>
                  <a:pt x="37" y="57"/>
                </a:lnTo>
                <a:lnTo>
                  <a:pt x="37" y="56"/>
                </a:lnTo>
                <a:lnTo>
                  <a:pt x="37" y="54"/>
                </a:lnTo>
                <a:lnTo>
                  <a:pt x="37" y="54"/>
                </a:lnTo>
                <a:lnTo>
                  <a:pt x="38" y="54"/>
                </a:lnTo>
                <a:lnTo>
                  <a:pt x="38" y="54"/>
                </a:lnTo>
                <a:lnTo>
                  <a:pt x="38" y="54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3" y="56"/>
                </a:lnTo>
                <a:lnTo>
                  <a:pt x="43" y="56"/>
                </a:lnTo>
                <a:lnTo>
                  <a:pt x="43" y="57"/>
                </a:lnTo>
                <a:lnTo>
                  <a:pt x="43" y="56"/>
                </a:lnTo>
                <a:lnTo>
                  <a:pt x="43" y="56"/>
                </a:lnTo>
                <a:lnTo>
                  <a:pt x="44" y="56"/>
                </a:lnTo>
                <a:lnTo>
                  <a:pt x="44" y="57"/>
                </a:lnTo>
                <a:lnTo>
                  <a:pt x="43" y="57"/>
                </a:lnTo>
                <a:lnTo>
                  <a:pt x="43" y="57"/>
                </a:lnTo>
                <a:lnTo>
                  <a:pt x="43" y="57"/>
                </a:lnTo>
                <a:lnTo>
                  <a:pt x="43" y="59"/>
                </a:lnTo>
                <a:lnTo>
                  <a:pt x="43" y="59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3" y="61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46" y="61"/>
                </a:lnTo>
                <a:lnTo>
                  <a:pt x="46" y="61"/>
                </a:lnTo>
                <a:lnTo>
                  <a:pt x="46" y="60"/>
                </a:lnTo>
                <a:lnTo>
                  <a:pt x="46" y="61"/>
                </a:lnTo>
                <a:lnTo>
                  <a:pt x="47" y="60"/>
                </a:lnTo>
                <a:lnTo>
                  <a:pt x="47" y="60"/>
                </a:lnTo>
                <a:lnTo>
                  <a:pt x="46" y="60"/>
                </a:lnTo>
                <a:lnTo>
                  <a:pt x="46" y="59"/>
                </a:lnTo>
                <a:lnTo>
                  <a:pt x="46" y="59"/>
                </a:lnTo>
                <a:lnTo>
                  <a:pt x="46" y="57"/>
                </a:lnTo>
                <a:lnTo>
                  <a:pt x="46" y="57"/>
                </a:lnTo>
                <a:lnTo>
                  <a:pt x="46" y="57"/>
                </a:lnTo>
                <a:lnTo>
                  <a:pt x="47" y="57"/>
                </a:lnTo>
                <a:lnTo>
                  <a:pt x="47" y="57"/>
                </a:lnTo>
                <a:lnTo>
                  <a:pt x="46" y="57"/>
                </a:lnTo>
                <a:lnTo>
                  <a:pt x="46" y="59"/>
                </a:lnTo>
                <a:lnTo>
                  <a:pt x="46" y="60"/>
                </a:lnTo>
                <a:lnTo>
                  <a:pt x="46" y="60"/>
                </a:lnTo>
                <a:lnTo>
                  <a:pt x="47" y="60"/>
                </a:lnTo>
                <a:lnTo>
                  <a:pt x="48" y="59"/>
                </a:lnTo>
                <a:lnTo>
                  <a:pt x="48" y="59"/>
                </a:lnTo>
                <a:lnTo>
                  <a:pt x="48" y="59"/>
                </a:lnTo>
                <a:lnTo>
                  <a:pt x="48" y="57"/>
                </a:lnTo>
                <a:lnTo>
                  <a:pt x="48" y="57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3"/>
                </a:lnTo>
                <a:lnTo>
                  <a:pt x="48" y="53"/>
                </a:lnTo>
                <a:lnTo>
                  <a:pt x="50" y="51"/>
                </a:lnTo>
                <a:lnTo>
                  <a:pt x="50" y="51"/>
                </a:lnTo>
                <a:lnTo>
                  <a:pt x="51" y="51"/>
                </a:lnTo>
                <a:lnTo>
                  <a:pt x="51" y="50"/>
                </a:lnTo>
                <a:lnTo>
                  <a:pt x="51" y="50"/>
                </a:lnTo>
                <a:lnTo>
                  <a:pt x="50" y="50"/>
                </a:lnTo>
                <a:lnTo>
                  <a:pt x="50" y="50"/>
                </a:lnTo>
                <a:lnTo>
                  <a:pt x="50" y="49"/>
                </a:lnTo>
                <a:lnTo>
                  <a:pt x="50" y="49"/>
                </a:lnTo>
                <a:lnTo>
                  <a:pt x="50" y="49"/>
                </a:lnTo>
                <a:lnTo>
                  <a:pt x="48" y="49"/>
                </a:lnTo>
                <a:lnTo>
                  <a:pt x="48" y="49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49"/>
                </a:lnTo>
                <a:lnTo>
                  <a:pt x="47" y="47"/>
                </a:lnTo>
                <a:lnTo>
                  <a:pt x="47" y="47"/>
                </a:lnTo>
                <a:lnTo>
                  <a:pt x="47" y="47"/>
                </a:lnTo>
                <a:lnTo>
                  <a:pt x="47" y="47"/>
                </a:lnTo>
                <a:lnTo>
                  <a:pt x="48" y="47"/>
                </a:lnTo>
                <a:lnTo>
                  <a:pt x="51" y="47"/>
                </a:lnTo>
                <a:lnTo>
                  <a:pt x="51" y="47"/>
                </a:lnTo>
                <a:lnTo>
                  <a:pt x="50" y="47"/>
                </a:lnTo>
                <a:lnTo>
                  <a:pt x="50" y="47"/>
                </a:lnTo>
                <a:lnTo>
                  <a:pt x="50" y="47"/>
                </a:lnTo>
                <a:lnTo>
                  <a:pt x="51" y="49"/>
                </a:lnTo>
                <a:lnTo>
                  <a:pt x="51" y="49"/>
                </a:lnTo>
                <a:lnTo>
                  <a:pt x="53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1" y="50"/>
                </a:lnTo>
                <a:lnTo>
                  <a:pt x="51" y="51"/>
                </a:lnTo>
                <a:lnTo>
                  <a:pt x="51" y="51"/>
                </a:lnTo>
                <a:lnTo>
                  <a:pt x="53" y="51"/>
                </a:lnTo>
                <a:lnTo>
                  <a:pt x="54" y="51"/>
                </a:lnTo>
                <a:lnTo>
                  <a:pt x="54" y="50"/>
                </a:lnTo>
                <a:lnTo>
                  <a:pt x="54" y="50"/>
                </a:lnTo>
                <a:lnTo>
                  <a:pt x="54" y="50"/>
                </a:lnTo>
                <a:lnTo>
                  <a:pt x="54" y="49"/>
                </a:lnTo>
                <a:lnTo>
                  <a:pt x="54" y="47"/>
                </a:lnTo>
                <a:lnTo>
                  <a:pt x="54" y="47"/>
                </a:lnTo>
                <a:lnTo>
                  <a:pt x="54" y="46"/>
                </a:lnTo>
                <a:lnTo>
                  <a:pt x="54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1"/>
                </a:lnTo>
                <a:lnTo>
                  <a:pt x="56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1"/>
                </a:lnTo>
                <a:lnTo>
                  <a:pt x="54" y="41"/>
                </a:lnTo>
                <a:lnTo>
                  <a:pt x="54" y="41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39"/>
                </a:lnTo>
                <a:lnTo>
                  <a:pt x="54" y="39"/>
                </a:lnTo>
                <a:lnTo>
                  <a:pt x="54" y="39"/>
                </a:lnTo>
                <a:lnTo>
                  <a:pt x="54" y="37"/>
                </a:lnTo>
                <a:lnTo>
                  <a:pt x="56" y="39"/>
                </a:lnTo>
                <a:lnTo>
                  <a:pt x="56" y="39"/>
                </a:lnTo>
                <a:lnTo>
                  <a:pt x="56" y="39"/>
                </a:lnTo>
                <a:lnTo>
                  <a:pt x="56" y="37"/>
                </a:lnTo>
                <a:lnTo>
                  <a:pt x="56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8" y="37"/>
                </a:lnTo>
                <a:lnTo>
                  <a:pt x="60" y="36"/>
                </a:lnTo>
                <a:lnTo>
                  <a:pt x="60" y="36"/>
                </a:lnTo>
                <a:lnTo>
                  <a:pt x="61" y="36"/>
                </a:lnTo>
                <a:lnTo>
                  <a:pt x="61" y="36"/>
                </a:lnTo>
                <a:lnTo>
                  <a:pt x="61" y="34"/>
                </a:lnTo>
                <a:lnTo>
                  <a:pt x="61" y="34"/>
                </a:lnTo>
                <a:lnTo>
                  <a:pt x="63" y="34"/>
                </a:lnTo>
                <a:lnTo>
                  <a:pt x="63" y="34"/>
                </a:lnTo>
                <a:lnTo>
                  <a:pt x="64" y="34"/>
                </a:lnTo>
                <a:lnTo>
                  <a:pt x="64" y="33"/>
                </a:lnTo>
                <a:lnTo>
                  <a:pt x="65" y="33"/>
                </a:lnTo>
                <a:lnTo>
                  <a:pt x="67" y="31"/>
                </a:lnTo>
                <a:lnTo>
                  <a:pt x="67" y="31"/>
                </a:lnTo>
                <a:lnTo>
                  <a:pt x="67" y="31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7" y="30"/>
                </a:lnTo>
                <a:lnTo>
                  <a:pt x="67" y="29"/>
                </a:lnTo>
                <a:lnTo>
                  <a:pt x="67" y="29"/>
                </a:lnTo>
                <a:lnTo>
                  <a:pt x="67" y="29"/>
                </a:lnTo>
                <a:lnTo>
                  <a:pt x="67" y="29"/>
                </a:lnTo>
                <a:lnTo>
                  <a:pt x="68" y="27"/>
                </a:lnTo>
                <a:lnTo>
                  <a:pt x="68" y="27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4"/>
                </a:lnTo>
                <a:lnTo>
                  <a:pt x="70" y="24"/>
                </a:lnTo>
                <a:lnTo>
                  <a:pt x="70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3" y="23"/>
                </a:lnTo>
                <a:lnTo>
                  <a:pt x="73" y="23"/>
                </a:lnTo>
                <a:lnTo>
                  <a:pt x="73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5" y="22"/>
                </a:lnTo>
                <a:lnTo>
                  <a:pt x="75" y="22"/>
                </a:lnTo>
                <a:lnTo>
                  <a:pt x="77" y="22"/>
                </a:lnTo>
                <a:lnTo>
                  <a:pt x="78" y="22"/>
                </a:lnTo>
                <a:lnTo>
                  <a:pt x="78" y="22"/>
                </a:lnTo>
                <a:lnTo>
                  <a:pt x="80" y="20"/>
                </a:lnTo>
                <a:lnTo>
                  <a:pt x="80" y="20"/>
                </a:lnTo>
                <a:lnTo>
                  <a:pt x="80" y="22"/>
                </a:lnTo>
                <a:lnTo>
                  <a:pt x="80" y="22"/>
                </a:lnTo>
                <a:lnTo>
                  <a:pt x="81" y="22"/>
                </a:lnTo>
                <a:lnTo>
                  <a:pt x="81" y="22"/>
                </a:lnTo>
                <a:lnTo>
                  <a:pt x="81" y="20"/>
                </a:lnTo>
                <a:lnTo>
                  <a:pt x="83" y="20"/>
                </a:lnTo>
                <a:lnTo>
                  <a:pt x="83" y="20"/>
                </a:lnTo>
                <a:lnTo>
                  <a:pt x="84" y="20"/>
                </a:lnTo>
                <a:lnTo>
                  <a:pt x="84" y="20"/>
                </a:lnTo>
                <a:lnTo>
                  <a:pt x="84" y="20"/>
                </a:lnTo>
                <a:lnTo>
                  <a:pt x="85" y="20"/>
                </a:lnTo>
                <a:lnTo>
                  <a:pt x="85" y="19"/>
                </a:lnTo>
                <a:lnTo>
                  <a:pt x="85" y="19"/>
                </a:lnTo>
                <a:lnTo>
                  <a:pt x="85" y="20"/>
                </a:lnTo>
                <a:lnTo>
                  <a:pt x="87" y="20"/>
                </a:lnTo>
                <a:lnTo>
                  <a:pt x="87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4" y="19"/>
                </a:lnTo>
                <a:lnTo>
                  <a:pt x="94" y="19"/>
                </a:lnTo>
                <a:lnTo>
                  <a:pt x="94" y="17"/>
                </a:lnTo>
                <a:lnTo>
                  <a:pt x="94" y="17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7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100" y="17"/>
                </a:lnTo>
                <a:lnTo>
                  <a:pt x="101" y="17"/>
                </a:lnTo>
                <a:lnTo>
                  <a:pt x="101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6"/>
                </a:lnTo>
                <a:lnTo>
                  <a:pt x="105" y="16"/>
                </a:lnTo>
                <a:lnTo>
                  <a:pt x="105" y="14"/>
                </a:lnTo>
                <a:lnTo>
                  <a:pt x="105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6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4"/>
                </a:lnTo>
                <a:lnTo>
                  <a:pt x="112" y="16"/>
                </a:lnTo>
                <a:lnTo>
                  <a:pt x="112" y="16"/>
                </a:lnTo>
                <a:lnTo>
                  <a:pt x="114" y="16"/>
                </a:lnTo>
                <a:lnTo>
                  <a:pt x="114" y="14"/>
                </a:lnTo>
                <a:lnTo>
                  <a:pt x="114" y="14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8" y="13"/>
                </a:lnTo>
                <a:lnTo>
                  <a:pt x="120" y="13"/>
                </a:lnTo>
                <a:lnTo>
                  <a:pt x="121" y="13"/>
                </a:lnTo>
                <a:lnTo>
                  <a:pt x="121" y="13"/>
                </a:lnTo>
                <a:lnTo>
                  <a:pt x="122" y="13"/>
                </a:lnTo>
                <a:lnTo>
                  <a:pt x="122" y="14"/>
                </a:lnTo>
                <a:lnTo>
                  <a:pt x="122" y="14"/>
                </a:lnTo>
                <a:lnTo>
                  <a:pt x="122" y="14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5" y="13"/>
                </a:lnTo>
                <a:lnTo>
                  <a:pt x="125" y="13"/>
                </a:lnTo>
                <a:lnTo>
                  <a:pt x="125" y="14"/>
                </a:lnTo>
                <a:lnTo>
                  <a:pt x="125" y="14"/>
                </a:lnTo>
                <a:lnTo>
                  <a:pt x="125" y="13"/>
                </a:lnTo>
                <a:lnTo>
                  <a:pt x="127" y="13"/>
                </a:lnTo>
                <a:lnTo>
                  <a:pt x="128" y="13"/>
                </a:lnTo>
                <a:lnTo>
                  <a:pt x="128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2"/>
                </a:lnTo>
                <a:lnTo>
                  <a:pt x="130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3"/>
                </a:lnTo>
                <a:lnTo>
                  <a:pt x="131" y="13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3"/>
                </a:lnTo>
                <a:lnTo>
                  <a:pt x="131" y="13"/>
                </a:lnTo>
                <a:lnTo>
                  <a:pt x="132" y="13"/>
                </a:lnTo>
                <a:lnTo>
                  <a:pt x="134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4"/>
                </a:lnTo>
                <a:lnTo>
                  <a:pt x="135" y="14"/>
                </a:lnTo>
                <a:lnTo>
                  <a:pt x="135" y="14"/>
                </a:lnTo>
                <a:lnTo>
                  <a:pt x="135" y="14"/>
                </a:lnTo>
                <a:lnTo>
                  <a:pt x="135" y="13"/>
                </a:lnTo>
                <a:lnTo>
                  <a:pt x="137" y="13"/>
                </a:lnTo>
                <a:lnTo>
                  <a:pt x="137" y="13"/>
                </a:lnTo>
                <a:lnTo>
                  <a:pt x="137" y="14"/>
                </a:lnTo>
                <a:lnTo>
                  <a:pt x="138" y="14"/>
                </a:lnTo>
                <a:lnTo>
                  <a:pt x="138" y="14"/>
                </a:lnTo>
                <a:lnTo>
                  <a:pt x="140" y="14"/>
                </a:lnTo>
                <a:lnTo>
                  <a:pt x="140" y="14"/>
                </a:lnTo>
                <a:lnTo>
                  <a:pt x="141" y="14"/>
                </a:lnTo>
                <a:lnTo>
                  <a:pt x="142" y="14"/>
                </a:lnTo>
                <a:lnTo>
                  <a:pt x="142" y="13"/>
                </a:lnTo>
                <a:lnTo>
                  <a:pt x="144" y="13"/>
                </a:lnTo>
                <a:lnTo>
                  <a:pt x="144" y="13"/>
                </a:lnTo>
                <a:lnTo>
                  <a:pt x="144" y="13"/>
                </a:lnTo>
                <a:lnTo>
                  <a:pt x="145" y="13"/>
                </a:lnTo>
                <a:lnTo>
                  <a:pt x="145" y="13"/>
                </a:lnTo>
                <a:lnTo>
                  <a:pt x="144" y="14"/>
                </a:lnTo>
                <a:lnTo>
                  <a:pt x="144" y="14"/>
                </a:lnTo>
                <a:lnTo>
                  <a:pt x="145" y="14"/>
                </a:lnTo>
                <a:lnTo>
                  <a:pt x="145" y="14"/>
                </a:lnTo>
                <a:lnTo>
                  <a:pt x="145" y="14"/>
                </a:lnTo>
                <a:lnTo>
                  <a:pt x="145" y="14"/>
                </a:lnTo>
                <a:lnTo>
                  <a:pt x="147" y="14"/>
                </a:lnTo>
                <a:lnTo>
                  <a:pt x="147" y="14"/>
                </a:lnTo>
                <a:lnTo>
                  <a:pt x="147" y="13"/>
                </a:lnTo>
                <a:lnTo>
                  <a:pt x="147" y="13"/>
                </a:lnTo>
                <a:lnTo>
                  <a:pt x="147" y="14"/>
                </a:lnTo>
                <a:lnTo>
                  <a:pt x="148" y="14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4"/>
                </a:lnTo>
                <a:lnTo>
                  <a:pt x="150" y="14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4"/>
                </a:lnTo>
                <a:lnTo>
                  <a:pt x="152" y="14"/>
                </a:lnTo>
                <a:lnTo>
                  <a:pt x="152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3"/>
                </a:lnTo>
                <a:lnTo>
                  <a:pt x="154" y="13"/>
                </a:lnTo>
                <a:lnTo>
                  <a:pt x="155" y="14"/>
                </a:lnTo>
                <a:lnTo>
                  <a:pt x="155" y="14"/>
                </a:lnTo>
                <a:lnTo>
                  <a:pt x="155" y="14"/>
                </a:lnTo>
                <a:lnTo>
                  <a:pt x="155" y="14"/>
                </a:lnTo>
                <a:lnTo>
                  <a:pt x="155" y="13"/>
                </a:lnTo>
                <a:lnTo>
                  <a:pt x="158" y="14"/>
                </a:lnTo>
                <a:lnTo>
                  <a:pt x="157" y="14"/>
                </a:lnTo>
                <a:lnTo>
                  <a:pt x="157" y="14"/>
                </a:lnTo>
                <a:lnTo>
                  <a:pt x="157" y="14"/>
                </a:lnTo>
                <a:lnTo>
                  <a:pt x="157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7" y="17"/>
                </a:lnTo>
                <a:lnTo>
                  <a:pt x="157" y="17"/>
                </a:lnTo>
                <a:lnTo>
                  <a:pt x="158" y="19"/>
                </a:lnTo>
                <a:lnTo>
                  <a:pt x="158" y="19"/>
                </a:lnTo>
                <a:lnTo>
                  <a:pt x="158" y="19"/>
                </a:lnTo>
                <a:lnTo>
                  <a:pt x="158" y="19"/>
                </a:lnTo>
                <a:lnTo>
                  <a:pt x="160" y="19"/>
                </a:lnTo>
                <a:lnTo>
                  <a:pt x="160" y="19"/>
                </a:lnTo>
                <a:lnTo>
                  <a:pt x="161" y="20"/>
                </a:lnTo>
                <a:lnTo>
                  <a:pt x="161" y="20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7"/>
                </a:lnTo>
                <a:lnTo>
                  <a:pt x="162" y="17"/>
                </a:lnTo>
                <a:lnTo>
                  <a:pt x="162" y="16"/>
                </a:lnTo>
                <a:lnTo>
                  <a:pt x="162" y="16"/>
                </a:lnTo>
                <a:lnTo>
                  <a:pt x="162" y="14"/>
                </a:lnTo>
                <a:lnTo>
                  <a:pt x="162" y="14"/>
                </a:lnTo>
                <a:lnTo>
                  <a:pt x="162" y="14"/>
                </a:lnTo>
                <a:lnTo>
                  <a:pt x="162" y="14"/>
                </a:lnTo>
                <a:lnTo>
                  <a:pt x="162" y="13"/>
                </a:lnTo>
                <a:lnTo>
                  <a:pt x="164" y="13"/>
                </a:lnTo>
                <a:lnTo>
                  <a:pt x="164" y="13"/>
                </a:lnTo>
                <a:lnTo>
                  <a:pt x="164" y="13"/>
                </a:lnTo>
                <a:lnTo>
                  <a:pt x="165" y="14"/>
                </a:lnTo>
                <a:lnTo>
                  <a:pt x="165" y="14"/>
                </a:lnTo>
                <a:lnTo>
                  <a:pt x="167" y="14"/>
                </a:lnTo>
                <a:lnTo>
                  <a:pt x="167" y="14"/>
                </a:lnTo>
                <a:lnTo>
                  <a:pt x="167" y="16"/>
                </a:lnTo>
                <a:lnTo>
                  <a:pt x="167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7" y="16"/>
                </a:lnTo>
                <a:lnTo>
                  <a:pt x="168" y="17"/>
                </a:lnTo>
                <a:lnTo>
                  <a:pt x="168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71" y="17"/>
                </a:lnTo>
                <a:lnTo>
                  <a:pt x="171" y="17"/>
                </a:lnTo>
                <a:lnTo>
                  <a:pt x="172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6"/>
                </a:lnTo>
                <a:lnTo>
                  <a:pt x="174" y="16"/>
                </a:lnTo>
                <a:lnTo>
                  <a:pt x="174" y="16"/>
                </a:lnTo>
                <a:lnTo>
                  <a:pt x="175" y="17"/>
                </a:lnTo>
                <a:lnTo>
                  <a:pt x="175" y="17"/>
                </a:lnTo>
                <a:lnTo>
                  <a:pt x="175" y="16"/>
                </a:lnTo>
                <a:lnTo>
                  <a:pt x="175" y="16"/>
                </a:lnTo>
                <a:lnTo>
                  <a:pt x="175" y="16"/>
                </a:lnTo>
                <a:lnTo>
                  <a:pt x="175" y="16"/>
                </a:lnTo>
                <a:lnTo>
                  <a:pt x="175" y="14"/>
                </a:lnTo>
                <a:lnTo>
                  <a:pt x="174" y="14"/>
                </a:lnTo>
                <a:lnTo>
                  <a:pt x="174" y="14"/>
                </a:lnTo>
                <a:lnTo>
                  <a:pt x="174" y="14"/>
                </a:lnTo>
                <a:lnTo>
                  <a:pt x="174" y="14"/>
                </a:lnTo>
                <a:lnTo>
                  <a:pt x="175" y="14"/>
                </a:lnTo>
                <a:lnTo>
                  <a:pt x="175" y="14"/>
                </a:lnTo>
                <a:lnTo>
                  <a:pt x="175" y="14"/>
                </a:lnTo>
                <a:lnTo>
                  <a:pt x="175" y="14"/>
                </a:lnTo>
                <a:lnTo>
                  <a:pt x="177" y="16"/>
                </a:lnTo>
                <a:lnTo>
                  <a:pt x="177" y="16"/>
                </a:lnTo>
                <a:lnTo>
                  <a:pt x="175" y="16"/>
                </a:lnTo>
                <a:lnTo>
                  <a:pt x="175" y="17"/>
                </a:lnTo>
                <a:lnTo>
                  <a:pt x="175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8" y="16"/>
                </a:lnTo>
                <a:lnTo>
                  <a:pt x="178" y="16"/>
                </a:lnTo>
                <a:lnTo>
                  <a:pt x="178" y="17"/>
                </a:lnTo>
                <a:lnTo>
                  <a:pt x="179" y="17"/>
                </a:lnTo>
                <a:lnTo>
                  <a:pt x="179" y="17"/>
                </a:lnTo>
                <a:lnTo>
                  <a:pt x="179" y="16"/>
                </a:lnTo>
                <a:lnTo>
                  <a:pt x="179" y="16"/>
                </a:lnTo>
                <a:lnTo>
                  <a:pt x="181" y="17"/>
                </a:lnTo>
                <a:lnTo>
                  <a:pt x="181" y="17"/>
                </a:lnTo>
                <a:lnTo>
                  <a:pt x="182" y="17"/>
                </a:lnTo>
                <a:lnTo>
                  <a:pt x="184" y="17"/>
                </a:lnTo>
                <a:lnTo>
                  <a:pt x="184" y="17"/>
                </a:lnTo>
                <a:lnTo>
                  <a:pt x="184" y="16"/>
                </a:lnTo>
                <a:lnTo>
                  <a:pt x="185" y="16"/>
                </a:lnTo>
                <a:lnTo>
                  <a:pt x="185" y="16"/>
                </a:lnTo>
                <a:lnTo>
                  <a:pt x="187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4"/>
                </a:lnTo>
                <a:lnTo>
                  <a:pt x="188" y="14"/>
                </a:lnTo>
                <a:lnTo>
                  <a:pt x="188" y="13"/>
                </a:lnTo>
                <a:lnTo>
                  <a:pt x="188" y="13"/>
                </a:lnTo>
                <a:lnTo>
                  <a:pt x="188" y="13"/>
                </a:lnTo>
                <a:lnTo>
                  <a:pt x="189" y="13"/>
                </a:lnTo>
                <a:lnTo>
                  <a:pt x="189" y="13"/>
                </a:lnTo>
                <a:lnTo>
                  <a:pt x="191" y="13"/>
                </a:lnTo>
                <a:lnTo>
                  <a:pt x="191" y="13"/>
                </a:lnTo>
                <a:lnTo>
                  <a:pt x="191" y="13"/>
                </a:lnTo>
                <a:lnTo>
                  <a:pt x="191" y="13"/>
                </a:lnTo>
                <a:lnTo>
                  <a:pt x="189" y="13"/>
                </a:lnTo>
                <a:lnTo>
                  <a:pt x="188" y="13"/>
                </a:lnTo>
                <a:lnTo>
                  <a:pt x="188" y="14"/>
                </a:lnTo>
                <a:lnTo>
                  <a:pt x="188" y="14"/>
                </a:lnTo>
                <a:lnTo>
                  <a:pt x="188" y="14"/>
                </a:lnTo>
                <a:lnTo>
                  <a:pt x="188" y="14"/>
                </a:lnTo>
                <a:lnTo>
                  <a:pt x="189" y="16"/>
                </a:lnTo>
                <a:lnTo>
                  <a:pt x="189" y="16"/>
                </a:lnTo>
                <a:lnTo>
                  <a:pt x="191" y="16"/>
                </a:lnTo>
                <a:lnTo>
                  <a:pt x="192" y="16"/>
                </a:lnTo>
                <a:lnTo>
                  <a:pt x="195" y="16"/>
                </a:lnTo>
                <a:lnTo>
                  <a:pt x="195" y="16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4"/>
                </a:lnTo>
                <a:lnTo>
                  <a:pt x="199" y="14"/>
                </a:lnTo>
                <a:lnTo>
                  <a:pt x="201" y="14"/>
                </a:lnTo>
                <a:lnTo>
                  <a:pt x="202" y="14"/>
                </a:lnTo>
                <a:lnTo>
                  <a:pt x="202" y="14"/>
                </a:lnTo>
                <a:lnTo>
                  <a:pt x="204" y="14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7" y="13"/>
                </a:lnTo>
                <a:lnTo>
                  <a:pt x="207" y="13"/>
                </a:lnTo>
                <a:lnTo>
                  <a:pt x="207" y="13"/>
                </a:lnTo>
                <a:lnTo>
                  <a:pt x="208" y="13"/>
                </a:lnTo>
                <a:lnTo>
                  <a:pt x="208" y="13"/>
                </a:lnTo>
                <a:lnTo>
                  <a:pt x="208" y="13"/>
                </a:lnTo>
                <a:lnTo>
                  <a:pt x="208" y="13"/>
                </a:lnTo>
                <a:lnTo>
                  <a:pt x="209" y="13"/>
                </a:lnTo>
                <a:lnTo>
                  <a:pt x="209" y="13"/>
                </a:lnTo>
                <a:lnTo>
                  <a:pt x="209" y="13"/>
                </a:lnTo>
                <a:lnTo>
                  <a:pt x="211" y="13"/>
                </a:lnTo>
                <a:lnTo>
                  <a:pt x="212" y="13"/>
                </a:lnTo>
                <a:lnTo>
                  <a:pt x="214" y="13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3"/>
                </a:lnTo>
                <a:lnTo>
                  <a:pt x="216" y="13"/>
                </a:lnTo>
                <a:lnTo>
                  <a:pt x="216" y="13"/>
                </a:lnTo>
                <a:lnTo>
                  <a:pt x="218" y="14"/>
                </a:lnTo>
                <a:lnTo>
                  <a:pt x="218" y="14"/>
                </a:lnTo>
                <a:lnTo>
                  <a:pt x="218" y="13"/>
                </a:lnTo>
                <a:lnTo>
                  <a:pt x="219" y="13"/>
                </a:lnTo>
                <a:lnTo>
                  <a:pt x="221" y="13"/>
                </a:lnTo>
                <a:lnTo>
                  <a:pt x="221" y="13"/>
                </a:lnTo>
                <a:lnTo>
                  <a:pt x="221" y="13"/>
                </a:lnTo>
                <a:lnTo>
                  <a:pt x="222" y="13"/>
                </a:lnTo>
                <a:lnTo>
                  <a:pt x="222" y="13"/>
                </a:lnTo>
                <a:lnTo>
                  <a:pt x="222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6" y="12"/>
                </a:lnTo>
                <a:lnTo>
                  <a:pt x="226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9" y="10"/>
                </a:lnTo>
                <a:lnTo>
                  <a:pt x="229" y="10"/>
                </a:lnTo>
                <a:lnTo>
                  <a:pt x="228" y="10"/>
                </a:lnTo>
                <a:lnTo>
                  <a:pt x="228" y="10"/>
                </a:lnTo>
                <a:lnTo>
                  <a:pt x="226" y="10"/>
                </a:lnTo>
                <a:lnTo>
                  <a:pt x="226" y="10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10"/>
                </a:lnTo>
                <a:lnTo>
                  <a:pt x="229" y="10"/>
                </a:lnTo>
                <a:lnTo>
                  <a:pt x="231" y="10"/>
                </a:lnTo>
                <a:lnTo>
                  <a:pt x="231" y="10"/>
                </a:lnTo>
                <a:lnTo>
                  <a:pt x="232" y="10"/>
                </a:lnTo>
                <a:lnTo>
                  <a:pt x="232" y="10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2" y="9"/>
                </a:lnTo>
                <a:lnTo>
                  <a:pt x="232" y="9"/>
                </a:lnTo>
                <a:lnTo>
                  <a:pt x="232" y="7"/>
                </a:lnTo>
                <a:lnTo>
                  <a:pt x="232" y="7"/>
                </a:lnTo>
                <a:lnTo>
                  <a:pt x="234" y="7"/>
                </a:lnTo>
                <a:lnTo>
                  <a:pt x="234" y="7"/>
                </a:lnTo>
                <a:lnTo>
                  <a:pt x="234" y="9"/>
                </a:lnTo>
                <a:lnTo>
                  <a:pt x="234" y="9"/>
                </a:lnTo>
                <a:lnTo>
                  <a:pt x="235" y="9"/>
                </a:lnTo>
                <a:lnTo>
                  <a:pt x="235" y="9"/>
                </a:lnTo>
                <a:lnTo>
                  <a:pt x="236" y="9"/>
                </a:lnTo>
                <a:lnTo>
                  <a:pt x="238" y="9"/>
                </a:lnTo>
                <a:lnTo>
                  <a:pt x="238" y="9"/>
                </a:lnTo>
                <a:lnTo>
                  <a:pt x="238" y="7"/>
                </a:lnTo>
                <a:lnTo>
                  <a:pt x="238" y="7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9"/>
                </a:lnTo>
                <a:lnTo>
                  <a:pt x="239" y="9"/>
                </a:lnTo>
                <a:lnTo>
                  <a:pt x="241" y="9"/>
                </a:lnTo>
                <a:lnTo>
                  <a:pt x="242" y="9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5" y="6"/>
                </a:lnTo>
                <a:lnTo>
                  <a:pt x="246" y="6"/>
                </a:lnTo>
                <a:lnTo>
                  <a:pt x="246" y="6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8" y="7"/>
                </a:lnTo>
                <a:lnTo>
                  <a:pt x="248" y="6"/>
                </a:lnTo>
                <a:lnTo>
                  <a:pt x="248" y="6"/>
                </a:lnTo>
                <a:lnTo>
                  <a:pt x="248" y="6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3"/>
                </a:lnTo>
                <a:lnTo>
                  <a:pt x="248" y="3"/>
                </a:lnTo>
                <a:lnTo>
                  <a:pt x="248" y="4"/>
                </a:lnTo>
                <a:lnTo>
                  <a:pt x="248" y="4"/>
                </a:lnTo>
                <a:lnTo>
                  <a:pt x="249" y="3"/>
                </a:lnTo>
                <a:lnTo>
                  <a:pt x="249" y="3"/>
                </a:lnTo>
                <a:lnTo>
                  <a:pt x="251" y="3"/>
                </a:lnTo>
                <a:lnTo>
                  <a:pt x="251" y="3"/>
                </a:lnTo>
                <a:lnTo>
                  <a:pt x="252" y="4"/>
                </a:lnTo>
                <a:lnTo>
                  <a:pt x="249" y="6"/>
                </a:lnTo>
                <a:lnTo>
                  <a:pt x="249" y="6"/>
                </a:lnTo>
                <a:lnTo>
                  <a:pt x="251" y="6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2" y="6"/>
                </a:lnTo>
                <a:lnTo>
                  <a:pt x="254" y="6"/>
                </a:lnTo>
                <a:lnTo>
                  <a:pt x="255" y="6"/>
                </a:lnTo>
                <a:lnTo>
                  <a:pt x="256" y="4"/>
                </a:lnTo>
                <a:lnTo>
                  <a:pt x="258" y="4"/>
                </a:lnTo>
                <a:lnTo>
                  <a:pt x="258" y="4"/>
                </a:lnTo>
                <a:lnTo>
                  <a:pt x="259" y="4"/>
                </a:lnTo>
                <a:lnTo>
                  <a:pt x="259" y="4"/>
                </a:lnTo>
                <a:lnTo>
                  <a:pt x="259" y="4"/>
                </a:lnTo>
                <a:lnTo>
                  <a:pt x="259" y="4"/>
                </a:lnTo>
                <a:lnTo>
                  <a:pt x="261" y="4"/>
                </a:lnTo>
                <a:lnTo>
                  <a:pt x="262" y="4"/>
                </a:lnTo>
                <a:lnTo>
                  <a:pt x="264" y="4"/>
                </a:lnTo>
                <a:lnTo>
                  <a:pt x="265" y="3"/>
                </a:lnTo>
                <a:lnTo>
                  <a:pt x="265" y="3"/>
                </a:lnTo>
                <a:lnTo>
                  <a:pt x="265" y="4"/>
                </a:lnTo>
                <a:lnTo>
                  <a:pt x="264" y="4"/>
                </a:lnTo>
                <a:lnTo>
                  <a:pt x="262" y="4"/>
                </a:lnTo>
                <a:lnTo>
                  <a:pt x="261" y="6"/>
                </a:lnTo>
                <a:lnTo>
                  <a:pt x="261" y="6"/>
                </a:lnTo>
                <a:lnTo>
                  <a:pt x="261" y="6"/>
                </a:lnTo>
                <a:lnTo>
                  <a:pt x="259" y="6"/>
                </a:lnTo>
                <a:lnTo>
                  <a:pt x="258" y="6"/>
                </a:lnTo>
                <a:lnTo>
                  <a:pt x="258" y="6"/>
                </a:lnTo>
                <a:lnTo>
                  <a:pt x="256" y="6"/>
                </a:lnTo>
                <a:lnTo>
                  <a:pt x="256" y="7"/>
                </a:lnTo>
                <a:lnTo>
                  <a:pt x="256" y="7"/>
                </a:lnTo>
                <a:lnTo>
                  <a:pt x="258" y="7"/>
                </a:lnTo>
                <a:lnTo>
                  <a:pt x="258" y="7"/>
                </a:lnTo>
                <a:lnTo>
                  <a:pt x="259" y="7"/>
                </a:lnTo>
                <a:lnTo>
                  <a:pt x="261" y="7"/>
                </a:lnTo>
                <a:lnTo>
                  <a:pt x="262" y="9"/>
                </a:lnTo>
                <a:lnTo>
                  <a:pt x="262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7"/>
                </a:lnTo>
                <a:lnTo>
                  <a:pt x="264" y="7"/>
                </a:lnTo>
                <a:lnTo>
                  <a:pt x="264" y="7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6" y="6"/>
                </a:lnTo>
                <a:lnTo>
                  <a:pt x="266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71" y="6"/>
                </a:lnTo>
                <a:lnTo>
                  <a:pt x="271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3" y="7"/>
                </a:lnTo>
                <a:lnTo>
                  <a:pt x="273" y="9"/>
                </a:lnTo>
                <a:lnTo>
                  <a:pt x="273" y="9"/>
                </a:lnTo>
                <a:lnTo>
                  <a:pt x="275" y="7"/>
                </a:lnTo>
                <a:lnTo>
                  <a:pt x="275" y="7"/>
                </a:lnTo>
                <a:lnTo>
                  <a:pt x="275" y="9"/>
                </a:lnTo>
                <a:lnTo>
                  <a:pt x="276" y="10"/>
                </a:lnTo>
                <a:lnTo>
                  <a:pt x="276" y="10"/>
                </a:lnTo>
                <a:lnTo>
                  <a:pt x="276" y="10"/>
                </a:lnTo>
                <a:lnTo>
                  <a:pt x="278" y="10"/>
                </a:lnTo>
                <a:lnTo>
                  <a:pt x="278" y="10"/>
                </a:lnTo>
                <a:lnTo>
                  <a:pt x="278" y="10"/>
                </a:lnTo>
                <a:lnTo>
                  <a:pt x="278" y="10"/>
                </a:lnTo>
                <a:lnTo>
                  <a:pt x="279" y="9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2" y="7"/>
                </a:lnTo>
                <a:lnTo>
                  <a:pt x="282" y="7"/>
                </a:lnTo>
                <a:lnTo>
                  <a:pt x="283" y="6"/>
                </a:lnTo>
                <a:lnTo>
                  <a:pt x="283" y="6"/>
                </a:lnTo>
                <a:lnTo>
                  <a:pt x="282" y="6"/>
                </a:lnTo>
                <a:lnTo>
                  <a:pt x="281" y="6"/>
                </a:lnTo>
                <a:lnTo>
                  <a:pt x="281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7"/>
                </a:lnTo>
                <a:lnTo>
                  <a:pt x="278" y="7"/>
                </a:lnTo>
                <a:lnTo>
                  <a:pt x="278" y="7"/>
                </a:lnTo>
                <a:lnTo>
                  <a:pt x="279" y="7"/>
                </a:lnTo>
                <a:lnTo>
                  <a:pt x="279" y="6"/>
                </a:lnTo>
                <a:lnTo>
                  <a:pt x="279" y="6"/>
                </a:lnTo>
                <a:lnTo>
                  <a:pt x="278" y="6"/>
                </a:lnTo>
                <a:lnTo>
                  <a:pt x="278" y="6"/>
                </a:lnTo>
                <a:lnTo>
                  <a:pt x="276" y="6"/>
                </a:lnTo>
                <a:lnTo>
                  <a:pt x="276" y="6"/>
                </a:lnTo>
                <a:lnTo>
                  <a:pt x="275" y="6"/>
                </a:lnTo>
                <a:lnTo>
                  <a:pt x="275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81" y="6"/>
                </a:lnTo>
                <a:lnTo>
                  <a:pt x="281" y="6"/>
                </a:lnTo>
                <a:lnTo>
                  <a:pt x="281" y="6"/>
                </a:lnTo>
                <a:lnTo>
                  <a:pt x="281" y="6"/>
                </a:lnTo>
                <a:lnTo>
                  <a:pt x="281" y="4"/>
                </a:lnTo>
                <a:lnTo>
                  <a:pt x="282" y="4"/>
                </a:lnTo>
                <a:lnTo>
                  <a:pt x="283" y="4"/>
                </a:lnTo>
                <a:lnTo>
                  <a:pt x="283" y="4"/>
                </a:lnTo>
                <a:lnTo>
                  <a:pt x="283" y="4"/>
                </a:lnTo>
                <a:lnTo>
                  <a:pt x="283" y="4"/>
                </a:lnTo>
                <a:lnTo>
                  <a:pt x="283" y="3"/>
                </a:lnTo>
                <a:lnTo>
                  <a:pt x="282" y="3"/>
                </a:lnTo>
                <a:lnTo>
                  <a:pt x="282" y="3"/>
                </a:lnTo>
                <a:lnTo>
                  <a:pt x="283" y="3"/>
                </a:lnTo>
                <a:lnTo>
                  <a:pt x="285" y="3"/>
                </a:lnTo>
                <a:lnTo>
                  <a:pt x="286" y="2"/>
                </a:lnTo>
                <a:lnTo>
                  <a:pt x="289" y="2"/>
                </a:lnTo>
                <a:lnTo>
                  <a:pt x="291" y="2"/>
                </a:lnTo>
                <a:lnTo>
                  <a:pt x="292" y="0"/>
                </a:lnTo>
                <a:lnTo>
                  <a:pt x="293" y="0"/>
                </a:lnTo>
                <a:lnTo>
                  <a:pt x="293" y="0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961">
            <a:extLst>
              <a:ext uri="{FF2B5EF4-FFF2-40B4-BE49-F238E27FC236}">
                <a16:creationId xmlns:a16="http://schemas.microsoft.com/office/drawing/2014/main" id="{8FB51A1D-EEEF-C17F-54FA-32791C8BCEDB}"/>
              </a:ext>
            </a:extLst>
          </p:cNvPr>
          <p:cNvSpPr>
            <a:spLocks/>
          </p:cNvSpPr>
          <p:nvPr/>
        </p:nvSpPr>
        <p:spPr bwMode="auto">
          <a:xfrm rot="5400000">
            <a:off x="5980004" y="2037649"/>
            <a:ext cx="999065" cy="285356"/>
          </a:xfrm>
          <a:custGeom>
            <a:avLst/>
            <a:gdLst>
              <a:gd name="T0" fmla="*/ 299 w 376"/>
              <a:gd name="T1" fmla="*/ 23 h 228"/>
              <a:gd name="T2" fmla="*/ 295 w 376"/>
              <a:gd name="T3" fmla="*/ 33 h 228"/>
              <a:gd name="T4" fmla="*/ 312 w 376"/>
              <a:gd name="T5" fmla="*/ 16 h 228"/>
              <a:gd name="T6" fmla="*/ 333 w 376"/>
              <a:gd name="T7" fmla="*/ 24 h 228"/>
              <a:gd name="T8" fmla="*/ 340 w 376"/>
              <a:gd name="T9" fmla="*/ 22 h 228"/>
              <a:gd name="T10" fmla="*/ 350 w 376"/>
              <a:gd name="T11" fmla="*/ 17 h 228"/>
              <a:gd name="T12" fmla="*/ 369 w 376"/>
              <a:gd name="T13" fmla="*/ 23 h 228"/>
              <a:gd name="T14" fmla="*/ 345 w 376"/>
              <a:gd name="T15" fmla="*/ 40 h 228"/>
              <a:gd name="T16" fmla="*/ 308 w 376"/>
              <a:gd name="T17" fmla="*/ 56 h 228"/>
              <a:gd name="T18" fmla="*/ 299 w 376"/>
              <a:gd name="T19" fmla="*/ 59 h 228"/>
              <a:gd name="T20" fmla="*/ 264 w 376"/>
              <a:gd name="T21" fmla="*/ 74 h 228"/>
              <a:gd name="T22" fmla="*/ 348 w 376"/>
              <a:gd name="T23" fmla="*/ 51 h 228"/>
              <a:gd name="T24" fmla="*/ 328 w 376"/>
              <a:gd name="T25" fmla="*/ 67 h 228"/>
              <a:gd name="T26" fmla="*/ 303 w 376"/>
              <a:gd name="T27" fmla="*/ 83 h 228"/>
              <a:gd name="T28" fmla="*/ 316 w 376"/>
              <a:gd name="T29" fmla="*/ 101 h 228"/>
              <a:gd name="T30" fmla="*/ 349 w 376"/>
              <a:gd name="T31" fmla="*/ 98 h 228"/>
              <a:gd name="T32" fmla="*/ 301 w 376"/>
              <a:gd name="T33" fmla="*/ 123 h 228"/>
              <a:gd name="T34" fmla="*/ 346 w 376"/>
              <a:gd name="T35" fmla="*/ 108 h 228"/>
              <a:gd name="T36" fmla="*/ 358 w 376"/>
              <a:gd name="T37" fmla="*/ 113 h 228"/>
              <a:gd name="T38" fmla="*/ 342 w 376"/>
              <a:gd name="T39" fmla="*/ 121 h 228"/>
              <a:gd name="T40" fmla="*/ 336 w 376"/>
              <a:gd name="T41" fmla="*/ 125 h 228"/>
              <a:gd name="T42" fmla="*/ 319 w 376"/>
              <a:gd name="T43" fmla="*/ 127 h 228"/>
              <a:gd name="T44" fmla="*/ 272 w 376"/>
              <a:gd name="T45" fmla="*/ 140 h 228"/>
              <a:gd name="T46" fmla="*/ 255 w 376"/>
              <a:gd name="T47" fmla="*/ 157 h 228"/>
              <a:gd name="T48" fmla="*/ 322 w 376"/>
              <a:gd name="T49" fmla="*/ 135 h 228"/>
              <a:gd name="T50" fmla="*/ 345 w 376"/>
              <a:gd name="T51" fmla="*/ 135 h 228"/>
              <a:gd name="T52" fmla="*/ 316 w 376"/>
              <a:gd name="T53" fmla="*/ 153 h 228"/>
              <a:gd name="T54" fmla="*/ 343 w 376"/>
              <a:gd name="T55" fmla="*/ 145 h 228"/>
              <a:gd name="T56" fmla="*/ 336 w 376"/>
              <a:gd name="T57" fmla="*/ 154 h 228"/>
              <a:gd name="T58" fmla="*/ 299 w 376"/>
              <a:gd name="T59" fmla="*/ 164 h 228"/>
              <a:gd name="T60" fmla="*/ 245 w 376"/>
              <a:gd name="T61" fmla="*/ 190 h 228"/>
              <a:gd name="T62" fmla="*/ 219 w 376"/>
              <a:gd name="T63" fmla="*/ 207 h 228"/>
              <a:gd name="T64" fmla="*/ 195 w 376"/>
              <a:gd name="T65" fmla="*/ 212 h 228"/>
              <a:gd name="T66" fmla="*/ 154 w 376"/>
              <a:gd name="T67" fmla="*/ 222 h 228"/>
              <a:gd name="T68" fmla="*/ 104 w 376"/>
              <a:gd name="T69" fmla="*/ 227 h 228"/>
              <a:gd name="T70" fmla="*/ 85 w 376"/>
              <a:gd name="T71" fmla="*/ 221 h 228"/>
              <a:gd name="T72" fmla="*/ 70 w 376"/>
              <a:gd name="T73" fmla="*/ 211 h 228"/>
              <a:gd name="T74" fmla="*/ 40 w 376"/>
              <a:gd name="T75" fmla="*/ 207 h 228"/>
              <a:gd name="T76" fmla="*/ 46 w 376"/>
              <a:gd name="T77" fmla="*/ 200 h 228"/>
              <a:gd name="T78" fmla="*/ 65 w 376"/>
              <a:gd name="T79" fmla="*/ 192 h 228"/>
              <a:gd name="T80" fmla="*/ 84 w 376"/>
              <a:gd name="T81" fmla="*/ 178 h 228"/>
              <a:gd name="T82" fmla="*/ 37 w 376"/>
              <a:gd name="T83" fmla="*/ 178 h 228"/>
              <a:gd name="T84" fmla="*/ 47 w 376"/>
              <a:gd name="T85" fmla="*/ 165 h 228"/>
              <a:gd name="T86" fmla="*/ 23 w 376"/>
              <a:gd name="T87" fmla="*/ 160 h 228"/>
              <a:gd name="T88" fmla="*/ 16 w 376"/>
              <a:gd name="T89" fmla="*/ 154 h 228"/>
              <a:gd name="T90" fmla="*/ 1 w 376"/>
              <a:gd name="T91" fmla="*/ 135 h 228"/>
              <a:gd name="T92" fmla="*/ 33 w 376"/>
              <a:gd name="T93" fmla="*/ 134 h 228"/>
              <a:gd name="T94" fmla="*/ 14 w 376"/>
              <a:gd name="T95" fmla="*/ 128 h 228"/>
              <a:gd name="T96" fmla="*/ 44 w 376"/>
              <a:gd name="T97" fmla="*/ 120 h 228"/>
              <a:gd name="T98" fmla="*/ 8 w 376"/>
              <a:gd name="T99" fmla="*/ 117 h 228"/>
              <a:gd name="T100" fmla="*/ 27 w 376"/>
              <a:gd name="T101" fmla="*/ 111 h 228"/>
              <a:gd name="T102" fmla="*/ 31 w 376"/>
              <a:gd name="T103" fmla="*/ 100 h 228"/>
              <a:gd name="T104" fmla="*/ 10 w 376"/>
              <a:gd name="T105" fmla="*/ 97 h 228"/>
              <a:gd name="T106" fmla="*/ 33 w 376"/>
              <a:gd name="T107" fmla="*/ 88 h 228"/>
              <a:gd name="T108" fmla="*/ 23 w 376"/>
              <a:gd name="T109" fmla="*/ 83 h 228"/>
              <a:gd name="T110" fmla="*/ 31 w 376"/>
              <a:gd name="T111" fmla="*/ 77 h 228"/>
              <a:gd name="T112" fmla="*/ 33 w 376"/>
              <a:gd name="T113" fmla="*/ 64 h 228"/>
              <a:gd name="T114" fmla="*/ 51 w 376"/>
              <a:gd name="T115" fmla="*/ 47 h 228"/>
              <a:gd name="T116" fmla="*/ 84 w 376"/>
              <a:gd name="T117" fmla="*/ 20 h 228"/>
              <a:gd name="T118" fmla="*/ 132 w 376"/>
              <a:gd name="T119" fmla="*/ 13 h 228"/>
              <a:gd name="T120" fmla="*/ 175 w 376"/>
              <a:gd name="T121" fmla="*/ 14 h 228"/>
              <a:gd name="T122" fmla="*/ 228 w 376"/>
              <a:gd name="T123" fmla="*/ 10 h 228"/>
              <a:gd name="T124" fmla="*/ 265 w 376"/>
              <a:gd name="T125" fmla="*/ 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6" h="228">
                <a:moveTo>
                  <a:pt x="293" y="0"/>
                </a:moveTo>
                <a:lnTo>
                  <a:pt x="293" y="0"/>
                </a:lnTo>
                <a:lnTo>
                  <a:pt x="292" y="2"/>
                </a:lnTo>
                <a:lnTo>
                  <a:pt x="292" y="2"/>
                </a:lnTo>
                <a:lnTo>
                  <a:pt x="292" y="2"/>
                </a:lnTo>
                <a:lnTo>
                  <a:pt x="292" y="2"/>
                </a:lnTo>
                <a:lnTo>
                  <a:pt x="295" y="3"/>
                </a:lnTo>
                <a:lnTo>
                  <a:pt x="295" y="3"/>
                </a:lnTo>
                <a:lnTo>
                  <a:pt x="296" y="3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6" y="3"/>
                </a:lnTo>
                <a:lnTo>
                  <a:pt x="298" y="3"/>
                </a:lnTo>
                <a:lnTo>
                  <a:pt x="298" y="3"/>
                </a:lnTo>
                <a:lnTo>
                  <a:pt x="298" y="3"/>
                </a:lnTo>
                <a:lnTo>
                  <a:pt x="296" y="3"/>
                </a:lnTo>
                <a:lnTo>
                  <a:pt x="296" y="4"/>
                </a:lnTo>
                <a:lnTo>
                  <a:pt x="296" y="4"/>
                </a:lnTo>
                <a:lnTo>
                  <a:pt x="296" y="4"/>
                </a:lnTo>
                <a:lnTo>
                  <a:pt x="296" y="4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5" y="7"/>
                </a:lnTo>
                <a:lnTo>
                  <a:pt x="292" y="9"/>
                </a:lnTo>
                <a:lnTo>
                  <a:pt x="295" y="12"/>
                </a:lnTo>
                <a:lnTo>
                  <a:pt x="295" y="12"/>
                </a:lnTo>
                <a:lnTo>
                  <a:pt x="296" y="10"/>
                </a:lnTo>
                <a:lnTo>
                  <a:pt x="298" y="10"/>
                </a:lnTo>
                <a:lnTo>
                  <a:pt x="301" y="10"/>
                </a:lnTo>
                <a:lnTo>
                  <a:pt x="301" y="10"/>
                </a:lnTo>
                <a:lnTo>
                  <a:pt x="299" y="10"/>
                </a:lnTo>
                <a:lnTo>
                  <a:pt x="299" y="10"/>
                </a:lnTo>
                <a:lnTo>
                  <a:pt x="298" y="12"/>
                </a:lnTo>
                <a:lnTo>
                  <a:pt x="298" y="12"/>
                </a:lnTo>
                <a:lnTo>
                  <a:pt x="298" y="12"/>
                </a:lnTo>
                <a:lnTo>
                  <a:pt x="296" y="12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6" y="13"/>
                </a:lnTo>
                <a:lnTo>
                  <a:pt x="296" y="13"/>
                </a:lnTo>
                <a:lnTo>
                  <a:pt x="296" y="13"/>
                </a:lnTo>
                <a:lnTo>
                  <a:pt x="298" y="13"/>
                </a:lnTo>
                <a:lnTo>
                  <a:pt x="298" y="13"/>
                </a:lnTo>
                <a:lnTo>
                  <a:pt x="298" y="13"/>
                </a:lnTo>
                <a:lnTo>
                  <a:pt x="298" y="13"/>
                </a:lnTo>
                <a:lnTo>
                  <a:pt x="299" y="13"/>
                </a:lnTo>
                <a:lnTo>
                  <a:pt x="299" y="14"/>
                </a:lnTo>
                <a:lnTo>
                  <a:pt x="299" y="14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6"/>
                </a:lnTo>
                <a:lnTo>
                  <a:pt x="295" y="16"/>
                </a:lnTo>
                <a:lnTo>
                  <a:pt x="295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5" y="17"/>
                </a:lnTo>
                <a:lnTo>
                  <a:pt x="295" y="17"/>
                </a:lnTo>
                <a:lnTo>
                  <a:pt x="293" y="19"/>
                </a:lnTo>
                <a:lnTo>
                  <a:pt x="293" y="19"/>
                </a:lnTo>
                <a:lnTo>
                  <a:pt x="292" y="19"/>
                </a:lnTo>
                <a:lnTo>
                  <a:pt x="292" y="19"/>
                </a:lnTo>
                <a:lnTo>
                  <a:pt x="292" y="17"/>
                </a:lnTo>
                <a:lnTo>
                  <a:pt x="292" y="17"/>
                </a:lnTo>
                <a:lnTo>
                  <a:pt x="292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89" y="17"/>
                </a:lnTo>
                <a:lnTo>
                  <a:pt x="289" y="17"/>
                </a:lnTo>
                <a:lnTo>
                  <a:pt x="288" y="17"/>
                </a:lnTo>
                <a:lnTo>
                  <a:pt x="286" y="19"/>
                </a:lnTo>
                <a:lnTo>
                  <a:pt x="285" y="19"/>
                </a:lnTo>
                <a:lnTo>
                  <a:pt x="285" y="19"/>
                </a:lnTo>
                <a:lnTo>
                  <a:pt x="285" y="20"/>
                </a:lnTo>
                <a:lnTo>
                  <a:pt x="285" y="20"/>
                </a:lnTo>
                <a:lnTo>
                  <a:pt x="285" y="22"/>
                </a:lnTo>
                <a:lnTo>
                  <a:pt x="286" y="22"/>
                </a:lnTo>
                <a:lnTo>
                  <a:pt x="286" y="22"/>
                </a:lnTo>
                <a:lnTo>
                  <a:pt x="286" y="20"/>
                </a:lnTo>
                <a:lnTo>
                  <a:pt x="288" y="20"/>
                </a:lnTo>
                <a:lnTo>
                  <a:pt x="288" y="20"/>
                </a:lnTo>
                <a:lnTo>
                  <a:pt x="289" y="20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2" y="22"/>
                </a:lnTo>
                <a:lnTo>
                  <a:pt x="293" y="20"/>
                </a:lnTo>
                <a:lnTo>
                  <a:pt x="295" y="20"/>
                </a:lnTo>
                <a:lnTo>
                  <a:pt x="296" y="20"/>
                </a:lnTo>
                <a:lnTo>
                  <a:pt x="296" y="19"/>
                </a:lnTo>
                <a:lnTo>
                  <a:pt x="296" y="19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9" y="22"/>
                </a:lnTo>
                <a:lnTo>
                  <a:pt x="299" y="23"/>
                </a:lnTo>
                <a:lnTo>
                  <a:pt x="299" y="23"/>
                </a:lnTo>
                <a:lnTo>
                  <a:pt x="301" y="23"/>
                </a:lnTo>
                <a:lnTo>
                  <a:pt x="301" y="23"/>
                </a:lnTo>
                <a:lnTo>
                  <a:pt x="302" y="23"/>
                </a:lnTo>
                <a:lnTo>
                  <a:pt x="302" y="23"/>
                </a:lnTo>
                <a:lnTo>
                  <a:pt x="303" y="22"/>
                </a:lnTo>
                <a:lnTo>
                  <a:pt x="303" y="22"/>
                </a:lnTo>
                <a:lnTo>
                  <a:pt x="303" y="22"/>
                </a:lnTo>
                <a:lnTo>
                  <a:pt x="303" y="22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19"/>
                </a:lnTo>
                <a:lnTo>
                  <a:pt x="303" y="19"/>
                </a:lnTo>
                <a:lnTo>
                  <a:pt x="303" y="20"/>
                </a:lnTo>
                <a:lnTo>
                  <a:pt x="305" y="22"/>
                </a:lnTo>
                <a:lnTo>
                  <a:pt x="305" y="23"/>
                </a:lnTo>
                <a:lnTo>
                  <a:pt x="305" y="23"/>
                </a:lnTo>
                <a:lnTo>
                  <a:pt x="303" y="23"/>
                </a:lnTo>
                <a:lnTo>
                  <a:pt x="303" y="23"/>
                </a:lnTo>
                <a:lnTo>
                  <a:pt x="303" y="23"/>
                </a:lnTo>
                <a:lnTo>
                  <a:pt x="302" y="23"/>
                </a:lnTo>
                <a:lnTo>
                  <a:pt x="302" y="23"/>
                </a:lnTo>
                <a:lnTo>
                  <a:pt x="302" y="23"/>
                </a:lnTo>
                <a:lnTo>
                  <a:pt x="302" y="23"/>
                </a:lnTo>
                <a:lnTo>
                  <a:pt x="301" y="23"/>
                </a:lnTo>
                <a:lnTo>
                  <a:pt x="299" y="24"/>
                </a:lnTo>
                <a:lnTo>
                  <a:pt x="299" y="24"/>
                </a:lnTo>
                <a:lnTo>
                  <a:pt x="299" y="24"/>
                </a:lnTo>
                <a:lnTo>
                  <a:pt x="299" y="24"/>
                </a:lnTo>
                <a:lnTo>
                  <a:pt x="299" y="26"/>
                </a:lnTo>
                <a:lnTo>
                  <a:pt x="299" y="26"/>
                </a:lnTo>
                <a:lnTo>
                  <a:pt x="299" y="26"/>
                </a:lnTo>
                <a:lnTo>
                  <a:pt x="299" y="26"/>
                </a:lnTo>
                <a:lnTo>
                  <a:pt x="301" y="27"/>
                </a:lnTo>
                <a:lnTo>
                  <a:pt x="301" y="26"/>
                </a:lnTo>
                <a:lnTo>
                  <a:pt x="301" y="26"/>
                </a:lnTo>
                <a:lnTo>
                  <a:pt x="301" y="27"/>
                </a:lnTo>
                <a:lnTo>
                  <a:pt x="301" y="27"/>
                </a:lnTo>
                <a:lnTo>
                  <a:pt x="302" y="27"/>
                </a:lnTo>
                <a:lnTo>
                  <a:pt x="302" y="27"/>
                </a:lnTo>
                <a:lnTo>
                  <a:pt x="302" y="26"/>
                </a:lnTo>
                <a:lnTo>
                  <a:pt x="302" y="26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3" y="24"/>
                </a:lnTo>
                <a:lnTo>
                  <a:pt x="303" y="26"/>
                </a:lnTo>
                <a:lnTo>
                  <a:pt x="303" y="26"/>
                </a:lnTo>
                <a:lnTo>
                  <a:pt x="303" y="26"/>
                </a:lnTo>
                <a:lnTo>
                  <a:pt x="305" y="26"/>
                </a:lnTo>
                <a:lnTo>
                  <a:pt x="305" y="26"/>
                </a:lnTo>
                <a:lnTo>
                  <a:pt x="305" y="26"/>
                </a:lnTo>
                <a:lnTo>
                  <a:pt x="305" y="27"/>
                </a:lnTo>
                <a:lnTo>
                  <a:pt x="305" y="27"/>
                </a:lnTo>
                <a:lnTo>
                  <a:pt x="305" y="29"/>
                </a:lnTo>
                <a:lnTo>
                  <a:pt x="305" y="29"/>
                </a:lnTo>
                <a:lnTo>
                  <a:pt x="303" y="30"/>
                </a:lnTo>
                <a:lnTo>
                  <a:pt x="303" y="30"/>
                </a:lnTo>
                <a:lnTo>
                  <a:pt x="305" y="30"/>
                </a:lnTo>
                <a:lnTo>
                  <a:pt x="305" y="30"/>
                </a:lnTo>
                <a:lnTo>
                  <a:pt x="305" y="30"/>
                </a:lnTo>
                <a:lnTo>
                  <a:pt x="305" y="31"/>
                </a:lnTo>
                <a:lnTo>
                  <a:pt x="305" y="31"/>
                </a:lnTo>
                <a:lnTo>
                  <a:pt x="305" y="31"/>
                </a:lnTo>
                <a:lnTo>
                  <a:pt x="305" y="33"/>
                </a:lnTo>
                <a:lnTo>
                  <a:pt x="303" y="31"/>
                </a:lnTo>
                <a:lnTo>
                  <a:pt x="303" y="31"/>
                </a:lnTo>
                <a:lnTo>
                  <a:pt x="303" y="31"/>
                </a:lnTo>
                <a:lnTo>
                  <a:pt x="305" y="31"/>
                </a:lnTo>
                <a:lnTo>
                  <a:pt x="303" y="31"/>
                </a:lnTo>
                <a:lnTo>
                  <a:pt x="303" y="31"/>
                </a:lnTo>
                <a:lnTo>
                  <a:pt x="303" y="30"/>
                </a:lnTo>
                <a:lnTo>
                  <a:pt x="303" y="30"/>
                </a:lnTo>
                <a:lnTo>
                  <a:pt x="303" y="30"/>
                </a:lnTo>
                <a:lnTo>
                  <a:pt x="303" y="30"/>
                </a:lnTo>
                <a:lnTo>
                  <a:pt x="302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299" y="31"/>
                </a:lnTo>
                <a:lnTo>
                  <a:pt x="299" y="31"/>
                </a:lnTo>
                <a:lnTo>
                  <a:pt x="299" y="31"/>
                </a:lnTo>
                <a:lnTo>
                  <a:pt x="299" y="31"/>
                </a:lnTo>
                <a:lnTo>
                  <a:pt x="299" y="33"/>
                </a:lnTo>
                <a:lnTo>
                  <a:pt x="299" y="33"/>
                </a:lnTo>
                <a:lnTo>
                  <a:pt x="299" y="33"/>
                </a:lnTo>
                <a:lnTo>
                  <a:pt x="299" y="33"/>
                </a:lnTo>
                <a:lnTo>
                  <a:pt x="301" y="33"/>
                </a:lnTo>
                <a:lnTo>
                  <a:pt x="301" y="33"/>
                </a:lnTo>
                <a:lnTo>
                  <a:pt x="301" y="33"/>
                </a:lnTo>
                <a:lnTo>
                  <a:pt x="302" y="33"/>
                </a:lnTo>
                <a:lnTo>
                  <a:pt x="302" y="33"/>
                </a:lnTo>
                <a:lnTo>
                  <a:pt x="299" y="34"/>
                </a:lnTo>
                <a:lnTo>
                  <a:pt x="298" y="34"/>
                </a:lnTo>
                <a:lnTo>
                  <a:pt x="298" y="33"/>
                </a:lnTo>
                <a:lnTo>
                  <a:pt x="298" y="33"/>
                </a:lnTo>
                <a:lnTo>
                  <a:pt x="298" y="33"/>
                </a:lnTo>
                <a:lnTo>
                  <a:pt x="298" y="33"/>
                </a:lnTo>
                <a:lnTo>
                  <a:pt x="298" y="31"/>
                </a:lnTo>
                <a:lnTo>
                  <a:pt x="298" y="31"/>
                </a:lnTo>
                <a:lnTo>
                  <a:pt x="298" y="31"/>
                </a:lnTo>
                <a:lnTo>
                  <a:pt x="298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1"/>
                </a:lnTo>
                <a:lnTo>
                  <a:pt x="296" y="31"/>
                </a:lnTo>
                <a:lnTo>
                  <a:pt x="296" y="33"/>
                </a:lnTo>
                <a:lnTo>
                  <a:pt x="295" y="34"/>
                </a:lnTo>
                <a:lnTo>
                  <a:pt x="295" y="34"/>
                </a:lnTo>
                <a:lnTo>
                  <a:pt x="296" y="34"/>
                </a:lnTo>
                <a:lnTo>
                  <a:pt x="296" y="34"/>
                </a:lnTo>
                <a:lnTo>
                  <a:pt x="296" y="34"/>
                </a:lnTo>
                <a:lnTo>
                  <a:pt x="296" y="34"/>
                </a:lnTo>
                <a:lnTo>
                  <a:pt x="295" y="34"/>
                </a:lnTo>
                <a:lnTo>
                  <a:pt x="295" y="33"/>
                </a:lnTo>
                <a:lnTo>
                  <a:pt x="295" y="33"/>
                </a:lnTo>
                <a:lnTo>
                  <a:pt x="295" y="33"/>
                </a:lnTo>
                <a:lnTo>
                  <a:pt x="295" y="33"/>
                </a:lnTo>
                <a:lnTo>
                  <a:pt x="295" y="31"/>
                </a:lnTo>
                <a:lnTo>
                  <a:pt x="295" y="31"/>
                </a:lnTo>
                <a:lnTo>
                  <a:pt x="295" y="31"/>
                </a:lnTo>
                <a:lnTo>
                  <a:pt x="293" y="31"/>
                </a:lnTo>
                <a:lnTo>
                  <a:pt x="292" y="31"/>
                </a:lnTo>
                <a:lnTo>
                  <a:pt x="292" y="31"/>
                </a:lnTo>
                <a:lnTo>
                  <a:pt x="292" y="31"/>
                </a:lnTo>
                <a:lnTo>
                  <a:pt x="291" y="33"/>
                </a:lnTo>
                <a:lnTo>
                  <a:pt x="291" y="33"/>
                </a:lnTo>
                <a:lnTo>
                  <a:pt x="291" y="33"/>
                </a:lnTo>
                <a:lnTo>
                  <a:pt x="291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91" y="33"/>
                </a:lnTo>
                <a:lnTo>
                  <a:pt x="291" y="34"/>
                </a:lnTo>
                <a:lnTo>
                  <a:pt x="291" y="34"/>
                </a:lnTo>
                <a:lnTo>
                  <a:pt x="291" y="36"/>
                </a:lnTo>
                <a:lnTo>
                  <a:pt x="291" y="36"/>
                </a:lnTo>
                <a:lnTo>
                  <a:pt x="292" y="36"/>
                </a:lnTo>
                <a:lnTo>
                  <a:pt x="292" y="36"/>
                </a:lnTo>
                <a:lnTo>
                  <a:pt x="291" y="36"/>
                </a:lnTo>
                <a:lnTo>
                  <a:pt x="289" y="36"/>
                </a:lnTo>
                <a:lnTo>
                  <a:pt x="289" y="37"/>
                </a:lnTo>
                <a:lnTo>
                  <a:pt x="288" y="37"/>
                </a:lnTo>
                <a:lnTo>
                  <a:pt x="288" y="37"/>
                </a:lnTo>
                <a:lnTo>
                  <a:pt x="286" y="37"/>
                </a:lnTo>
                <a:lnTo>
                  <a:pt x="286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9"/>
                </a:lnTo>
                <a:lnTo>
                  <a:pt x="285" y="39"/>
                </a:lnTo>
                <a:lnTo>
                  <a:pt x="285" y="39"/>
                </a:lnTo>
                <a:lnTo>
                  <a:pt x="285" y="39"/>
                </a:lnTo>
                <a:lnTo>
                  <a:pt x="286" y="39"/>
                </a:lnTo>
                <a:lnTo>
                  <a:pt x="288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7"/>
                </a:lnTo>
                <a:lnTo>
                  <a:pt x="291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3" y="37"/>
                </a:lnTo>
                <a:lnTo>
                  <a:pt x="293" y="37"/>
                </a:lnTo>
                <a:lnTo>
                  <a:pt x="295" y="37"/>
                </a:lnTo>
                <a:lnTo>
                  <a:pt x="296" y="36"/>
                </a:lnTo>
                <a:lnTo>
                  <a:pt x="296" y="36"/>
                </a:lnTo>
                <a:lnTo>
                  <a:pt x="298" y="36"/>
                </a:lnTo>
                <a:lnTo>
                  <a:pt x="298" y="36"/>
                </a:lnTo>
                <a:lnTo>
                  <a:pt x="298" y="36"/>
                </a:lnTo>
                <a:lnTo>
                  <a:pt x="298" y="36"/>
                </a:lnTo>
                <a:lnTo>
                  <a:pt x="299" y="36"/>
                </a:lnTo>
                <a:lnTo>
                  <a:pt x="301" y="36"/>
                </a:lnTo>
                <a:lnTo>
                  <a:pt x="302" y="34"/>
                </a:lnTo>
                <a:lnTo>
                  <a:pt x="302" y="34"/>
                </a:lnTo>
                <a:lnTo>
                  <a:pt x="303" y="34"/>
                </a:lnTo>
                <a:lnTo>
                  <a:pt x="305" y="34"/>
                </a:lnTo>
                <a:lnTo>
                  <a:pt x="306" y="33"/>
                </a:lnTo>
                <a:lnTo>
                  <a:pt x="306" y="33"/>
                </a:lnTo>
                <a:lnTo>
                  <a:pt x="308" y="33"/>
                </a:lnTo>
                <a:lnTo>
                  <a:pt x="308" y="33"/>
                </a:lnTo>
                <a:lnTo>
                  <a:pt x="309" y="33"/>
                </a:lnTo>
                <a:lnTo>
                  <a:pt x="309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29"/>
                </a:lnTo>
                <a:lnTo>
                  <a:pt x="309" y="29"/>
                </a:lnTo>
                <a:lnTo>
                  <a:pt x="306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4"/>
                </a:lnTo>
                <a:lnTo>
                  <a:pt x="305" y="24"/>
                </a:lnTo>
                <a:lnTo>
                  <a:pt x="305" y="24"/>
                </a:lnTo>
                <a:lnTo>
                  <a:pt x="305" y="24"/>
                </a:lnTo>
                <a:lnTo>
                  <a:pt x="306" y="24"/>
                </a:lnTo>
                <a:lnTo>
                  <a:pt x="306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2"/>
                </a:lnTo>
                <a:lnTo>
                  <a:pt x="308" y="22"/>
                </a:lnTo>
                <a:lnTo>
                  <a:pt x="308" y="22"/>
                </a:lnTo>
                <a:lnTo>
                  <a:pt x="308" y="22"/>
                </a:lnTo>
                <a:lnTo>
                  <a:pt x="308" y="20"/>
                </a:lnTo>
                <a:lnTo>
                  <a:pt x="305" y="23"/>
                </a:lnTo>
                <a:lnTo>
                  <a:pt x="305" y="23"/>
                </a:lnTo>
                <a:lnTo>
                  <a:pt x="305" y="23"/>
                </a:lnTo>
                <a:lnTo>
                  <a:pt x="306" y="22"/>
                </a:lnTo>
                <a:lnTo>
                  <a:pt x="306" y="22"/>
                </a:lnTo>
                <a:lnTo>
                  <a:pt x="306" y="22"/>
                </a:lnTo>
                <a:lnTo>
                  <a:pt x="306" y="22"/>
                </a:lnTo>
                <a:lnTo>
                  <a:pt x="306" y="20"/>
                </a:lnTo>
                <a:lnTo>
                  <a:pt x="306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19"/>
                </a:lnTo>
                <a:lnTo>
                  <a:pt x="308" y="19"/>
                </a:lnTo>
                <a:lnTo>
                  <a:pt x="308" y="19"/>
                </a:lnTo>
                <a:lnTo>
                  <a:pt x="308" y="19"/>
                </a:lnTo>
                <a:lnTo>
                  <a:pt x="309" y="17"/>
                </a:lnTo>
                <a:lnTo>
                  <a:pt x="309" y="17"/>
                </a:lnTo>
                <a:lnTo>
                  <a:pt x="309" y="16"/>
                </a:lnTo>
                <a:lnTo>
                  <a:pt x="309" y="16"/>
                </a:lnTo>
                <a:lnTo>
                  <a:pt x="311" y="16"/>
                </a:lnTo>
                <a:lnTo>
                  <a:pt x="312" y="16"/>
                </a:lnTo>
                <a:lnTo>
                  <a:pt x="312" y="16"/>
                </a:lnTo>
                <a:lnTo>
                  <a:pt x="312" y="16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3" y="17"/>
                </a:lnTo>
                <a:lnTo>
                  <a:pt x="313" y="17"/>
                </a:lnTo>
                <a:lnTo>
                  <a:pt x="313" y="17"/>
                </a:lnTo>
                <a:lnTo>
                  <a:pt x="313" y="16"/>
                </a:lnTo>
                <a:lnTo>
                  <a:pt x="313" y="16"/>
                </a:lnTo>
                <a:lnTo>
                  <a:pt x="313" y="17"/>
                </a:lnTo>
                <a:lnTo>
                  <a:pt x="315" y="17"/>
                </a:lnTo>
                <a:lnTo>
                  <a:pt x="315" y="17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6" y="19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5" y="17"/>
                </a:lnTo>
                <a:lnTo>
                  <a:pt x="315" y="17"/>
                </a:lnTo>
                <a:lnTo>
                  <a:pt x="316" y="17"/>
                </a:lnTo>
                <a:lnTo>
                  <a:pt x="316" y="16"/>
                </a:lnTo>
                <a:lnTo>
                  <a:pt x="316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7"/>
                </a:lnTo>
                <a:lnTo>
                  <a:pt x="319" y="17"/>
                </a:lnTo>
                <a:lnTo>
                  <a:pt x="319" y="17"/>
                </a:lnTo>
                <a:lnTo>
                  <a:pt x="319" y="16"/>
                </a:lnTo>
                <a:lnTo>
                  <a:pt x="320" y="17"/>
                </a:lnTo>
                <a:lnTo>
                  <a:pt x="320" y="17"/>
                </a:lnTo>
                <a:lnTo>
                  <a:pt x="319" y="17"/>
                </a:lnTo>
                <a:lnTo>
                  <a:pt x="319" y="17"/>
                </a:lnTo>
                <a:lnTo>
                  <a:pt x="319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6" y="19"/>
                </a:lnTo>
                <a:lnTo>
                  <a:pt x="316" y="19"/>
                </a:lnTo>
                <a:lnTo>
                  <a:pt x="316" y="19"/>
                </a:lnTo>
                <a:lnTo>
                  <a:pt x="316" y="19"/>
                </a:lnTo>
                <a:lnTo>
                  <a:pt x="315" y="19"/>
                </a:lnTo>
                <a:lnTo>
                  <a:pt x="313" y="20"/>
                </a:lnTo>
                <a:lnTo>
                  <a:pt x="313" y="20"/>
                </a:lnTo>
                <a:lnTo>
                  <a:pt x="312" y="20"/>
                </a:lnTo>
                <a:lnTo>
                  <a:pt x="311" y="22"/>
                </a:lnTo>
                <a:lnTo>
                  <a:pt x="311" y="22"/>
                </a:lnTo>
                <a:lnTo>
                  <a:pt x="312" y="22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4"/>
                </a:lnTo>
                <a:lnTo>
                  <a:pt x="313" y="24"/>
                </a:lnTo>
                <a:lnTo>
                  <a:pt x="313" y="26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6" y="23"/>
                </a:lnTo>
                <a:lnTo>
                  <a:pt x="316" y="23"/>
                </a:lnTo>
                <a:lnTo>
                  <a:pt x="316" y="24"/>
                </a:lnTo>
                <a:lnTo>
                  <a:pt x="318" y="24"/>
                </a:lnTo>
                <a:lnTo>
                  <a:pt x="318" y="24"/>
                </a:lnTo>
                <a:lnTo>
                  <a:pt x="319" y="24"/>
                </a:lnTo>
                <a:lnTo>
                  <a:pt x="319" y="23"/>
                </a:lnTo>
                <a:lnTo>
                  <a:pt x="319" y="23"/>
                </a:lnTo>
                <a:lnTo>
                  <a:pt x="319" y="23"/>
                </a:lnTo>
                <a:lnTo>
                  <a:pt x="320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3" y="23"/>
                </a:lnTo>
                <a:lnTo>
                  <a:pt x="323" y="22"/>
                </a:lnTo>
                <a:lnTo>
                  <a:pt x="323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0"/>
                </a:lnTo>
                <a:lnTo>
                  <a:pt x="325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20"/>
                </a:lnTo>
                <a:lnTo>
                  <a:pt x="326" y="20"/>
                </a:lnTo>
                <a:lnTo>
                  <a:pt x="326" y="20"/>
                </a:lnTo>
                <a:lnTo>
                  <a:pt x="326" y="20"/>
                </a:lnTo>
                <a:lnTo>
                  <a:pt x="325" y="19"/>
                </a:lnTo>
                <a:lnTo>
                  <a:pt x="325" y="19"/>
                </a:lnTo>
                <a:lnTo>
                  <a:pt x="325" y="19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5" y="19"/>
                </a:lnTo>
                <a:lnTo>
                  <a:pt x="328" y="19"/>
                </a:lnTo>
                <a:lnTo>
                  <a:pt x="330" y="19"/>
                </a:lnTo>
                <a:lnTo>
                  <a:pt x="330" y="19"/>
                </a:lnTo>
                <a:lnTo>
                  <a:pt x="330" y="19"/>
                </a:lnTo>
                <a:lnTo>
                  <a:pt x="332" y="19"/>
                </a:lnTo>
                <a:lnTo>
                  <a:pt x="332" y="19"/>
                </a:lnTo>
                <a:lnTo>
                  <a:pt x="332" y="19"/>
                </a:lnTo>
                <a:lnTo>
                  <a:pt x="332" y="20"/>
                </a:lnTo>
                <a:lnTo>
                  <a:pt x="332" y="22"/>
                </a:lnTo>
                <a:lnTo>
                  <a:pt x="332" y="23"/>
                </a:lnTo>
                <a:lnTo>
                  <a:pt x="333" y="23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2" y="23"/>
                </a:lnTo>
                <a:lnTo>
                  <a:pt x="332" y="23"/>
                </a:lnTo>
                <a:lnTo>
                  <a:pt x="332" y="24"/>
                </a:lnTo>
                <a:lnTo>
                  <a:pt x="332" y="24"/>
                </a:lnTo>
                <a:lnTo>
                  <a:pt x="332" y="24"/>
                </a:lnTo>
                <a:lnTo>
                  <a:pt x="330" y="26"/>
                </a:lnTo>
                <a:lnTo>
                  <a:pt x="330" y="26"/>
                </a:lnTo>
                <a:lnTo>
                  <a:pt x="330" y="24"/>
                </a:lnTo>
                <a:lnTo>
                  <a:pt x="330" y="24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8" y="24"/>
                </a:lnTo>
                <a:lnTo>
                  <a:pt x="328" y="24"/>
                </a:lnTo>
                <a:lnTo>
                  <a:pt x="328" y="26"/>
                </a:lnTo>
                <a:lnTo>
                  <a:pt x="328" y="26"/>
                </a:lnTo>
                <a:lnTo>
                  <a:pt x="326" y="27"/>
                </a:lnTo>
                <a:lnTo>
                  <a:pt x="326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7"/>
                </a:lnTo>
                <a:lnTo>
                  <a:pt x="323" y="27"/>
                </a:lnTo>
                <a:lnTo>
                  <a:pt x="323" y="27"/>
                </a:lnTo>
                <a:lnTo>
                  <a:pt x="323" y="27"/>
                </a:lnTo>
                <a:lnTo>
                  <a:pt x="320" y="27"/>
                </a:lnTo>
                <a:lnTo>
                  <a:pt x="320" y="27"/>
                </a:lnTo>
                <a:lnTo>
                  <a:pt x="320" y="27"/>
                </a:lnTo>
                <a:lnTo>
                  <a:pt x="322" y="27"/>
                </a:lnTo>
                <a:lnTo>
                  <a:pt x="322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2" y="24"/>
                </a:lnTo>
                <a:lnTo>
                  <a:pt x="322" y="24"/>
                </a:lnTo>
                <a:lnTo>
                  <a:pt x="322" y="23"/>
                </a:lnTo>
                <a:lnTo>
                  <a:pt x="320" y="23"/>
                </a:lnTo>
                <a:lnTo>
                  <a:pt x="320" y="24"/>
                </a:lnTo>
                <a:lnTo>
                  <a:pt x="320" y="24"/>
                </a:lnTo>
                <a:lnTo>
                  <a:pt x="320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6"/>
                </a:lnTo>
                <a:lnTo>
                  <a:pt x="319" y="26"/>
                </a:lnTo>
                <a:lnTo>
                  <a:pt x="319" y="26"/>
                </a:lnTo>
                <a:lnTo>
                  <a:pt x="319" y="27"/>
                </a:lnTo>
                <a:lnTo>
                  <a:pt x="320" y="27"/>
                </a:lnTo>
                <a:lnTo>
                  <a:pt x="320" y="29"/>
                </a:lnTo>
                <a:lnTo>
                  <a:pt x="322" y="29"/>
                </a:lnTo>
                <a:lnTo>
                  <a:pt x="322" y="29"/>
                </a:lnTo>
                <a:lnTo>
                  <a:pt x="320" y="29"/>
                </a:lnTo>
                <a:lnTo>
                  <a:pt x="319" y="29"/>
                </a:lnTo>
                <a:lnTo>
                  <a:pt x="319" y="29"/>
                </a:lnTo>
                <a:lnTo>
                  <a:pt x="318" y="29"/>
                </a:lnTo>
                <a:lnTo>
                  <a:pt x="318" y="29"/>
                </a:lnTo>
                <a:lnTo>
                  <a:pt x="319" y="30"/>
                </a:lnTo>
                <a:lnTo>
                  <a:pt x="319" y="30"/>
                </a:lnTo>
                <a:lnTo>
                  <a:pt x="320" y="30"/>
                </a:lnTo>
                <a:lnTo>
                  <a:pt x="320" y="30"/>
                </a:lnTo>
                <a:lnTo>
                  <a:pt x="320" y="30"/>
                </a:lnTo>
                <a:lnTo>
                  <a:pt x="322" y="29"/>
                </a:lnTo>
                <a:lnTo>
                  <a:pt x="322" y="29"/>
                </a:lnTo>
                <a:lnTo>
                  <a:pt x="323" y="29"/>
                </a:lnTo>
                <a:lnTo>
                  <a:pt x="323" y="29"/>
                </a:lnTo>
                <a:lnTo>
                  <a:pt x="323" y="29"/>
                </a:lnTo>
                <a:lnTo>
                  <a:pt x="325" y="29"/>
                </a:lnTo>
                <a:lnTo>
                  <a:pt x="325" y="29"/>
                </a:lnTo>
                <a:lnTo>
                  <a:pt x="325" y="29"/>
                </a:lnTo>
                <a:lnTo>
                  <a:pt x="326" y="29"/>
                </a:lnTo>
                <a:lnTo>
                  <a:pt x="326" y="27"/>
                </a:lnTo>
                <a:lnTo>
                  <a:pt x="328" y="27"/>
                </a:lnTo>
                <a:lnTo>
                  <a:pt x="328" y="27"/>
                </a:lnTo>
                <a:lnTo>
                  <a:pt x="329" y="27"/>
                </a:lnTo>
                <a:lnTo>
                  <a:pt x="329" y="27"/>
                </a:lnTo>
                <a:lnTo>
                  <a:pt x="329" y="27"/>
                </a:lnTo>
                <a:lnTo>
                  <a:pt x="330" y="26"/>
                </a:lnTo>
                <a:lnTo>
                  <a:pt x="330" y="26"/>
                </a:lnTo>
                <a:lnTo>
                  <a:pt x="332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6" y="26"/>
                </a:lnTo>
                <a:lnTo>
                  <a:pt x="336" y="26"/>
                </a:lnTo>
                <a:lnTo>
                  <a:pt x="336" y="26"/>
                </a:lnTo>
                <a:lnTo>
                  <a:pt x="336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4"/>
                </a:lnTo>
                <a:lnTo>
                  <a:pt x="338" y="24"/>
                </a:lnTo>
                <a:lnTo>
                  <a:pt x="338" y="24"/>
                </a:lnTo>
                <a:lnTo>
                  <a:pt x="339" y="24"/>
                </a:lnTo>
                <a:lnTo>
                  <a:pt x="340" y="23"/>
                </a:lnTo>
                <a:lnTo>
                  <a:pt x="340" y="23"/>
                </a:lnTo>
                <a:lnTo>
                  <a:pt x="342" y="23"/>
                </a:lnTo>
                <a:lnTo>
                  <a:pt x="342" y="23"/>
                </a:lnTo>
                <a:lnTo>
                  <a:pt x="342" y="23"/>
                </a:lnTo>
                <a:lnTo>
                  <a:pt x="343" y="23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0"/>
                </a:lnTo>
                <a:lnTo>
                  <a:pt x="343" y="20"/>
                </a:lnTo>
                <a:lnTo>
                  <a:pt x="343" y="20"/>
                </a:lnTo>
                <a:lnTo>
                  <a:pt x="343" y="22"/>
                </a:lnTo>
                <a:lnTo>
                  <a:pt x="343" y="22"/>
                </a:lnTo>
                <a:lnTo>
                  <a:pt x="342" y="22"/>
                </a:lnTo>
                <a:lnTo>
                  <a:pt x="342" y="22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0" y="20"/>
                </a:lnTo>
                <a:lnTo>
                  <a:pt x="340" y="22"/>
                </a:lnTo>
                <a:lnTo>
                  <a:pt x="340" y="22"/>
                </a:lnTo>
                <a:lnTo>
                  <a:pt x="340" y="22"/>
                </a:lnTo>
                <a:lnTo>
                  <a:pt x="340" y="20"/>
                </a:lnTo>
                <a:lnTo>
                  <a:pt x="340" y="20"/>
                </a:lnTo>
                <a:lnTo>
                  <a:pt x="340" y="19"/>
                </a:lnTo>
                <a:lnTo>
                  <a:pt x="340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3" y="19"/>
                </a:lnTo>
                <a:lnTo>
                  <a:pt x="345" y="17"/>
                </a:lnTo>
                <a:lnTo>
                  <a:pt x="345" y="17"/>
                </a:lnTo>
                <a:lnTo>
                  <a:pt x="343" y="17"/>
                </a:lnTo>
                <a:lnTo>
                  <a:pt x="342" y="16"/>
                </a:lnTo>
                <a:lnTo>
                  <a:pt x="340" y="16"/>
                </a:lnTo>
                <a:lnTo>
                  <a:pt x="340" y="17"/>
                </a:lnTo>
                <a:lnTo>
                  <a:pt x="340" y="17"/>
                </a:lnTo>
                <a:lnTo>
                  <a:pt x="338" y="19"/>
                </a:lnTo>
                <a:lnTo>
                  <a:pt x="338" y="20"/>
                </a:lnTo>
                <a:lnTo>
                  <a:pt x="338" y="20"/>
                </a:lnTo>
                <a:lnTo>
                  <a:pt x="338" y="19"/>
                </a:lnTo>
                <a:lnTo>
                  <a:pt x="338" y="19"/>
                </a:lnTo>
                <a:lnTo>
                  <a:pt x="336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19"/>
                </a:lnTo>
                <a:lnTo>
                  <a:pt x="335" y="19"/>
                </a:lnTo>
                <a:lnTo>
                  <a:pt x="333" y="19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6" y="17"/>
                </a:lnTo>
                <a:lnTo>
                  <a:pt x="336" y="17"/>
                </a:lnTo>
                <a:lnTo>
                  <a:pt x="336" y="17"/>
                </a:lnTo>
                <a:lnTo>
                  <a:pt x="336" y="16"/>
                </a:lnTo>
                <a:lnTo>
                  <a:pt x="336" y="16"/>
                </a:lnTo>
                <a:lnTo>
                  <a:pt x="336" y="17"/>
                </a:lnTo>
                <a:lnTo>
                  <a:pt x="336" y="17"/>
                </a:lnTo>
                <a:lnTo>
                  <a:pt x="336" y="16"/>
                </a:lnTo>
                <a:lnTo>
                  <a:pt x="338" y="16"/>
                </a:lnTo>
                <a:lnTo>
                  <a:pt x="338" y="16"/>
                </a:lnTo>
                <a:lnTo>
                  <a:pt x="338" y="16"/>
                </a:lnTo>
                <a:lnTo>
                  <a:pt x="338" y="14"/>
                </a:lnTo>
                <a:lnTo>
                  <a:pt x="338" y="14"/>
                </a:lnTo>
                <a:lnTo>
                  <a:pt x="339" y="14"/>
                </a:lnTo>
                <a:lnTo>
                  <a:pt x="340" y="14"/>
                </a:lnTo>
                <a:lnTo>
                  <a:pt x="340" y="16"/>
                </a:lnTo>
                <a:lnTo>
                  <a:pt x="340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4"/>
                </a:lnTo>
                <a:lnTo>
                  <a:pt x="342" y="14"/>
                </a:lnTo>
                <a:lnTo>
                  <a:pt x="342" y="14"/>
                </a:lnTo>
                <a:lnTo>
                  <a:pt x="343" y="14"/>
                </a:lnTo>
                <a:lnTo>
                  <a:pt x="345" y="14"/>
                </a:lnTo>
                <a:lnTo>
                  <a:pt x="345" y="14"/>
                </a:lnTo>
                <a:lnTo>
                  <a:pt x="346" y="16"/>
                </a:lnTo>
                <a:lnTo>
                  <a:pt x="348" y="16"/>
                </a:lnTo>
                <a:lnTo>
                  <a:pt x="348" y="16"/>
                </a:lnTo>
                <a:lnTo>
                  <a:pt x="348" y="16"/>
                </a:lnTo>
                <a:lnTo>
                  <a:pt x="348" y="14"/>
                </a:lnTo>
                <a:lnTo>
                  <a:pt x="349" y="14"/>
                </a:lnTo>
                <a:lnTo>
                  <a:pt x="350" y="14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2"/>
                </a:lnTo>
                <a:lnTo>
                  <a:pt x="352" y="12"/>
                </a:lnTo>
                <a:lnTo>
                  <a:pt x="352" y="12"/>
                </a:lnTo>
                <a:lnTo>
                  <a:pt x="353" y="12"/>
                </a:lnTo>
                <a:lnTo>
                  <a:pt x="353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3"/>
                </a:lnTo>
                <a:lnTo>
                  <a:pt x="358" y="13"/>
                </a:lnTo>
                <a:lnTo>
                  <a:pt x="358" y="13"/>
                </a:lnTo>
                <a:lnTo>
                  <a:pt x="355" y="13"/>
                </a:lnTo>
                <a:lnTo>
                  <a:pt x="355" y="14"/>
                </a:lnTo>
                <a:lnTo>
                  <a:pt x="353" y="14"/>
                </a:lnTo>
                <a:lnTo>
                  <a:pt x="353" y="14"/>
                </a:lnTo>
                <a:lnTo>
                  <a:pt x="353" y="14"/>
                </a:lnTo>
                <a:lnTo>
                  <a:pt x="353" y="14"/>
                </a:lnTo>
                <a:lnTo>
                  <a:pt x="352" y="14"/>
                </a:lnTo>
                <a:lnTo>
                  <a:pt x="352" y="16"/>
                </a:lnTo>
                <a:lnTo>
                  <a:pt x="352" y="16"/>
                </a:lnTo>
                <a:lnTo>
                  <a:pt x="352" y="17"/>
                </a:lnTo>
                <a:lnTo>
                  <a:pt x="352" y="17"/>
                </a:lnTo>
                <a:lnTo>
                  <a:pt x="352" y="17"/>
                </a:lnTo>
                <a:lnTo>
                  <a:pt x="352" y="17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0" y="16"/>
                </a:lnTo>
                <a:lnTo>
                  <a:pt x="350" y="17"/>
                </a:lnTo>
                <a:lnTo>
                  <a:pt x="350" y="17"/>
                </a:lnTo>
                <a:lnTo>
                  <a:pt x="350" y="17"/>
                </a:lnTo>
                <a:lnTo>
                  <a:pt x="350" y="17"/>
                </a:lnTo>
                <a:lnTo>
                  <a:pt x="350" y="16"/>
                </a:lnTo>
                <a:lnTo>
                  <a:pt x="349" y="16"/>
                </a:lnTo>
                <a:lnTo>
                  <a:pt x="349" y="16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9"/>
                </a:lnTo>
                <a:lnTo>
                  <a:pt x="345" y="19"/>
                </a:lnTo>
                <a:lnTo>
                  <a:pt x="345" y="17"/>
                </a:lnTo>
                <a:lnTo>
                  <a:pt x="345" y="17"/>
                </a:lnTo>
                <a:lnTo>
                  <a:pt x="343" y="19"/>
                </a:lnTo>
                <a:lnTo>
                  <a:pt x="343" y="19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3" y="20"/>
                </a:lnTo>
                <a:lnTo>
                  <a:pt x="345" y="20"/>
                </a:lnTo>
                <a:lnTo>
                  <a:pt x="346" y="20"/>
                </a:lnTo>
                <a:lnTo>
                  <a:pt x="348" y="20"/>
                </a:lnTo>
                <a:lnTo>
                  <a:pt x="346" y="20"/>
                </a:lnTo>
                <a:lnTo>
                  <a:pt x="346" y="20"/>
                </a:lnTo>
                <a:lnTo>
                  <a:pt x="348" y="22"/>
                </a:lnTo>
                <a:lnTo>
                  <a:pt x="348" y="22"/>
                </a:lnTo>
                <a:lnTo>
                  <a:pt x="348" y="22"/>
                </a:lnTo>
                <a:lnTo>
                  <a:pt x="349" y="22"/>
                </a:lnTo>
                <a:lnTo>
                  <a:pt x="350" y="20"/>
                </a:lnTo>
                <a:lnTo>
                  <a:pt x="350" y="20"/>
                </a:lnTo>
                <a:lnTo>
                  <a:pt x="350" y="20"/>
                </a:lnTo>
                <a:lnTo>
                  <a:pt x="350" y="20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7"/>
                </a:lnTo>
                <a:lnTo>
                  <a:pt x="352" y="17"/>
                </a:lnTo>
                <a:lnTo>
                  <a:pt x="352" y="19"/>
                </a:lnTo>
                <a:lnTo>
                  <a:pt x="352" y="20"/>
                </a:lnTo>
                <a:lnTo>
                  <a:pt x="352" y="20"/>
                </a:lnTo>
                <a:lnTo>
                  <a:pt x="352" y="20"/>
                </a:lnTo>
                <a:lnTo>
                  <a:pt x="352" y="20"/>
                </a:lnTo>
                <a:lnTo>
                  <a:pt x="353" y="20"/>
                </a:lnTo>
                <a:lnTo>
                  <a:pt x="353" y="19"/>
                </a:lnTo>
                <a:lnTo>
                  <a:pt x="353" y="19"/>
                </a:lnTo>
                <a:lnTo>
                  <a:pt x="353" y="20"/>
                </a:lnTo>
                <a:lnTo>
                  <a:pt x="353" y="20"/>
                </a:lnTo>
                <a:lnTo>
                  <a:pt x="353" y="20"/>
                </a:lnTo>
                <a:lnTo>
                  <a:pt x="355" y="19"/>
                </a:lnTo>
                <a:lnTo>
                  <a:pt x="355" y="19"/>
                </a:lnTo>
                <a:lnTo>
                  <a:pt x="355" y="19"/>
                </a:lnTo>
                <a:lnTo>
                  <a:pt x="355" y="19"/>
                </a:lnTo>
                <a:lnTo>
                  <a:pt x="353" y="17"/>
                </a:lnTo>
                <a:lnTo>
                  <a:pt x="353" y="17"/>
                </a:lnTo>
                <a:lnTo>
                  <a:pt x="353" y="17"/>
                </a:lnTo>
                <a:lnTo>
                  <a:pt x="353" y="17"/>
                </a:lnTo>
                <a:lnTo>
                  <a:pt x="353" y="16"/>
                </a:lnTo>
                <a:lnTo>
                  <a:pt x="353" y="16"/>
                </a:lnTo>
                <a:lnTo>
                  <a:pt x="353" y="16"/>
                </a:lnTo>
                <a:lnTo>
                  <a:pt x="353" y="17"/>
                </a:lnTo>
                <a:lnTo>
                  <a:pt x="355" y="17"/>
                </a:lnTo>
                <a:lnTo>
                  <a:pt x="355" y="17"/>
                </a:lnTo>
                <a:lnTo>
                  <a:pt x="355" y="17"/>
                </a:lnTo>
                <a:lnTo>
                  <a:pt x="356" y="17"/>
                </a:lnTo>
                <a:lnTo>
                  <a:pt x="358" y="19"/>
                </a:lnTo>
                <a:lnTo>
                  <a:pt x="358" y="17"/>
                </a:lnTo>
                <a:lnTo>
                  <a:pt x="360" y="17"/>
                </a:lnTo>
                <a:lnTo>
                  <a:pt x="362" y="16"/>
                </a:lnTo>
                <a:lnTo>
                  <a:pt x="363" y="16"/>
                </a:lnTo>
                <a:lnTo>
                  <a:pt x="363" y="16"/>
                </a:lnTo>
                <a:lnTo>
                  <a:pt x="363" y="17"/>
                </a:lnTo>
                <a:lnTo>
                  <a:pt x="362" y="17"/>
                </a:lnTo>
                <a:lnTo>
                  <a:pt x="362" y="17"/>
                </a:lnTo>
                <a:lnTo>
                  <a:pt x="362" y="19"/>
                </a:lnTo>
                <a:lnTo>
                  <a:pt x="362" y="19"/>
                </a:lnTo>
                <a:lnTo>
                  <a:pt x="362" y="19"/>
                </a:lnTo>
                <a:lnTo>
                  <a:pt x="363" y="19"/>
                </a:lnTo>
                <a:lnTo>
                  <a:pt x="363" y="19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2" y="20"/>
                </a:lnTo>
                <a:lnTo>
                  <a:pt x="362" y="20"/>
                </a:lnTo>
                <a:lnTo>
                  <a:pt x="362" y="20"/>
                </a:lnTo>
                <a:lnTo>
                  <a:pt x="360" y="20"/>
                </a:lnTo>
                <a:lnTo>
                  <a:pt x="360" y="20"/>
                </a:lnTo>
                <a:lnTo>
                  <a:pt x="360" y="22"/>
                </a:lnTo>
                <a:lnTo>
                  <a:pt x="360" y="22"/>
                </a:lnTo>
                <a:lnTo>
                  <a:pt x="360" y="22"/>
                </a:lnTo>
                <a:lnTo>
                  <a:pt x="360" y="22"/>
                </a:lnTo>
                <a:lnTo>
                  <a:pt x="362" y="22"/>
                </a:lnTo>
                <a:lnTo>
                  <a:pt x="362" y="22"/>
                </a:lnTo>
                <a:lnTo>
                  <a:pt x="362" y="22"/>
                </a:lnTo>
                <a:lnTo>
                  <a:pt x="362" y="23"/>
                </a:lnTo>
                <a:lnTo>
                  <a:pt x="360" y="23"/>
                </a:lnTo>
                <a:lnTo>
                  <a:pt x="360" y="23"/>
                </a:lnTo>
                <a:lnTo>
                  <a:pt x="359" y="23"/>
                </a:lnTo>
                <a:lnTo>
                  <a:pt x="359" y="24"/>
                </a:lnTo>
                <a:lnTo>
                  <a:pt x="359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2" y="24"/>
                </a:lnTo>
                <a:lnTo>
                  <a:pt x="362" y="24"/>
                </a:lnTo>
                <a:lnTo>
                  <a:pt x="362" y="24"/>
                </a:lnTo>
                <a:lnTo>
                  <a:pt x="363" y="24"/>
                </a:lnTo>
                <a:lnTo>
                  <a:pt x="363" y="24"/>
                </a:lnTo>
                <a:lnTo>
                  <a:pt x="365" y="23"/>
                </a:lnTo>
                <a:lnTo>
                  <a:pt x="365" y="23"/>
                </a:lnTo>
                <a:lnTo>
                  <a:pt x="365" y="24"/>
                </a:lnTo>
                <a:lnTo>
                  <a:pt x="365" y="24"/>
                </a:lnTo>
                <a:lnTo>
                  <a:pt x="365" y="24"/>
                </a:lnTo>
                <a:lnTo>
                  <a:pt x="365" y="24"/>
                </a:lnTo>
                <a:lnTo>
                  <a:pt x="365" y="23"/>
                </a:lnTo>
                <a:lnTo>
                  <a:pt x="366" y="23"/>
                </a:lnTo>
                <a:lnTo>
                  <a:pt x="366" y="23"/>
                </a:lnTo>
                <a:lnTo>
                  <a:pt x="366" y="23"/>
                </a:lnTo>
                <a:lnTo>
                  <a:pt x="367" y="23"/>
                </a:lnTo>
                <a:lnTo>
                  <a:pt x="367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69" y="23"/>
                </a:lnTo>
                <a:lnTo>
                  <a:pt x="367" y="24"/>
                </a:lnTo>
                <a:lnTo>
                  <a:pt x="367" y="24"/>
                </a:lnTo>
                <a:lnTo>
                  <a:pt x="366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7"/>
                </a:lnTo>
                <a:lnTo>
                  <a:pt x="363" y="27"/>
                </a:lnTo>
                <a:lnTo>
                  <a:pt x="363" y="27"/>
                </a:lnTo>
                <a:lnTo>
                  <a:pt x="363" y="27"/>
                </a:lnTo>
                <a:lnTo>
                  <a:pt x="363" y="29"/>
                </a:lnTo>
                <a:lnTo>
                  <a:pt x="363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7"/>
                </a:lnTo>
                <a:lnTo>
                  <a:pt x="362" y="27"/>
                </a:lnTo>
                <a:lnTo>
                  <a:pt x="362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59" y="27"/>
                </a:lnTo>
                <a:lnTo>
                  <a:pt x="359" y="29"/>
                </a:lnTo>
                <a:lnTo>
                  <a:pt x="359" y="29"/>
                </a:lnTo>
                <a:lnTo>
                  <a:pt x="359" y="30"/>
                </a:lnTo>
                <a:lnTo>
                  <a:pt x="359" y="30"/>
                </a:lnTo>
                <a:lnTo>
                  <a:pt x="359" y="30"/>
                </a:lnTo>
                <a:lnTo>
                  <a:pt x="359" y="30"/>
                </a:lnTo>
                <a:lnTo>
                  <a:pt x="358" y="30"/>
                </a:lnTo>
                <a:lnTo>
                  <a:pt x="358" y="30"/>
                </a:lnTo>
                <a:lnTo>
                  <a:pt x="358" y="31"/>
                </a:lnTo>
                <a:lnTo>
                  <a:pt x="358" y="31"/>
                </a:lnTo>
                <a:lnTo>
                  <a:pt x="356" y="30"/>
                </a:lnTo>
                <a:lnTo>
                  <a:pt x="356" y="30"/>
                </a:lnTo>
                <a:lnTo>
                  <a:pt x="356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1"/>
                </a:lnTo>
                <a:lnTo>
                  <a:pt x="355" y="31"/>
                </a:lnTo>
                <a:lnTo>
                  <a:pt x="355" y="31"/>
                </a:lnTo>
                <a:lnTo>
                  <a:pt x="356" y="31"/>
                </a:lnTo>
                <a:lnTo>
                  <a:pt x="355" y="31"/>
                </a:lnTo>
                <a:lnTo>
                  <a:pt x="355" y="31"/>
                </a:lnTo>
                <a:lnTo>
                  <a:pt x="355" y="31"/>
                </a:lnTo>
                <a:lnTo>
                  <a:pt x="353" y="30"/>
                </a:lnTo>
                <a:lnTo>
                  <a:pt x="353" y="30"/>
                </a:lnTo>
                <a:lnTo>
                  <a:pt x="353" y="30"/>
                </a:lnTo>
                <a:lnTo>
                  <a:pt x="352" y="30"/>
                </a:lnTo>
                <a:lnTo>
                  <a:pt x="352" y="31"/>
                </a:lnTo>
                <a:lnTo>
                  <a:pt x="352" y="31"/>
                </a:lnTo>
                <a:lnTo>
                  <a:pt x="352" y="31"/>
                </a:lnTo>
                <a:lnTo>
                  <a:pt x="352" y="31"/>
                </a:lnTo>
                <a:lnTo>
                  <a:pt x="352" y="33"/>
                </a:lnTo>
                <a:lnTo>
                  <a:pt x="352" y="33"/>
                </a:lnTo>
                <a:lnTo>
                  <a:pt x="352" y="34"/>
                </a:lnTo>
                <a:lnTo>
                  <a:pt x="353" y="34"/>
                </a:lnTo>
                <a:lnTo>
                  <a:pt x="353" y="33"/>
                </a:lnTo>
                <a:lnTo>
                  <a:pt x="353" y="34"/>
                </a:lnTo>
                <a:lnTo>
                  <a:pt x="353" y="34"/>
                </a:lnTo>
                <a:lnTo>
                  <a:pt x="352" y="34"/>
                </a:lnTo>
                <a:lnTo>
                  <a:pt x="352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6"/>
                </a:lnTo>
                <a:lnTo>
                  <a:pt x="352" y="36"/>
                </a:lnTo>
                <a:lnTo>
                  <a:pt x="352" y="36"/>
                </a:lnTo>
                <a:lnTo>
                  <a:pt x="352" y="36"/>
                </a:lnTo>
                <a:lnTo>
                  <a:pt x="352" y="36"/>
                </a:lnTo>
                <a:lnTo>
                  <a:pt x="353" y="36"/>
                </a:lnTo>
                <a:lnTo>
                  <a:pt x="353" y="36"/>
                </a:lnTo>
                <a:lnTo>
                  <a:pt x="352" y="36"/>
                </a:lnTo>
                <a:lnTo>
                  <a:pt x="352" y="36"/>
                </a:lnTo>
                <a:lnTo>
                  <a:pt x="353" y="37"/>
                </a:lnTo>
                <a:lnTo>
                  <a:pt x="353" y="37"/>
                </a:lnTo>
                <a:lnTo>
                  <a:pt x="353" y="37"/>
                </a:lnTo>
                <a:lnTo>
                  <a:pt x="353" y="39"/>
                </a:lnTo>
                <a:lnTo>
                  <a:pt x="355" y="39"/>
                </a:lnTo>
                <a:lnTo>
                  <a:pt x="355" y="39"/>
                </a:lnTo>
                <a:lnTo>
                  <a:pt x="353" y="39"/>
                </a:lnTo>
                <a:lnTo>
                  <a:pt x="353" y="39"/>
                </a:lnTo>
                <a:lnTo>
                  <a:pt x="352" y="40"/>
                </a:lnTo>
                <a:lnTo>
                  <a:pt x="352" y="41"/>
                </a:lnTo>
                <a:lnTo>
                  <a:pt x="352" y="41"/>
                </a:lnTo>
                <a:lnTo>
                  <a:pt x="350" y="41"/>
                </a:lnTo>
                <a:lnTo>
                  <a:pt x="350" y="41"/>
                </a:lnTo>
                <a:lnTo>
                  <a:pt x="350" y="41"/>
                </a:lnTo>
                <a:lnTo>
                  <a:pt x="350" y="41"/>
                </a:lnTo>
                <a:lnTo>
                  <a:pt x="349" y="41"/>
                </a:lnTo>
                <a:lnTo>
                  <a:pt x="349" y="41"/>
                </a:lnTo>
                <a:lnTo>
                  <a:pt x="349" y="41"/>
                </a:lnTo>
                <a:lnTo>
                  <a:pt x="349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0"/>
                </a:lnTo>
                <a:lnTo>
                  <a:pt x="348" y="40"/>
                </a:lnTo>
                <a:lnTo>
                  <a:pt x="348" y="39"/>
                </a:lnTo>
                <a:lnTo>
                  <a:pt x="346" y="39"/>
                </a:lnTo>
                <a:lnTo>
                  <a:pt x="346" y="40"/>
                </a:lnTo>
                <a:lnTo>
                  <a:pt x="346" y="40"/>
                </a:lnTo>
                <a:lnTo>
                  <a:pt x="346" y="40"/>
                </a:lnTo>
                <a:lnTo>
                  <a:pt x="345" y="40"/>
                </a:lnTo>
                <a:lnTo>
                  <a:pt x="345" y="40"/>
                </a:lnTo>
                <a:lnTo>
                  <a:pt x="345" y="40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3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3"/>
                </a:lnTo>
                <a:lnTo>
                  <a:pt x="343" y="43"/>
                </a:lnTo>
                <a:lnTo>
                  <a:pt x="342" y="43"/>
                </a:lnTo>
                <a:lnTo>
                  <a:pt x="342" y="43"/>
                </a:lnTo>
                <a:lnTo>
                  <a:pt x="342" y="43"/>
                </a:lnTo>
                <a:lnTo>
                  <a:pt x="342" y="44"/>
                </a:lnTo>
                <a:lnTo>
                  <a:pt x="342" y="44"/>
                </a:lnTo>
                <a:lnTo>
                  <a:pt x="342" y="44"/>
                </a:lnTo>
                <a:lnTo>
                  <a:pt x="342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3"/>
                </a:lnTo>
                <a:lnTo>
                  <a:pt x="340" y="43"/>
                </a:lnTo>
                <a:lnTo>
                  <a:pt x="340" y="43"/>
                </a:lnTo>
                <a:lnTo>
                  <a:pt x="339" y="46"/>
                </a:lnTo>
                <a:lnTo>
                  <a:pt x="339" y="46"/>
                </a:lnTo>
                <a:lnTo>
                  <a:pt x="339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6"/>
                </a:lnTo>
                <a:lnTo>
                  <a:pt x="338" y="46"/>
                </a:lnTo>
                <a:lnTo>
                  <a:pt x="338" y="44"/>
                </a:lnTo>
                <a:lnTo>
                  <a:pt x="336" y="44"/>
                </a:lnTo>
                <a:lnTo>
                  <a:pt x="336" y="46"/>
                </a:lnTo>
                <a:lnTo>
                  <a:pt x="335" y="46"/>
                </a:lnTo>
                <a:lnTo>
                  <a:pt x="335" y="46"/>
                </a:lnTo>
                <a:lnTo>
                  <a:pt x="333" y="46"/>
                </a:lnTo>
                <a:lnTo>
                  <a:pt x="333" y="46"/>
                </a:lnTo>
                <a:lnTo>
                  <a:pt x="333" y="46"/>
                </a:lnTo>
                <a:lnTo>
                  <a:pt x="333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7"/>
                </a:lnTo>
                <a:lnTo>
                  <a:pt x="330" y="47"/>
                </a:lnTo>
                <a:lnTo>
                  <a:pt x="330" y="49"/>
                </a:lnTo>
                <a:lnTo>
                  <a:pt x="330" y="49"/>
                </a:lnTo>
                <a:lnTo>
                  <a:pt x="330" y="49"/>
                </a:lnTo>
                <a:lnTo>
                  <a:pt x="330" y="49"/>
                </a:lnTo>
                <a:lnTo>
                  <a:pt x="329" y="47"/>
                </a:lnTo>
                <a:lnTo>
                  <a:pt x="329" y="47"/>
                </a:lnTo>
                <a:lnTo>
                  <a:pt x="329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6" y="49"/>
                </a:lnTo>
                <a:lnTo>
                  <a:pt x="326" y="49"/>
                </a:lnTo>
                <a:lnTo>
                  <a:pt x="326" y="49"/>
                </a:lnTo>
                <a:lnTo>
                  <a:pt x="326" y="49"/>
                </a:lnTo>
                <a:lnTo>
                  <a:pt x="325" y="49"/>
                </a:lnTo>
                <a:lnTo>
                  <a:pt x="325" y="47"/>
                </a:lnTo>
                <a:lnTo>
                  <a:pt x="325" y="47"/>
                </a:lnTo>
                <a:lnTo>
                  <a:pt x="325" y="47"/>
                </a:lnTo>
                <a:lnTo>
                  <a:pt x="323" y="49"/>
                </a:lnTo>
                <a:lnTo>
                  <a:pt x="323" y="49"/>
                </a:lnTo>
                <a:lnTo>
                  <a:pt x="323" y="49"/>
                </a:lnTo>
                <a:lnTo>
                  <a:pt x="323" y="49"/>
                </a:lnTo>
                <a:lnTo>
                  <a:pt x="323" y="50"/>
                </a:lnTo>
                <a:lnTo>
                  <a:pt x="323" y="50"/>
                </a:lnTo>
                <a:lnTo>
                  <a:pt x="323" y="49"/>
                </a:lnTo>
                <a:lnTo>
                  <a:pt x="323" y="49"/>
                </a:lnTo>
                <a:lnTo>
                  <a:pt x="320" y="50"/>
                </a:lnTo>
                <a:lnTo>
                  <a:pt x="320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3"/>
                </a:lnTo>
                <a:lnTo>
                  <a:pt x="319" y="53"/>
                </a:lnTo>
                <a:lnTo>
                  <a:pt x="319" y="53"/>
                </a:lnTo>
                <a:lnTo>
                  <a:pt x="318" y="53"/>
                </a:lnTo>
                <a:lnTo>
                  <a:pt x="318" y="54"/>
                </a:lnTo>
                <a:lnTo>
                  <a:pt x="318" y="54"/>
                </a:lnTo>
                <a:lnTo>
                  <a:pt x="316" y="54"/>
                </a:lnTo>
                <a:lnTo>
                  <a:pt x="316" y="54"/>
                </a:lnTo>
                <a:lnTo>
                  <a:pt x="318" y="54"/>
                </a:lnTo>
                <a:lnTo>
                  <a:pt x="318" y="54"/>
                </a:lnTo>
                <a:lnTo>
                  <a:pt x="316" y="56"/>
                </a:lnTo>
                <a:lnTo>
                  <a:pt x="316" y="56"/>
                </a:lnTo>
                <a:lnTo>
                  <a:pt x="318" y="54"/>
                </a:lnTo>
                <a:lnTo>
                  <a:pt x="316" y="54"/>
                </a:lnTo>
                <a:lnTo>
                  <a:pt x="316" y="53"/>
                </a:lnTo>
                <a:lnTo>
                  <a:pt x="316" y="53"/>
                </a:lnTo>
                <a:lnTo>
                  <a:pt x="318" y="53"/>
                </a:lnTo>
                <a:lnTo>
                  <a:pt x="318" y="53"/>
                </a:lnTo>
                <a:lnTo>
                  <a:pt x="316" y="53"/>
                </a:lnTo>
                <a:lnTo>
                  <a:pt x="316" y="53"/>
                </a:lnTo>
                <a:lnTo>
                  <a:pt x="315" y="51"/>
                </a:lnTo>
                <a:lnTo>
                  <a:pt x="315" y="51"/>
                </a:lnTo>
                <a:lnTo>
                  <a:pt x="315" y="53"/>
                </a:lnTo>
                <a:lnTo>
                  <a:pt x="315" y="53"/>
                </a:lnTo>
                <a:lnTo>
                  <a:pt x="313" y="53"/>
                </a:lnTo>
                <a:lnTo>
                  <a:pt x="313" y="53"/>
                </a:lnTo>
                <a:lnTo>
                  <a:pt x="313" y="53"/>
                </a:lnTo>
                <a:lnTo>
                  <a:pt x="312" y="53"/>
                </a:lnTo>
                <a:lnTo>
                  <a:pt x="312" y="53"/>
                </a:lnTo>
                <a:lnTo>
                  <a:pt x="312" y="54"/>
                </a:lnTo>
                <a:lnTo>
                  <a:pt x="312" y="54"/>
                </a:lnTo>
                <a:lnTo>
                  <a:pt x="311" y="53"/>
                </a:lnTo>
                <a:lnTo>
                  <a:pt x="311" y="53"/>
                </a:lnTo>
                <a:lnTo>
                  <a:pt x="309" y="53"/>
                </a:lnTo>
                <a:lnTo>
                  <a:pt x="309" y="54"/>
                </a:lnTo>
                <a:lnTo>
                  <a:pt x="309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6" y="56"/>
                </a:lnTo>
                <a:lnTo>
                  <a:pt x="306" y="56"/>
                </a:lnTo>
                <a:lnTo>
                  <a:pt x="306" y="54"/>
                </a:lnTo>
                <a:lnTo>
                  <a:pt x="306" y="54"/>
                </a:lnTo>
                <a:lnTo>
                  <a:pt x="305" y="56"/>
                </a:lnTo>
                <a:lnTo>
                  <a:pt x="305" y="56"/>
                </a:lnTo>
                <a:lnTo>
                  <a:pt x="305" y="56"/>
                </a:lnTo>
                <a:lnTo>
                  <a:pt x="305" y="57"/>
                </a:lnTo>
                <a:lnTo>
                  <a:pt x="305" y="57"/>
                </a:lnTo>
                <a:lnTo>
                  <a:pt x="305" y="57"/>
                </a:lnTo>
                <a:lnTo>
                  <a:pt x="305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9"/>
                </a:lnTo>
                <a:lnTo>
                  <a:pt x="306" y="59"/>
                </a:lnTo>
                <a:lnTo>
                  <a:pt x="308" y="59"/>
                </a:lnTo>
                <a:lnTo>
                  <a:pt x="308" y="59"/>
                </a:lnTo>
                <a:lnTo>
                  <a:pt x="308" y="57"/>
                </a:lnTo>
                <a:lnTo>
                  <a:pt x="308" y="57"/>
                </a:lnTo>
                <a:lnTo>
                  <a:pt x="309" y="57"/>
                </a:lnTo>
                <a:lnTo>
                  <a:pt x="311" y="57"/>
                </a:lnTo>
                <a:lnTo>
                  <a:pt x="312" y="56"/>
                </a:lnTo>
                <a:lnTo>
                  <a:pt x="312" y="54"/>
                </a:lnTo>
                <a:lnTo>
                  <a:pt x="312" y="54"/>
                </a:lnTo>
                <a:lnTo>
                  <a:pt x="312" y="54"/>
                </a:lnTo>
                <a:lnTo>
                  <a:pt x="313" y="54"/>
                </a:lnTo>
                <a:lnTo>
                  <a:pt x="313" y="56"/>
                </a:lnTo>
                <a:lnTo>
                  <a:pt x="313" y="56"/>
                </a:lnTo>
                <a:lnTo>
                  <a:pt x="313" y="56"/>
                </a:lnTo>
                <a:lnTo>
                  <a:pt x="313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6"/>
                </a:lnTo>
                <a:lnTo>
                  <a:pt x="315" y="56"/>
                </a:lnTo>
                <a:lnTo>
                  <a:pt x="316" y="56"/>
                </a:lnTo>
                <a:lnTo>
                  <a:pt x="316" y="56"/>
                </a:lnTo>
                <a:lnTo>
                  <a:pt x="315" y="57"/>
                </a:lnTo>
                <a:lnTo>
                  <a:pt x="315" y="57"/>
                </a:lnTo>
                <a:lnTo>
                  <a:pt x="315" y="56"/>
                </a:lnTo>
                <a:lnTo>
                  <a:pt x="313" y="56"/>
                </a:lnTo>
                <a:lnTo>
                  <a:pt x="313" y="56"/>
                </a:lnTo>
                <a:lnTo>
                  <a:pt x="313" y="57"/>
                </a:lnTo>
                <a:lnTo>
                  <a:pt x="313" y="57"/>
                </a:lnTo>
                <a:lnTo>
                  <a:pt x="313" y="57"/>
                </a:lnTo>
                <a:lnTo>
                  <a:pt x="313" y="57"/>
                </a:lnTo>
                <a:lnTo>
                  <a:pt x="312" y="57"/>
                </a:lnTo>
                <a:lnTo>
                  <a:pt x="311" y="57"/>
                </a:lnTo>
                <a:lnTo>
                  <a:pt x="311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9"/>
                </a:lnTo>
                <a:lnTo>
                  <a:pt x="309" y="59"/>
                </a:lnTo>
                <a:lnTo>
                  <a:pt x="309" y="59"/>
                </a:lnTo>
                <a:lnTo>
                  <a:pt x="308" y="59"/>
                </a:lnTo>
                <a:lnTo>
                  <a:pt x="308" y="59"/>
                </a:lnTo>
                <a:lnTo>
                  <a:pt x="308" y="60"/>
                </a:lnTo>
                <a:lnTo>
                  <a:pt x="308" y="60"/>
                </a:lnTo>
                <a:lnTo>
                  <a:pt x="309" y="60"/>
                </a:lnTo>
                <a:lnTo>
                  <a:pt x="309" y="60"/>
                </a:lnTo>
                <a:lnTo>
                  <a:pt x="311" y="60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8" y="61"/>
                </a:lnTo>
                <a:lnTo>
                  <a:pt x="308" y="61"/>
                </a:lnTo>
                <a:lnTo>
                  <a:pt x="305" y="61"/>
                </a:lnTo>
                <a:lnTo>
                  <a:pt x="305" y="61"/>
                </a:lnTo>
                <a:lnTo>
                  <a:pt x="306" y="60"/>
                </a:lnTo>
                <a:lnTo>
                  <a:pt x="308" y="60"/>
                </a:lnTo>
                <a:lnTo>
                  <a:pt x="308" y="60"/>
                </a:lnTo>
                <a:lnTo>
                  <a:pt x="306" y="59"/>
                </a:lnTo>
                <a:lnTo>
                  <a:pt x="306" y="59"/>
                </a:lnTo>
                <a:lnTo>
                  <a:pt x="306" y="59"/>
                </a:lnTo>
                <a:lnTo>
                  <a:pt x="306" y="59"/>
                </a:lnTo>
                <a:lnTo>
                  <a:pt x="306" y="60"/>
                </a:lnTo>
                <a:lnTo>
                  <a:pt x="306" y="60"/>
                </a:lnTo>
                <a:lnTo>
                  <a:pt x="305" y="60"/>
                </a:lnTo>
                <a:lnTo>
                  <a:pt x="303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3" y="61"/>
                </a:lnTo>
                <a:lnTo>
                  <a:pt x="303" y="61"/>
                </a:lnTo>
                <a:lnTo>
                  <a:pt x="305" y="61"/>
                </a:lnTo>
                <a:lnTo>
                  <a:pt x="305" y="61"/>
                </a:lnTo>
                <a:lnTo>
                  <a:pt x="303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1" y="60"/>
                </a:lnTo>
                <a:lnTo>
                  <a:pt x="301" y="60"/>
                </a:lnTo>
                <a:lnTo>
                  <a:pt x="299" y="60"/>
                </a:lnTo>
                <a:lnTo>
                  <a:pt x="299" y="61"/>
                </a:lnTo>
                <a:lnTo>
                  <a:pt x="299" y="61"/>
                </a:lnTo>
                <a:lnTo>
                  <a:pt x="299" y="61"/>
                </a:lnTo>
                <a:lnTo>
                  <a:pt x="298" y="61"/>
                </a:lnTo>
                <a:lnTo>
                  <a:pt x="298" y="61"/>
                </a:lnTo>
                <a:lnTo>
                  <a:pt x="298" y="61"/>
                </a:lnTo>
                <a:lnTo>
                  <a:pt x="298" y="60"/>
                </a:lnTo>
                <a:lnTo>
                  <a:pt x="298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301" y="60"/>
                </a:lnTo>
                <a:lnTo>
                  <a:pt x="301" y="59"/>
                </a:lnTo>
                <a:lnTo>
                  <a:pt x="301" y="59"/>
                </a:lnTo>
                <a:lnTo>
                  <a:pt x="301" y="57"/>
                </a:lnTo>
                <a:lnTo>
                  <a:pt x="301" y="57"/>
                </a:lnTo>
                <a:lnTo>
                  <a:pt x="301" y="57"/>
                </a:lnTo>
                <a:lnTo>
                  <a:pt x="299" y="57"/>
                </a:lnTo>
                <a:lnTo>
                  <a:pt x="299" y="59"/>
                </a:lnTo>
                <a:lnTo>
                  <a:pt x="298" y="59"/>
                </a:lnTo>
                <a:lnTo>
                  <a:pt x="298" y="59"/>
                </a:lnTo>
                <a:lnTo>
                  <a:pt x="298" y="59"/>
                </a:lnTo>
                <a:lnTo>
                  <a:pt x="298" y="57"/>
                </a:lnTo>
                <a:lnTo>
                  <a:pt x="298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9"/>
                </a:lnTo>
                <a:lnTo>
                  <a:pt x="295" y="59"/>
                </a:lnTo>
                <a:lnTo>
                  <a:pt x="296" y="59"/>
                </a:lnTo>
                <a:lnTo>
                  <a:pt x="296" y="59"/>
                </a:lnTo>
                <a:lnTo>
                  <a:pt x="296" y="59"/>
                </a:lnTo>
                <a:lnTo>
                  <a:pt x="296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3" y="60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5" y="61"/>
                </a:lnTo>
                <a:lnTo>
                  <a:pt x="296" y="61"/>
                </a:lnTo>
                <a:lnTo>
                  <a:pt x="296" y="61"/>
                </a:lnTo>
                <a:lnTo>
                  <a:pt x="295" y="61"/>
                </a:lnTo>
                <a:lnTo>
                  <a:pt x="295" y="61"/>
                </a:lnTo>
                <a:lnTo>
                  <a:pt x="295" y="63"/>
                </a:lnTo>
                <a:lnTo>
                  <a:pt x="293" y="63"/>
                </a:lnTo>
                <a:lnTo>
                  <a:pt x="293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1" y="64"/>
                </a:lnTo>
                <a:lnTo>
                  <a:pt x="291" y="64"/>
                </a:lnTo>
                <a:lnTo>
                  <a:pt x="289" y="64"/>
                </a:lnTo>
                <a:lnTo>
                  <a:pt x="289" y="64"/>
                </a:lnTo>
                <a:lnTo>
                  <a:pt x="288" y="64"/>
                </a:lnTo>
                <a:lnTo>
                  <a:pt x="288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3"/>
                </a:lnTo>
                <a:lnTo>
                  <a:pt x="286" y="63"/>
                </a:lnTo>
                <a:lnTo>
                  <a:pt x="286" y="63"/>
                </a:lnTo>
                <a:lnTo>
                  <a:pt x="286" y="63"/>
                </a:lnTo>
                <a:lnTo>
                  <a:pt x="285" y="63"/>
                </a:lnTo>
                <a:lnTo>
                  <a:pt x="285" y="63"/>
                </a:lnTo>
                <a:lnTo>
                  <a:pt x="283" y="64"/>
                </a:lnTo>
                <a:lnTo>
                  <a:pt x="282" y="64"/>
                </a:lnTo>
                <a:lnTo>
                  <a:pt x="282" y="64"/>
                </a:lnTo>
                <a:lnTo>
                  <a:pt x="283" y="64"/>
                </a:lnTo>
                <a:lnTo>
                  <a:pt x="285" y="64"/>
                </a:lnTo>
                <a:lnTo>
                  <a:pt x="285" y="64"/>
                </a:lnTo>
                <a:lnTo>
                  <a:pt x="285" y="64"/>
                </a:lnTo>
                <a:lnTo>
                  <a:pt x="285" y="66"/>
                </a:lnTo>
                <a:lnTo>
                  <a:pt x="283" y="66"/>
                </a:lnTo>
                <a:lnTo>
                  <a:pt x="285" y="66"/>
                </a:lnTo>
                <a:lnTo>
                  <a:pt x="285" y="66"/>
                </a:lnTo>
                <a:lnTo>
                  <a:pt x="285" y="66"/>
                </a:lnTo>
                <a:lnTo>
                  <a:pt x="285" y="66"/>
                </a:lnTo>
                <a:lnTo>
                  <a:pt x="283" y="66"/>
                </a:lnTo>
                <a:lnTo>
                  <a:pt x="283" y="66"/>
                </a:lnTo>
                <a:lnTo>
                  <a:pt x="282" y="66"/>
                </a:lnTo>
                <a:lnTo>
                  <a:pt x="282" y="67"/>
                </a:lnTo>
                <a:lnTo>
                  <a:pt x="282" y="67"/>
                </a:lnTo>
                <a:lnTo>
                  <a:pt x="282" y="67"/>
                </a:lnTo>
                <a:lnTo>
                  <a:pt x="281" y="67"/>
                </a:lnTo>
                <a:lnTo>
                  <a:pt x="279" y="69"/>
                </a:lnTo>
                <a:lnTo>
                  <a:pt x="279" y="69"/>
                </a:lnTo>
                <a:lnTo>
                  <a:pt x="279" y="69"/>
                </a:lnTo>
                <a:lnTo>
                  <a:pt x="278" y="69"/>
                </a:lnTo>
                <a:lnTo>
                  <a:pt x="278" y="67"/>
                </a:lnTo>
                <a:lnTo>
                  <a:pt x="276" y="67"/>
                </a:lnTo>
                <a:lnTo>
                  <a:pt x="275" y="67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2" y="69"/>
                </a:lnTo>
                <a:lnTo>
                  <a:pt x="272" y="69"/>
                </a:lnTo>
                <a:lnTo>
                  <a:pt x="271" y="69"/>
                </a:lnTo>
                <a:lnTo>
                  <a:pt x="271" y="70"/>
                </a:lnTo>
                <a:lnTo>
                  <a:pt x="271" y="70"/>
                </a:lnTo>
                <a:lnTo>
                  <a:pt x="271" y="69"/>
                </a:lnTo>
                <a:lnTo>
                  <a:pt x="271" y="69"/>
                </a:lnTo>
                <a:lnTo>
                  <a:pt x="269" y="70"/>
                </a:lnTo>
                <a:lnTo>
                  <a:pt x="269" y="70"/>
                </a:lnTo>
                <a:lnTo>
                  <a:pt x="269" y="70"/>
                </a:lnTo>
                <a:lnTo>
                  <a:pt x="268" y="70"/>
                </a:lnTo>
                <a:lnTo>
                  <a:pt x="268" y="70"/>
                </a:lnTo>
                <a:lnTo>
                  <a:pt x="268" y="70"/>
                </a:lnTo>
                <a:lnTo>
                  <a:pt x="268" y="71"/>
                </a:lnTo>
                <a:lnTo>
                  <a:pt x="266" y="71"/>
                </a:lnTo>
                <a:lnTo>
                  <a:pt x="265" y="71"/>
                </a:lnTo>
                <a:lnTo>
                  <a:pt x="265" y="71"/>
                </a:lnTo>
                <a:lnTo>
                  <a:pt x="264" y="73"/>
                </a:lnTo>
                <a:lnTo>
                  <a:pt x="264" y="73"/>
                </a:lnTo>
                <a:lnTo>
                  <a:pt x="264" y="73"/>
                </a:lnTo>
                <a:lnTo>
                  <a:pt x="264" y="73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5" y="74"/>
                </a:lnTo>
                <a:lnTo>
                  <a:pt x="265" y="73"/>
                </a:lnTo>
                <a:lnTo>
                  <a:pt x="266" y="73"/>
                </a:lnTo>
                <a:lnTo>
                  <a:pt x="266" y="73"/>
                </a:lnTo>
                <a:lnTo>
                  <a:pt x="268" y="71"/>
                </a:lnTo>
                <a:lnTo>
                  <a:pt x="268" y="73"/>
                </a:lnTo>
                <a:lnTo>
                  <a:pt x="268" y="73"/>
                </a:lnTo>
                <a:lnTo>
                  <a:pt x="266" y="73"/>
                </a:lnTo>
                <a:lnTo>
                  <a:pt x="266" y="73"/>
                </a:lnTo>
                <a:lnTo>
                  <a:pt x="265" y="73"/>
                </a:lnTo>
                <a:lnTo>
                  <a:pt x="264" y="76"/>
                </a:lnTo>
                <a:lnTo>
                  <a:pt x="265" y="74"/>
                </a:lnTo>
                <a:lnTo>
                  <a:pt x="265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2" y="74"/>
                </a:lnTo>
                <a:lnTo>
                  <a:pt x="262" y="76"/>
                </a:lnTo>
                <a:lnTo>
                  <a:pt x="262" y="76"/>
                </a:lnTo>
                <a:lnTo>
                  <a:pt x="262" y="76"/>
                </a:lnTo>
                <a:lnTo>
                  <a:pt x="262" y="76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6"/>
                </a:lnTo>
                <a:lnTo>
                  <a:pt x="259" y="77"/>
                </a:lnTo>
                <a:lnTo>
                  <a:pt x="258" y="77"/>
                </a:lnTo>
                <a:lnTo>
                  <a:pt x="258" y="77"/>
                </a:lnTo>
                <a:lnTo>
                  <a:pt x="258" y="77"/>
                </a:lnTo>
                <a:lnTo>
                  <a:pt x="258" y="78"/>
                </a:lnTo>
                <a:lnTo>
                  <a:pt x="259" y="78"/>
                </a:lnTo>
                <a:lnTo>
                  <a:pt x="259" y="78"/>
                </a:lnTo>
                <a:lnTo>
                  <a:pt x="259" y="80"/>
                </a:lnTo>
                <a:lnTo>
                  <a:pt x="259" y="80"/>
                </a:lnTo>
                <a:lnTo>
                  <a:pt x="261" y="80"/>
                </a:lnTo>
                <a:lnTo>
                  <a:pt x="261" y="80"/>
                </a:lnTo>
                <a:lnTo>
                  <a:pt x="262" y="78"/>
                </a:lnTo>
                <a:lnTo>
                  <a:pt x="264" y="78"/>
                </a:lnTo>
                <a:lnTo>
                  <a:pt x="265" y="78"/>
                </a:lnTo>
                <a:lnTo>
                  <a:pt x="265" y="78"/>
                </a:lnTo>
                <a:lnTo>
                  <a:pt x="265" y="78"/>
                </a:lnTo>
                <a:lnTo>
                  <a:pt x="266" y="77"/>
                </a:lnTo>
                <a:lnTo>
                  <a:pt x="266" y="77"/>
                </a:lnTo>
                <a:lnTo>
                  <a:pt x="266" y="77"/>
                </a:lnTo>
                <a:lnTo>
                  <a:pt x="266" y="77"/>
                </a:lnTo>
                <a:lnTo>
                  <a:pt x="269" y="77"/>
                </a:lnTo>
                <a:lnTo>
                  <a:pt x="272" y="76"/>
                </a:lnTo>
                <a:lnTo>
                  <a:pt x="276" y="74"/>
                </a:lnTo>
                <a:lnTo>
                  <a:pt x="276" y="74"/>
                </a:lnTo>
                <a:lnTo>
                  <a:pt x="279" y="73"/>
                </a:lnTo>
                <a:lnTo>
                  <a:pt x="283" y="73"/>
                </a:lnTo>
                <a:lnTo>
                  <a:pt x="289" y="70"/>
                </a:lnTo>
                <a:lnTo>
                  <a:pt x="296" y="67"/>
                </a:lnTo>
                <a:lnTo>
                  <a:pt x="299" y="67"/>
                </a:lnTo>
                <a:lnTo>
                  <a:pt x="303" y="66"/>
                </a:lnTo>
                <a:lnTo>
                  <a:pt x="303" y="66"/>
                </a:lnTo>
                <a:lnTo>
                  <a:pt x="306" y="64"/>
                </a:lnTo>
                <a:lnTo>
                  <a:pt x="308" y="64"/>
                </a:lnTo>
                <a:lnTo>
                  <a:pt x="311" y="63"/>
                </a:lnTo>
                <a:lnTo>
                  <a:pt x="312" y="63"/>
                </a:lnTo>
                <a:lnTo>
                  <a:pt x="313" y="61"/>
                </a:lnTo>
                <a:lnTo>
                  <a:pt x="313" y="61"/>
                </a:lnTo>
                <a:lnTo>
                  <a:pt x="318" y="61"/>
                </a:lnTo>
                <a:lnTo>
                  <a:pt x="320" y="60"/>
                </a:lnTo>
                <a:lnTo>
                  <a:pt x="322" y="59"/>
                </a:lnTo>
                <a:lnTo>
                  <a:pt x="322" y="59"/>
                </a:lnTo>
                <a:lnTo>
                  <a:pt x="323" y="59"/>
                </a:lnTo>
                <a:lnTo>
                  <a:pt x="325" y="59"/>
                </a:lnTo>
                <a:lnTo>
                  <a:pt x="326" y="57"/>
                </a:lnTo>
                <a:lnTo>
                  <a:pt x="328" y="57"/>
                </a:lnTo>
                <a:lnTo>
                  <a:pt x="328" y="57"/>
                </a:lnTo>
                <a:lnTo>
                  <a:pt x="330" y="57"/>
                </a:lnTo>
                <a:lnTo>
                  <a:pt x="332" y="56"/>
                </a:lnTo>
                <a:lnTo>
                  <a:pt x="333" y="56"/>
                </a:lnTo>
                <a:lnTo>
                  <a:pt x="336" y="54"/>
                </a:lnTo>
                <a:lnTo>
                  <a:pt x="336" y="54"/>
                </a:lnTo>
                <a:lnTo>
                  <a:pt x="336" y="54"/>
                </a:lnTo>
                <a:lnTo>
                  <a:pt x="338" y="54"/>
                </a:lnTo>
                <a:lnTo>
                  <a:pt x="339" y="54"/>
                </a:lnTo>
                <a:lnTo>
                  <a:pt x="340" y="53"/>
                </a:lnTo>
                <a:lnTo>
                  <a:pt x="340" y="53"/>
                </a:lnTo>
                <a:lnTo>
                  <a:pt x="340" y="53"/>
                </a:lnTo>
                <a:lnTo>
                  <a:pt x="340" y="53"/>
                </a:lnTo>
                <a:lnTo>
                  <a:pt x="342" y="53"/>
                </a:lnTo>
                <a:lnTo>
                  <a:pt x="343" y="51"/>
                </a:lnTo>
                <a:lnTo>
                  <a:pt x="345" y="51"/>
                </a:lnTo>
                <a:lnTo>
                  <a:pt x="345" y="51"/>
                </a:lnTo>
                <a:lnTo>
                  <a:pt x="345" y="51"/>
                </a:lnTo>
                <a:lnTo>
                  <a:pt x="346" y="51"/>
                </a:lnTo>
                <a:lnTo>
                  <a:pt x="346" y="51"/>
                </a:lnTo>
                <a:lnTo>
                  <a:pt x="349" y="50"/>
                </a:lnTo>
                <a:lnTo>
                  <a:pt x="350" y="50"/>
                </a:lnTo>
                <a:lnTo>
                  <a:pt x="352" y="50"/>
                </a:lnTo>
                <a:lnTo>
                  <a:pt x="352" y="49"/>
                </a:lnTo>
                <a:lnTo>
                  <a:pt x="352" y="49"/>
                </a:lnTo>
                <a:lnTo>
                  <a:pt x="353" y="49"/>
                </a:lnTo>
                <a:lnTo>
                  <a:pt x="355" y="49"/>
                </a:lnTo>
                <a:lnTo>
                  <a:pt x="353" y="49"/>
                </a:lnTo>
                <a:lnTo>
                  <a:pt x="353" y="49"/>
                </a:lnTo>
                <a:lnTo>
                  <a:pt x="355" y="50"/>
                </a:lnTo>
                <a:lnTo>
                  <a:pt x="355" y="50"/>
                </a:lnTo>
                <a:lnTo>
                  <a:pt x="355" y="49"/>
                </a:lnTo>
                <a:lnTo>
                  <a:pt x="356" y="49"/>
                </a:lnTo>
                <a:lnTo>
                  <a:pt x="358" y="47"/>
                </a:lnTo>
                <a:lnTo>
                  <a:pt x="358" y="47"/>
                </a:lnTo>
                <a:lnTo>
                  <a:pt x="359" y="47"/>
                </a:lnTo>
                <a:lnTo>
                  <a:pt x="359" y="47"/>
                </a:lnTo>
                <a:lnTo>
                  <a:pt x="359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59" y="47"/>
                </a:lnTo>
                <a:lnTo>
                  <a:pt x="358" y="49"/>
                </a:lnTo>
                <a:lnTo>
                  <a:pt x="358" y="49"/>
                </a:lnTo>
                <a:lnTo>
                  <a:pt x="358" y="49"/>
                </a:lnTo>
                <a:lnTo>
                  <a:pt x="356" y="49"/>
                </a:lnTo>
                <a:lnTo>
                  <a:pt x="356" y="49"/>
                </a:lnTo>
                <a:lnTo>
                  <a:pt x="355" y="50"/>
                </a:lnTo>
                <a:lnTo>
                  <a:pt x="355" y="50"/>
                </a:lnTo>
                <a:lnTo>
                  <a:pt x="355" y="50"/>
                </a:lnTo>
                <a:lnTo>
                  <a:pt x="353" y="50"/>
                </a:lnTo>
                <a:lnTo>
                  <a:pt x="353" y="50"/>
                </a:lnTo>
                <a:lnTo>
                  <a:pt x="352" y="50"/>
                </a:lnTo>
                <a:lnTo>
                  <a:pt x="352" y="51"/>
                </a:lnTo>
                <a:lnTo>
                  <a:pt x="352" y="51"/>
                </a:lnTo>
                <a:lnTo>
                  <a:pt x="352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0"/>
                </a:lnTo>
                <a:lnTo>
                  <a:pt x="350" y="50"/>
                </a:lnTo>
                <a:lnTo>
                  <a:pt x="350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8" y="51"/>
                </a:lnTo>
                <a:lnTo>
                  <a:pt x="348" y="51"/>
                </a:lnTo>
                <a:lnTo>
                  <a:pt x="348" y="51"/>
                </a:lnTo>
                <a:lnTo>
                  <a:pt x="348" y="51"/>
                </a:lnTo>
                <a:lnTo>
                  <a:pt x="346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3" y="53"/>
                </a:lnTo>
                <a:lnTo>
                  <a:pt x="343" y="53"/>
                </a:lnTo>
                <a:lnTo>
                  <a:pt x="342" y="53"/>
                </a:lnTo>
                <a:lnTo>
                  <a:pt x="342" y="53"/>
                </a:lnTo>
                <a:lnTo>
                  <a:pt x="342" y="54"/>
                </a:lnTo>
                <a:lnTo>
                  <a:pt x="340" y="54"/>
                </a:lnTo>
                <a:lnTo>
                  <a:pt x="340" y="54"/>
                </a:lnTo>
                <a:lnTo>
                  <a:pt x="339" y="54"/>
                </a:lnTo>
                <a:lnTo>
                  <a:pt x="339" y="54"/>
                </a:lnTo>
                <a:lnTo>
                  <a:pt x="338" y="56"/>
                </a:lnTo>
                <a:lnTo>
                  <a:pt x="336" y="57"/>
                </a:lnTo>
                <a:lnTo>
                  <a:pt x="336" y="56"/>
                </a:lnTo>
                <a:lnTo>
                  <a:pt x="336" y="56"/>
                </a:lnTo>
                <a:lnTo>
                  <a:pt x="336" y="56"/>
                </a:lnTo>
                <a:lnTo>
                  <a:pt x="335" y="56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6" y="57"/>
                </a:lnTo>
                <a:lnTo>
                  <a:pt x="338" y="57"/>
                </a:lnTo>
                <a:lnTo>
                  <a:pt x="339" y="57"/>
                </a:lnTo>
                <a:lnTo>
                  <a:pt x="339" y="57"/>
                </a:lnTo>
                <a:lnTo>
                  <a:pt x="338" y="57"/>
                </a:lnTo>
                <a:lnTo>
                  <a:pt x="336" y="59"/>
                </a:lnTo>
                <a:lnTo>
                  <a:pt x="335" y="60"/>
                </a:lnTo>
                <a:lnTo>
                  <a:pt x="333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0" y="60"/>
                </a:lnTo>
                <a:lnTo>
                  <a:pt x="329" y="61"/>
                </a:lnTo>
                <a:lnTo>
                  <a:pt x="328" y="61"/>
                </a:lnTo>
                <a:lnTo>
                  <a:pt x="328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3"/>
                </a:lnTo>
                <a:lnTo>
                  <a:pt x="325" y="63"/>
                </a:lnTo>
                <a:lnTo>
                  <a:pt x="325" y="63"/>
                </a:lnTo>
                <a:lnTo>
                  <a:pt x="323" y="63"/>
                </a:lnTo>
                <a:lnTo>
                  <a:pt x="323" y="63"/>
                </a:lnTo>
                <a:lnTo>
                  <a:pt x="323" y="64"/>
                </a:lnTo>
                <a:lnTo>
                  <a:pt x="322" y="64"/>
                </a:lnTo>
                <a:lnTo>
                  <a:pt x="320" y="64"/>
                </a:lnTo>
                <a:lnTo>
                  <a:pt x="319" y="64"/>
                </a:lnTo>
                <a:lnTo>
                  <a:pt x="319" y="64"/>
                </a:lnTo>
                <a:lnTo>
                  <a:pt x="318" y="66"/>
                </a:lnTo>
                <a:lnTo>
                  <a:pt x="318" y="66"/>
                </a:lnTo>
                <a:lnTo>
                  <a:pt x="318" y="66"/>
                </a:lnTo>
                <a:lnTo>
                  <a:pt x="319" y="67"/>
                </a:lnTo>
                <a:lnTo>
                  <a:pt x="319" y="69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0"/>
                </a:lnTo>
                <a:lnTo>
                  <a:pt x="320" y="70"/>
                </a:lnTo>
                <a:lnTo>
                  <a:pt x="320" y="69"/>
                </a:lnTo>
                <a:lnTo>
                  <a:pt x="320" y="69"/>
                </a:lnTo>
                <a:lnTo>
                  <a:pt x="320" y="67"/>
                </a:lnTo>
                <a:lnTo>
                  <a:pt x="320" y="67"/>
                </a:lnTo>
                <a:lnTo>
                  <a:pt x="320" y="67"/>
                </a:lnTo>
                <a:lnTo>
                  <a:pt x="320" y="67"/>
                </a:lnTo>
                <a:lnTo>
                  <a:pt x="320" y="66"/>
                </a:lnTo>
                <a:lnTo>
                  <a:pt x="322" y="66"/>
                </a:lnTo>
                <a:lnTo>
                  <a:pt x="322" y="66"/>
                </a:lnTo>
                <a:lnTo>
                  <a:pt x="322" y="66"/>
                </a:lnTo>
                <a:lnTo>
                  <a:pt x="322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4"/>
                </a:lnTo>
                <a:lnTo>
                  <a:pt x="325" y="64"/>
                </a:lnTo>
                <a:lnTo>
                  <a:pt x="326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9" y="64"/>
                </a:lnTo>
                <a:lnTo>
                  <a:pt x="329" y="63"/>
                </a:lnTo>
                <a:lnTo>
                  <a:pt x="329" y="63"/>
                </a:lnTo>
                <a:lnTo>
                  <a:pt x="329" y="63"/>
                </a:lnTo>
                <a:lnTo>
                  <a:pt x="329" y="63"/>
                </a:lnTo>
                <a:lnTo>
                  <a:pt x="330" y="63"/>
                </a:lnTo>
                <a:lnTo>
                  <a:pt x="330" y="63"/>
                </a:lnTo>
                <a:lnTo>
                  <a:pt x="332" y="63"/>
                </a:lnTo>
                <a:lnTo>
                  <a:pt x="332" y="63"/>
                </a:lnTo>
                <a:lnTo>
                  <a:pt x="333" y="63"/>
                </a:lnTo>
                <a:lnTo>
                  <a:pt x="333" y="63"/>
                </a:lnTo>
                <a:lnTo>
                  <a:pt x="333" y="63"/>
                </a:lnTo>
                <a:lnTo>
                  <a:pt x="330" y="64"/>
                </a:lnTo>
                <a:lnTo>
                  <a:pt x="329" y="66"/>
                </a:lnTo>
                <a:lnTo>
                  <a:pt x="328" y="66"/>
                </a:lnTo>
                <a:lnTo>
                  <a:pt x="328" y="66"/>
                </a:lnTo>
                <a:lnTo>
                  <a:pt x="328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8" y="67"/>
                </a:lnTo>
                <a:lnTo>
                  <a:pt x="328" y="67"/>
                </a:lnTo>
                <a:lnTo>
                  <a:pt x="328" y="69"/>
                </a:lnTo>
                <a:lnTo>
                  <a:pt x="328" y="69"/>
                </a:lnTo>
                <a:lnTo>
                  <a:pt x="329" y="69"/>
                </a:lnTo>
                <a:lnTo>
                  <a:pt x="329" y="67"/>
                </a:lnTo>
                <a:lnTo>
                  <a:pt x="329" y="67"/>
                </a:lnTo>
                <a:lnTo>
                  <a:pt x="329" y="67"/>
                </a:lnTo>
                <a:lnTo>
                  <a:pt x="329" y="67"/>
                </a:lnTo>
                <a:lnTo>
                  <a:pt x="329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5" y="67"/>
                </a:lnTo>
                <a:lnTo>
                  <a:pt x="335" y="67"/>
                </a:lnTo>
                <a:lnTo>
                  <a:pt x="336" y="67"/>
                </a:lnTo>
                <a:lnTo>
                  <a:pt x="338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4"/>
                </a:lnTo>
                <a:lnTo>
                  <a:pt x="339" y="64"/>
                </a:lnTo>
                <a:lnTo>
                  <a:pt x="340" y="64"/>
                </a:lnTo>
                <a:lnTo>
                  <a:pt x="340" y="66"/>
                </a:lnTo>
                <a:lnTo>
                  <a:pt x="340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6"/>
                </a:lnTo>
                <a:lnTo>
                  <a:pt x="340" y="66"/>
                </a:lnTo>
                <a:lnTo>
                  <a:pt x="340" y="67"/>
                </a:lnTo>
                <a:lnTo>
                  <a:pt x="340" y="67"/>
                </a:lnTo>
                <a:lnTo>
                  <a:pt x="338" y="69"/>
                </a:lnTo>
                <a:lnTo>
                  <a:pt x="338" y="69"/>
                </a:lnTo>
                <a:lnTo>
                  <a:pt x="338" y="69"/>
                </a:lnTo>
                <a:lnTo>
                  <a:pt x="338" y="69"/>
                </a:lnTo>
                <a:lnTo>
                  <a:pt x="336" y="69"/>
                </a:lnTo>
                <a:lnTo>
                  <a:pt x="336" y="69"/>
                </a:lnTo>
                <a:lnTo>
                  <a:pt x="336" y="69"/>
                </a:lnTo>
                <a:lnTo>
                  <a:pt x="336" y="70"/>
                </a:lnTo>
                <a:lnTo>
                  <a:pt x="336" y="70"/>
                </a:lnTo>
                <a:lnTo>
                  <a:pt x="335" y="70"/>
                </a:lnTo>
                <a:lnTo>
                  <a:pt x="335" y="70"/>
                </a:lnTo>
                <a:lnTo>
                  <a:pt x="335" y="70"/>
                </a:lnTo>
                <a:lnTo>
                  <a:pt x="335" y="69"/>
                </a:lnTo>
                <a:lnTo>
                  <a:pt x="335" y="69"/>
                </a:lnTo>
                <a:lnTo>
                  <a:pt x="335" y="69"/>
                </a:lnTo>
                <a:lnTo>
                  <a:pt x="335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1"/>
                </a:lnTo>
                <a:lnTo>
                  <a:pt x="333" y="71"/>
                </a:lnTo>
                <a:lnTo>
                  <a:pt x="333" y="71"/>
                </a:lnTo>
                <a:lnTo>
                  <a:pt x="333" y="73"/>
                </a:lnTo>
                <a:lnTo>
                  <a:pt x="333" y="73"/>
                </a:lnTo>
                <a:lnTo>
                  <a:pt x="333" y="73"/>
                </a:lnTo>
                <a:lnTo>
                  <a:pt x="333" y="73"/>
                </a:lnTo>
                <a:lnTo>
                  <a:pt x="335" y="73"/>
                </a:lnTo>
                <a:lnTo>
                  <a:pt x="335" y="73"/>
                </a:lnTo>
                <a:lnTo>
                  <a:pt x="333" y="73"/>
                </a:lnTo>
                <a:lnTo>
                  <a:pt x="333" y="73"/>
                </a:lnTo>
                <a:lnTo>
                  <a:pt x="333" y="74"/>
                </a:lnTo>
                <a:lnTo>
                  <a:pt x="333" y="74"/>
                </a:lnTo>
                <a:lnTo>
                  <a:pt x="333" y="74"/>
                </a:lnTo>
                <a:lnTo>
                  <a:pt x="332" y="74"/>
                </a:lnTo>
                <a:lnTo>
                  <a:pt x="332" y="74"/>
                </a:lnTo>
                <a:lnTo>
                  <a:pt x="330" y="74"/>
                </a:lnTo>
                <a:lnTo>
                  <a:pt x="329" y="76"/>
                </a:lnTo>
                <a:lnTo>
                  <a:pt x="328" y="77"/>
                </a:lnTo>
                <a:lnTo>
                  <a:pt x="328" y="77"/>
                </a:lnTo>
                <a:lnTo>
                  <a:pt x="328" y="76"/>
                </a:lnTo>
                <a:lnTo>
                  <a:pt x="328" y="76"/>
                </a:lnTo>
                <a:lnTo>
                  <a:pt x="326" y="76"/>
                </a:lnTo>
                <a:lnTo>
                  <a:pt x="325" y="76"/>
                </a:lnTo>
                <a:lnTo>
                  <a:pt x="325" y="76"/>
                </a:lnTo>
                <a:lnTo>
                  <a:pt x="325" y="76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2" y="77"/>
                </a:lnTo>
                <a:lnTo>
                  <a:pt x="320" y="78"/>
                </a:lnTo>
                <a:lnTo>
                  <a:pt x="318" y="78"/>
                </a:lnTo>
                <a:lnTo>
                  <a:pt x="318" y="78"/>
                </a:lnTo>
                <a:lnTo>
                  <a:pt x="316" y="80"/>
                </a:lnTo>
                <a:lnTo>
                  <a:pt x="316" y="80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5" y="80"/>
                </a:lnTo>
                <a:lnTo>
                  <a:pt x="313" y="81"/>
                </a:lnTo>
                <a:lnTo>
                  <a:pt x="312" y="81"/>
                </a:lnTo>
                <a:lnTo>
                  <a:pt x="312" y="81"/>
                </a:lnTo>
                <a:lnTo>
                  <a:pt x="311" y="81"/>
                </a:lnTo>
                <a:lnTo>
                  <a:pt x="311" y="81"/>
                </a:lnTo>
                <a:lnTo>
                  <a:pt x="309" y="83"/>
                </a:lnTo>
                <a:lnTo>
                  <a:pt x="309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6" y="84"/>
                </a:lnTo>
                <a:lnTo>
                  <a:pt x="306" y="84"/>
                </a:lnTo>
                <a:lnTo>
                  <a:pt x="305" y="81"/>
                </a:lnTo>
                <a:lnTo>
                  <a:pt x="302" y="83"/>
                </a:lnTo>
                <a:lnTo>
                  <a:pt x="302" y="83"/>
                </a:lnTo>
                <a:lnTo>
                  <a:pt x="303" y="83"/>
                </a:lnTo>
                <a:lnTo>
                  <a:pt x="303" y="83"/>
                </a:lnTo>
                <a:lnTo>
                  <a:pt x="305" y="83"/>
                </a:lnTo>
                <a:lnTo>
                  <a:pt x="305" y="83"/>
                </a:lnTo>
                <a:lnTo>
                  <a:pt x="305" y="83"/>
                </a:lnTo>
                <a:lnTo>
                  <a:pt x="303" y="83"/>
                </a:lnTo>
                <a:lnTo>
                  <a:pt x="303" y="83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2" y="84"/>
                </a:lnTo>
                <a:lnTo>
                  <a:pt x="302" y="84"/>
                </a:lnTo>
                <a:lnTo>
                  <a:pt x="301" y="84"/>
                </a:lnTo>
                <a:lnTo>
                  <a:pt x="301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7"/>
                </a:lnTo>
                <a:lnTo>
                  <a:pt x="299" y="87"/>
                </a:lnTo>
                <a:lnTo>
                  <a:pt x="299" y="87"/>
                </a:lnTo>
                <a:lnTo>
                  <a:pt x="299" y="88"/>
                </a:lnTo>
                <a:lnTo>
                  <a:pt x="299" y="88"/>
                </a:lnTo>
                <a:lnTo>
                  <a:pt x="299" y="88"/>
                </a:lnTo>
                <a:lnTo>
                  <a:pt x="299" y="88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2" y="87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7"/>
                </a:lnTo>
                <a:lnTo>
                  <a:pt x="303" y="88"/>
                </a:lnTo>
                <a:lnTo>
                  <a:pt x="303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91"/>
                </a:lnTo>
                <a:lnTo>
                  <a:pt x="302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3"/>
                </a:lnTo>
                <a:lnTo>
                  <a:pt x="303" y="93"/>
                </a:lnTo>
                <a:lnTo>
                  <a:pt x="303" y="93"/>
                </a:lnTo>
                <a:lnTo>
                  <a:pt x="306" y="93"/>
                </a:lnTo>
                <a:lnTo>
                  <a:pt x="306" y="93"/>
                </a:lnTo>
                <a:lnTo>
                  <a:pt x="303" y="94"/>
                </a:lnTo>
                <a:lnTo>
                  <a:pt x="302" y="96"/>
                </a:lnTo>
                <a:lnTo>
                  <a:pt x="301" y="96"/>
                </a:lnTo>
                <a:lnTo>
                  <a:pt x="301" y="96"/>
                </a:lnTo>
                <a:lnTo>
                  <a:pt x="301" y="97"/>
                </a:lnTo>
                <a:lnTo>
                  <a:pt x="301" y="98"/>
                </a:lnTo>
                <a:lnTo>
                  <a:pt x="301" y="98"/>
                </a:lnTo>
                <a:lnTo>
                  <a:pt x="301" y="100"/>
                </a:lnTo>
                <a:lnTo>
                  <a:pt x="301" y="100"/>
                </a:lnTo>
                <a:lnTo>
                  <a:pt x="301" y="100"/>
                </a:lnTo>
                <a:lnTo>
                  <a:pt x="301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3" y="100"/>
                </a:lnTo>
                <a:lnTo>
                  <a:pt x="303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3" y="100"/>
                </a:lnTo>
                <a:lnTo>
                  <a:pt x="305" y="100"/>
                </a:lnTo>
                <a:lnTo>
                  <a:pt x="306" y="100"/>
                </a:lnTo>
                <a:lnTo>
                  <a:pt x="306" y="98"/>
                </a:lnTo>
                <a:lnTo>
                  <a:pt x="306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9" y="97"/>
                </a:lnTo>
                <a:lnTo>
                  <a:pt x="311" y="97"/>
                </a:lnTo>
                <a:lnTo>
                  <a:pt x="311" y="97"/>
                </a:lnTo>
                <a:lnTo>
                  <a:pt x="311" y="97"/>
                </a:lnTo>
                <a:lnTo>
                  <a:pt x="311" y="97"/>
                </a:lnTo>
                <a:lnTo>
                  <a:pt x="312" y="97"/>
                </a:lnTo>
                <a:lnTo>
                  <a:pt x="312" y="97"/>
                </a:lnTo>
                <a:lnTo>
                  <a:pt x="313" y="97"/>
                </a:lnTo>
                <a:lnTo>
                  <a:pt x="313" y="97"/>
                </a:lnTo>
                <a:lnTo>
                  <a:pt x="313" y="97"/>
                </a:lnTo>
                <a:lnTo>
                  <a:pt x="313" y="97"/>
                </a:lnTo>
                <a:lnTo>
                  <a:pt x="312" y="96"/>
                </a:lnTo>
                <a:lnTo>
                  <a:pt x="312" y="96"/>
                </a:lnTo>
                <a:lnTo>
                  <a:pt x="312" y="94"/>
                </a:lnTo>
                <a:lnTo>
                  <a:pt x="312" y="94"/>
                </a:lnTo>
                <a:lnTo>
                  <a:pt x="313" y="94"/>
                </a:lnTo>
                <a:lnTo>
                  <a:pt x="313" y="94"/>
                </a:lnTo>
                <a:lnTo>
                  <a:pt x="315" y="94"/>
                </a:lnTo>
                <a:lnTo>
                  <a:pt x="315" y="94"/>
                </a:lnTo>
                <a:lnTo>
                  <a:pt x="315" y="94"/>
                </a:lnTo>
                <a:lnTo>
                  <a:pt x="313" y="93"/>
                </a:lnTo>
                <a:lnTo>
                  <a:pt x="313" y="93"/>
                </a:lnTo>
                <a:lnTo>
                  <a:pt x="313" y="91"/>
                </a:lnTo>
                <a:lnTo>
                  <a:pt x="313" y="91"/>
                </a:lnTo>
                <a:lnTo>
                  <a:pt x="313" y="91"/>
                </a:lnTo>
                <a:lnTo>
                  <a:pt x="313" y="93"/>
                </a:lnTo>
                <a:lnTo>
                  <a:pt x="313" y="93"/>
                </a:lnTo>
                <a:lnTo>
                  <a:pt x="313" y="93"/>
                </a:lnTo>
                <a:lnTo>
                  <a:pt x="313" y="93"/>
                </a:lnTo>
                <a:lnTo>
                  <a:pt x="315" y="93"/>
                </a:lnTo>
                <a:lnTo>
                  <a:pt x="316" y="93"/>
                </a:lnTo>
                <a:lnTo>
                  <a:pt x="316" y="93"/>
                </a:lnTo>
                <a:lnTo>
                  <a:pt x="316" y="94"/>
                </a:lnTo>
                <a:lnTo>
                  <a:pt x="316" y="94"/>
                </a:lnTo>
                <a:lnTo>
                  <a:pt x="316" y="94"/>
                </a:lnTo>
                <a:lnTo>
                  <a:pt x="315" y="94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7"/>
                </a:lnTo>
                <a:lnTo>
                  <a:pt x="315" y="97"/>
                </a:lnTo>
                <a:lnTo>
                  <a:pt x="315" y="98"/>
                </a:lnTo>
                <a:lnTo>
                  <a:pt x="316" y="100"/>
                </a:lnTo>
                <a:lnTo>
                  <a:pt x="316" y="100"/>
                </a:lnTo>
                <a:lnTo>
                  <a:pt x="316" y="101"/>
                </a:lnTo>
                <a:lnTo>
                  <a:pt x="316" y="101"/>
                </a:lnTo>
                <a:lnTo>
                  <a:pt x="315" y="103"/>
                </a:lnTo>
                <a:lnTo>
                  <a:pt x="315" y="104"/>
                </a:lnTo>
                <a:lnTo>
                  <a:pt x="315" y="104"/>
                </a:lnTo>
                <a:lnTo>
                  <a:pt x="313" y="104"/>
                </a:lnTo>
                <a:lnTo>
                  <a:pt x="312" y="104"/>
                </a:lnTo>
                <a:lnTo>
                  <a:pt x="311" y="106"/>
                </a:lnTo>
                <a:lnTo>
                  <a:pt x="311" y="106"/>
                </a:lnTo>
                <a:lnTo>
                  <a:pt x="311" y="106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2" y="106"/>
                </a:lnTo>
                <a:lnTo>
                  <a:pt x="313" y="106"/>
                </a:lnTo>
                <a:lnTo>
                  <a:pt x="315" y="106"/>
                </a:lnTo>
                <a:lnTo>
                  <a:pt x="315" y="106"/>
                </a:lnTo>
                <a:lnTo>
                  <a:pt x="315" y="104"/>
                </a:lnTo>
                <a:lnTo>
                  <a:pt x="315" y="104"/>
                </a:lnTo>
                <a:lnTo>
                  <a:pt x="316" y="104"/>
                </a:lnTo>
                <a:lnTo>
                  <a:pt x="316" y="104"/>
                </a:lnTo>
                <a:lnTo>
                  <a:pt x="318" y="104"/>
                </a:lnTo>
                <a:lnTo>
                  <a:pt x="318" y="104"/>
                </a:lnTo>
                <a:lnTo>
                  <a:pt x="318" y="104"/>
                </a:lnTo>
                <a:lnTo>
                  <a:pt x="318" y="106"/>
                </a:lnTo>
                <a:lnTo>
                  <a:pt x="318" y="106"/>
                </a:lnTo>
                <a:lnTo>
                  <a:pt x="318" y="106"/>
                </a:lnTo>
                <a:lnTo>
                  <a:pt x="318" y="106"/>
                </a:lnTo>
                <a:lnTo>
                  <a:pt x="318" y="107"/>
                </a:lnTo>
                <a:lnTo>
                  <a:pt x="319" y="107"/>
                </a:lnTo>
                <a:lnTo>
                  <a:pt x="319" y="107"/>
                </a:lnTo>
                <a:lnTo>
                  <a:pt x="319" y="107"/>
                </a:lnTo>
                <a:lnTo>
                  <a:pt x="318" y="107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7"/>
                </a:lnTo>
                <a:lnTo>
                  <a:pt x="322" y="107"/>
                </a:lnTo>
                <a:lnTo>
                  <a:pt x="323" y="107"/>
                </a:lnTo>
                <a:lnTo>
                  <a:pt x="323" y="107"/>
                </a:lnTo>
                <a:lnTo>
                  <a:pt x="323" y="106"/>
                </a:lnTo>
                <a:lnTo>
                  <a:pt x="323" y="106"/>
                </a:lnTo>
                <a:lnTo>
                  <a:pt x="323" y="106"/>
                </a:lnTo>
                <a:lnTo>
                  <a:pt x="322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2" y="106"/>
                </a:lnTo>
                <a:lnTo>
                  <a:pt x="323" y="106"/>
                </a:lnTo>
                <a:lnTo>
                  <a:pt x="323" y="106"/>
                </a:lnTo>
                <a:lnTo>
                  <a:pt x="323" y="104"/>
                </a:lnTo>
                <a:lnTo>
                  <a:pt x="323" y="104"/>
                </a:lnTo>
                <a:lnTo>
                  <a:pt x="322" y="104"/>
                </a:lnTo>
                <a:lnTo>
                  <a:pt x="322" y="104"/>
                </a:lnTo>
                <a:lnTo>
                  <a:pt x="322" y="103"/>
                </a:lnTo>
                <a:lnTo>
                  <a:pt x="322" y="103"/>
                </a:lnTo>
                <a:lnTo>
                  <a:pt x="322" y="103"/>
                </a:lnTo>
                <a:lnTo>
                  <a:pt x="322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5" y="103"/>
                </a:lnTo>
                <a:lnTo>
                  <a:pt x="325" y="103"/>
                </a:lnTo>
                <a:lnTo>
                  <a:pt x="326" y="103"/>
                </a:lnTo>
                <a:lnTo>
                  <a:pt x="326" y="103"/>
                </a:lnTo>
                <a:lnTo>
                  <a:pt x="326" y="101"/>
                </a:lnTo>
                <a:lnTo>
                  <a:pt x="328" y="101"/>
                </a:lnTo>
                <a:lnTo>
                  <a:pt x="329" y="101"/>
                </a:lnTo>
                <a:lnTo>
                  <a:pt x="330" y="100"/>
                </a:lnTo>
                <a:lnTo>
                  <a:pt x="330" y="100"/>
                </a:lnTo>
                <a:lnTo>
                  <a:pt x="330" y="101"/>
                </a:lnTo>
                <a:lnTo>
                  <a:pt x="330" y="101"/>
                </a:lnTo>
                <a:lnTo>
                  <a:pt x="330" y="100"/>
                </a:lnTo>
                <a:lnTo>
                  <a:pt x="330" y="100"/>
                </a:lnTo>
                <a:lnTo>
                  <a:pt x="330" y="100"/>
                </a:lnTo>
                <a:lnTo>
                  <a:pt x="333" y="100"/>
                </a:lnTo>
                <a:lnTo>
                  <a:pt x="335" y="100"/>
                </a:lnTo>
                <a:lnTo>
                  <a:pt x="335" y="100"/>
                </a:lnTo>
                <a:lnTo>
                  <a:pt x="336" y="98"/>
                </a:lnTo>
                <a:lnTo>
                  <a:pt x="338" y="98"/>
                </a:lnTo>
                <a:lnTo>
                  <a:pt x="340" y="97"/>
                </a:lnTo>
                <a:lnTo>
                  <a:pt x="340" y="97"/>
                </a:lnTo>
                <a:lnTo>
                  <a:pt x="339" y="98"/>
                </a:lnTo>
                <a:lnTo>
                  <a:pt x="339" y="98"/>
                </a:lnTo>
                <a:lnTo>
                  <a:pt x="339" y="100"/>
                </a:lnTo>
                <a:lnTo>
                  <a:pt x="339" y="100"/>
                </a:lnTo>
                <a:lnTo>
                  <a:pt x="339" y="100"/>
                </a:lnTo>
                <a:lnTo>
                  <a:pt x="342" y="100"/>
                </a:lnTo>
                <a:lnTo>
                  <a:pt x="343" y="98"/>
                </a:lnTo>
                <a:lnTo>
                  <a:pt x="343" y="98"/>
                </a:lnTo>
                <a:lnTo>
                  <a:pt x="343" y="98"/>
                </a:lnTo>
                <a:lnTo>
                  <a:pt x="345" y="97"/>
                </a:lnTo>
                <a:lnTo>
                  <a:pt x="345" y="97"/>
                </a:lnTo>
                <a:lnTo>
                  <a:pt x="345" y="97"/>
                </a:lnTo>
                <a:lnTo>
                  <a:pt x="345" y="96"/>
                </a:lnTo>
                <a:lnTo>
                  <a:pt x="345" y="96"/>
                </a:lnTo>
                <a:lnTo>
                  <a:pt x="345" y="96"/>
                </a:lnTo>
                <a:lnTo>
                  <a:pt x="345" y="96"/>
                </a:lnTo>
                <a:lnTo>
                  <a:pt x="346" y="96"/>
                </a:lnTo>
                <a:lnTo>
                  <a:pt x="346" y="96"/>
                </a:lnTo>
                <a:lnTo>
                  <a:pt x="348" y="96"/>
                </a:lnTo>
                <a:lnTo>
                  <a:pt x="348" y="97"/>
                </a:lnTo>
                <a:lnTo>
                  <a:pt x="348" y="97"/>
                </a:lnTo>
                <a:lnTo>
                  <a:pt x="348" y="96"/>
                </a:lnTo>
                <a:lnTo>
                  <a:pt x="348" y="94"/>
                </a:lnTo>
                <a:lnTo>
                  <a:pt x="348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2" y="97"/>
                </a:lnTo>
                <a:lnTo>
                  <a:pt x="350" y="97"/>
                </a:lnTo>
                <a:lnTo>
                  <a:pt x="350" y="97"/>
                </a:lnTo>
                <a:lnTo>
                  <a:pt x="349" y="97"/>
                </a:lnTo>
                <a:lnTo>
                  <a:pt x="349" y="98"/>
                </a:lnTo>
                <a:lnTo>
                  <a:pt x="349" y="98"/>
                </a:lnTo>
                <a:lnTo>
                  <a:pt x="349" y="98"/>
                </a:lnTo>
                <a:lnTo>
                  <a:pt x="348" y="100"/>
                </a:lnTo>
                <a:lnTo>
                  <a:pt x="345" y="101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3" y="101"/>
                </a:lnTo>
                <a:lnTo>
                  <a:pt x="343" y="101"/>
                </a:lnTo>
                <a:lnTo>
                  <a:pt x="343" y="101"/>
                </a:lnTo>
                <a:lnTo>
                  <a:pt x="343" y="100"/>
                </a:lnTo>
                <a:lnTo>
                  <a:pt x="343" y="100"/>
                </a:lnTo>
                <a:lnTo>
                  <a:pt x="342" y="100"/>
                </a:lnTo>
                <a:lnTo>
                  <a:pt x="342" y="101"/>
                </a:lnTo>
                <a:lnTo>
                  <a:pt x="340" y="101"/>
                </a:lnTo>
                <a:lnTo>
                  <a:pt x="339" y="103"/>
                </a:lnTo>
                <a:lnTo>
                  <a:pt x="339" y="103"/>
                </a:lnTo>
                <a:lnTo>
                  <a:pt x="338" y="103"/>
                </a:lnTo>
                <a:lnTo>
                  <a:pt x="338" y="103"/>
                </a:lnTo>
                <a:lnTo>
                  <a:pt x="336" y="104"/>
                </a:lnTo>
                <a:lnTo>
                  <a:pt x="336" y="104"/>
                </a:lnTo>
                <a:lnTo>
                  <a:pt x="336" y="104"/>
                </a:lnTo>
                <a:lnTo>
                  <a:pt x="336" y="104"/>
                </a:lnTo>
                <a:lnTo>
                  <a:pt x="338" y="104"/>
                </a:lnTo>
                <a:lnTo>
                  <a:pt x="338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4"/>
                </a:lnTo>
                <a:lnTo>
                  <a:pt x="335" y="104"/>
                </a:lnTo>
                <a:lnTo>
                  <a:pt x="333" y="104"/>
                </a:lnTo>
                <a:lnTo>
                  <a:pt x="333" y="104"/>
                </a:lnTo>
                <a:lnTo>
                  <a:pt x="333" y="104"/>
                </a:lnTo>
                <a:lnTo>
                  <a:pt x="333" y="106"/>
                </a:lnTo>
                <a:lnTo>
                  <a:pt x="333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7"/>
                </a:lnTo>
                <a:lnTo>
                  <a:pt x="332" y="107"/>
                </a:lnTo>
                <a:lnTo>
                  <a:pt x="332" y="107"/>
                </a:lnTo>
                <a:lnTo>
                  <a:pt x="332" y="107"/>
                </a:lnTo>
                <a:lnTo>
                  <a:pt x="330" y="107"/>
                </a:lnTo>
                <a:lnTo>
                  <a:pt x="330" y="108"/>
                </a:lnTo>
                <a:lnTo>
                  <a:pt x="330" y="108"/>
                </a:lnTo>
                <a:lnTo>
                  <a:pt x="330" y="108"/>
                </a:lnTo>
                <a:lnTo>
                  <a:pt x="329" y="108"/>
                </a:lnTo>
                <a:lnTo>
                  <a:pt x="329" y="108"/>
                </a:lnTo>
                <a:lnTo>
                  <a:pt x="329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0"/>
                </a:lnTo>
                <a:lnTo>
                  <a:pt x="326" y="110"/>
                </a:lnTo>
                <a:lnTo>
                  <a:pt x="326" y="110"/>
                </a:lnTo>
                <a:lnTo>
                  <a:pt x="325" y="110"/>
                </a:lnTo>
                <a:lnTo>
                  <a:pt x="325" y="110"/>
                </a:lnTo>
                <a:lnTo>
                  <a:pt x="323" y="110"/>
                </a:lnTo>
                <a:lnTo>
                  <a:pt x="323" y="110"/>
                </a:lnTo>
                <a:lnTo>
                  <a:pt x="323" y="111"/>
                </a:lnTo>
                <a:lnTo>
                  <a:pt x="323" y="111"/>
                </a:lnTo>
                <a:lnTo>
                  <a:pt x="322" y="111"/>
                </a:lnTo>
                <a:lnTo>
                  <a:pt x="320" y="111"/>
                </a:lnTo>
                <a:lnTo>
                  <a:pt x="322" y="111"/>
                </a:lnTo>
                <a:lnTo>
                  <a:pt x="322" y="111"/>
                </a:lnTo>
                <a:lnTo>
                  <a:pt x="322" y="110"/>
                </a:lnTo>
                <a:lnTo>
                  <a:pt x="322" y="110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19" y="110"/>
                </a:lnTo>
                <a:lnTo>
                  <a:pt x="319" y="110"/>
                </a:lnTo>
                <a:lnTo>
                  <a:pt x="320" y="111"/>
                </a:lnTo>
                <a:lnTo>
                  <a:pt x="320" y="113"/>
                </a:lnTo>
                <a:lnTo>
                  <a:pt x="320" y="113"/>
                </a:lnTo>
                <a:lnTo>
                  <a:pt x="320" y="113"/>
                </a:lnTo>
                <a:lnTo>
                  <a:pt x="320" y="113"/>
                </a:lnTo>
                <a:lnTo>
                  <a:pt x="322" y="113"/>
                </a:lnTo>
                <a:lnTo>
                  <a:pt x="323" y="113"/>
                </a:lnTo>
                <a:lnTo>
                  <a:pt x="323" y="113"/>
                </a:lnTo>
                <a:lnTo>
                  <a:pt x="323" y="113"/>
                </a:lnTo>
                <a:lnTo>
                  <a:pt x="322" y="114"/>
                </a:lnTo>
                <a:lnTo>
                  <a:pt x="320" y="114"/>
                </a:lnTo>
                <a:lnTo>
                  <a:pt x="319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6" y="114"/>
                </a:lnTo>
                <a:lnTo>
                  <a:pt x="315" y="116"/>
                </a:lnTo>
                <a:lnTo>
                  <a:pt x="315" y="116"/>
                </a:lnTo>
                <a:lnTo>
                  <a:pt x="313" y="116"/>
                </a:lnTo>
                <a:lnTo>
                  <a:pt x="313" y="116"/>
                </a:lnTo>
                <a:lnTo>
                  <a:pt x="312" y="116"/>
                </a:lnTo>
                <a:lnTo>
                  <a:pt x="311" y="117"/>
                </a:lnTo>
                <a:lnTo>
                  <a:pt x="309" y="117"/>
                </a:lnTo>
                <a:lnTo>
                  <a:pt x="308" y="117"/>
                </a:lnTo>
                <a:lnTo>
                  <a:pt x="308" y="117"/>
                </a:lnTo>
                <a:lnTo>
                  <a:pt x="308" y="117"/>
                </a:lnTo>
                <a:lnTo>
                  <a:pt x="308" y="118"/>
                </a:lnTo>
                <a:lnTo>
                  <a:pt x="308" y="118"/>
                </a:lnTo>
                <a:lnTo>
                  <a:pt x="306" y="118"/>
                </a:lnTo>
                <a:lnTo>
                  <a:pt x="305" y="118"/>
                </a:lnTo>
                <a:lnTo>
                  <a:pt x="305" y="120"/>
                </a:lnTo>
                <a:lnTo>
                  <a:pt x="305" y="120"/>
                </a:lnTo>
                <a:lnTo>
                  <a:pt x="305" y="120"/>
                </a:lnTo>
                <a:lnTo>
                  <a:pt x="303" y="120"/>
                </a:lnTo>
                <a:lnTo>
                  <a:pt x="303" y="120"/>
                </a:lnTo>
                <a:lnTo>
                  <a:pt x="302" y="120"/>
                </a:lnTo>
                <a:lnTo>
                  <a:pt x="302" y="121"/>
                </a:lnTo>
                <a:lnTo>
                  <a:pt x="302" y="121"/>
                </a:lnTo>
                <a:lnTo>
                  <a:pt x="301" y="121"/>
                </a:lnTo>
                <a:lnTo>
                  <a:pt x="301" y="121"/>
                </a:lnTo>
                <a:lnTo>
                  <a:pt x="301" y="121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3"/>
                </a:lnTo>
                <a:lnTo>
                  <a:pt x="299" y="123"/>
                </a:lnTo>
                <a:lnTo>
                  <a:pt x="301" y="123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3"/>
                </a:lnTo>
                <a:lnTo>
                  <a:pt x="298" y="123"/>
                </a:lnTo>
                <a:lnTo>
                  <a:pt x="299" y="123"/>
                </a:lnTo>
                <a:lnTo>
                  <a:pt x="299" y="124"/>
                </a:lnTo>
                <a:lnTo>
                  <a:pt x="301" y="124"/>
                </a:lnTo>
                <a:lnTo>
                  <a:pt x="301" y="124"/>
                </a:lnTo>
                <a:lnTo>
                  <a:pt x="302" y="123"/>
                </a:lnTo>
                <a:lnTo>
                  <a:pt x="303" y="123"/>
                </a:lnTo>
                <a:lnTo>
                  <a:pt x="303" y="123"/>
                </a:lnTo>
                <a:lnTo>
                  <a:pt x="303" y="123"/>
                </a:lnTo>
                <a:lnTo>
                  <a:pt x="305" y="123"/>
                </a:lnTo>
                <a:lnTo>
                  <a:pt x="305" y="123"/>
                </a:lnTo>
                <a:lnTo>
                  <a:pt x="306" y="123"/>
                </a:lnTo>
                <a:lnTo>
                  <a:pt x="306" y="123"/>
                </a:lnTo>
                <a:lnTo>
                  <a:pt x="306" y="123"/>
                </a:lnTo>
                <a:lnTo>
                  <a:pt x="308" y="123"/>
                </a:lnTo>
                <a:lnTo>
                  <a:pt x="308" y="123"/>
                </a:lnTo>
                <a:lnTo>
                  <a:pt x="308" y="123"/>
                </a:lnTo>
                <a:lnTo>
                  <a:pt x="309" y="121"/>
                </a:lnTo>
                <a:lnTo>
                  <a:pt x="312" y="120"/>
                </a:lnTo>
                <a:lnTo>
                  <a:pt x="312" y="120"/>
                </a:lnTo>
                <a:lnTo>
                  <a:pt x="313" y="118"/>
                </a:lnTo>
                <a:lnTo>
                  <a:pt x="313" y="118"/>
                </a:lnTo>
                <a:lnTo>
                  <a:pt x="315" y="117"/>
                </a:lnTo>
                <a:lnTo>
                  <a:pt x="315" y="117"/>
                </a:lnTo>
                <a:lnTo>
                  <a:pt x="315" y="117"/>
                </a:lnTo>
                <a:lnTo>
                  <a:pt x="315" y="118"/>
                </a:lnTo>
                <a:lnTo>
                  <a:pt x="315" y="118"/>
                </a:lnTo>
                <a:lnTo>
                  <a:pt x="316" y="118"/>
                </a:lnTo>
                <a:lnTo>
                  <a:pt x="316" y="120"/>
                </a:lnTo>
                <a:lnTo>
                  <a:pt x="316" y="120"/>
                </a:lnTo>
                <a:lnTo>
                  <a:pt x="316" y="120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9" y="118"/>
                </a:lnTo>
                <a:lnTo>
                  <a:pt x="319" y="118"/>
                </a:lnTo>
                <a:lnTo>
                  <a:pt x="320" y="118"/>
                </a:lnTo>
                <a:lnTo>
                  <a:pt x="320" y="117"/>
                </a:lnTo>
                <a:lnTo>
                  <a:pt x="320" y="117"/>
                </a:lnTo>
                <a:lnTo>
                  <a:pt x="320" y="118"/>
                </a:lnTo>
                <a:lnTo>
                  <a:pt x="320" y="118"/>
                </a:lnTo>
                <a:lnTo>
                  <a:pt x="320" y="118"/>
                </a:lnTo>
                <a:lnTo>
                  <a:pt x="320" y="120"/>
                </a:lnTo>
                <a:lnTo>
                  <a:pt x="319" y="120"/>
                </a:lnTo>
                <a:lnTo>
                  <a:pt x="319" y="121"/>
                </a:lnTo>
                <a:lnTo>
                  <a:pt x="319" y="121"/>
                </a:lnTo>
                <a:lnTo>
                  <a:pt x="319" y="121"/>
                </a:lnTo>
                <a:lnTo>
                  <a:pt x="320" y="121"/>
                </a:lnTo>
                <a:lnTo>
                  <a:pt x="320" y="121"/>
                </a:lnTo>
                <a:lnTo>
                  <a:pt x="320" y="121"/>
                </a:lnTo>
                <a:lnTo>
                  <a:pt x="320" y="121"/>
                </a:lnTo>
                <a:lnTo>
                  <a:pt x="322" y="120"/>
                </a:lnTo>
                <a:lnTo>
                  <a:pt x="322" y="120"/>
                </a:lnTo>
                <a:lnTo>
                  <a:pt x="323" y="120"/>
                </a:lnTo>
                <a:lnTo>
                  <a:pt x="323" y="120"/>
                </a:lnTo>
                <a:lnTo>
                  <a:pt x="322" y="118"/>
                </a:lnTo>
                <a:lnTo>
                  <a:pt x="323" y="118"/>
                </a:lnTo>
                <a:lnTo>
                  <a:pt x="322" y="117"/>
                </a:lnTo>
                <a:lnTo>
                  <a:pt x="323" y="116"/>
                </a:lnTo>
                <a:lnTo>
                  <a:pt x="323" y="116"/>
                </a:lnTo>
                <a:lnTo>
                  <a:pt x="325" y="114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4"/>
                </a:lnTo>
                <a:lnTo>
                  <a:pt x="326" y="114"/>
                </a:lnTo>
                <a:lnTo>
                  <a:pt x="326" y="114"/>
                </a:lnTo>
                <a:lnTo>
                  <a:pt x="326" y="114"/>
                </a:lnTo>
                <a:lnTo>
                  <a:pt x="326" y="116"/>
                </a:lnTo>
                <a:lnTo>
                  <a:pt x="328" y="116"/>
                </a:lnTo>
                <a:lnTo>
                  <a:pt x="328" y="116"/>
                </a:lnTo>
                <a:lnTo>
                  <a:pt x="329" y="116"/>
                </a:lnTo>
                <a:lnTo>
                  <a:pt x="329" y="116"/>
                </a:lnTo>
                <a:lnTo>
                  <a:pt x="329" y="116"/>
                </a:lnTo>
                <a:lnTo>
                  <a:pt x="329" y="117"/>
                </a:lnTo>
                <a:lnTo>
                  <a:pt x="329" y="117"/>
                </a:lnTo>
                <a:lnTo>
                  <a:pt x="329" y="116"/>
                </a:lnTo>
                <a:lnTo>
                  <a:pt x="329" y="116"/>
                </a:lnTo>
                <a:lnTo>
                  <a:pt x="329" y="114"/>
                </a:lnTo>
                <a:lnTo>
                  <a:pt x="330" y="114"/>
                </a:lnTo>
                <a:lnTo>
                  <a:pt x="330" y="114"/>
                </a:lnTo>
                <a:lnTo>
                  <a:pt x="330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6"/>
                </a:lnTo>
                <a:lnTo>
                  <a:pt x="332" y="116"/>
                </a:lnTo>
                <a:lnTo>
                  <a:pt x="332" y="116"/>
                </a:lnTo>
                <a:lnTo>
                  <a:pt x="332" y="116"/>
                </a:lnTo>
                <a:lnTo>
                  <a:pt x="333" y="117"/>
                </a:lnTo>
                <a:lnTo>
                  <a:pt x="333" y="117"/>
                </a:lnTo>
                <a:lnTo>
                  <a:pt x="333" y="116"/>
                </a:lnTo>
                <a:lnTo>
                  <a:pt x="335" y="116"/>
                </a:lnTo>
                <a:lnTo>
                  <a:pt x="335" y="114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6" y="113"/>
                </a:lnTo>
                <a:lnTo>
                  <a:pt x="336" y="113"/>
                </a:lnTo>
                <a:lnTo>
                  <a:pt x="336" y="113"/>
                </a:lnTo>
                <a:lnTo>
                  <a:pt x="338" y="111"/>
                </a:lnTo>
                <a:lnTo>
                  <a:pt x="338" y="111"/>
                </a:lnTo>
                <a:lnTo>
                  <a:pt x="339" y="111"/>
                </a:lnTo>
                <a:lnTo>
                  <a:pt x="340" y="111"/>
                </a:lnTo>
                <a:lnTo>
                  <a:pt x="340" y="111"/>
                </a:lnTo>
                <a:lnTo>
                  <a:pt x="340" y="110"/>
                </a:lnTo>
                <a:lnTo>
                  <a:pt x="340" y="110"/>
                </a:lnTo>
                <a:lnTo>
                  <a:pt x="342" y="110"/>
                </a:lnTo>
                <a:lnTo>
                  <a:pt x="342" y="110"/>
                </a:lnTo>
                <a:lnTo>
                  <a:pt x="342" y="110"/>
                </a:lnTo>
                <a:lnTo>
                  <a:pt x="342" y="110"/>
                </a:lnTo>
                <a:lnTo>
                  <a:pt x="343" y="110"/>
                </a:lnTo>
                <a:lnTo>
                  <a:pt x="342" y="110"/>
                </a:lnTo>
                <a:lnTo>
                  <a:pt x="342" y="110"/>
                </a:lnTo>
                <a:lnTo>
                  <a:pt x="343" y="110"/>
                </a:lnTo>
                <a:lnTo>
                  <a:pt x="343" y="110"/>
                </a:lnTo>
                <a:lnTo>
                  <a:pt x="343" y="110"/>
                </a:lnTo>
                <a:lnTo>
                  <a:pt x="345" y="110"/>
                </a:lnTo>
                <a:lnTo>
                  <a:pt x="345" y="110"/>
                </a:lnTo>
                <a:lnTo>
                  <a:pt x="346" y="108"/>
                </a:lnTo>
                <a:lnTo>
                  <a:pt x="346" y="108"/>
                </a:lnTo>
                <a:lnTo>
                  <a:pt x="348" y="110"/>
                </a:lnTo>
                <a:lnTo>
                  <a:pt x="348" y="110"/>
                </a:lnTo>
                <a:lnTo>
                  <a:pt x="349" y="108"/>
                </a:lnTo>
                <a:lnTo>
                  <a:pt x="350" y="108"/>
                </a:lnTo>
                <a:lnTo>
                  <a:pt x="350" y="108"/>
                </a:lnTo>
                <a:lnTo>
                  <a:pt x="350" y="108"/>
                </a:lnTo>
                <a:lnTo>
                  <a:pt x="352" y="108"/>
                </a:lnTo>
                <a:lnTo>
                  <a:pt x="353" y="108"/>
                </a:lnTo>
                <a:lnTo>
                  <a:pt x="353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6" y="107"/>
                </a:lnTo>
                <a:lnTo>
                  <a:pt x="356" y="107"/>
                </a:lnTo>
                <a:lnTo>
                  <a:pt x="356" y="107"/>
                </a:lnTo>
                <a:lnTo>
                  <a:pt x="356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6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8"/>
                </a:lnTo>
                <a:lnTo>
                  <a:pt x="358" y="108"/>
                </a:lnTo>
                <a:lnTo>
                  <a:pt x="359" y="107"/>
                </a:lnTo>
                <a:lnTo>
                  <a:pt x="359" y="107"/>
                </a:lnTo>
                <a:lnTo>
                  <a:pt x="359" y="107"/>
                </a:lnTo>
                <a:lnTo>
                  <a:pt x="359" y="107"/>
                </a:lnTo>
                <a:lnTo>
                  <a:pt x="359" y="106"/>
                </a:lnTo>
                <a:lnTo>
                  <a:pt x="359" y="106"/>
                </a:lnTo>
                <a:lnTo>
                  <a:pt x="359" y="106"/>
                </a:lnTo>
                <a:lnTo>
                  <a:pt x="360" y="106"/>
                </a:lnTo>
                <a:lnTo>
                  <a:pt x="359" y="104"/>
                </a:lnTo>
                <a:lnTo>
                  <a:pt x="359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3" y="104"/>
                </a:lnTo>
                <a:lnTo>
                  <a:pt x="365" y="104"/>
                </a:lnTo>
                <a:lnTo>
                  <a:pt x="365" y="103"/>
                </a:lnTo>
                <a:lnTo>
                  <a:pt x="365" y="103"/>
                </a:lnTo>
                <a:lnTo>
                  <a:pt x="365" y="103"/>
                </a:lnTo>
                <a:lnTo>
                  <a:pt x="366" y="103"/>
                </a:lnTo>
                <a:lnTo>
                  <a:pt x="367" y="103"/>
                </a:lnTo>
                <a:lnTo>
                  <a:pt x="369" y="103"/>
                </a:lnTo>
                <a:lnTo>
                  <a:pt x="369" y="103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0"/>
                </a:lnTo>
                <a:lnTo>
                  <a:pt x="370" y="100"/>
                </a:lnTo>
                <a:lnTo>
                  <a:pt x="370" y="101"/>
                </a:lnTo>
                <a:lnTo>
                  <a:pt x="370" y="101"/>
                </a:lnTo>
                <a:lnTo>
                  <a:pt x="372" y="101"/>
                </a:lnTo>
                <a:lnTo>
                  <a:pt x="372" y="101"/>
                </a:lnTo>
                <a:lnTo>
                  <a:pt x="373" y="101"/>
                </a:lnTo>
                <a:lnTo>
                  <a:pt x="373" y="101"/>
                </a:lnTo>
                <a:lnTo>
                  <a:pt x="375" y="100"/>
                </a:lnTo>
                <a:lnTo>
                  <a:pt x="376" y="100"/>
                </a:lnTo>
                <a:lnTo>
                  <a:pt x="376" y="100"/>
                </a:lnTo>
                <a:lnTo>
                  <a:pt x="375" y="100"/>
                </a:lnTo>
                <a:lnTo>
                  <a:pt x="375" y="100"/>
                </a:lnTo>
                <a:lnTo>
                  <a:pt x="375" y="101"/>
                </a:lnTo>
                <a:lnTo>
                  <a:pt x="375" y="101"/>
                </a:lnTo>
                <a:lnTo>
                  <a:pt x="375" y="103"/>
                </a:lnTo>
                <a:lnTo>
                  <a:pt x="375" y="103"/>
                </a:lnTo>
                <a:lnTo>
                  <a:pt x="373" y="103"/>
                </a:lnTo>
                <a:lnTo>
                  <a:pt x="372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69" y="104"/>
                </a:lnTo>
                <a:lnTo>
                  <a:pt x="369" y="104"/>
                </a:lnTo>
                <a:lnTo>
                  <a:pt x="369" y="106"/>
                </a:lnTo>
                <a:lnTo>
                  <a:pt x="369" y="106"/>
                </a:lnTo>
                <a:lnTo>
                  <a:pt x="370" y="106"/>
                </a:lnTo>
                <a:lnTo>
                  <a:pt x="370" y="106"/>
                </a:lnTo>
                <a:lnTo>
                  <a:pt x="370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7"/>
                </a:lnTo>
                <a:lnTo>
                  <a:pt x="369" y="107"/>
                </a:lnTo>
                <a:lnTo>
                  <a:pt x="369" y="107"/>
                </a:lnTo>
                <a:lnTo>
                  <a:pt x="369" y="106"/>
                </a:lnTo>
                <a:lnTo>
                  <a:pt x="367" y="106"/>
                </a:lnTo>
                <a:lnTo>
                  <a:pt x="367" y="104"/>
                </a:lnTo>
                <a:lnTo>
                  <a:pt x="366" y="104"/>
                </a:lnTo>
                <a:lnTo>
                  <a:pt x="366" y="106"/>
                </a:lnTo>
                <a:lnTo>
                  <a:pt x="366" y="106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6"/>
                </a:lnTo>
                <a:lnTo>
                  <a:pt x="366" y="106"/>
                </a:lnTo>
                <a:lnTo>
                  <a:pt x="366" y="106"/>
                </a:lnTo>
                <a:lnTo>
                  <a:pt x="365" y="106"/>
                </a:lnTo>
                <a:lnTo>
                  <a:pt x="365" y="106"/>
                </a:lnTo>
                <a:lnTo>
                  <a:pt x="365" y="106"/>
                </a:lnTo>
                <a:lnTo>
                  <a:pt x="365" y="107"/>
                </a:lnTo>
                <a:lnTo>
                  <a:pt x="363" y="107"/>
                </a:lnTo>
                <a:lnTo>
                  <a:pt x="363" y="107"/>
                </a:lnTo>
                <a:lnTo>
                  <a:pt x="363" y="108"/>
                </a:lnTo>
                <a:lnTo>
                  <a:pt x="363" y="108"/>
                </a:lnTo>
                <a:lnTo>
                  <a:pt x="362" y="108"/>
                </a:lnTo>
                <a:lnTo>
                  <a:pt x="360" y="110"/>
                </a:lnTo>
                <a:lnTo>
                  <a:pt x="360" y="110"/>
                </a:lnTo>
                <a:lnTo>
                  <a:pt x="359" y="110"/>
                </a:lnTo>
                <a:lnTo>
                  <a:pt x="359" y="110"/>
                </a:lnTo>
                <a:lnTo>
                  <a:pt x="359" y="111"/>
                </a:lnTo>
                <a:lnTo>
                  <a:pt x="358" y="113"/>
                </a:lnTo>
                <a:lnTo>
                  <a:pt x="358" y="113"/>
                </a:lnTo>
                <a:lnTo>
                  <a:pt x="359" y="113"/>
                </a:lnTo>
                <a:lnTo>
                  <a:pt x="359" y="113"/>
                </a:lnTo>
                <a:lnTo>
                  <a:pt x="360" y="113"/>
                </a:lnTo>
                <a:lnTo>
                  <a:pt x="360" y="113"/>
                </a:lnTo>
                <a:lnTo>
                  <a:pt x="360" y="114"/>
                </a:lnTo>
                <a:lnTo>
                  <a:pt x="360" y="114"/>
                </a:lnTo>
                <a:lnTo>
                  <a:pt x="359" y="114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8" y="116"/>
                </a:lnTo>
                <a:lnTo>
                  <a:pt x="358" y="116"/>
                </a:lnTo>
                <a:lnTo>
                  <a:pt x="358" y="116"/>
                </a:lnTo>
                <a:lnTo>
                  <a:pt x="358" y="117"/>
                </a:lnTo>
                <a:lnTo>
                  <a:pt x="356" y="117"/>
                </a:lnTo>
                <a:lnTo>
                  <a:pt x="356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7"/>
                </a:lnTo>
                <a:lnTo>
                  <a:pt x="355" y="116"/>
                </a:lnTo>
                <a:lnTo>
                  <a:pt x="355" y="116"/>
                </a:lnTo>
                <a:lnTo>
                  <a:pt x="355" y="116"/>
                </a:lnTo>
                <a:lnTo>
                  <a:pt x="355" y="114"/>
                </a:lnTo>
                <a:lnTo>
                  <a:pt x="355" y="114"/>
                </a:lnTo>
                <a:lnTo>
                  <a:pt x="355" y="114"/>
                </a:lnTo>
                <a:lnTo>
                  <a:pt x="355" y="113"/>
                </a:lnTo>
                <a:lnTo>
                  <a:pt x="356" y="113"/>
                </a:lnTo>
                <a:lnTo>
                  <a:pt x="356" y="113"/>
                </a:lnTo>
                <a:lnTo>
                  <a:pt x="356" y="113"/>
                </a:lnTo>
                <a:lnTo>
                  <a:pt x="356" y="111"/>
                </a:lnTo>
                <a:lnTo>
                  <a:pt x="355" y="111"/>
                </a:lnTo>
                <a:lnTo>
                  <a:pt x="355" y="113"/>
                </a:lnTo>
                <a:lnTo>
                  <a:pt x="355" y="113"/>
                </a:lnTo>
                <a:lnTo>
                  <a:pt x="353" y="113"/>
                </a:lnTo>
                <a:lnTo>
                  <a:pt x="353" y="113"/>
                </a:lnTo>
                <a:lnTo>
                  <a:pt x="353" y="113"/>
                </a:lnTo>
                <a:lnTo>
                  <a:pt x="353" y="113"/>
                </a:lnTo>
                <a:lnTo>
                  <a:pt x="355" y="111"/>
                </a:lnTo>
                <a:lnTo>
                  <a:pt x="356" y="111"/>
                </a:lnTo>
                <a:lnTo>
                  <a:pt x="356" y="110"/>
                </a:lnTo>
                <a:lnTo>
                  <a:pt x="356" y="110"/>
                </a:lnTo>
                <a:lnTo>
                  <a:pt x="356" y="110"/>
                </a:lnTo>
                <a:lnTo>
                  <a:pt x="356" y="110"/>
                </a:lnTo>
                <a:lnTo>
                  <a:pt x="355" y="110"/>
                </a:lnTo>
                <a:lnTo>
                  <a:pt x="355" y="110"/>
                </a:lnTo>
                <a:lnTo>
                  <a:pt x="355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0" y="111"/>
                </a:lnTo>
                <a:lnTo>
                  <a:pt x="350" y="111"/>
                </a:lnTo>
                <a:lnTo>
                  <a:pt x="350" y="111"/>
                </a:lnTo>
                <a:lnTo>
                  <a:pt x="350" y="111"/>
                </a:lnTo>
                <a:lnTo>
                  <a:pt x="349" y="111"/>
                </a:lnTo>
                <a:lnTo>
                  <a:pt x="349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3"/>
                </a:lnTo>
                <a:lnTo>
                  <a:pt x="348" y="113"/>
                </a:lnTo>
                <a:lnTo>
                  <a:pt x="348" y="113"/>
                </a:lnTo>
                <a:lnTo>
                  <a:pt x="346" y="113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3"/>
                </a:lnTo>
                <a:lnTo>
                  <a:pt x="343" y="113"/>
                </a:lnTo>
                <a:lnTo>
                  <a:pt x="343" y="114"/>
                </a:lnTo>
                <a:lnTo>
                  <a:pt x="343" y="114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7"/>
                </a:lnTo>
                <a:lnTo>
                  <a:pt x="342" y="117"/>
                </a:lnTo>
                <a:lnTo>
                  <a:pt x="342" y="116"/>
                </a:lnTo>
                <a:lnTo>
                  <a:pt x="342" y="116"/>
                </a:lnTo>
                <a:lnTo>
                  <a:pt x="340" y="116"/>
                </a:lnTo>
                <a:lnTo>
                  <a:pt x="339" y="117"/>
                </a:lnTo>
                <a:lnTo>
                  <a:pt x="339" y="116"/>
                </a:lnTo>
                <a:lnTo>
                  <a:pt x="339" y="116"/>
                </a:lnTo>
                <a:lnTo>
                  <a:pt x="339" y="116"/>
                </a:lnTo>
                <a:lnTo>
                  <a:pt x="338" y="116"/>
                </a:lnTo>
                <a:lnTo>
                  <a:pt x="338" y="116"/>
                </a:lnTo>
                <a:lnTo>
                  <a:pt x="338" y="117"/>
                </a:lnTo>
                <a:lnTo>
                  <a:pt x="338" y="117"/>
                </a:lnTo>
                <a:lnTo>
                  <a:pt x="338" y="117"/>
                </a:lnTo>
                <a:lnTo>
                  <a:pt x="338" y="117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20"/>
                </a:lnTo>
                <a:lnTo>
                  <a:pt x="338" y="120"/>
                </a:lnTo>
                <a:lnTo>
                  <a:pt x="338" y="121"/>
                </a:lnTo>
                <a:lnTo>
                  <a:pt x="339" y="121"/>
                </a:lnTo>
                <a:lnTo>
                  <a:pt x="340" y="121"/>
                </a:lnTo>
                <a:lnTo>
                  <a:pt x="340" y="121"/>
                </a:lnTo>
                <a:lnTo>
                  <a:pt x="342" y="121"/>
                </a:lnTo>
                <a:lnTo>
                  <a:pt x="342" y="121"/>
                </a:lnTo>
                <a:lnTo>
                  <a:pt x="342" y="121"/>
                </a:lnTo>
                <a:lnTo>
                  <a:pt x="343" y="120"/>
                </a:lnTo>
                <a:lnTo>
                  <a:pt x="343" y="120"/>
                </a:lnTo>
                <a:lnTo>
                  <a:pt x="343" y="120"/>
                </a:lnTo>
                <a:lnTo>
                  <a:pt x="342" y="120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5" y="120"/>
                </a:lnTo>
                <a:lnTo>
                  <a:pt x="345" y="120"/>
                </a:lnTo>
                <a:lnTo>
                  <a:pt x="346" y="120"/>
                </a:lnTo>
                <a:lnTo>
                  <a:pt x="346" y="120"/>
                </a:lnTo>
                <a:lnTo>
                  <a:pt x="345" y="120"/>
                </a:lnTo>
                <a:lnTo>
                  <a:pt x="343" y="121"/>
                </a:lnTo>
                <a:lnTo>
                  <a:pt x="343" y="121"/>
                </a:lnTo>
                <a:lnTo>
                  <a:pt x="343" y="123"/>
                </a:lnTo>
                <a:lnTo>
                  <a:pt x="343" y="123"/>
                </a:lnTo>
                <a:lnTo>
                  <a:pt x="343" y="124"/>
                </a:lnTo>
                <a:lnTo>
                  <a:pt x="343" y="124"/>
                </a:lnTo>
                <a:lnTo>
                  <a:pt x="343" y="124"/>
                </a:lnTo>
                <a:lnTo>
                  <a:pt x="343" y="125"/>
                </a:lnTo>
                <a:lnTo>
                  <a:pt x="343" y="125"/>
                </a:lnTo>
                <a:lnTo>
                  <a:pt x="343" y="127"/>
                </a:lnTo>
                <a:lnTo>
                  <a:pt x="343" y="127"/>
                </a:lnTo>
                <a:lnTo>
                  <a:pt x="343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8"/>
                </a:lnTo>
                <a:lnTo>
                  <a:pt x="342" y="128"/>
                </a:lnTo>
                <a:lnTo>
                  <a:pt x="342" y="128"/>
                </a:lnTo>
                <a:lnTo>
                  <a:pt x="343" y="128"/>
                </a:lnTo>
                <a:lnTo>
                  <a:pt x="343" y="128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30"/>
                </a:lnTo>
                <a:lnTo>
                  <a:pt x="346" y="130"/>
                </a:lnTo>
                <a:lnTo>
                  <a:pt x="346" y="130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0"/>
                </a:lnTo>
                <a:lnTo>
                  <a:pt x="345" y="130"/>
                </a:lnTo>
                <a:lnTo>
                  <a:pt x="345" y="130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7"/>
                </a:lnTo>
                <a:lnTo>
                  <a:pt x="345" y="127"/>
                </a:lnTo>
                <a:lnTo>
                  <a:pt x="343" y="128"/>
                </a:lnTo>
                <a:lnTo>
                  <a:pt x="343" y="128"/>
                </a:lnTo>
                <a:lnTo>
                  <a:pt x="343" y="128"/>
                </a:lnTo>
                <a:lnTo>
                  <a:pt x="343" y="128"/>
                </a:lnTo>
                <a:lnTo>
                  <a:pt x="343" y="130"/>
                </a:lnTo>
                <a:lnTo>
                  <a:pt x="343" y="130"/>
                </a:lnTo>
                <a:lnTo>
                  <a:pt x="343" y="130"/>
                </a:lnTo>
                <a:lnTo>
                  <a:pt x="343" y="130"/>
                </a:lnTo>
                <a:lnTo>
                  <a:pt x="343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0"/>
                </a:lnTo>
                <a:lnTo>
                  <a:pt x="342" y="130"/>
                </a:lnTo>
                <a:lnTo>
                  <a:pt x="342" y="130"/>
                </a:lnTo>
                <a:lnTo>
                  <a:pt x="342" y="130"/>
                </a:lnTo>
                <a:lnTo>
                  <a:pt x="342" y="128"/>
                </a:lnTo>
                <a:lnTo>
                  <a:pt x="342" y="128"/>
                </a:lnTo>
                <a:lnTo>
                  <a:pt x="342" y="130"/>
                </a:lnTo>
                <a:lnTo>
                  <a:pt x="340" y="130"/>
                </a:lnTo>
                <a:lnTo>
                  <a:pt x="340" y="130"/>
                </a:lnTo>
                <a:lnTo>
                  <a:pt x="339" y="131"/>
                </a:lnTo>
                <a:lnTo>
                  <a:pt x="339" y="131"/>
                </a:lnTo>
                <a:lnTo>
                  <a:pt x="339" y="133"/>
                </a:lnTo>
                <a:lnTo>
                  <a:pt x="339" y="133"/>
                </a:lnTo>
                <a:lnTo>
                  <a:pt x="339" y="133"/>
                </a:lnTo>
                <a:lnTo>
                  <a:pt x="338" y="133"/>
                </a:lnTo>
                <a:lnTo>
                  <a:pt x="336" y="133"/>
                </a:lnTo>
                <a:lnTo>
                  <a:pt x="336" y="134"/>
                </a:lnTo>
                <a:lnTo>
                  <a:pt x="336" y="134"/>
                </a:lnTo>
                <a:lnTo>
                  <a:pt x="336" y="133"/>
                </a:lnTo>
                <a:lnTo>
                  <a:pt x="335" y="133"/>
                </a:lnTo>
                <a:lnTo>
                  <a:pt x="335" y="133"/>
                </a:lnTo>
                <a:lnTo>
                  <a:pt x="335" y="133"/>
                </a:lnTo>
                <a:lnTo>
                  <a:pt x="335" y="131"/>
                </a:lnTo>
                <a:lnTo>
                  <a:pt x="335" y="131"/>
                </a:lnTo>
                <a:lnTo>
                  <a:pt x="335" y="131"/>
                </a:lnTo>
                <a:lnTo>
                  <a:pt x="336" y="131"/>
                </a:lnTo>
                <a:lnTo>
                  <a:pt x="336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28"/>
                </a:lnTo>
                <a:lnTo>
                  <a:pt x="338" y="128"/>
                </a:lnTo>
                <a:lnTo>
                  <a:pt x="338" y="128"/>
                </a:lnTo>
                <a:lnTo>
                  <a:pt x="336" y="128"/>
                </a:lnTo>
                <a:lnTo>
                  <a:pt x="336" y="128"/>
                </a:lnTo>
                <a:lnTo>
                  <a:pt x="336" y="128"/>
                </a:lnTo>
                <a:lnTo>
                  <a:pt x="336" y="127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3" y="127"/>
                </a:lnTo>
                <a:lnTo>
                  <a:pt x="333" y="127"/>
                </a:lnTo>
                <a:lnTo>
                  <a:pt x="335" y="127"/>
                </a:lnTo>
                <a:lnTo>
                  <a:pt x="335" y="127"/>
                </a:lnTo>
                <a:lnTo>
                  <a:pt x="336" y="127"/>
                </a:lnTo>
                <a:lnTo>
                  <a:pt x="336" y="127"/>
                </a:lnTo>
                <a:lnTo>
                  <a:pt x="336" y="125"/>
                </a:lnTo>
                <a:lnTo>
                  <a:pt x="336" y="125"/>
                </a:lnTo>
                <a:lnTo>
                  <a:pt x="336" y="127"/>
                </a:lnTo>
                <a:lnTo>
                  <a:pt x="336" y="125"/>
                </a:lnTo>
                <a:lnTo>
                  <a:pt x="338" y="125"/>
                </a:lnTo>
                <a:lnTo>
                  <a:pt x="338" y="125"/>
                </a:lnTo>
                <a:lnTo>
                  <a:pt x="338" y="124"/>
                </a:lnTo>
                <a:lnTo>
                  <a:pt x="338" y="124"/>
                </a:lnTo>
                <a:lnTo>
                  <a:pt x="338" y="124"/>
                </a:lnTo>
                <a:lnTo>
                  <a:pt x="339" y="124"/>
                </a:lnTo>
                <a:lnTo>
                  <a:pt x="339" y="124"/>
                </a:lnTo>
                <a:lnTo>
                  <a:pt x="339" y="125"/>
                </a:lnTo>
                <a:lnTo>
                  <a:pt x="339" y="125"/>
                </a:lnTo>
                <a:lnTo>
                  <a:pt x="339" y="125"/>
                </a:lnTo>
                <a:lnTo>
                  <a:pt x="340" y="125"/>
                </a:lnTo>
                <a:lnTo>
                  <a:pt x="340" y="125"/>
                </a:lnTo>
                <a:lnTo>
                  <a:pt x="340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4"/>
                </a:lnTo>
                <a:lnTo>
                  <a:pt x="342" y="124"/>
                </a:lnTo>
                <a:lnTo>
                  <a:pt x="342" y="123"/>
                </a:lnTo>
                <a:lnTo>
                  <a:pt x="342" y="123"/>
                </a:lnTo>
                <a:lnTo>
                  <a:pt x="342" y="121"/>
                </a:lnTo>
                <a:lnTo>
                  <a:pt x="342" y="121"/>
                </a:lnTo>
                <a:lnTo>
                  <a:pt x="340" y="121"/>
                </a:lnTo>
                <a:lnTo>
                  <a:pt x="340" y="123"/>
                </a:lnTo>
                <a:lnTo>
                  <a:pt x="339" y="123"/>
                </a:lnTo>
                <a:lnTo>
                  <a:pt x="338" y="124"/>
                </a:lnTo>
                <a:lnTo>
                  <a:pt x="336" y="124"/>
                </a:lnTo>
                <a:lnTo>
                  <a:pt x="336" y="124"/>
                </a:lnTo>
                <a:lnTo>
                  <a:pt x="336" y="124"/>
                </a:lnTo>
                <a:lnTo>
                  <a:pt x="330" y="125"/>
                </a:lnTo>
                <a:lnTo>
                  <a:pt x="329" y="125"/>
                </a:lnTo>
                <a:lnTo>
                  <a:pt x="329" y="125"/>
                </a:lnTo>
                <a:lnTo>
                  <a:pt x="330" y="125"/>
                </a:lnTo>
                <a:lnTo>
                  <a:pt x="330" y="125"/>
                </a:lnTo>
                <a:lnTo>
                  <a:pt x="332" y="125"/>
                </a:lnTo>
                <a:lnTo>
                  <a:pt x="332" y="124"/>
                </a:lnTo>
                <a:lnTo>
                  <a:pt x="332" y="124"/>
                </a:lnTo>
                <a:lnTo>
                  <a:pt x="332" y="124"/>
                </a:lnTo>
                <a:lnTo>
                  <a:pt x="332" y="124"/>
                </a:lnTo>
                <a:lnTo>
                  <a:pt x="333" y="124"/>
                </a:lnTo>
                <a:lnTo>
                  <a:pt x="333" y="124"/>
                </a:lnTo>
                <a:lnTo>
                  <a:pt x="333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4"/>
                </a:lnTo>
                <a:lnTo>
                  <a:pt x="336" y="124"/>
                </a:lnTo>
                <a:lnTo>
                  <a:pt x="336" y="124"/>
                </a:lnTo>
                <a:lnTo>
                  <a:pt x="336" y="123"/>
                </a:lnTo>
                <a:lnTo>
                  <a:pt x="338" y="123"/>
                </a:lnTo>
                <a:lnTo>
                  <a:pt x="338" y="121"/>
                </a:lnTo>
                <a:lnTo>
                  <a:pt x="338" y="121"/>
                </a:lnTo>
                <a:lnTo>
                  <a:pt x="338" y="120"/>
                </a:lnTo>
                <a:lnTo>
                  <a:pt x="338" y="120"/>
                </a:lnTo>
                <a:lnTo>
                  <a:pt x="338" y="120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6" y="120"/>
                </a:lnTo>
                <a:lnTo>
                  <a:pt x="336" y="120"/>
                </a:lnTo>
                <a:lnTo>
                  <a:pt x="336" y="120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5" y="118"/>
                </a:lnTo>
                <a:lnTo>
                  <a:pt x="335" y="118"/>
                </a:lnTo>
                <a:lnTo>
                  <a:pt x="333" y="118"/>
                </a:lnTo>
                <a:lnTo>
                  <a:pt x="333" y="118"/>
                </a:lnTo>
                <a:lnTo>
                  <a:pt x="333" y="118"/>
                </a:lnTo>
                <a:lnTo>
                  <a:pt x="332" y="118"/>
                </a:lnTo>
                <a:lnTo>
                  <a:pt x="330" y="120"/>
                </a:lnTo>
                <a:lnTo>
                  <a:pt x="329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1"/>
                </a:lnTo>
                <a:lnTo>
                  <a:pt x="328" y="121"/>
                </a:lnTo>
                <a:lnTo>
                  <a:pt x="328" y="121"/>
                </a:lnTo>
                <a:lnTo>
                  <a:pt x="328" y="123"/>
                </a:lnTo>
                <a:lnTo>
                  <a:pt x="326" y="123"/>
                </a:lnTo>
                <a:lnTo>
                  <a:pt x="326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6" y="123"/>
                </a:lnTo>
                <a:lnTo>
                  <a:pt x="326" y="124"/>
                </a:lnTo>
                <a:lnTo>
                  <a:pt x="326" y="124"/>
                </a:lnTo>
                <a:lnTo>
                  <a:pt x="326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3"/>
                </a:lnTo>
                <a:lnTo>
                  <a:pt x="325" y="123"/>
                </a:lnTo>
                <a:lnTo>
                  <a:pt x="325" y="123"/>
                </a:lnTo>
                <a:lnTo>
                  <a:pt x="325" y="123"/>
                </a:lnTo>
                <a:lnTo>
                  <a:pt x="325" y="121"/>
                </a:lnTo>
                <a:lnTo>
                  <a:pt x="325" y="121"/>
                </a:lnTo>
                <a:lnTo>
                  <a:pt x="325" y="121"/>
                </a:lnTo>
                <a:lnTo>
                  <a:pt x="325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3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0" y="125"/>
                </a:lnTo>
                <a:lnTo>
                  <a:pt x="320" y="127"/>
                </a:lnTo>
                <a:lnTo>
                  <a:pt x="319" y="127"/>
                </a:lnTo>
                <a:lnTo>
                  <a:pt x="319" y="127"/>
                </a:lnTo>
                <a:lnTo>
                  <a:pt x="319" y="127"/>
                </a:lnTo>
                <a:lnTo>
                  <a:pt x="319" y="127"/>
                </a:lnTo>
                <a:lnTo>
                  <a:pt x="318" y="127"/>
                </a:lnTo>
                <a:lnTo>
                  <a:pt x="318" y="127"/>
                </a:lnTo>
                <a:lnTo>
                  <a:pt x="318" y="125"/>
                </a:lnTo>
                <a:lnTo>
                  <a:pt x="318" y="125"/>
                </a:lnTo>
                <a:lnTo>
                  <a:pt x="319" y="125"/>
                </a:lnTo>
                <a:lnTo>
                  <a:pt x="319" y="125"/>
                </a:lnTo>
                <a:lnTo>
                  <a:pt x="320" y="125"/>
                </a:lnTo>
                <a:lnTo>
                  <a:pt x="320" y="125"/>
                </a:lnTo>
                <a:lnTo>
                  <a:pt x="319" y="124"/>
                </a:lnTo>
                <a:lnTo>
                  <a:pt x="319" y="124"/>
                </a:lnTo>
                <a:lnTo>
                  <a:pt x="319" y="123"/>
                </a:lnTo>
                <a:lnTo>
                  <a:pt x="319" y="123"/>
                </a:lnTo>
                <a:lnTo>
                  <a:pt x="318" y="123"/>
                </a:lnTo>
                <a:lnTo>
                  <a:pt x="318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5"/>
                </a:lnTo>
                <a:lnTo>
                  <a:pt x="316" y="125"/>
                </a:lnTo>
                <a:lnTo>
                  <a:pt x="315" y="124"/>
                </a:lnTo>
                <a:lnTo>
                  <a:pt x="315" y="124"/>
                </a:lnTo>
                <a:lnTo>
                  <a:pt x="313" y="124"/>
                </a:lnTo>
                <a:lnTo>
                  <a:pt x="313" y="124"/>
                </a:lnTo>
                <a:lnTo>
                  <a:pt x="313" y="124"/>
                </a:lnTo>
                <a:lnTo>
                  <a:pt x="315" y="125"/>
                </a:lnTo>
                <a:lnTo>
                  <a:pt x="315" y="125"/>
                </a:lnTo>
                <a:lnTo>
                  <a:pt x="315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4"/>
                </a:lnTo>
                <a:lnTo>
                  <a:pt x="313" y="124"/>
                </a:lnTo>
                <a:lnTo>
                  <a:pt x="313" y="125"/>
                </a:lnTo>
                <a:lnTo>
                  <a:pt x="313" y="125"/>
                </a:lnTo>
                <a:lnTo>
                  <a:pt x="312" y="125"/>
                </a:lnTo>
                <a:lnTo>
                  <a:pt x="312" y="125"/>
                </a:lnTo>
                <a:lnTo>
                  <a:pt x="312" y="124"/>
                </a:lnTo>
                <a:lnTo>
                  <a:pt x="312" y="124"/>
                </a:lnTo>
                <a:lnTo>
                  <a:pt x="312" y="124"/>
                </a:lnTo>
                <a:lnTo>
                  <a:pt x="312" y="123"/>
                </a:lnTo>
                <a:lnTo>
                  <a:pt x="312" y="123"/>
                </a:lnTo>
                <a:lnTo>
                  <a:pt x="312" y="123"/>
                </a:lnTo>
                <a:lnTo>
                  <a:pt x="312" y="123"/>
                </a:lnTo>
                <a:lnTo>
                  <a:pt x="311" y="123"/>
                </a:lnTo>
                <a:lnTo>
                  <a:pt x="311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8" y="123"/>
                </a:lnTo>
                <a:lnTo>
                  <a:pt x="308" y="123"/>
                </a:lnTo>
                <a:lnTo>
                  <a:pt x="306" y="124"/>
                </a:lnTo>
                <a:lnTo>
                  <a:pt x="305" y="124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5" y="127"/>
                </a:lnTo>
                <a:lnTo>
                  <a:pt x="305" y="127"/>
                </a:lnTo>
                <a:lnTo>
                  <a:pt x="303" y="127"/>
                </a:lnTo>
                <a:lnTo>
                  <a:pt x="303" y="127"/>
                </a:lnTo>
                <a:lnTo>
                  <a:pt x="305" y="127"/>
                </a:lnTo>
                <a:lnTo>
                  <a:pt x="305" y="127"/>
                </a:lnTo>
                <a:lnTo>
                  <a:pt x="303" y="125"/>
                </a:lnTo>
                <a:lnTo>
                  <a:pt x="303" y="125"/>
                </a:lnTo>
                <a:lnTo>
                  <a:pt x="303" y="125"/>
                </a:lnTo>
                <a:lnTo>
                  <a:pt x="302" y="125"/>
                </a:lnTo>
                <a:lnTo>
                  <a:pt x="302" y="127"/>
                </a:lnTo>
                <a:lnTo>
                  <a:pt x="301" y="127"/>
                </a:lnTo>
                <a:lnTo>
                  <a:pt x="301" y="128"/>
                </a:lnTo>
                <a:lnTo>
                  <a:pt x="301" y="128"/>
                </a:lnTo>
                <a:lnTo>
                  <a:pt x="299" y="128"/>
                </a:lnTo>
                <a:lnTo>
                  <a:pt x="298" y="130"/>
                </a:lnTo>
                <a:lnTo>
                  <a:pt x="298" y="130"/>
                </a:lnTo>
                <a:lnTo>
                  <a:pt x="298" y="130"/>
                </a:lnTo>
                <a:lnTo>
                  <a:pt x="298" y="128"/>
                </a:lnTo>
                <a:lnTo>
                  <a:pt x="296" y="128"/>
                </a:lnTo>
                <a:lnTo>
                  <a:pt x="296" y="128"/>
                </a:lnTo>
                <a:lnTo>
                  <a:pt x="296" y="130"/>
                </a:lnTo>
                <a:lnTo>
                  <a:pt x="296" y="130"/>
                </a:lnTo>
                <a:lnTo>
                  <a:pt x="296" y="130"/>
                </a:lnTo>
                <a:lnTo>
                  <a:pt x="296" y="131"/>
                </a:lnTo>
                <a:lnTo>
                  <a:pt x="296" y="130"/>
                </a:lnTo>
                <a:lnTo>
                  <a:pt x="295" y="130"/>
                </a:lnTo>
                <a:lnTo>
                  <a:pt x="295" y="130"/>
                </a:lnTo>
                <a:lnTo>
                  <a:pt x="295" y="130"/>
                </a:lnTo>
                <a:lnTo>
                  <a:pt x="293" y="130"/>
                </a:lnTo>
                <a:lnTo>
                  <a:pt x="293" y="130"/>
                </a:lnTo>
                <a:lnTo>
                  <a:pt x="295" y="131"/>
                </a:lnTo>
                <a:lnTo>
                  <a:pt x="295" y="131"/>
                </a:lnTo>
                <a:lnTo>
                  <a:pt x="295" y="131"/>
                </a:lnTo>
                <a:lnTo>
                  <a:pt x="295" y="131"/>
                </a:lnTo>
                <a:lnTo>
                  <a:pt x="292" y="131"/>
                </a:lnTo>
                <a:lnTo>
                  <a:pt x="291" y="133"/>
                </a:lnTo>
                <a:lnTo>
                  <a:pt x="289" y="133"/>
                </a:lnTo>
                <a:lnTo>
                  <a:pt x="289" y="133"/>
                </a:lnTo>
                <a:lnTo>
                  <a:pt x="286" y="134"/>
                </a:lnTo>
                <a:lnTo>
                  <a:pt x="285" y="134"/>
                </a:lnTo>
                <a:lnTo>
                  <a:pt x="283" y="134"/>
                </a:lnTo>
                <a:lnTo>
                  <a:pt x="283" y="135"/>
                </a:lnTo>
                <a:lnTo>
                  <a:pt x="283" y="135"/>
                </a:lnTo>
                <a:lnTo>
                  <a:pt x="283" y="135"/>
                </a:lnTo>
                <a:lnTo>
                  <a:pt x="283" y="135"/>
                </a:lnTo>
                <a:lnTo>
                  <a:pt x="282" y="135"/>
                </a:lnTo>
                <a:lnTo>
                  <a:pt x="282" y="135"/>
                </a:lnTo>
                <a:lnTo>
                  <a:pt x="281" y="135"/>
                </a:lnTo>
                <a:lnTo>
                  <a:pt x="281" y="137"/>
                </a:lnTo>
                <a:lnTo>
                  <a:pt x="278" y="138"/>
                </a:lnTo>
                <a:lnTo>
                  <a:pt x="278" y="138"/>
                </a:lnTo>
                <a:lnTo>
                  <a:pt x="278" y="137"/>
                </a:lnTo>
                <a:lnTo>
                  <a:pt x="278" y="137"/>
                </a:lnTo>
                <a:lnTo>
                  <a:pt x="276" y="137"/>
                </a:lnTo>
                <a:lnTo>
                  <a:pt x="276" y="135"/>
                </a:lnTo>
                <a:lnTo>
                  <a:pt x="276" y="135"/>
                </a:lnTo>
                <a:lnTo>
                  <a:pt x="276" y="137"/>
                </a:lnTo>
                <a:lnTo>
                  <a:pt x="276" y="137"/>
                </a:lnTo>
                <a:lnTo>
                  <a:pt x="275" y="138"/>
                </a:lnTo>
                <a:lnTo>
                  <a:pt x="275" y="138"/>
                </a:lnTo>
                <a:lnTo>
                  <a:pt x="275" y="138"/>
                </a:lnTo>
                <a:lnTo>
                  <a:pt x="275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0"/>
                </a:lnTo>
                <a:lnTo>
                  <a:pt x="272" y="140"/>
                </a:lnTo>
                <a:lnTo>
                  <a:pt x="272" y="140"/>
                </a:lnTo>
                <a:lnTo>
                  <a:pt x="272" y="140"/>
                </a:lnTo>
                <a:lnTo>
                  <a:pt x="273" y="138"/>
                </a:lnTo>
                <a:lnTo>
                  <a:pt x="273" y="138"/>
                </a:lnTo>
                <a:lnTo>
                  <a:pt x="273" y="138"/>
                </a:lnTo>
                <a:lnTo>
                  <a:pt x="275" y="137"/>
                </a:lnTo>
                <a:lnTo>
                  <a:pt x="275" y="137"/>
                </a:lnTo>
                <a:lnTo>
                  <a:pt x="273" y="137"/>
                </a:lnTo>
                <a:lnTo>
                  <a:pt x="273" y="137"/>
                </a:lnTo>
                <a:lnTo>
                  <a:pt x="272" y="137"/>
                </a:lnTo>
                <a:lnTo>
                  <a:pt x="271" y="138"/>
                </a:lnTo>
                <a:lnTo>
                  <a:pt x="271" y="138"/>
                </a:lnTo>
                <a:lnTo>
                  <a:pt x="271" y="138"/>
                </a:lnTo>
                <a:lnTo>
                  <a:pt x="271" y="140"/>
                </a:lnTo>
                <a:lnTo>
                  <a:pt x="271" y="140"/>
                </a:lnTo>
                <a:lnTo>
                  <a:pt x="271" y="140"/>
                </a:lnTo>
                <a:lnTo>
                  <a:pt x="271" y="140"/>
                </a:lnTo>
                <a:lnTo>
                  <a:pt x="269" y="141"/>
                </a:lnTo>
                <a:lnTo>
                  <a:pt x="268" y="141"/>
                </a:lnTo>
                <a:lnTo>
                  <a:pt x="268" y="141"/>
                </a:lnTo>
                <a:lnTo>
                  <a:pt x="266" y="141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5" y="144"/>
                </a:lnTo>
                <a:lnTo>
                  <a:pt x="265" y="144"/>
                </a:lnTo>
                <a:lnTo>
                  <a:pt x="264" y="144"/>
                </a:lnTo>
                <a:lnTo>
                  <a:pt x="264" y="144"/>
                </a:lnTo>
                <a:lnTo>
                  <a:pt x="264" y="144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5"/>
                </a:lnTo>
                <a:lnTo>
                  <a:pt x="262" y="147"/>
                </a:lnTo>
                <a:lnTo>
                  <a:pt x="262" y="147"/>
                </a:lnTo>
                <a:lnTo>
                  <a:pt x="262" y="147"/>
                </a:lnTo>
                <a:lnTo>
                  <a:pt x="262" y="147"/>
                </a:lnTo>
                <a:lnTo>
                  <a:pt x="261" y="147"/>
                </a:lnTo>
                <a:lnTo>
                  <a:pt x="259" y="147"/>
                </a:lnTo>
                <a:lnTo>
                  <a:pt x="259" y="148"/>
                </a:lnTo>
                <a:lnTo>
                  <a:pt x="259" y="148"/>
                </a:lnTo>
                <a:lnTo>
                  <a:pt x="259" y="148"/>
                </a:lnTo>
                <a:lnTo>
                  <a:pt x="259" y="148"/>
                </a:lnTo>
                <a:lnTo>
                  <a:pt x="258" y="148"/>
                </a:lnTo>
                <a:lnTo>
                  <a:pt x="258" y="150"/>
                </a:lnTo>
                <a:lnTo>
                  <a:pt x="258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4" y="150"/>
                </a:lnTo>
                <a:lnTo>
                  <a:pt x="254" y="151"/>
                </a:lnTo>
                <a:lnTo>
                  <a:pt x="251" y="151"/>
                </a:lnTo>
                <a:lnTo>
                  <a:pt x="251" y="151"/>
                </a:lnTo>
                <a:lnTo>
                  <a:pt x="249" y="153"/>
                </a:lnTo>
                <a:lnTo>
                  <a:pt x="249" y="153"/>
                </a:lnTo>
                <a:lnTo>
                  <a:pt x="251" y="154"/>
                </a:lnTo>
                <a:lnTo>
                  <a:pt x="251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3"/>
                </a:lnTo>
                <a:lnTo>
                  <a:pt x="248" y="153"/>
                </a:lnTo>
                <a:lnTo>
                  <a:pt x="248" y="154"/>
                </a:lnTo>
                <a:lnTo>
                  <a:pt x="248" y="154"/>
                </a:lnTo>
                <a:lnTo>
                  <a:pt x="246" y="154"/>
                </a:lnTo>
                <a:lnTo>
                  <a:pt x="246" y="154"/>
                </a:lnTo>
                <a:lnTo>
                  <a:pt x="246" y="154"/>
                </a:lnTo>
                <a:lnTo>
                  <a:pt x="245" y="154"/>
                </a:lnTo>
                <a:lnTo>
                  <a:pt x="244" y="154"/>
                </a:lnTo>
                <a:lnTo>
                  <a:pt x="244" y="154"/>
                </a:lnTo>
                <a:lnTo>
                  <a:pt x="242" y="154"/>
                </a:lnTo>
                <a:lnTo>
                  <a:pt x="242" y="154"/>
                </a:lnTo>
                <a:lnTo>
                  <a:pt x="242" y="155"/>
                </a:lnTo>
                <a:lnTo>
                  <a:pt x="242" y="155"/>
                </a:lnTo>
                <a:lnTo>
                  <a:pt x="242" y="155"/>
                </a:lnTo>
                <a:lnTo>
                  <a:pt x="239" y="155"/>
                </a:lnTo>
                <a:lnTo>
                  <a:pt x="238" y="157"/>
                </a:lnTo>
                <a:lnTo>
                  <a:pt x="236" y="158"/>
                </a:lnTo>
                <a:lnTo>
                  <a:pt x="234" y="160"/>
                </a:lnTo>
                <a:lnTo>
                  <a:pt x="232" y="160"/>
                </a:lnTo>
                <a:lnTo>
                  <a:pt x="232" y="161"/>
                </a:lnTo>
                <a:lnTo>
                  <a:pt x="232" y="161"/>
                </a:lnTo>
                <a:lnTo>
                  <a:pt x="231" y="160"/>
                </a:lnTo>
                <a:lnTo>
                  <a:pt x="231" y="160"/>
                </a:lnTo>
                <a:lnTo>
                  <a:pt x="229" y="161"/>
                </a:lnTo>
                <a:lnTo>
                  <a:pt x="229" y="161"/>
                </a:lnTo>
                <a:lnTo>
                  <a:pt x="229" y="161"/>
                </a:lnTo>
                <a:lnTo>
                  <a:pt x="229" y="161"/>
                </a:lnTo>
                <a:lnTo>
                  <a:pt x="231" y="163"/>
                </a:lnTo>
                <a:lnTo>
                  <a:pt x="231" y="163"/>
                </a:lnTo>
                <a:lnTo>
                  <a:pt x="231" y="163"/>
                </a:lnTo>
                <a:lnTo>
                  <a:pt x="232" y="161"/>
                </a:lnTo>
                <a:lnTo>
                  <a:pt x="232" y="161"/>
                </a:lnTo>
                <a:lnTo>
                  <a:pt x="232" y="163"/>
                </a:lnTo>
                <a:lnTo>
                  <a:pt x="234" y="163"/>
                </a:lnTo>
                <a:lnTo>
                  <a:pt x="234" y="163"/>
                </a:lnTo>
                <a:lnTo>
                  <a:pt x="234" y="161"/>
                </a:lnTo>
                <a:lnTo>
                  <a:pt x="234" y="161"/>
                </a:lnTo>
                <a:lnTo>
                  <a:pt x="234" y="163"/>
                </a:lnTo>
                <a:lnTo>
                  <a:pt x="234" y="163"/>
                </a:lnTo>
                <a:lnTo>
                  <a:pt x="232" y="163"/>
                </a:lnTo>
                <a:lnTo>
                  <a:pt x="232" y="163"/>
                </a:lnTo>
                <a:lnTo>
                  <a:pt x="232" y="163"/>
                </a:lnTo>
                <a:lnTo>
                  <a:pt x="234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3"/>
                </a:lnTo>
                <a:lnTo>
                  <a:pt x="239" y="163"/>
                </a:lnTo>
                <a:lnTo>
                  <a:pt x="242" y="161"/>
                </a:lnTo>
                <a:lnTo>
                  <a:pt x="242" y="161"/>
                </a:lnTo>
                <a:lnTo>
                  <a:pt x="242" y="161"/>
                </a:lnTo>
                <a:lnTo>
                  <a:pt x="246" y="160"/>
                </a:lnTo>
                <a:lnTo>
                  <a:pt x="248" y="160"/>
                </a:lnTo>
                <a:lnTo>
                  <a:pt x="249" y="158"/>
                </a:lnTo>
                <a:lnTo>
                  <a:pt x="249" y="158"/>
                </a:lnTo>
                <a:lnTo>
                  <a:pt x="251" y="158"/>
                </a:lnTo>
                <a:lnTo>
                  <a:pt x="251" y="158"/>
                </a:lnTo>
                <a:lnTo>
                  <a:pt x="252" y="158"/>
                </a:lnTo>
                <a:lnTo>
                  <a:pt x="254" y="157"/>
                </a:lnTo>
                <a:lnTo>
                  <a:pt x="255" y="157"/>
                </a:lnTo>
                <a:lnTo>
                  <a:pt x="255" y="157"/>
                </a:lnTo>
                <a:lnTo>
                  <a:pt x="255" y="157"/>
                </a:lnTo>
                <a:lnTo>
                  <a:pt x="255" y="157"/>
                </a:lnTo>
                <a:lnTo>
                  <a:pt x="256" y="157"/>
                </a:lnTo>
                <a:lnTo>
                  <a:pt x="258" y="157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61" y="155"/>
                </a:lnTo>
                <a:lnTo>
                  <a:pt x="264" y="154"/>
                </a:lnTo>
                <a:lnTo>
                  <a:pt x="266" y="154"/>
                </a:lnTo>
                <a:lnTo>
                  <a:pt x="266" y="153"/>
                </a:lnTo>
                <a:lnTo>
                  <a:pt x="268" y="153"/>
                </a:lnTo>
                <a:lnTo>
                  <a:pt x="268" y="153"/>
                </a:lnTo>
                <a:lnTo>
                  <a:pt x="271" y="153"/>
                </a:lnTo>
                <a:lnTo>
                  <a:pt x="272" y="151"/>
                </a:lnTo>
                <a:lnTo>
                  <a:pt x="275" y="150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81" y="148"/>
                </a:lnTo>
                <a:lnTo>
                  <a:pt x="283" y="147"/>
                </a:lnTo>
                <a:lnTo>
                  <a:pt x="285" y="147"/>
                </a:lnTo>
                <a:lnTo>
                  <a:pt x="288" y="145"/>
                </a:lnTo>
                <a:lnTo>
                  <a:pt x="288" y="145"/>
                </a:lnTo>
                <a:lnTo>
                  <a:pt x="288" y="145"/>
                </a:lnTo>
                <a:lnTo>
                  <a:pt x="288" y="145"/>
                </a:lnTo>
                <a:lnTo>
                  <a:pt x="289" y="145"/>
                </a:lnTo>
                <a:lnTo>
                  <a:pt x="289" y="145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91" y="144"/>
                </a:lnTo>
                <a:lnTo>
                  <a:pt x="291" y="145"/>
                </a:lnTo>
                <a:lnTo>
                  <a:pt x="291" y="145"/>
                </a:lnTo>
                <a:lnTo>
                  <a:pt x="296" y="143"/>
                </a:lnTo>
                <a:lnTo>
                  <a:pt x="302" y="140"/>
                </a:lnTo>
                <a:lnTo>
                  <a:pt x="302" y="140"/>
                </a:lnTo>
                <a:lnTo>
                  <a:pt x="302" y="141"/>
                </a:lnTo>
                <a:lnTo>
                  <a:pt x="302" y="141"/>
                </a:lnTo>
                <a:lnTo>
                  <a:pt x="302" y="141"/>
                </a:lnTo>
                <a:lnTo>
                  <a:pt x="302" y="143"/>
                </a:lnTo>
                <a:lnTo>
                  <a:pt x="302" y="143"/>
                </a:lnTo>
                <a:lnTo>
                  <a:pt x="303" y="143"/>
                </a:lnTo>
                <a:lnTo>
                  <a:pt x="303" y="143"/>
                </a:lnTo>
                <a:lnTo>
                  <a:pt x="303" y="143"/>
                </a:lnTo>
                <a:lnTo>
                  <a:pt x="303" y="143"/>
                </a:lnTo>
                <a:lnTo>
                  <a:pt x="305" y="141"/>
                </a:lnTo>
                <a:lnTo>
                  <a:pt x="305" y="141"/>
                </a:lnTo>
                <a:lnTo>
                  <a:pt x="305" y="143"/>
                </a:lnTo>
                <a:lnTo>
                  <a:pt x="305" y="143"/>
                </a:lnTo>
                <a:lnTo>
                  <a:pt x="306" y="143"/>
                </a:lnTo>
                <a:lnTo>
                  <a:pt x="306" y="143"/>
                </a:lnTo>
                <a:lnTo>
                  <a:pt x="306" y="143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0"/>
                </a:lnTo>
                <a:lnTo>
                  <a:pt x="305" y="140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6" y="138"/>
                </a:lnTo>
                <a:lnTo>
                  <a:pt x="306" y="138"/>
                </a:lnTo>
                <a:lnTo>
                  <a:pt x="306" y="140"/>
                </a:lnTo>
                <a:lnTo>
                  <a:pt x="306" y="140"/>
                </a:lnTo>
                <a:lnTo>
                  <a:pt x="306" y="138"/>
                </a:lnTo>
                <a:lnTo>
                  <a:pt x="306" y="138"/>
                </a:lnTo>
                <a:lnTo>
                  <a:pt x="306" y="138"/>
                </a:lnTo>
                <a:lnTo>
                  <a:pt x="308" y="140"/>
                </a:lnTo>
                <a:lnTo>
                  <a:pt x="308" y="140"/>
                </a:lnTo>
                <a:lnTo>
                  <a:pt x="308" y="140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8" y="141"/>
                </a:lnTo>
                <a:lnTo>
                  <a:pt x="308" y="141"/>
                </a:lnTo>
                <a:lnTo>
                  <a:pt x="308" y="141"/>
                </a:lnTo>
                <a:lnTo>
                  <a:pt x="309" y="141"/>
                </a:lnTo>
                <a:lnTo>
                  <a:pt x="309" y="141"/>
                </a:lnTo>
                <a:lnTo>
                  <a:pt x="312" y="140"/>
                </a:lnTo>
                <a:lnTo>
                  <a:pt x="313" y="138"/>
                </a:lnTo>
                <a:lnTo>
                  <a:pt x="315" y="138"/>
                </a:lnTo>
                <a:lnTo>
                  <a:pt x="316" y="137"/>
                </a:lnTo>
                <a:lnTo>
                  <a:pt x="316" y="137"/>
                </a:lnTo>
                <a:lnTo>
                  <a:pt x="316" y="137"/>
                </a:lnTo>
                <a:lnTo>
                  <a:pt x="315" y="137"/>
                </a:lnTo>
                <a:lnTo>
                  <a:pt x="315" y="137"/>
                </a:lnTo>
                <a:lnTo>
                  <a:pt x="315" y="137"/>
                </a:lnTo>
                <a:lnTo>
                  <a:pt x="316" y="135"/>
                </a:lnTo>
                <a:lnTo>
                  <a:pt x="318" y="134"/>
                </a:lnTo>
                <a:lnTo>
                  <a:pt x="319" y="134"/>
                </a:lnTo>
                <a:lnTo>
                  <a:pt x="319" y="135"/>
                </a:lnTo>
                <a:lnTo>
                  <a:pt x="319" y="135"/>
                </a:lnTo>
                <a:lnTo>
                  <a:pt x="319" y="135"/>
                </a:lnTo>
                <a:lnTo>
                  <a:pt x="319" y="135"/>
                </a:lnTo>
                <a:lnTo>
                  <a:pt x="318" y="137"/>
                </a:lnTo>
                <a:lnTo>
                  <a:pt x="318" y="137"/>
                </a:lnTo>
                <a:lnTo>
                  <a:pt x="318" y="137"/>
                </a:lnTo>
                <a:lnTo>
                  <a:pt x="319" y="137"/>
                </a:lnTo>
                <a:lnTo>
                  <a:pt x="319" y="137"/>
                </a:lnTo>
                <a:lnTo>
                  <a:pt x="320" y="135"/>
                </a:lnTo>
                <a:lnTo>
                  <a:pt x="322" y="135"/>
                </a:lnTo>
                <a:lnTo>
                  <a:pt x="320" y="134"/>
                </a:lnTo>
                <a:lnTo>
                  <a:pt x="320" y="134"/>
                </a:lnTo>
                <a:lnTo>
                  <a:pt x="320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5"/>
                </a:lnTo>
                <a:lnTo>
                  <a:pt x="322" y="135"/>
                </a:lnTo>
                <a:lnTo>
                  <a:pt x="323" y="135"/>
                </a:lnTo>
                <a:lnTo>
                  <a:pt x="323" y="134"/>
                </a:lnTo>
                <a:lnTo>
                  <a:pt x="323" y="134"/>
                </a:lnTo>
                <a:lnTo>
                  <a:pt x="325" y="134"/>
                </a:lnTo>
                <a:lnTo>
                  <a:pt x="325" y="134"/>
                </a:lnTo>
                <a:lnTo>
                  <a:pt x="323" y="133"/>
                </a:lnTo>
                <a:lnTo>
                  <a:pt x="323" y="133"/>
                </a:lnTo>
                <a:lnTo>
                  <a:pt x="323" y="133"/>
                </a:lnTo>
                <a:lnTo>
                  <a:pt x="325" y="133"/>
                </a:lnTo>
                <a:lnTo>
                  <a:pt x="325" y="131"/>
                </a:lnTo>
                <a:lnTo>
                  <a:pt x="325" y="131"/>
                </a:lnTo>
                <a:lnTo>
                  <a:pt x="325" y="131"/>
                </a:lnTo>
                <a:lnTo>
                  <a:pt x="325" y="131"/>
                </a:lnTo>
                <a:lnTo>
                  <a:pt x="326" y="130"/>
                </a:lnTo>
                <a:lnTo>
                  <a:pt x="328" y="130"/>
                </a:lnTo>
                <a:lnTo>
                  <a:pt x="329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29" y="131"/>
                </a:lnTo>
                <a:lnTo>
                  <a:pt x="329" y="131"/>
                </a:lnTo>
                <a:lnTo>
                  <a:pt x="329" y="131"/>
                </a:lnTo>
                <a:lnTo>
                  <a:pt x="328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3"/>
                </a:lnTo>
                <a:lnTo>
                  <a:pt x="326" y="133"/>
                </a:lnTo>
                <a:lnTo>
                  <a:pt x="328" y="133"/>
                </a:lnTo>
                <a:lnTo>
                  <a:pt x="328" y="134"/>
                </a:lnTo>
                <a:lnTo>
                  <a:pt x="328" y="134"/>
                </a:lnTo>
                <a:lnTo>
                  <a:pt x="329" y="134"/>
                </a:lnTo>
                <a:lnTo>
                  <a:pt x="329" y="134"/>
                </a:lnTo>
                <a:lnTo>
                  <a:pt x="329" y="133"/>
                </a:lnTo>
                <a:lnTo>
                  <a:pt x="330" y="133"/>
                </a:lnTo>
                <a:lnTo>
                  <a:pt x="330" y="133"/>
                </a:lnTo>
                <a:lnTo>
                  <a:pt x="332" y="133"/>
                </a:lnTo>
                <a:lnTo>
                  <a:pt x="332" y="133"/>
                </a:lnTo>
                <a:lnTo>
                  <a:pt x="332" y="133"/>
                </a:lnTo>
                <a:lnTo>
                  <a:pt x="333" y="133"/>
                </a:lnTo>
                <a:lnTo>
                  <a:pt x="333" y="133"/>
                </a:lnTo>
                <a:lnTo>
                  <a:pt x="333" y="133"/>
                </a:lnTo>
                <a:lnTo>
                  <a:pt x="332" y="134"/>
                </a:lnTo>
                <a:lnTo>
                  <a:pt x="332" y="134"/>
                </a:lnTo>
                <a:lnTo>
                  <a:pt x="330" y="134"/>
                </a:lnTo>
                <a:lnTo>
                  <a:pt x="330" y="135"/>
                </a:lnTo>
                <a:lnTo>
                  <a:pt x="330" y="135"/>
                </a:lnTo>
                <a:lnTo>
                  <a:pt x="330" y="134"/>
                </a:lnTo>
                <a:lnTo>
                  <a:pt x="330" y="134"/>
                </a:lnTo>
                <a:lnTo>
                  <a:pt x="330" y="135"/>
                </a:lnTo>
                <a:lnTo>
                  <a:pt x="329" y="134"/>
                </a:lnTo>
                <a:lnTo>
                  <a:pt x="329" y="134"/>
                </a:lnTo>
                <a:lnTo>
                  <a:pt x="329" y="135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8"/>
                </a:lnTo>
                <a:lnTo>
                  <a:pt x="328" y="138"/>
                </a:lnTo>
                <a:lnTo>
                  <a:pt x="328" y="138"/>
                </a:lnTo>
                <a:lnTo>
                  <a:pt x="328" y="137"/>
                </a:lnTo>
                <a:lnTo>
                  <a:pt x="328" y="137"/>
                </a:lnTo>
                <a:lnTo>
                  <a:pt x="326" y="138"/>
                </a:lnTo>
                <a:lnTo>
                  <a:pt x="326" y="138"/>
                </a:lnTo>
                <a:lnTo>
                  <a:pt x="325" y="138"/>
                </a:lnTo>
                <a:lnTo>
                  <a:pt x="325" y="138"/>
                </a:lnTo>
                <a:lnTo>
                  <a:pt x="323" y="138"/>
                </a:lnTo>
                <a:lnTo>
                  <a:pt x="323" y="140"/>
                </a:lnTo>
                <a:lnTo>
                  <a:pt x="323" y="140"/>
                </a:lnTo>
                <a:lnTo>
                  <a:pt x="320" y="141"/>
                </a:lnTo>
                <a:lnTo>
                  <a:pt x="319" y="141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4"/>
                </a:lnTo>
                <a:lnTo>
                  <a:pt x="318" y="144"/>
                </a:lnTo>
                <a:lnTo>
                  <a:pt x="319" y="144"/>
                </a:lnTo>
                <a:lnTo>
                  <a:pt x="319" y="144"/>
                </a:lnTo>
                <a:lnTo>
                  <a:pt x="320" y="144"/>
                </a:lnTo>
                <a:lnTo>
                  <a:pt x="320" y="143"/>
                </a:lnTo>
                <a:lnTo>
                  <a:pt x="320" y="143"/>
                </a:lnTo>
                <a:lnTo>
                  <a:pt x="322" y="143"/>
                </a:lnTo>
                <a:lnTo>
                  <a:pt x="322" y="143"/>
                </a:lnTo>
                <a:lnTo>
                  <a:pt x="323" y="141"/>
                </a:lnTo>
                <a:lnTo>
                  <a:pt x="325" y="141"/>
                </a:lnTo>
                <a:lnTo>
                  <a:pt x="326" y="141"/>
                </a:lnTo>
                <a:lnTo>
                  <a:pt x="326" y="141"/>
                </a:lnTo>
                <a:lnTo>
                  <a:pt x="326" y="140"/>
                </a:lnTo>
                <a:lnTo>
                  <a:pt x="326" y="140"/>
                </a:lnTo>
                <a:lnTo>
                  <a:pt x="328" y="140"/>
                </a:lnTo>
                <a:lnTo>
                  <a:pt x="328" y="141"/>
                </a:lnTo>
                <a:lnTo>
                  <a:pt x="328" y="141"/>
                </a:lnTo>
                <a:lnTo>
                  <a:pt x="328" y="140"/>
                </a:lnTo>
                <a:lnTo>
                  <a:pt x="328" y="140"/>
                </a:lnTo>
                <a:lnTo>
                  <a:pt x="329" y="140"/>
                </a:lnTo>
                <a:lnTo>
                  <a:pt x="330" y="138"/>
                </a:lnTo>
                <a:lnTo>
                  <a:pt x="330" y="138"/>
                </a:lnTo>
                <a:lnTo>
                  <a:pt x="332" y="137"/>
                </a:lnTo>
                <a:lnTo>
                  <a:pt x="332" y="137"/>
                </a:lnTo>
                <a:lnTo>
                  <a:pt x="333" y="137"/>
                </a:lnTo>
                <a:lnTo>
                  <a:pt x="336" y="137"/>
                </a:lnTo>
                <a:lnTo>
                  <a:pt x="336" y="137"/>
                </a:lnTo>
                <a:lnTo>
                  <a:pt x="335" y="137"/>
                </a:lnTo>
                <a:lnTo>
                  <a:pt x="335" y="137"/>
                </a:lnTo>
                <a:lnTo>
                  <a:pt x="335" y="138"/>
                </a:lnTo>
                <a:lnTo>
                  <a:pt x="335" y="138"/>
                </a:lnTo>
                <a:lnTo>
                  <a:pt x="336" y="138"/>
                </a:lnTo>
                <a:lnTo>
                  <a:pt x="339" y="137"/>
                </a:lnTo>
                <a:lnTo>
                  <a:pt x="343" y="135"/>
                </a:lnTo>
                <a:lnTo>
                  <a:pt x="343" y="135"/>
                </a:lnTo>
                <a:lnTo>
                  <a:pt x="343" y="137"/>
                </a:lnTo>
                <a:lnTo>
                  <a:pt x="343" y="137"/>
                </a:lnTo>
                <a:lnTo>
                  <a:pt x="345" y="135"/>
                </a:lnTo>
                <a:lnTo>
                  <a:pt x="345" y="135"/>
                </a:lnTo>
                <a:lnTo>
                  <a:pt x="345" y="135"/>
                </a:lnTo>
                <a:lnTo>
                  <a:pt x="345" y="135"/>
                </a:lnTo>
                <a:lnTo>
                  <a:pt x="345" y="134"/>
                </a:lnTo>
                <a:lnTo>
                  <a:pt x="345" y="134"/>
                </a:lnTo>
                <a:lnTo>
                  <a:pt x="346" y="134"/>
                </a:lnTo>
                <a:lnTo>
                  <a:pt x="346" y="134"/>
                </a:lnTo>
                <a:lnTo>
                  <a:pt x="346" y="134"/>
                </a:lnTo>
                <a:lnTo>
                  <a:pt x="346" y="134"/>
                </a:lnTo>
                <a:lnTo>
                  <a:pt x="348" y="134"/>
                </a:lnTo>
                <a:lnTo>
                  <a:pt x="348" y="134"/>
                </a:lnTo>
                <a:lnTo>
                  <a:pt x="350" y="134"/>
                </a:lnTo>
                <a:lnTo>
                  <a:pt x="350" y="134"/>
                </a:lnTo>
                <a:lnTo>
                  <a:pt x="350" y="133"/>
                </a:lnTo>
                <a:lnTo>
                  <a:pt x="352" y="133"/>
                </a:lnTo>
                <a:lnTo>
                  <a:pt x="353" y="133"/>
                </a:lnTo>
                <a:lnTo>
                  <a:pt x="353" y="133"/>
                </a:lnTo>
                <a:lnTo>
                  <a:pt x="353" y="133"/>
                </a:lnTo>
                <a:lnTo>
                  <a:pt x="355" y="133"/>
                </a:lnTo>
                <a:lnTo>
                  <a:pt x="355" y="133"/>
                </a:lnTo>
                <a:lnTo>
                  <a:pt x="355" y="133"/>
                </a:lnTo>
                <a:lnTo>
                  <a:pt x="355" y="133"/>
                </a:lnTo>
                <a:lnTo>
                  <a:pt x="353" y="134"/>
                </a:lnTo>
                <a:lnTo>
                  <a:pt x="353" y="134"/>
                </a:lnTo>
                <a:lnTo>
                  <a:pt x="353" y="134"/>
                </a:lnTo>
                <a:lnTo>
                  <a:pt x="353" y="134"/>
                </a:lnTo>
                <a:lnTo>
                  <a:pt x="346" y="135"/>
                </a:lnTo>
                <a:lnTo>
                  <a:pt x="343" y="137"/>
                </a:lnTo>
                <a:lnTo>
                  <a:pt x="340" y="138"/>
                </a:lnTo>
                <a:lnTo>
                  <a:pt x="340" y="138"/>
                </a:lnTo>
                <a:lnTo>
                  <a:pt x="339" y="138"/>
                </a:lnTo>
                <a:lnTo>
                  <a:pt x="338" y="138"/>
                </a:lnTo>
                <a:lnTo>
                  <a:pt x="338" y="140"/>
                </a:lnTo>
                <a:lnTo>
                  <a:pt x="338" y="140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40"/>
                </a:lnTo>
                <a:lnTo>
                  <a:pt x="335" y="140"/>
                </a:lnTo>
                <a:lnTo>
                  <a:pt x="333" y="141"/>
                </a:lnTo>
                <a:lnTo>
                  <a:pt x="333" y="141"/>
                </a:lnTo>
                <a:lnTo>
                  <a:pt x="333" y="141"/>
                </a:lnTo>
                <a:lnTo>
                  <a:pt x="332" y="141"/>
                </a:lnTo>
                <a:lnTo>
                  <a:pt x="332" y="141"/>
                </a:lnTo>
                <a:lnTo>
                  <a:pt x="332" y="140"/>
                </a:lnTo>
                <a:lnTo>
                  <a:pt x="332" y="140"/>
                </a:lnTo>
                <a:lnTo>
                  <a:pt x="332" y="140"/>
                </a:lnTo>
                <a:lnTo>
                  <a:pt x="330" y="141"/>
                </a:lnTo>
                <a:lnTo>
                  <a:pt x="329" y="143"/>
                </a:lnTo>
                <a:lnTo>
                  <a:pt x="329" y="143"/>
                </a:lnTo>
                <a:lnTo>
                  <a:pt x="328" y="143"/>
                </a:lnTo>
                <a:lnTo>
                  <a:pt x="326" y="145"/>
                </a:lnTo>
                <a:lnTo>
                  <a:pt x="326" y="145"/>
                </a:lnTo>
                <a:lnTo>
                  <a:pt x="326" y="144"/>
                </a:lnTo>
                <a:lnTo>
                  <a:pt x="325" y="144"/>
                </a:lnTo>
                <a:lnTo>
                  <a:pt x="323" y="145"/>
                </a:lnTo>
                <a:lnTo>
                  <a:pt x="323" y="145"/>
                </a:lnTo>
                <a:lnTo>
                  <a:pt x="323" y="145"/>
                </a:lnTo>
                <a:lnTo>
                  <a:pt x="323" y="147"/>
                </a:lnTo>
                <a:lnTo>
                  <a:pt x="323" y="147"/>
                </a:lnTo>
                <a:lnTo>
                  <a:pt x="323" y="145"/>
                </a:lnTo>
                <a:lnTo>
                  <a:pt x="323" y="145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19" y="147"/>
                </a:lnTo>
                <a:lnTo>
                  <a:pt x="319" y="147"/>
                </a:lnTo>
                <a:lnTo>
                  <a:pt x="319" y="148"/>
                </a:lnTo>
                <a:lnTo>
                  <a:pt x="318" y="150"/>
                </a:lnTo>
                <a:lnTo>
                  <a:pt x="318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48"/>
                </a:lnTo>
                <a:lnTo>
                  <a:pt x="316" y="148"/>
                </a:lnTo>
                <a:lnTo>
                  <a:pt x="316" y="148"/>
                </a:lnTo>
                <a:lnTo>
                  <a:pt x="316" y="148"/>
                </a:lnTo>
                <a:lnTo>
                  <a:pt x="315" y="147"/>
                </a:lnTo>
                <a:lnTo>
                  <a:pt x="315" y="147"/>
                </a:lnTo>
                <a:lnTo>
                  <a:pt x="313" y="147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50"/>
                </a:lnTo>
                <a:lnTo>
                  <a:pt x="312" y="150"/>
                </a:lnTo>
                <a:lnTo>
                  <a:pt x="312" y="150"/>
                </a:lnTo>
                <a:lnTo>
                  <a:pt x="312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1"/>
                </a:lnTo>
                <a:lnTo>
                  <a:pt x="311" y="151"/>
                </a:lnTo>
                <a:lnTo>
                  <a:pt x="311" y="151"/>
                </a:lnTo>
                <a:lnTo>
                  <a:pt x="311" y="153"/>
                </a:lnTo>
                <a:lnTo>
                  <a:pt x="309" y="153"/>
                </a:lnTo>
                <a:lnTo>
                  <a:pt x="308" y="153"/>
                </a:lnTo>
                <a:lnTo>
                  <a:pt x="308" y="154"/>
                </a:lnTo>
                <a:lnTo>
                  <a:pt x="308" y="154"/>
                </a:lnTo>
                <a:lnTo>
                  <a:pt x="308" y="155"/>
                </a:lnTo>
                <a:lnTo>
                  <a:pt x="308" y="155"/>
                </a:lnTo>
                <a:lnTo>
                  <a:pt x="309" y="155"/>
                </a:lnTo>
                <a:lnTo>
                  <a:pt x="309" y="154"/>
                </a:lnTo>
                <a:lnTo>
                  <a:pt x="309" y="154"/>
                </a:lnTo>
                <a:lnTo>
                  <a:pt x="311" y="153"/>
                </a:lnTo>
                <a:lnTo>
                  <a:pt x="311" y="154"/>
                </a:lnTo>
                <a:lnTo>
                  <a:pt x="311" y="154"/>
                </a:lnTo>
                <a:lnTo>
                  <a:pt x="312" y="153"/>
                </a:lnTo>
                <a:lnTo>
                  <a:pt x="312" y="153"/>
                </a:lnTo>
                <a:lnTo>
                  <a:pt x="312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1"/>
                </a:lnTo>
                <a:lnTo>
                  <a:pt x="313" y="151"/>
                </a:lnTo>
                <a:lnTo>
                  <a:pt x="313" y="151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5" y="153"/>
                </a:lnTo>
                <a:lnTo>
                  <a:pt x="316" y="153"/>
                </a:lnTo>
                <a:lnTo>
                  <a:pt x="316" y="153"/>
                </a:lnTo>
                <a:lnTo>
                  <a:pt x="318" y="151"/>
                </a:lnTo>
                <a:lnTo>
                  <a:pt x="319" y="150"/>
                </a:lnTo>
                <a:lnTo>
                  <a:pt x="320" y="150"/>
                </a:lnTo>
                <a:lnTo>
                  <a:pt x="322" y="150"/>
                </a:lnTo>
                <a:lnTo>
                  <a:pt x="322" y="150"/>
                </a:lnTo>
                <a:lnTo>
                  <a:pt x="322" y="150"/>
                </a:lnTo>
                <a:lnTo>
                  <a:pt x="322" y="150"/>
                </a:lnTo>
                <a:lnTo>
                  <a:pt x="323" y="150"/>
                </a:lnTo>
                <a:lnTo>
                  <a:pt x="323" y="148"/>
                </a:lnTo>
                <a:lnTo>
                  <a:pt x="326" y="148"/>
                </a:lnTo>
                <a:lnTo>
                  <a:pt x="328" y="147"/>
                </a:lnTo>
                <a:lnTo>
                  <a:pt x="329" y="147"/>
                </a:lnTo>
                <a:lnTo>
                  <a:pt x="330" y="147"/>
                </a:lnTo>
                <a:lnTo>
                  <a:pt x="330" y="147"/>
                </a:lnTo>
                <a:lnTo>
                  <a:pt x="330" y="147"/>
                </a:lnTo>
                <a:lnTo>
                  <a:pt x="332" y="147"/>
                </a:lnTo>
                <a:lnTo>
                  <a:pt x="333" y="145"/>
                </a:lnTo>
                <a:lnTo>
                  <a:pt x="335" y="144"/>
                </a:lnTo>
                <a:lnTo>
                  <a:pt x="335" y="144"/>
                </a:lnTo>
                <a:lnTo>
                  <a:pt x="336" y="144"/>
                </a:lnTo>
                <a:lnTo>
                  <a:pt x="336" y="144"/>
                </a:lnTo>
                <a:lnTo>
                  <a:pt x="338" y="144"/>
                </a:lnTo>
                <a:lnTo>
                  <a:pt x="339" y="144"/>
                </a:lnTo>
                <a:lnTo>
                  <a:pt x="340" y="143"/>
                </a:lnTo>
                <a:lnTo>
                  <a:pt x="343" y="141"/>
                </a:lnTo>
                <a:lnTo>
                  <a:pt x="343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0"/>
                </a:lnTo>
                <a:lnTo>
                  <a:pt x="346" y="140"/>
                </a:lnTo>
                <a:lnTo>
                  <a:pt x="349" y="138"/>
                </a:lnTo>
                <a:lnTo>
                  <a:pt x="350" y="138"/>
                </a:lnTo>
                <a:lnTo>
                  <a:pt x="352" y="137"/>
                </a:lnTo>
                <a:lnTo>
                  <a:pt x="352" y="137"/>
                </a:lnTo>
                <a:lnTo>
                  <a:pt x="352" y="138"/>
                </a:lnTo>
                <a:lnTo>
                  <a:pt x="353" y="138"/>
                </a:lnTo>
                <a:lnTo>
                  <a:pt x="353" y="138"/>
                </a:lnTo>
                <a:lnTo>
                  <a:pt x="353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6" y="138"/>
                </a:lnTo>
                <a:lnTo>
                  <a:pt x="356" y="138"/>
                </a:lnTo>
                <a:lnTo>
                  <a:pt x="356" y="137"/>
                </a:lnTo>
                <a:lnTo>
                  <a:pt x="356" y="137"/>
                </a:lnTo>
                <a:lnTo>
                  <a:pt x="358" y="137"/>
                </a:lnTo>
                <a:lnTo>
                  <a:pt x="360" y="137"/>
                </a:lnTo>
                <a:lnTo>
                  <a:pt x="363" y="135"/>
                </a:lnTo>
                <a:lnTo>
                  <a:pt x="365" y="134"/>
                </a:lnTo>
                <a:lnTo>
                  <a:pt x="363" y="134"/>
                </a:lnTo>
                <a:lnTo>
                  <a:pt x="363" y="134"/>
                </a:lnTo>
                <a:lnTo>
                  <a:pt x="365" y="134"/>
                </a:lnTo>
                <a:lnTo>
                  <a:pt x="365" y="134"/>
                </a:lnTo>
                <a:lnTo>
                  <a:pt x="366" y="134"/>
                </a:lnTo>
                <a:lnTo>
                  <a:pt x="366" y="133"/>
                </a:lnTo>
                <a:lnTo>
                  <a:pt x="366" y="133"/>
                </a:lnTo>
                <a:lnTo>
                  <a:pt x="367" y="134"/>
                </a:lnTo>
                <a:lnTo>
                  <a:pt x="367" y="134"/>
                </a:lnTo>
                <a:lnTo>
                  <a:pt x="367" y="134"/>
                </a:lnTo>
                <a:lnTo>
                  <a:pt x="369" y="134"/>
                </a:lnTo>
                <a:lnTo>
                  <a:pt x="369" y="134"/>
                </a:lnTo>
                <a:lnTo>
                  <a:pt x="367" y="134"/>
                </a:lnTo>
                <a:lnTo>
                  <a:pt x="369" y="134"/>
                </a:lnTo>
                <a:lnTo>
                  <a:pt x="369" y="134"/>
                </a:lnTo>
                <a:lnTo>
                  <a:pt x="367" y="135"/>
                </a:lnTo>
                <a:lnTo>
                  <a:pt x="367" y="135"/>
                </a:lnTo>
                <a:lnTo>
                  <a:pt x="365" y="135"/>
                </a:lnTo>
                <a:lnTo>
                  <a:pt x="365" y="135"/>
                </a:lnTo>
                <a:lnTo>
                  <a:pt x="363" y="135"/>
                </a:lnTo>
                <a:lnTo>
                  <a:pt x="363" y="137"/>
                </a:lnTo>
                <a:lnTo>
                  <a:pt x="363" y="137"/>
                </a:lnTo>
                <a:lnTo>
                  <a:pt x="363" y="137"/>
                </a:lnTo>
                <a:lnTo>
                  <a:pt x="363" y="137"/>
                </a:lnTo>
                <a:lnTo>
                  <a:pt x="363" y="138"/>
                </a:lnTo>
                <a:lnTo>
                  <a:pt x="363" y="138"/>
                </a:lnTo>
                <a:lnTo>
                  <a:pt x="362" y="138"/>
                </a:lnTo>
                <a:lnTo>
                  <a:pt x="359" y="138"/>
                </a:lnTo>
                <a:lnTo>
                  <a:pt x="358" y="140"/>
                </a:lnTo>
                <a:lnTo>
                  <a:pt x="356" y="141"/>
                </a:lnTo>
                <a:lnTo>
                  <a:pt x="356" y="141"/>
                </a:lnTo>
                <a:lnTo>
                  <a:pt x="355" y="141"/>
                </a:lnTo>
                <a:lnTo>
                  <a:pt x="353" y="143"/>
                </a:lnTo>
                <a:lnTo>
                  <a:pt x="352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8" y="144"/>
                </a:lnTo>
                <a:lnTo>
                  <a:pt x="348" y="144"/>
                </a:lnTo>
                <a:lnTo>
                  <a:pt x="348" y="144"/>
                </a:lnTo>
                <a:lnTo>
                  <a:pt x="348" y="144"/>
                </a:lnTo>
                <a:lnTo>
                  <a:pt x="348" y="145"/>
                </a:lnTo>
                <a:lnTo>
                  <a:pt x="346" y="145"/>
                </a:lnTo>
                <a:lnTo>
                  <a:pt x="345" y="145"/>
                </a:lnTo>
                <a:lnTo>
                  <a:pt x="345" y="145"/>
                </a:lnTo>
                <a:lnTo>
                  <a:pt x="345" y="145"/>
                </a:lnTo>
                <a:lnTo>
                  <a:pt x="345" y="147"/>
                </a:lnTo>
                <a:lnTo>
                  <a:pt x="343" y="147"/>
                </a:lnTo>
                <a:lnTo>
                  <a:pt x="345" y="147"/>
                </a:lnTo>
                <a:lnTo>
                  <a:pt x="345" y="147"/>
                </a:lnTo>
                <a:lnTo>
                  <a:pt x="343" y="147"/>
                </a:lnTo>
                <a:lnTo>
                  <a:pt x="343" y="147"/>
                </a:lnTo>
                <a:lnTo>
                  <a:pt x="342" y="147"/>
                </a:lnTo>
                <a:lnTo>
                  <a:pt x="342" y="147"/>
                </a:lnTo>
                <a:lnTo>
                  <a:pt x="342" y="147"/>
                </a:lnTo>
                <a:lnTo>
                  <a:pt x="340" y="148"/>
                </a:lnTo>
                <a:lnTo>
                  <a:pt x="340" y="148"/>
                </a:lnTo>
                <a:lnTo>
                  <a:pt x="339" y="147"/>
                </a:lnTo>
                <a:lnTo>
                  <a:pt x="342" y="145"/>
                </a:lnTo>
                <a:lnTo>
                  <a:pt x="342" y="145"/>
                </a:lnTo>
                <a:lnTo>
                  <a:pt x="342" y="145"/>
                </a:lnTo>
                <a:lnTo>
                  <a:pt x="342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5" y="145"/>
                </a:lnTo>
                <a:lnTo>
                  <a:pt x="345" y="144"/>
                </a:lnTo>
                <a:lnTo>
                  <a:pt x="345" y="144"/>
                </a:lnTo>
                <a:lnTo>
                  <a:pt x="345" y="144"/>
                </a:lnTo>
                <a:lnTo>
                  <a:pt x="345" y="144"/>
                </a:lnTo>
                <a:lnTo>
                  <a:pt x="343" y="144"/>
                </a:lnTo>
                <a:lnTo>
                  <a:pt x="340" y="144"/>
                </a:lnTo>
                <a:lnTo>
                  <a:pt x="336" y="147"/>
                </a:lnTo>
                <a:lnTo>
                  <a:pt x="336" y="147"/>
                </a:lnTo>
                <a:lnTo>
                  <a:pt x="335" y="147"/>
                </a:lnTo>
                <a:lnTo>
                  <a:pt x="335" y="147"/>
                </a:lnTo>
                <a:lnTo>
                  <a:pt x="332" y="148"/>
                </a:lnTo>
                <a:lnTo>
                  <a:pt x="328" y="150"/>
                </a:lnTo>
                <a:lnTo>
                  <a:pt x="328" y="150"/>
                </a:lnTo>
                <a:lnTo>
                  <a:pt x="328" y="150"/>
                </a:lnTo>
                <a:lnTo>
                  <a:pt x="326" y="150"/>
                </a:lnTo>
                <a:lnTo>
                  <a:pt x="326" y="150"/>
                </a:lnTo>
                <a:lnTo>
                  <a:pt x="326" y="151"/>
                </a:lnTo>
                <a:lnTo>
                  <a:pt x="329" y="151"/>
                </a:lnTo>
                <a:lnTo>
                  <a:pt x="329" y="151"/>
                </a:lnTo>
                <a:lnTo>
                  <a:pt x="329" y="151"/>
                </a:lnTo>
                <a:lnTo>
                  <a:pt x="329" y="151"/>
                </a:lnTo>
                <a:lnTo>
                  <a:pt x="328" y="151"/>
                </a:lnTo>
                <a:lnTo>
                  <a:pt x="326" y="151"/>
                </a:lnTo>
                <a:lnTo>
                  <a:pt x="326" y="153"/>
                </a:lnTo>
                <a:lnTo>
                  <a:pt x="326" y="153"/>
                </a:lnTo>
                <a:lnTo>
                  <a:pt x="326" y="153"/>
                </a:lnTo>
                <a:lnTo>
                  <a:pt x="326" y="153"/>
                </a:lnTo>
                <a:lnTo>
                  <a:pt x="326" y="151"/>
                </a:lnTo>
                <a:lnTo>
                  <a:pt x="325" y="151"/>
                </a:lnTo>
                <a:lnTo>
                  <a:pt x="325" y="151"/>
                </a:lnTo>
                <a:lnTo>
                  <a:pt x="325" y="153"/>
                </a:lnTo>
                <a:lnTo>
                  <a:pt x="325" y="153"/>
                </a:lnTo>
                <a:lnTo>
                  <a:pt x="325" y="153"/>
                </a:lnTo>
                <a:lnTo>
                  <a:pt x="325" y="154"/>
                </a:lnTo>
                <a:lnTo>
                  <a:pt x="325" y="154"/>
                </a:lnTo>
                <a:lnTo>
                  <a:pt x="325" y="155"/>
                </a:lnTo>
                <a:lnTo>
                  <a:pt x="325" y="155"/>
                </a:lnTo>
                <a:lnTo>
                  <a:pt x="325" y="155"/>
                </a:lnTo>
                <a:lnTo>
                  <a:pt x="326" y="155"/>
                </a:lnTo>
                <a:lnTo>
                  <a:pt x="326" y="155"/>
                </a:lnTo>
                <a:lnTo>
                  <a:pt x="326" y="155"/>
                </a:lnTo>
                <a:lnTo>
                  <a:pt x="326" y="157"/>
                </a:lnTo>
                <a:lnTo>
                  <a:pt x="326" y="157"/>
                </a:lnTo>
                <a:lnTo>
                  <a:pt x="326" y="157"/>
                </a:lnTo>
                <a:lnTo>
                  <a:pt x="326" y="157"/>
                </a:lnTo>
                <a:lnTo>
                  <a:pt x="328" y="157"/>
                </a:lnTo>
                <a:lnTo>
                  <a:pt x="329" y="157"/>
                </a:lnTo>
                <a:lnTo>
                  <a:pt x="330" y="157"/>
                </a:lnTo>
                <a:lnTo>
                  <a:pt x="332" y="155"/>
                </a:lnTo>
                <a:lnTo>
                  <a:pt x="332" y="155"/>
                </a:lnTo>
                <a:lnTo>
                  <a:pt x="332" y="155"/>
                </a:lnTo>
                <a:lnTo>
                  <a:pt x="332" y="154"/>
                </a:lnTo>
                <a:lnTo>
                  <a:pt x="333" y="154"/>
                </a:lnTo>
                <a:lnTo>
                  <a:pt x="335" y="154"/>
                </a:lnTo>
                <a:lnTo>
                  <a:pt x="335" y="154"/>
                </a:lnTo>
                <a:lnTo>
                  <a:pt x="336" y="154"/>
                </a:lnTo>
                <a:lnTo>
                  <a:pt x="336" y="154"/>
                </a:lnTo>
                <a:lnTo>
                  <a:pt x="335" y="153"/>
                </a:lnTo>
                <a:lnTo>
                  <a:pt x="335" y="153"/>
                </a:lnTo>
                <a:lnTo>
                  <a:pt x="335" y="153"/>
                </a:lnTo>
                <a:lnTo>
                  <a:pt x="336" y="153"/>
                </a:lnTo>
                <a:lnTo>
                  <a:pt x="336" y="153"/>
                </a:lnTo>
                <a:lnTo>
                  <a:pt x="338" y="153"/>
                </a:lnTo>
                <a:lnTo>
                  <a:pt x="338" y="151"/>
                </a:lnTo>
                <a:lnTo>
                  <a:pt x="338" y="151"/>
                </a:lnTo>
                <a:lnTo>
                  <a:pt x="339" y="151"/>
                </a:lnTo>
                <a:lnTo>
                  <a:pt x="339" y="151"/>
                </a:lnTo>
                <a:lnTo>
                  <a:pt x="340" y="151"/>
                </a:lnTo>
                <a:lnTo>
                  <a:pt x="340" y="151"/>
                </a:lnTo>
                <a:lnTo>
                  <a:pt x="340" y="150"/>
                </a:lnTo>
                <a:lnTo>
                  <a:pt x="340" y="150"/>
                </a:lnTo>
                <a:lnTo>
                  <a:pt x="340" y="150"/>
                </a:lnTo>
                <a:lnTo>
                  <a:pt x="342" y="150"/>
                </a:lnTo>
                <a:lnTo>
                  <a:pt x="343" y="150"/>
                </a:lnTo>
                <a:lnTo>
                  <a:pt x="345" y="148"/>
                </a:lnTo>
                <a:lnTo>
                  <a:pt x="346" y="148"/>
                </a:lnTo>
                <a:lnTo>
                  <a:pt x="348" y="147"/>
                </a:lnTo>
                <a:lnTo>
                  <a:pt x="349" y="148"/>
                </a:lnTo>
                <a:lnTo>
                  <a:pt x="349" y="148"/>
                </a:lnTo>
                <a:lnTo>
                  <a:pt x="350" y="147"/>
                </a:lnTo>
                <a:lnTo>
                  <a:pt x="350" y="147"/>
                </a:lnTo>
                <a:lnTo>
                  <a:pt x="352" y="147"/>
                </a:lnTo>
                <a:lnTo>
                  <a:pt x="353" y="147"/>
                </a:lnTo>
                <a:lnTo>
                  <a:pt x="353" y="147"/>
                </a:lnTo>
                <a:lnTo>
                  <a:pt x="353" y="147"/>
                </a:lnTo>
                <a:lnTo>
                  <a:pt x="353" y="145"/>
                </a:lnTo>
                <a:lnTo>
                  <a:pt x="355" y="145"/>
                </a:lnTo>
                <a:lnTo>
                  <a:pt x="355" y="145"/>
                </a:lnTo>
                <a:lnTo>
                  <a:pt x="356" y="145"/>
                </a:lnTo>
                <a:lnTo>
                  <a:pt x="356" y="145"/>
                </a:lnTo>
                <a:lnTo>
                  <a:pt x="356" y="144"/>
                </a:lnTo>
                <a:lnTo>
                  <a:pt x="356" y="144"/>
                </a:lnTo>
                <a:lnTo>
                  <a:pt x="358" y="144"/>
                </a:lnTo>
                <a:lnTo>
                  <a:pt x="359" y="144"/>
                </a:lnTo>
                <a:lnTo>
                  <a:pt x="360" y="143"/>
                </a:lnTo>
                <a:lnTo>
                  <a:pt x="362" y="143"/>
                </a:lnTo>
                <a:lnTo>
                  <a:pt x="362" y="144"/>
                </a:lnTo>
                <a:lnTo>
                  <a:pt x="362" y="144"/>
                </a:lnTo>
                <a:lnTo>
                  <a:pt x="360" y="144"/>
                </a:lnTo>
                <a:lnTo>
                  <a:pt x="359" y="144"/>
                </a:lnTo>
                <a:lnTo>
                  <a:pt x="358" y="145"/>
                </a:lnTo>
                <a:lnTo>
                  <a:pt x="358" y="147"/>
                </a:lnTo>
                <a:lnTo>
                  <a:pt x="358" y="147"/>
                </a:lnTo>
                <a:lnTo>
                  <a:pt x="356" y="147"/>
                </a:lnTo>
                <a:lnTo>
                  <a:pt x="356" y="147"/>
                </a:lnTo>
                <a:lnTo>
                  <a:pt x="355" y="147"/>
                </a:lnTo>
                <a:lnTo>
                  <a:pt x="355" y="147"/>
                </a:lnTo>
                <a:lnTo>
                  <a:pt x="353" y="147"/>
                </a:lnTo>
                <a:lnTo>
                  <a:pt x="353" y="147"/>
                </a:lnTo>
                <a:lnTo>
                  <a:pt x="349" y="148"/>
                </a:lnTo>
                <a:lnTo>
                  <a:pt x="345" y="151"/>
                </a:lnTo>
                <a:lnTo>
                  <a:pt x="345" y="153"/>
                </a:lnTo>
                <a:lnTo>
                  <a:pt x="345" y="153"/>
                </a:lnTo>
                <a:lnTo>
                  <a:pt x="343" y="153"/>
                </a:lnTo>
                <a:lnTo>
                  <a:pt x="342" y="153"/>
                </a:lnTo>
                <a:lnTo>
                  <a:pt x="340" y="153"/>
                </a:lnTo>
                <a:lnTo>
                  <a:pt x="340" y="154"/>
                </a:lnTo>
                <a:lnTo>
                  <a:pt x="340" y="154"/>
                </a:lnTo>
                <a:lnTo>
                  <a:pt x="340" y="154"/>
                </a:lnTo>
                <a:lnTo>
                  <a:pt x="339" y="154"/>
                </a:lnTo>
                <a:lnTo>
                  <a:pt x="339" y="154"/>
                </a:lnTo>
                <a:lnTo>
                  <a:pt x="338" y="154"/>
                </a:lnTo>
                <a:lnTo>
                  <a:pt x="338" y="154"/>
                </a:lnTo>
                <a:lnTo>
                  <a:pt x="338" y="153"/>
                </a:lnTo>
                <a:lnTo>
                  <a:pt x="338" y="153"/>
                </a:lnTo>
                <a:lnTo>
                  <a:pt x="338" y="153"/>
                </a:lnTo>
                <a:lnTo>
                  <a:pt x="338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4"/>
                </a:lnTo>
                <a:lnTo>
                  <a:pt x="336" y="154"/>
                </a:lnTo>
                <a:lnTo>
                  <a:pt x="338" y="154"/>
                </a:lnTo>
                <a:lnTo>
                  <a:pt x="338" y="154"/>
                </a:lnTo>
                <a:lnTo>
                  <a:pt x="336" y="154"/>
                </a:lnTo>
                <a:lnTo>
                  <a:pt x="336" y="154"/>
                </a:lnTo>
                <a:lnTo>
                  <a:pt x="335" y="154"/>
                </a:lnTo>
                <a:lnTo>
                  <a:pt x="333" y="154"/>
                </a:lnTo>
                <a:lnTo>
                  <a:pt x="333" y="155"/>
                </a:lnTo>
                <a:lnTo>
                  <a:pt x="333" y="155"/>
                </a:lnTo>
                <a:lnTo>
                  <a:pt x="333" y="155"/>
                </a:lnTo>
                <a:lnTo>
                  <a:pt x="333" y="155"/>
                </a:lnTo>
                <a:lnTo>
                  <a:pt x="328" y="158"/>
                </a:lnTo>
                <a:lnTo>
                  <a:pt x="328" y="158"/>
                </a:lnTo>
                <a:lnTo>
                  <a:pt x="328" y="158"/>
                </a:lnTo>
                <a:lnTo>
                  <a:pt x="328" y="160"/>
                </a:lnTo>
                <a:lnTo>
                  <a:pt x="326" y="161"/>
                </a:lnTo>
                <a:lnTo>
                  <a:pt x="328" y="161"/>
                </a:lnTo>
                <a:lnTo>
                  <a:pt x="328" y="161"/>
                </a:lnTo>
                <a:lnTo>
                  <a:pt x="326" y="161"/>
                </a:lnTo>
                <a:lnTo>
                  <a:pt x="326" y="161"/>
                </a:lnTo>
                <a:lnTo>
                  <a:pt x="325" y="161"/>
                </a:lnTo>
                <a:lnTo>
                  <a:pt x="325" y="161"/>
                </a:lnTo>
                <a:lnTo>
                  <a:pt x="325" y="161"/>
                </a:lnTo>
                <a:lnTo>
                  <a:pt x="323" y="161"/>
                </a:lnTo>
                <a:lnTo>
                  <a:pt x="323" y="161"/>
                </a:lnTo>
                <a:lnTo>
                  <a:pt x="322" y="161"/>
                </a:lnTo>
                <a:lnTo>
                  <a:pt x="322" y="161"/>
                </a:lnTo>
                <a:lnTo>
                  <a:pt x="322" y="163"/>
                </a:lnTo>
                <a:lnTo>
                  <a:pt x="322" y="163"/>
                </a:lnTo>
                <a:lnTo>
                  <a:pt x="322" y="163"/>
                </a:lnTo>
                <a:lnTo>
                  <a:pt x="320" y="163"/>
                </a:lnTo>
                <a:lnTo>
                  <a:pt x="320" y="164"/>
                </a:lnTo>
                <a:lnTo>
                  <a:pt x="320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8" y="165"/>
                </a:lnTo>
                <a:lnTo>
                  <a:pt x="318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8" y="165"/>
                </a:lnTo>
                <a:lnTo>
                  <a:pt x="318" y="164"/>
                </a:lnTo>
                <a:lnTo>
                  <a:pt x="318" y="164"/>
                </a:lnTo>
                <a:lnTo>
                  <a:pt x="316" y="164"/>
                </a:lnTo>
                <a:lnTo>
                  <a:pt x="316" y="164"/>
                </a:lnTo>
                <a:lnTo>
                  <a:pt x="316" y="163"/>
                </a:lnTo>
                <a:lnTo>
                  <a:pt x="316" y="163"/>
                </a:lnTo>
                <a:lnTo>
                  <a:pt x="318" y="163"/>
                </a:lnTo>
                <a:lnTo>
                  <a:pt x="319" y="163"/>
                </a:lnTo>
                <a:lnTo>
                  <a:pt x="319" y="163"/>
                </a:lnTo>
                <a:lnTo>
                  <a:pt x="319" y="161"/>
                </a:lnTo>
                <a:lnTo>
                  <a:pt x="319" y="161"/>
                </a:lnTo>
                <a:lnTo>
                  <a:pt x="319" y="160"/>
                </a:lnTo>
                <a:lnTo>
                  <a:pt x="320" y="158"/>
                </a:lnTo>
                <a:lnTo>
                  <a:pt x="320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7"/>
                </a:lnTo>
                <a:lnTo>
                  <a:pt x="319" y="157"/>
                </a:lnTo>
                <a:lnTo>
                  <a:pt x="319" y="155"/>
                </a:lnTo>
                <a:lnTo>
                  <a:pt x="320" y="155"/>
                </a:lnTo>
                <a:lnTo>
                  <a:pt x="320" y="155"/>
                </a:lnTo>
                <a:lnTo>
                  <a:pt x="319" y="157"/>
                </a:lnTo>
                <a:lnTo>
                  <a:pt x="319" y="157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20" y="158"/>
                </a:lnTo>
                <a:lnTo>
                  <a:pt x="322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60"/>
                </a:lnTo>
                <a:lnTo>
                  <a:pt x="323" y="160"/>
                </a:lnTo>
                <a:lnTo>
                  <a:pt x="323" y="160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5"/>
                </a:lnTo>
                <a:lnTo>
                  <a:pt x="323" y="155"/>
                </a:lnTo>
                <a:lnTo>
                  <a:pt x="323" y="155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2" y="154"/>
                </a:lnTo>
                <a:lnTo>
                  <a:pt x="320" y="154"/>
                </a:lnTo>
                <a:lnTo>
                  <a:pt x="319" y="155"/>
                </a:lnTo>
                <a:lnTo>
                  <a:pt x="318" y="155"/>
                </a:lnTo>
                <a:lnTo>
                  <a:pt x="318" y="155"/>
                </a:lnTo>
                <a:lnTo>
                  <a:pt x="315" y="157"/>
                </a:lnTo>
                <a:lnTo>
                  <a:pt x="312" y="158"/>
                </a:lnTo>
                <a:lnTo>
                  <a:pt x="309" y="160"/>
                </a:lnTo>
                <a:lnTo>
                  <a:pt x="306" y="161"/>
                </a:lnTo>
                <a:lnTo>
                  <a:pt x="306" y="161"/>
                </a:lnTo>
                <a:lnTo>
                  <a:pt x="305" y="161"/>
                </a:lnTo>
                <a:lnTo>
                  <a:pt x="305" y="163"/>
                </a:lnTo>
                <a:lnTo>
                  <a:pt x="303" y="163"/>
                </a:lnTo>
                <a:lnTo>
                  <a:pt x="302" y="163"/>
                </a:lnTo>
                <a:lnTo>
                  <a:pt x="302" y="163"/>
                </a:lnTo>
                <a:lnTo>
                  <a:pt x="302" y="163"/>
                </a:lnTo>
                <a:lnTo>
                  <a:pt x="302" y="163"/>
                </a:lnTo>
                <a:lnTo>
                  <a:pt x="301" y="163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301" y="165"/>
                </a:lnTo>
                <a:lnTo>
                  <a:pt x="301" y="165"/>
                </a:lnTo>
                <a:lnTo>
                  <a:pt x="299" y="165"/>
                </a:lnTo>
                <a:lnTo>
                  <a:pt x="299" y="165"/>
                </a:lnTo>
                <a:lnTo>
                  <a:pt x="301" y="165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299" y="164"/>
                </a:lnTo>
                <a:lnTo>
                  <a:pt x="299" y="164"/>
                </a:lnTo>
                <a:lnTo>
                  <a:pt x="298" y="165"/>
                </a:lnTo>
                <a:lnTo>
                  <a:pt x="298" y="165"/>
                </a:lnTo>
                <a:lnTo>
                  <a:pt x="298" y="165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5"/>
                </a:lnTo>
                <a:lnTo>
                  <a:pt x="298" y="165"/>
                </a:lnTo>
                <a:lnTo>
                  <a:pt x="296" y="165"/>
                </a:lnTo>
                <a:lnTo>
                  <a:pt x="296" y="165"/>
                </a:lnTo>
                <a:lnTo>
                  <a:pt x="296" y="165"/>
                </a:lnTo>
                <a:lnTo>
                  <a:pt x="295" y="165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3" y="167"/>
                </a:lnTo>
                <a:lnTo>
                  <a:pt x="293" y="167"/>
                </a:lnTo>
                <a:lnTo>
                  <a:pt x="293" y="168"/>
                </a:lnTo>
                <a:lnTo>
                  <a:pt x="292" y="168"/>
                </a:lnTo>
                <a:lnTo>
                  <a:pt x="292" y="168"/>
                </a:lnTo>
                <a:lnTo>
                  <a:pt x="292" y="167"/>
                </a:lnTo>
                <a:lnTo>
                  <a:pt x="292" y="167"/>
                </a:lnTo>
                <a:lnTo>
                  <a:pt x="292" y="168"/>
                </a:lnTo>
                <a:lnTo>
                  <a:pt x="291" y="168"/>
                </a:lnTo>
                <a:lnTo>
                  <a:pt x="291" y="168"/>
                </a:lnTo>
                <a:lnTo>
                  <a:pt x="291" y="168"/>
                </a:lnTo>
                <a:lnTo>
                  <a:pt x="291" y="168"/>
                </a:lnTo>
                <a:lnTo>
                  <a:pt x="288" y="170"/>
                </a:lnTo>
                <a:lnTo>
                  <a:pt x="285" y="171"/>
                </a:lnTo>
                <a:lnTo>
                  <a:pt x="281" y="172"/>
                </a:lnTo>
                <a:lnTo>
                  <a:pt x="281" y="172"/>
                </a:lnTo>
                <a:lnTo>
                  <a:pt x="278" y="174"/>
                </a:lnTo>
                <a:lnTo>
                  <a:pt x="275" y="174"/>
                </a:lnTo>
                <a:lnTo>
                  <a:pt x="273" y="175"/>
                </a:lnTo>
                <a:lnTo>
                  <a:pt x="273" y="175"/>
                </a:lnTo>
                <a:lnTo>
                  <a:pt x="273" y="175"/>
                </a:lnTo>
                <a:lnTo>
                  <a:pt x="275" y="177"/>
                </a:lnTo>
                <a:lnTo>
                  <a:pt x="275" y="177"/>
                </a:lnTo>
                <a:lnTo>
                  <a:pt x="275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5"/>
                </a:lnTo>
                <a:lnTo>
                  <a:pt x="272" y="175"/>
                </a:lnTo>
                <a:lnTo>
                  <a:pt x="272" y="175"/>
                </a:lnTo>
                <a:lnTo>
                  <a:pt x="272" y="175"/>
                </a:lnTo>
                <a:lnTo>
                  <a:pt x="271" y="175"/>
                </a:lnTo>
                <a:lnTo>
                  <a:pt x="271" y="177"/>
                </a:lnTo>
                <a:lnTo>
                  <a:pt x="269" y="178"/>
                </a:lnTo>
                <a:lnTo>
                  <a:pt x="269" y="178"/>
                </a:lnTo>
                <a:lnTo>
                  <a:pt x="269" y="177"/>
                </a:lnTo>
                <a:lnTo>
                  <a:pt x="269" y="177"/>
                </a:lnTo>
                <a:lnTo>
                  <a:pt x="268" y="177"/>
                </a:lnTo>
                <a:lnTo>
                  <a:pt x="268" y="177"/>
                </a:lnTo>
                <a:lnTo>
                  <a:pt x="268" y="177"/>
                </a:lnTo>
                <a:lnTo>
                  <a:pt x="268" y="177"/>
                </a:lnTo>
                <a:lnTo>
                  <a:pt x="266" y="177"/>
                </a:lnTo>
                <a:lnTo>
                  <a:pt x="266" y="177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66" y="178"/>
                </a:lnTo>
                <a:lnTo>
                  <a:pt x="266" y="178"/>
                </a:lnTo>
                <a:lnTo>
                  <a:pt x="266" y="180"/>
                </a:lnTo>
                <a:lnTo>
                  <a:pt x="266" y="180"/>
                </a:lnTo>
                <a:lnTo>
                  <a:pt x="268" y="180"/>
                </a:lnTo>
                <a:lnTo>
                  <a:pt x="268" y="180"/>
                </a:lnTo>
                <a:lnTo>
                  <a:pt x="266" y="180"/>
                </a:lnTo>
                <a:lnTo>
                  <a:pt x="266" y="180"/>
                </a:lnTo>
                <a:lnTo>
                  <a:pt x="266" y="180"/>
                </a:lnTo>
                <a:lnTo>
                  <a:pt x="266" y="181"/>
                </a:lnTo>
                <a:lnTo>
                  <a:pt x="266" y="181"/>
                </a:lnTo>
                <a:lnTo>
                  <a:pt x="266" y="180"/>
                </a:lnTo>
                <a:lnTo>
                  <a:pt x="265" y="180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2" y="180"/>
                </a:lnTo>
                <a:lnTo>
                  <a:pt x="262" y="180"/>
                </a:lnTo>
                <a:lnTo>
                  <a:pt x="262" y="180"/>
                </a:lnTo>
                <a:lnTo>
                  <a:pt x="262" y="180"/>
                </a:lnTo>
                <a:lnTo>
                  <a:pt x="261" y="180"/>
                </a:lnTo>
                <a:lnTo>
                  <a:pt x="261" y="180"/>
                </a:lnTo>
                <a:lnTo>
                  <a:pt x="259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1"/>
                </a:lnTo>
                <a:lnTo>
                  <a:pt x="258" y="181"/>
                </a:lnTo>
                <a:lnTo>
                  <a:pt x="256" y="181"/>
                </a:lnTo>
                <a:lnTo>
                  <a:pt x="256" y="181"/>
                </a:lnTo>
                <a:lnTo>
                  <a:pt x="256" y="181"/>
                </a:lnTo>
                <a:lnTo>
                  <a:pt x="256" y="182"/>
                </a:lnTo>
                <a:lnTo>
                  <a:pt x="256" y="182"/>
                </a:lnTo>
                <a:lnTo>
                  <a:pt x="255" y="184"/>
                </a:lnTo>
                <a:lnTo>
                  <a:pt x="254" y="184"/>
                </a:lnTo>
                <a:lnTo>
                  <a:pt x="254" y="184"/>
                </a:lnTo>
                <a:lnTo>
                  <a:pt x="254" y="185"/>
                </a:lnTo>
                <a:lnTo>
                  <a:pt x="254" y="185"/>
                </a:lnTo>
                <a:lnTo>
                  <a:pt x="252" y="187"/>
                </a:lnTo>
                <a:lnTo>
                  <a:pt x="252" y="187"/>
                </a:lnTo>
                <a:lnTo>
                  <a:pt x="252" y="187"/>
                </a:lnTo>
                <a:lnTo>
                  <a:pt x="252" y="185"/>
                </a:lnTo>
                <a:lnTo>
                  <a:pt x="251" y="185"/>
                </a:lnTo>
                <a:lnTo>
                  <a:pt x="251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7"/>
                </a:lnTo>
                <a:lnTo>
                  <a:pt x="249" y="188"/>
                </a:lnTo>
                <a:lnTo>
                  <a:pt x="248" y="188"/>
                </a:lnTo>
                <a:lnTo>
                  <a:pt x="248" y="188"/>
                </a:lnTo>
                <a:lnTo>
                  <a:pt x="248" y="190"/>
                </a:lnTo>
                <a:lnTo>
                  <a:pt x="246" y="190"/>
                </a:lnTo>
                <a:lnTo>
                  <a:pt x="246" y="190"/>
                </a:lnTo>
                <a:lnTo>
                  <a:pt x="246" y="190"/>
                </a:lnTo>
                <a:lnTo>
                  <a:pt x="246" y="188"/>
                </a:lnTo>
                <a:lnTo>
                  <a:pt x="248" y="188"/>
                </a:lnTo>
                <a:lnTo>
                  <a:pt x="248" y="188"/>
                </a:lnTo>
                <a:lnTo>
                  <a:pt x="246" y="188"/>
                </a:lnTo>
                <a:lnTo>
                  <a:pt x="246" y="188"/>
                </a:lnTo>
                <a:lnTo>
                  <a:pt x="246" y="188"/>
                </a:lnTo>
                <a:lnTo>
                  <a:pt x="245" y="188"/>
                </a:lnTo>
                <a:lnTo>
                  <a:pt x="245" y="190"/>
                </a:lnTo>
                <a:lnTo>
                  <a:pt x="245" y="190"/>
                </a:lnTo>
                <a:lnTo>
                  <a:pt x="245" y="190"/>
                </a:lnTo>
                <a:lnTo>
                  <a:pt x="245" y="190"/>
                </a:lnTo>
                <a:lnTo>
                  <a:pt x="245" y="191"/>
                </a:lnTo>
                <a:lnTo>
                  <a:pt x="246" y="191"/>
                </a:lnTo>
                <a:lnTo>
                  <a:pt x="248" y="190"/>
                </a:lnTo>
                <a:lnTo>
                  <a:pt x="248" y="190"/>
                </a:lnTo>
                <a:lnTo>
                  <a:pt x="249" y="190"/>
                </a:lnTo>
                <a:lnTo>
                  <a:pt x="251" y="188"/>
                </a:lnTo>
                <a:lnTo>
                  <a:pt x="251" y="188"/>
                </a:lnTo>
                <a:lnTo>
                  <a:pt x="251" y="188"/>
                </a:lnTo>
                <a:lnTo>
                  <a:pt x="252" y="188"/>
                </a:lnTo>
                <a:lnTo>
                  <a:pt x="252" y="190"/>
                </a:lnTo>
                <a:lnTo>
                  <a:pt x="251" y="191"/>
                </a:lnTo>
                <a:lnTo>
                  <a:pt x="251" y="191"/>
                </a:lnTo>
                <a:lnTo>
                  <a:pt x="251" y="191"/>
                </a:lnTo>
                <a:lnTo>
                  <a:pt x="251" y="191"/>
                </a:lnTo>
                <a:lnTo>
                  <a:pt x="251" y="190"/>
                </a:lnTo>
                <a:lnTo>
                  <a:pt x="251" y="190"/>
                </a:lnTo>
                <a:lnTo>
                  <a:pt x="251" y="190"/>
                </a:lnTo>
                <a:lnTo>
                  <a:pt x="251" y="190"/>
                </a:lnTo>
                <a:lnTo>
                  <a:pt x="251" y="191"/>
                </a:lnTo>
                <a:lnTo>
                  <a:pt x="249" y="191"/>
                </a:lnTo>
                <a:lnTo>
                  <a:pt x="249" y="192"/>
                </a:lnTo>
                <a:lnTo>
                  <a:pt x="248" y="192"/>
                </a:lnTo>
                <a:lnTo>
                  <a:pt x="246" y="192"/>
                </a:lnTo>
                <a:lnTo>
                  <a:pt x="246" y="194"/>
                </a:lnTo>
                <a:lnTo>
                  <a:pt x="245" y="194"/>
                </a:lnTo>
                <a:lnTo>
                  <a:pt x="242" y="195"/>
                </a:lnTo>
                <a:lnTo>
                  <a:pt x="242" y="195"/>
                </a:lnTo>
                <a:lnTo>
                  <a:pt x="242" y="194"/>
                </a:lnTo>
                <a:lnTo>
                  <a:pt x="244" y="194"/>
                </a:lnTo>
                <a:lnTo>
                  <a:pt x="244" y="194"/>
                </a:lnTo>
                <a:lnTo>
                  <a:pt x="244" y="194"/>
                </a:lnTo>
                <a:lnTo>
                  <a:pt x="245" y="192"/>
                </a:lnTo>
                <a:lnTo>
                  <a:pt x="244" y="192"/>
                </a:lnTo>
                <a:lnTo>
                  <a:pt x="244" y="192"/>
                </a:lnTo>
                <a:lnTo>
                  <a:pt x="242" y="192"/>
                </a:lnTo>
                <a:lnTo>
                  <a:pt x="242" y="192"/>
                </a:lnTo>
                <a:lnTo>
                  <a:pt x="242" y="191"/>
                </a:lnTo>
                <a:lnTo>
                  <a:pt x="242" y="190"/>
                </a:lnTo>
                <a:lnTo>
                  <a:pt x="242" y="190"/>
                </a:lnTo>
                <a:lnTo>
                  <a:pt x="241" y="190"/>
                </a:lnTo>
                <a:lnTo>
                  <a:pt x="241" y="191"/>
                </a:lnTo>
                <a:lnTo>
                  <a:pt x="239" y="191"/>
                </a:lnTo>
                <a:lnTo>
                  <a:pt x="239" y="191"/>
                </a:lnTo>
                <a:lnTo>
                  <a:pt x="239" y="191"/>
                </a:lnTo>
                <a:lnTo>
                  <a:pt x="239" y="192"/>
                </a:lnTo>
                <a:lnTo>
                  <a:pt x="239" y="192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5"/>
                </a:lnTo>
                <a:lnTo>
                  <a:pt x="241" y="195"/>
                </a:lnTo>
                <a:lnTo>
                  <a:pt x="241" y="197"/>
                </a:lnTo>
                <a:lnTo>
                  <a:pt x="241" y="197"/>
                </a:lnTo>
                <a:lnTo>
                  <a:pt x="241" y="197"/>
                </a:lnTo>
                <a:lnTo>
                  <a:pt x="239" y="198"/>
                </a:lnTo>
                <a:lnTo>
                  <a:pt x="239" y="198"/>
                </a:lnTo>
                <a:lnTo>
                  <a:pt x="239" y="200"/>
                </a:lnTo>
                <a:lnTo>
                  <a:pt x="239" y="200"/>
                </a:lnTo>
                <a:lnTo>
                  <a:pt x="239" y="200"/>
                </a:lnTo>
                <a:lnTo>
                  <a:pt x="238" y="200"/>
                </a:lnTo>
                <a:lnTo>
                  <a:pt x="236" y="200"/>
                </a:lnTo>
                <a:lnTo>
                  <a:pt x="235" y="201"/>
                </a:lnTo>
                <a:lnTo>
                  <a:pt x="234" y="201"/>
                </a:lnTo>
                <a:lnTo>
                  <a:pt x="234" y="202"/>
                </a:lnTo>
                <a:lnTo>
                  <a:pt x="232" y="202"/>
                </a:lnTo>
                <a:lnTo>
                  <a:pt x="231" y="202"/>
                </a:lnTo>
                <a:lnTo>
                  <a:pt x="231" y="202"/>
                </a:lnTo>
                <a:lnTo>
                  <a:pt x="231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8" y="202"/>
                </a:lnTo>
                <a:lnTo>
                  <a:pt x="228" y="204"/>
                </a:lnTo>
                <a:lnTo>
                  <a:pt x="226" y="204"/>
                </a:lnTo>
                <a:lnTo>
                  <a:pt x="226" y="204"/>
                </a:lnTo>
                <a:lnTo>
                  <a:pt x="226" y="202"/>
                </a:lnTo>
                <a:lnTo>
                  <a:pt x="226" y="202"/>
                </a:lnTo>
                <a:lnTo>
                  <a:pt x="225" y="204"/>
                </a:lnTo>
                <a:lnTo>
                  <a:pt x="225" y="204"/>
                </a:lnTo>
                <a:lnTo>
                  <a:pt x="224" y="205"/>
                </a:lnTo>
                <a:lnTo>
                  <a:pt x="224" y="205"/>
                </a:lnTo>
                <a:lnTo>
                  <a:pt x="224" y="205"/>
                </a:lnTo>
                <a:lnTo>
                  <a:pt x="222" y="205"/>
                </a:lnTo>
                <a:lnTo>
                  <a:pt x="222" y="207"/>
                </a:lnTo>
                <a:lnTo>
                  <a:pt x="221" y="207"/>
                </a:lnTo>
                <a:lnTo>
                  <a:pt x="221" y="205"/>
                </a:lnTo>
                <a:lnTo>
                  <a:pt x="221" y="207"/>
                </a:lnTo>
                <a:lnTo>
                  <a:pt x="219" y="207"/>
                </a:lnTo>
                <a:lnTo>
                  <a:pt x="221" y="205"/>
                </a:lnTo>
                <a:lnTo>
                  <a:pt x="219" y="205"/>
                </a:lnTo>
                <a:lnTo>
                  <a:pt x="219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4"/>
                </a:lnTo>
                <a:lnTo>
                  <a:pt x="221" y="204"/>
                </a:lnTo>
                <a:lnTo>
                  <a:pt x="219" y="204"/>
                </a:lnTo>
                <a:lnTo>
                  <a:pt x="219" y="202"/>
                </a:lnTo>
                <a:lnTo>
                  <a:pt x="218" y="202"/>
                </a:lnTo>
                <a:lnTo>
                  <a:pt x="218" y="201"/>
                </a:lnTo>
                <a:lnTo>
                  <a:pt x="218" y="201"/>
                </a:lnTo>
                <a:lnTo>
                  <a:pt x="218" y="201"/>
                </a:lnTo>
                <a:lnTo>
                  <a:pt x="218" y="202"/>
                </a:lnTo>
                <a:lnTo>
                  <a:pt x="218" y="204"/>
                </a:lnTo>
                <a:lnTo>
                  <a:pt x="218" y="204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4"/>
                </a:lnTo>
                <a:lnTo>
                  <a:pt x="216" y="204"/>
                </a:lnTo>
                <a:lnTo>
                  <a:pt x="216" y="204"/>
                </a:lnTo>
                <a:lnTo>
                  <a:pt x="216" y="205"/>
                </a:lnTo>
                <a:lnTo>
                  <a:pt x="216" y="205"/>
                </a:lnTo>
                <a:lnTo>
                  <a:pt x="216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9" y="207"/>
                </a:lnTo>
                <a:lnTo>
                  <a:pt x="219" y="205"/>
                </a:lnTo>
                <a:lnTo>
                  <a:pt x="219" y="205"/>
                </a:lnTo>
                <a:lnTo>
                  <a:pt x="219" y="207"/>
                </a:lnTo>
                <a:lnTo>
                  <a:pt x="218" y="207"/>
                </a:lnTo>
                <a:lnTo>
                  <a:pt x="219" y="207"/>
                </a:lnTo>
                <a:lnTo>
                  <a:pt x="219" y="207"/>
                </a:lnTo>
                <a:lnTo>
                  <a:pt x="218" y="208"/>
                </a:lnTo>
                <a:lnTo>
                  <a:pt x="218" y="208"/>
                </a:lnTo>
                <a:lnTo>
                  <a:pt x="218" y="208"/>
                </a:lnTo>
                <a:lnTo>
                  <a:pt x="218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5" y="205"/>
                </a:lnTo>
                <a:lnTo>
                  <a:pt x="215" y="205"/>
                </a:lnTo>
                <a:lnTo>
                  <a:pt x="215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2" y="205"/>
                </a:lnTo>
                <a:lnTo>
                  <a:pt x="212" y="205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09" y="205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8" y="208"/>
                </a:lnTo>
                <a:lnTo>
                  <a:pt x="208" y="208"/>
                </a:lnTo>
                <a:lnTo>
                  <a:pt x="208" y="208"/>
                </a:lnTo>
                <a:lnTo>
                  <a:pt x="209" y="208"/>
                </a:lnTo>
                <a:lnTo>
                  <a:pt x="209" y="208"/>
                </a:lnTo>
                <a:lnTo>
                  <a:pt x="209" y="210"/>
                </a:lnTo>
                <a:lnTo>
                  <a:pt x="209" y="210"/>
                </a:lnTo>
                <a:lnTo>
                  <a:pt x="209" y="210"/>
                </a:lnTo>
                <a:lnTo>
                  <a:pt x="208" y="210"/>
                </a:lnTo>
                <a:lnTo>
                  <a:pt x="207" y="208"/>
                </a:lnTo>
                <a:lnTo>
                  <a:pt x="207" y="208"/>
                </a:lnTo>
                <a:lnTo>
                  <a:pt x="207" y="208"/>
                </a:lnTo>
                <a:lnTo>
                  <a:pt x="207" y="208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5"/>
                </a:lnTo>
                <a:lnTo>
                  <a:pt x="205" y="205"/>
                </a:lnTo>
                <a:lnTo>
                  <a:pt x="207" y="205"/>
                </a:lnTo>
                <a:lnTo>
                  <a:pt x="207" y="205"/>
                </a:lnTo>
                <a:lnTo>
                  <a:pt x="207" y="204"/>
                </a:lnTo>
                <a:lnTo>
                  <a:pt x="207" y="204"/>
                </a:lnTo>
                <a:lnTo>
                  <a:pt x="205" y="204"/>
                </a:lnTo>
                <a:lnTo>
                  <a:pt x="205" y="204"/>
                </a:lnTo>
                <a:lnTo>
                  <a:pt x="205" y="204"/>
                </a:lnTo>
                <a:lnTo>
                  <a:pt x="204" y="204"/>
                </a:lnTo>
                <a:lnTo>
                  <a:pt x="202" y="205"/>
                </a:lnTo>
                <a:lnTo>
                  <a:pt x="202" y="205"/>
                </a:lnTo>
                <a:lnTo>
                  <a:pt x="202" y="205"/>
                </a:lnTo>
                <a:lnTo>
                  <a:pt x="202" y="205"/>
                </a:lnTo>
                <a:lnTo>
                  <a:pt x="202" y="207"/>
                </a:lnTo>
                <a:lnTo>
                  <a:pt x="204" y="207"/>
                </a:lnTo>
                <a:lnTo>
                  <a:pt x="204" y="207"/>
                </a:lnTo>
                <a:lnTo>
                  <a:pt x="202" y="207"/>
                </a:lnTo>
                <a:lnTo>
                  <a:pt x="202" y="207"/>
                </a:lnTo>
                <a:lnTo>
                  <a:pt x="202" y="207"/>
                </a:lnTo>
                <a:lnTo>
                  <a:pt x="202" y="208"/>
                </a:lnTo>
                <a:lnTo>
                  <a:pt x="202" y="210"/>
                </a:lnTo>
                <a:lnTo>
                  <a:pt x="201" y="211"/>
                </a:lnTo>
                <a:lnTo>
                  <a:pt x="202" y="211"/>
                </a:lnTo>
                <a:lnTo>
                  <a:pt x="202" y="211"/>
                </a:lnTo>
                <a:lnTo>
                  <a:pt x="202" y="211"/>
                </a:lnTo>
                <a:lnTo>
                  <a:pt x="201" y="211"/>
                </a:lnTo>
                <a:lnTo>
                  <a:pt x="201" y="211"/>
                </a:lnTo>
                <a:lnTo>
                  <a:pt x="201" y="211"/>
                </a:lnTo>
                <a:lnTo>
                  <a:pt x="201" y="212"/>
                </a:lnTo>
                <a:lnTo>
                  <a:pt x="201" y="212"/>
                </a:lnTo>
                <a:lnTo>
                  <a:pt x="202" y="212"/>
                </a:lnTo>
                <a:lnTo>
                  <a:pt x="202" y="212"/>
                </a:lnTo>
                <a:lnTo>
                  <a:pt x="202" y="214"/>
                </a:lnTo>
                <a:lnTo>
                  <a:pt x="202" y="214"/>
                </a:lnTo>
                <a:lnTo>
                  <a:pt x="201" y="212"/>
                </a:lnTo>
                <a:lnTo>
                  <a:pt x="199" y="212"/>
                </a:lnTo>
                <a:lnTo>
                  <a:pt x="199" y="211"/>
                </a:lnTo>
                <a:lnTo>
                  <a:pt x="199" y="211"/>
                </a:lnTo>
                <a:lnTo>
                  <a:pt x="199" y="211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8" y="210"/>
                </a:lnTo>
                <a:lnTo>
                  <a:pt x="199" y="208"/>
                </a:lnTo>
                <a:lnTo>
                  <a:pt x="199" y="208"/>
                </a:lnTo>
                <a:lnTo>
                  <a:pt x="199" y="208"/>
                </a:lnTo>
                <a:lnTo>
                  <a:pt x="198" y="208"/>
                </a:lnTo>
                <a:lnTo>
                  <a:pt x="198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5" y="210"/>
                </a:lnTo>
                <a:lnTo>
                  <a:pt x="195" y="208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1"/>
                </a:lnTo>
                <a:lnTo>
                  <a:pt x="195" y="211"/>
                </a:lnTo>
                <a:lnTo>
                  <a:pt x="195" y="211"/>
                </a:lnTo>
                <a:lnTo>
                  <a:pt x="195" y="211"/>
                </a:lnTo>
                <a:lnTo>
                  <a:pt x="195" y="212"/>
                </a:lnTo>
                <a:lnTo>
                  <a:pt x="194" y="212"/>
                </a:lnTo>
                <a:lnTo>
                  <a:pt x="194" y="212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5"/>
                </a:lnTo>
                <a:lnTo>
                  <a:pt x="192" y="215"/>
                </a:lnTo>
                <a:lnTo>
                  <a:pt x="192" y="214"/>
                </a:lnTo>
                <a:lnTo>
                  <a:pt x="191" y="214"/>
                </a:lnTo>
                <a:lnTo>
                  <a:pt x="191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8" y="214"/>
                </a:lnTo>
                <a:lnTo>
                  <a:pt x="187" y="215"/>
                </a:lnTo>
                <a:lnTo>
                  <a:pt x="187" y="214"/>
                </a:lnTo>
                <a:lnTo>
                  <a:pt x="187" y="214"/>
                </a:lnTo>
                <a:lnTo>
                  <a:pt x="185" y="215"/>
                </a:lnTo>
                <a:lnTo>
                  <a:pt x="185" y="215"/>
                </a:lnTo>
                <a:lnTo>
                  <a:pt x="185" y="217"/>
                </a:lnTo>
                <a:lnTo>
                  <a:pt x="185" y="217"/>
                </a:lnTo>
                <a:lnTo>
                  <a:pt x="184" y="217"/>
                </a:lnTo>
                <a:lnTo>
                  <a:pt x="184" y="217"/>
                </a:lnTo>
                <a:lnTo>
                  <a:pt x="184" y="217"/>
                </a:lnTo>
                <a:lnTo>
                  <a:pt x="184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8"/>
                </a:lnTo>
                <a:lnTo>
                  <a:pt x="182" y="218"/>
                </a:lnTo>
                <a:lnTo>
                  <a:pt x="182" y="218"/>
                </a:lnTo>
                <a:lnTo>
                  <a:pt x="182" y="218"/>
                </a:lnTo>
                <a:lnTo>
                  <a:pt x="181" y="218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5"/>
                </a:lnTo>
                <a:lnTo>
                  <a:pt x="181" y="215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5" y="218"/>
                </a:lnTo>
                <a:lnTo>
                  <a:pt x="175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8"/>
                </a:lnTo>
                <a:lnTo>
                  <a:pt x="174" y="218"/>
                </a:lnTo>
                <a:lnTo>
                  <a:pt x="174" y="218"/>
                </a:lnTo>
                <a:lnTo>
                  <a:pt x="174" y="218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2" y="218"/>
                </a:lnTo>
                <a:lnTo>
                  <a:pt x="172" y="218"/>
                </a:lnTo>
                <a:lnTo>
                  <a:pt x="171" y="219"/>
                </a:lnTo>
                <a:lnTo>
                  <a:pt x="171" y="219"/>
                </a:lnTo>
                <a:lnTo>
                  <a:pt x="171" y="218"/>
                </a:lnTo>
                <a:lnTo>
                  <a:pt x="171" y="218"/>
                </a:lnTo>
                <a:lnTo>
                  <a:pt x="169" y="218"/>
                </a:lnTo>
                <a:lnTo>
                  <a:pt x="169" y="218"/>
                </a:lnTo>
                <a:lnTo>
                  <a:pt x="168" y="218"/>
                </a:lnTo>
                <a:lnTo>
                  <a:pt x="168" y="219"/>
                </a:lnTo>
                <a:lnTo>
                  <a:pt x="167" y="219"/>
                </a:lnTo>
                <a:lnTo>
                  <a:pt x="167" y="219"/>
                </a:lnTo>
                <a:lnTo>
                  <a:pt x="167" y="219"/>
                </a:lnTo>
                <a:lnTo>
                  <a:pt x="167" y="219"/>
                </a:lnTo>
                <a:lnTo>
                  <a:pt x="165" y="221"/>
                </a:lnTo>
                <a:lnTo>
                  <a:pt x="165" y="221"/>
                </a:lnTo>
                <a:lnTo>
                  <a:pt x="164" y="219"/>
                </a:lnTo>
                <a:lnTo>
                  <a:pt x="164" y="219"/>
                </a:lnTo>
                <a:lnTo>
                  <a:pt x="162" y="219"/>
                </a:lnTo>
                <a:lnTo>
                  <a:pt x="162" y="221"/>
                </a:lnTo>
                <a:lnTo>
                  <a:pt x="162" y="221"/>
                </a:lnTo>
                <a:lnTo>
                  <a:pt x="162" y="221"/>
                </a:lnTo>
                <a:lnTo>
                  <a:pt x="162" y="221"/>
                </a:lnTo>
                <a:lnTo>
                  <a:pt x="161" y="221"/>
                </a:lnTo>
                <a:lnTo>
                  <a:pt x="161" y="222"/>
                </a:lnTo>
                <a:lnTo>
                  <a:pt x="161" y="222"/>
                </a:lnTo>
                <a:lnTo>
                  <a:pt x="161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7" y="222"/>
                </a:lnTo>
                <a:lnTo>
                  <a:pt x="157" y="222"/>
                </a:lnTo>
                <a:lnTo>
                  <a:pt x="157" y="222"/>
                </a:lnTo>
                <a:lnTo>
                  <a:pt x="155" y="222"/>
                </a:lnTo>
                <a:lnTo>
                  <a:pt x="155" y="222"/>
                </a:lnTo>
                <a:lnTo>
                  <a:pt x="154" y="222"/>
                </a:lnTo>
                <a:lnTo>
                  <a:pt x="154" y="222"/>
                </a:lnTo>
                <a:lnTo>
                  <a:pt x="154" y="222"/>
                </a:lnTo>
                <a:lnTo>
                  <a:pt x="152" y="222"/>
                </a:lnTo>
                <a:lnTo>
                  <a:pt x="152" y="222"/>
                </a:lnTo>
                <a:lnTo>
                  <a:pt x="152" y="222"/>
                </a:lnTo>
                <a:lnTo>
                  <a:pt x="151" y="224"/>
                </a:lnTo>
                <a:lnTo>
                  <a:pt x="151" y="224"/>
                </a:lnTo>
                <a:lnTo>
                  <a:pt x="150" y="222"/>
                </a:lnTo>
                <a:lnTo>
                  <a:pt x="150" y="222"/>
                </a:lnTo>
                <a:lnTo>
                  <a:pt x="150" y="222"/>
                </a:lnTo>
                <a:lnTo>
                  <a:pt x="150" y="222"/>
                </a:lnTo>
                <a:lnTo>
                  <a:pt x="148" y="224"/>
                </a:lnTo>
                <a:lnTo>
                  <a:pt x="147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4" y="224"/>
                </a:lnTo>
                <a:lnTo>
                  <a:pt x="144" y="224"/>
                </a:lnTo>
                <a:lnTo>
                  <a:pt x="142" y="224"/>
                </a:lnTo>
                <a:lnTo>
                  <a:pt x="142" y="224"/>
                </a:lnTo>
                <a:lnTo>
                  <a:pt x="141" y="224"/>
                </a:lnTo>
                <a:lnTo>
                  <a:pt x="141" y="224"/>
                </a:lnTo>
                <a:lnTo>
                  <a:pt x="141" y="224"/>
                </a:lnTo>
                <a:lnTo>
                  <a:pt x="140" y="225"/>
                </a:lnTo>
                <a:lnTo>
                  <a:pt x="140" y="225"/>
                </a:lnTo>
                <a:lnTo>
                  <a:pt x="140" y="225"/>
                </a:lnTo>
                <a:lnTo>
                  <a:pt x="140" y="225"/>
                </a:lnTo>
                <a:lnTo>
                  <a:pt x="138" y="225"/>
                </a:lnTo>
                <a:lnTo>
                  <a:pt x="137" y="227"/>
                </a:lnTo>
                <a:lnTo>
                  <a:pt x="137" y="225"/>
                </a:lnTo>
                <a:lnTo>
                  <a:pt x="137" y="225"/>
                </a:lnTo>
                <a:lnTo>
                  <a:pt x="137" y="225"/>
                </a:lnTo>
                <a:lnTo>
                  <a:pt x="135" y="225"/>
                </a:lnTo>
                <a:lnTo>
                  <a:pt x="135" y="225"/>
                </a:lnTo>
                <a:lnTo>
                  <a:pt x="135" y="225"/>
                </a:lnTo>
                <a:lnTo>
                  <a:pt x="135" y="225"/>
                </a:lnTo>
                <a:lnTo>
                  <a:pt x="134" y="225"/>
                </a:lnTo>
                <a:lnTo>
                  <a:pt x="134" y="227"/>
                </a:lnTo>
                <a:lnTo>
                  <a:pt x="134" y="227"/>
                </a:lnTo>
                <a:lnTo>
                  <a:pt x="134" y="227"/>
                </a:lnTo>
                <a:lnTo>
                  <a:pt x="134" y="227"/>
                </a:lnTo>
                <a:lnTo>
                  <a:pt x="134" y="225"/>
                </a:lnTo>
                <a:lnTo>
                  <a:pt x="134" y="225"/>
                </a:lnTo>
                <a:lnTo>
                  <a:pt x="132" y="225"/>
                </a:lnTo>
                <a:lnTo>
                  <a:pt x="132" y="225"/>
                </a:lnTo>
                <a:lnTo>
                  <a:pt x="132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8"/>
                </a:lnTo>
                <a:lnTo>
                  <a:pt x="131" y="228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0" y="227"/>
                </a:lnTo>
                <a:lnTo>
                  <a:pt x="130" y="227"/>
                </a:lnTo>
                <a:lnTo>
                  <a:pt x="130" y="227"/>
                </a:lnTo>
                <a:lnTo>
                  <a:pt x="128" y="227"/>
                </a:lnTo>
                <a:lnTo>
                  <a:pt x="128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5"/>
                </a:lnTo>
                <a:lnTo>
                  <a:pt x="127" y="225"/>
                </a:lnTo>
                <a:lnTo>
                  <a:pt x="125" y="227"/>
                </a:lnTo>
                <a:lnTo>
                  <a:pt x="125" y="227"/>
                </a:lnTo>
                <a:lnTo>
                  <a:pt x="124" y="228"/>
                </a:lnTo>
                <a:lnTo>
                  <a:pt x="122" y="228"/>
                </a:lnTo>
                <a:lnTo>
                  <a:pt x="122" y="228"/>
                </a:lnTo>
                <a:lnTo>
                  <a:pt x="122" y="227"/>
                </a:lnTo>
                <a:lnTo>
                  <a:pt x="122" y="225"/>
                </a:lnTo>
                <a:lnTo>
                  <a:pt x="122" y="225"/>
                </a:lnTo>
                <a:lnTo>
                  <a:pt x="122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7"/>
                </a:lnTo>
                <a:lnTo>
                  <a:pt x="121" y="227"/>
                </a:lnTo>
                <a:lnTo>
                  <a:pt x="121" y="227"/>
                </a:lnTo>
                <a:lnTo>
                  <a:pt x="122" y="228"/>
                </a:lnTo>
                <a:lnTo>
                  <a:pt x="122" y="228"/>
                </a:lnTo>
                <a:lnTo>
                  <a:pt x="121" y="228"/>
                </a:lnTo>
                <a:lnTo>
                  <a:pt x="121" y="228"/>
                </a:lnTo>
                <a:lnTo>
                  <a:pt x="120" y="227"/>
                </a:lnTo>
                <a:lnTo>
                  <a:pt x="118" y="227"/>
                </a:lnTo>
                <a:lnTo>
                  <a:pt x="118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5" y="227"/>
                </a:lnTo>
                <a:lnTo>
                  <a:pt x="115" y="227"/>
                </a:lnTo>
                <a:lnTo>
                  <a:pt x="114" y="227"/>
                </a:lnTo>
                <a:lnTo>
                  <a:pt x="114" y="228"/>
                </a:lnTo>
                <a:lnTo>
                  <a:pt x="114" y="228"/>
                </a:lnTo>
                <a:lnTo>
                  <a:pt x="114" y="227"/>
                </a:lnTo>
                <a:lnTo>
                  <a:pt x="115" y="227"/>
                </a:lnTo>
                <a:lnTo>
                  <a:pt x="115" y="227"/>
                </a:lnTo>
                <a:lnTo>
                  <a:pt x="114" y="227"/>
                </a:lnTo>
                <a:lnTo>
                  <a:pt x="114" y="227"/>
                </a:lnTo>
                <a:lnTo>
                  <a:pt x="112" y="227"/>
                </a:lnTo>
                <a:lnTo>
                  <a:pt x="111" y="228"/>
                </a:lnTo>
                <a:lnTo>
                  <a:pt x="111" y="228"/>
                </a:lnTo>
                <a:lnTo>
                  <a:pt x="111" y="228"/>
                </a:lnTo>
                <a:lnTo>
                  <a:pt x="111" y="227"/>
                </a:lnTo>
                <a:lnTo>
                  <a:pt x="111" y="227"/>
                </a:lnTo>
                <a:lnTo>
                  <a:pt x="111" y="225"/>
                </a:lnTo>
                <a:lnTo>
                  <a:pt x="110" y="224"/>
                </a:lnTo>
                <a:lnTo>
                  <a:pt x="110" y="224"/>
                </a:lnTo>
                <a:lnTo>
                  <a:pt x="110" y="224"/>
                </a:lnTo>
                <a:lnTo>
                  <a:pt x="110" y="225"/>
                </a:lnTo>
                <a:lnTo>
                  <a:pt x="108" y="225"/>
                </a:lnTo>
                <a:lnTo>
                  <a:pt x="107" y="227"/>
                </a:lnTo>
                <a:lnTo>
                  <a:pt x="107" y="228"/>
                </a:lnTo>
                <a:lnTo>
                  <a:pt x="107" y="228"/>
                </a:lnTo>
                <a:lnTo>
                  <a:pt x="107" y="228"/>
                </a:lnTo>
                <a:lnTo>
                  <a:pt x="105" y="228"/>
                </a:lnTo>
                <a:lnTo>
                  <a:pt x="105" y="227"/>
                </a:lnTo>
                <a:lnTo>
                  <a:pt x="105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8"/>
                </a:lnTo>
                <a:lnTo>
                  <a:pt x="104" y="228"/>
                </a:lnTo>
                <a:lnTo>
                  <a:pt x="104" y="228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5"/>
                </a:lnTo>
                <a:lnTo>
                  <a:pt x="104" y="225"/>
                </a:lnTo>
                <a:lnTo>
                  <a:pt x="103" y="225"/>
                </a:lnTo>
                <a:lnTo>
                  <a:pt x="103" y="225"/>
                </a:lnTo>
                <a:lnTo>
                  <a:pt x="103" y="227"/>
                </a:lnTo>
                <a:lnTo>
                  <a:pt x="103" y="227"/>
                </a:lnTo>
                <a:lnTo>
                  <a:pt x="103" y="228"/>
                </a:lnTo>
                <a:lnTo>
                  <a:pt x="101" y="228"/>
                </a:lnTo>
                <a:lnTo>
                  <a:pt x="100" y="228"/>
                </a:lnTo>
                <a:lnTo>
                  <a:pt x="98" y="228"/>
                </a:lnTo>
                <a:lnTo>
                  <a:pt x="98" y="228"/>
                </a:lnTo>
                <a:lnTo>
                  <a:pt x="98" y="227"/>
                </a:lnTo>
                <a:lnTo>
                  <a:pt x="98" y="227"/>
                </a:lnTo>
                <a:lnTo>
                  <a:pt x="98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5"/>
                </a:lnTo>
                <a:lnTo>
                  <a:pt x="103" y="227"/>
                </a:lnTo>
                <a:lnTo>
                  <a:pt x="103" y="227"/>
                </a:lnTo>
                <a:lnTo>
                  <a:pt x="103" y="225"/>
                </a:lnTo>
                <a:lnTo>
                  <a:pt x="103" y="224"/>
                </a:lnTo>
                <a:lnTo>
                  <a:pt x="103" y="224"/>
                </a:lnTo>
                <a:lnTo>
                  <a:pt x="103" y="224"/>
                </a:lnTo>
                <a:lnTo>
                  <a:pt x="103" y="222"/>
                </a:lnTo>
                <a:lnTo>
                  <a:pt x="101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1" y="224"/>
                </a:lnTo>
                <a:lnTo>
                  <a:pt x="101" y="224"/>
                </a:lnTo>
                <a:lnTo>
                  <a:pt x="101" y="224"/>
                </a:lnTo>
                <a:lnTo>
                  <a:pt x="101" y="224"/>
                </a:lnTo>
                <a:lnTo>
                  <a:pt x="100" y="224"/>
                </a:lnTo>
                <a:lnTo>
                  <a:pt x="100" y="225"/>
                </a:lnTo>
                <a:lnTo>
                  <a:pt x="100" y="225"/>
                </a:lnTo>
                <a:lnTo>
                  <a:pt x="97" y="224"/>
                </a:lnTo>
                <a:lnTo>
                  <a:pt x="97" y="224"/>
                </a:lnTo>
                <a:lnTo>
                  <a:pt x="97" y="224"/>
                </a:lnTo>
                <a:lnTo>
                  <a:pt x="95" y="225"/>
                </a:lnTo>
                <a:lnTo>
                  <a:pt x="95" y="225"/>
                </a:lnTo>
                <a:lnTo>
                  <a:pt x="95" y="224"/>
                </a:lnTo>
                <a:lnTo>
                  <a:pt x="95" y="224"/>
                </a:lnTo>
                <a:lnTo>
                  <a:pt x="95" y="224"/>
                </a:lnTo>
                <a:lnTo>
                  <a:pt x="95" y="224"/>
                </a:lnTo>
                <a:lnTo>
                  <a:pt x="95" y="225"/>
                </a:lnTo>
                <a:lnTo>
                  <a:pt x="94" y="225"/>
                </a:lnTo>
                <a:lnTo>
                  <a:pt x="94" y="227"/>
                </a:lnTo>
                <a:lnTo>
                  <a:pt x="94" y="227"/>
                </a:lnTo>
                <a:lnTo>
                  <a:pt x="94" y="227"/>
                </a:lnTo>
                <a:lnTo>
                  <a:pt x="93" y="225"/>
                </a:lnTo>
                <a:lnTo>
                  <a:pt x="93" y="224"/>
                </a:lnTo>
                <a:lnTo>
                  <a:pt x="93" y="224"/>
                </a:lnTo>
                <a:lnTo>
                  <a:pt x="93" y="224"/>
                </a:lnTo>
                <a:lnTo>
                  <a:pt x="93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2"/>
                </a:lnTo>
                <a:lnTo>
                  <a:pt x="94" y="222"/>
                </a:lnTo>
                <a:lnTo>
                  <a:pt x="93" y="222"/>
                </a:lnTo>
                <a:lnTo>
                  <a:pt x="93" y="222"/>
                </a:lnTo>
                <a:lnTo>
                  <a:pt x="91" y="221"/>
                </a:lnTo>
                <a:lnTo>
                  <a:pt x="91" y="221"/>
                </a:lnTo>
                <a:lnTo>
                  <a:pt x="91" y="221"/>
                </a:lnTo>
                <a:lnTo>
                  <a:pt x="91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21"/>
                </a:lnTo>
                <a:lnTo>
                  <a:pt x="90" y="222"/>
                </a:lnTo>
                <a:lnTo>
                  <a:pt x="90" y="222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5"/>
                </a:lnTo>
                <a:lnTo>
                  <a:pt x="91" y="225"/>
                </a:lnTo>
                <a:lnTo>
                  <a:pt x="91" y="227"/>
                </a:lnTo>
                <a:lnTo>
                  <a:pt x="91" y="227"/>
                </a:lnTo>
                <a:lnTo>
                  <a:pt x="91" y="227"/>
                </a:lnTo>
                <a:lnTo>
                  <a:pt x="90" y="227"/>
                </a:lnTo>
                <a:lnTo>
                  <a:pt x="90" y="227"/>
                </a:lnTo>
                <a:lnTo>
                  <a:pt x="88" y="225"/>
                </a:lnTo>
                <a:lnTo>
                  <a:pt x="88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4"/>
                </a:lnTo>
                <a:lnTo>
                  <a:pt x="88" y="224"/>
                </a:lnTo>
                <a:lnTo>
                  <a:pt x="88" y="222"/>
                </a:lnTo>
                <a:lnTo>
                  <a:pt x="88" y="222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4"/>
                </a:lnTo>
                <a:lnTo>
                  <a:pt x="84" y="224"/>
                </a:lnTo>
                <a:lnTo>
                  <a:pt x="84" y="224"/>
                </a:lnTo>
                <a:lnTo>
                  <a:pt x="84" y="222"/>
                </a:lnTo>
                <a:lnTo>
                  <a:pt x="84" y="222"/>
                </a:lnTo>
                <a:lnTo>
                  <a:pt x="85" y="222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2"/>
                </a:lnTo>
                <a:lnTo>
                  <a:pt x="85" y="222"/>
                </a:lnTo>
                <a:lnTo>
                  <a:pt x="85" y="222"/>
                </a:lnTo>
                <a:lnTo>
                  <a:pt x="87" y="222"/>
                </a:lnTo>
                <a:lnTo>
                  <a:pt x="87" y="221"/>
                </a:lnTo>
                <a:lnTo>
                  <a:pt x="87" y="221"/>
                </a:lnTo>
                <a:lnTo>
                  <a:pt x="87" y="221"/>
                </a:lnTo>
                <a:lnTo>
                  <a:pt x="87" y="219"/>
                </a:lnTo>
                <a:lnTo>
                  <a:pt x="87" y="219"/>
                </a:lnTo>
                <a:lnTo>
                  <a:pt x="87" y="219"/>
                </a:lnTo>
                <a:lnTo>
                  <a:pt x="88" y="219"/>
                </a:lnTo>
                <a:lnTo>
                  <a:pt x="88" y="218"/>
                </a:lnTo>
                <a:lnTo>
                  <a:pt x="88" y="218"/>
                </a:lnTo>
                <a:lnTo>
                  <a:pt x="87" y="218"/>
                </a:lnTo>
                <a:lnTo>
                  <a:pt x="87" y="218"/>
                </a:lnTo>
                <a:lnTo>
                  <a:pt x="87" y="217"/>
                </a:lnTo>
                <a:lnTo>
                  <a:pt x="87" y="217"/>
                </a:lnTo>
                <a:lnTo>
                  <a:pt x="87" y="217"/>
                </a:lnTo>
                <a:lnTo>
                  <a:pt x="87" y="217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4"/>
                </a:lnTo>
                <a:lnTo>
                  <a:pt x="85" y="214"/>
                </a:lnTo>
                <a:lnTo>
                  <a:pt x="84" y="214"/>
                </a:lnTo>
                <a:lnTo>
                  <a:pt x="84" y="214"/>
                </a:lnTo>
                <a:lnTo>
                  <a:pt x="84" y="214"/>
                </a:lnTo>
                <a:lnTo>
                  <a:pt x="84" y="214"/>
                </a:lnTo>
                <a:lnTo>
                  <a:pt x="83" y="214"/>
                </a:lnTo>
                <a:lnTo>
                  <a:pt x="83" y="214"/>
                </a:lnTo>
                <a:lnTo>
                  <a:pt x="83" y="214"/>
                </a:lnTo>
                <a:lnTo>
                  <a:pt x="83" y="214"/>
                </a:lnTo>
                <a:lnTo>
                  <a:pt x="81" y="214"/>
                </a:lnTo>
                <a:lnTo>
                  <a:pt x="81" y="214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3" y="215"/>
                </a:lnTo>
                <a:lnTo>
                  <a:pt x="83" y="217"/>
                </a:lnTo>
                <a:lnTo>
                  <a:pt x="83" y="217"/>
                </a:lnTo>
                <a:lnTo>
                  <a:pt x="83" y="217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9"/>
                </a:lnTo>
                <a:lnTo>
                  <a:pt x="83" y="219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0" y="218"/>
                </a:lnTo>
                <a:lnTo>
                  <a:pt x="80" y="218"/>
                </a:lnTo>
                <a:lnTo>
                  <a:pt x="80" y="218"/>
                </a:lnTo>
                <a:lnTo>
                  <a:pt x="78" y="218"/>
                </a:lnTo>
                <a:lnTo>
                  <a:pt x="78" y="218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77" y="219"/>
                </a:lnTo>
                <a:lnTo>
                  <a:pt x="77" y="221"/>
                </a:lnTo>
                <a:lnTo>
                  <a:pt x="77" y="221"/>
                </a:lnTo>
                <a:lnTo>
                  <a:pt x="78" y="221"/>
                </a:lnTo>
                <a:lnTo>
                  <a:pt x="78" y="221"/>
                </a:lnTo>
                <a:lnTo>
                  <a:pt x="78" y="222"/>
                </a:lnTo>
                <a:lnTo>
                  <a:pt x="78" y="222"/>
                </a:lnTo>
                <a:lnTo>
                  <a:pt x="77" y="221"/>
                </a:lnTo>
                <a:lnTo>
                  <a:pt x="75" y="221"/>
                </a:lnTo>
                <a:lnTo>
                  <a:pt x="75" y="221"/>
                </a:lnTo>
                <a:lnTo>
                  <a:pt x="75" y="222"/>
                </a:lnTo>
                <a:lnTo>
                  <a:pt x="75" y="222"/>
                </a:lnTo>
                <a:lnTo>
                  <a:pt x="74" y="222"/>
                </a:lnTo>
                <a:lnTo>
                  <a:pt x="74" y="222"/>
                </a:lnTo>
                <a:lnTo>
                  <a:pt x="74" y="222"/>
                </a:lnTo>
                <a:lnTo>
                  <a:pt x="74" y="221"/>
                </a:lnTo>
                <a:lnTo>
                  <a:pt x="73" y="221"/>
                </a:lnTo>
                <a:lnTo>
                  <a:pt x="73" y="219"/>
                </a:lnTo>
                <a:lnTo>
                  <a:pt x="71" y="219"/>
                </a:lnTo>
                <a:lnTo>
                  <a:pt x="71" y="219"/>
                </a:lnTo>
                <a:lnTo>
                  <a:pt x="71" y="219"/>
                </a:lnTo>
                <a:lnTo>
                  <a:pt x="70" y="219"/>
                </a:lnTo>
                <a:lnTo>
                  <a:pt x="70" y="219"/>
                </a:lnTo>
                <a:lnTo>
                  <a:pt x="70" y="218"/>
                </a:lnTo>
                <a:lnTo>
                  <a:pt x="70" y="218"/>
                </a:lnTo>
                <a:lnTo>
                  <a:pt x="70" y="218"/>
                </a:lnTo>
                <a:lnTo>
                  <a:pt x="71" y="218"/>
                </a:lnTo>
                <a:lnTo>
                  <a:pt x="73" y="218"/>
                </a:lnTo>
                <a:lnTo>
                  <a:pt x="73" y="218"/>
                </a:lnTo>
                <a:lnTo>
                  <a:pt x="74" y="218"/>
                </a:lnTo>
                <a:lnTo>
                  <a:pt x="74" y="218"/>
                </a:lnTo>
                <a:lnTo>
                  <a:pt x="74" y="218"/>
                </a:lnTo>
                <a:lnTo>
                  <a:pt x="74" y="218"/>
                </a:lnTo>
                <a:lnTo>
                  <a:pt x="75" y="218"/>
                </a:lnTo>
                <a:lnTo>
                  <a:pt x="75" y="218"/>
                </a:lnTo>
                <a:lnTo>
                  <a:pt x="77" y="218"/>
                </a:lnTo>
                <a:lnTo>
                  <a:pt x="77" y="218"/>
                </a:lnTo>
                <a:lnTo>
                  <a:pt x="77" y="218"/>
                </a:lnTo>
                <a:lnTo>
                  <a:pt x="77" y="217"/>
                </a:lnTo>
                <a:lnTo>
                  <a:pt x="77" y="217"/>
                </a:lnTo>
                <a:lnTo>
                  <a:pt x="78" y="217"/>
                </a:lnTo>
                <a:lnTo>
                  <a:pt x="78" y="215"/>
                </a:lnTo>
                <a:lnTo>
                  <a:pt x="78" y="215"/>
                </a:lnTo>
                <a:lnTo>
                  <a:pt x="78" y="215"/>
                </a:lnTo>
                <a:lnTo>
                  <a:pt x="77" y="215"/>
                </a:lnTo>
                <a:lnTo>
                  <a:pt x="77" y="215"/>
                </a:lnTo>
                <a:lnTo>
                  <a:pt x="77" y="214"/>
                </a:lnTo>
                <a:lnTo>
                  <a:pt x="77" y="214"/>
                </a:lnTo>
                <a:lnTo>
                  <a:pt x="75" y="214"/>
                </a:lnTo>
                <a:lnTo>
                  <a:pt x="75" y="214"/>
                </a:lnTo>
                <a:lnTo>
                  <a:pt x="75" y="214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3" y="212"/>
                </a:lnTo>
                <a:lnTo>
                  <a:pt x="73" y="212"/>
                </a:lnTo>
                <a:lnTo>
                  <a:pt x="73" y="212"/>
                </a:lnTo>
                <a:lnTo>
                  <a:pt x="71" y="212"/>
                </a:lnTo>
                <a:lnTo>
                  <a:pt x="73" y="212"/>
                </a:lnTo>
                <a:lnTo>
                  <a:pt x="73" y="212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0" y="211"/>
                </a:lnTo>
                <a:lnTo>
                  <a:pt x="70" y="211"/>
                </a:lnTo>
                <a:lnTo>
                  <a:pt x="68" y="211"/>
                </a:lnTo>
                <a:lnTo>
                  <a:pt x="65" y="211"/>
                </a:lnTo>
                <a:lnTo>
                  <a:pt x="67" y="212"/>
                </a:lnTo>
                <a:lnTo>
                  <a:pt x="67" y="212"/>
                </a:lnTo>
                <a:lnTo>
                  <a:pt x="67" y="212"/>
                </a:lnTo>
                <a:lnTo>
                  <a:pt x="65" y="214"/>
                </a:lnTo>
                <a:lnTo>
                  <a:pt x="65" y="214"/>
                </a:lnTo>
                <a:lnTo>
                  <a:pt x="65" y="215"/>
                </a:lnTo>
                <a:lnTo>
                  <a:pt x="65" y="215"/>
                </a:lnTo>
                <a:lnTo>
                  <a:pt x="65" y="215"/>
                </a:lnTo>
                <a:lnTo>
                  <a:pt x="64" y="215"/>
                </a:lnTo>
                <a:lnTo>
                  <a:pt x="63" y="215"/>
                </a:lnTo>
                <a:lnTo>
                  <a:pt x="60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2"/>
                </a:lnTo>
                <a:lnTo>
                  <a:pt x="58" y="212"/>
                </a:lnTo>
                <a:lnTo>
                  <a:pt x="58" y="212"/>
                </a:lnTo>
                <a:lnTo>
                  <a:pt x="58" y="212"/>
                </a:lnTo>
                <a:lnTo>
                  <a:pt x="58" y="214"/>
                </a:lnTo>
                <a:lnTo>
                  <a:pt x="60" y="214"/>
                </a:lnTo>
                <a:lnTo>
                  <a:pt x="60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3" y="211"/>
                </a:lnTo>
                <a:lnTo>
                  <a:pt x="61" y="211"/>
                </a:lnTo>
                <a:lnTo>
                  <a:pt x="61" y="211"/>
                </a:lnTo>
                <a:lnTo>
                  <a:pt x="61" y="211"/>
                </a:lnTo>
                <a:lnTo>
                  <a:pt x="61" y="211"/>
                </a:lnTo>
                <a:lnTo>
                  <a:pt x="60" y="212"/>
                </a:lnTo>
                <a:lnTo>
                  <a:pt x="60" y="212"/>
                </a:lnTo>
                <a:lnTo>
                  <a:pt x="60" y="212"/>
                </a:lnTo>
                <a:lnTo>
                  <a:pt x="60" y="212"/>
                </a:lnTo>
                <a:lnTo>
                  <a:pt x="60" y="211"/>
                </a:lnTo>
                <a:lnTo>
                  <a:pt x="60" y="211"/>
                </a:lnTo>
                <a:lnTo>
                  <a:pt x="60" y="210"/>
                </a:lnTo>
                <a:lnTo>
                  <a:pt x="60" y="210"/>
                </a:lnTo>
                <a:lnTo>
                  <a:pt x="60" y="208"/>
                </a:lnTo>
                <a:lnTo>
                  <a:pt x="60" y="208"/>
                </a:lnTo>
                <a:lnTo>
                  <a:pt x="58" y="208"/>
                </a:lnTo>
                <a:lnTo>
                  <a:pt x="58" y="208"/>
                </a:lnTo>
                <a:lnTo>
                  <a:pt x="58" y="208"/>
                </a:lnTo>
                <a:lnTo>
                  <a:pt x="58" y="210"/>
                </a:lnTo>
                <a:lnTo>
                  <a:pt x="58" y="211"/>
                </a:lnTo>
                <a:lnTo>
                  <a:pt x="58" y="211"/>
                </a:lnTo>
                <a:lnTo>
                  <a:pt x="58" y="212"/>
                </a:lnTo>
                <a:lnTo>
                  <a:pt x="58" y="212"/>
                </a:lnTo>
                <a:lnTo>
                  <a:pt x="57" y="211"/>
                </a:lnTo>
                <a:lnTo>
                  <a:pt x="56" y="211"/>
                </a:lnTo>
                <a:lnTo>
                  <a:pt x="56" y="211"/>
                </a:lnTo>
                <a:lnTo>
                  <a:pt x="56" y="211"/>
                </a:lnTo>
                <a:lnTo>
                  <a:pt x="56" y="212"/>
                </a:lnTo>
                <a:lnTo>
                  <a:pt x="56" y="212"/>
                </a:lnTo>
                <a:lnTo>
                  <a:pt x="56" y="212"/>
                </a:lnTo>
                <a:lnTo>
                  <a:pt x="56" y="214"/>
                </a:lnTo>
                <a:lnTo>
                  <a:pt x="56" y="214"/>
                </a:lnTo>
                <a:lnTo>
                  <a:pt x="54" y="214"/>
                </a:lnTo>
                <a:lnTo>
                  <a:pt x="54" y="214"/>
                </a:lnTo>
                <a:lnTo>
                  <a:pt x="56" y="215"/>
                </a:lnTo>
                <a:lnTo>
                  <a:pt x="56" y="215"/>
                </a:lnTo>
                <a:lnTo>
                  <a:pt x="57" y="215"/>
                </a:lnTo>
                <a:lnTo>
                  <a:pt x="57" y="215"/>
                </a:lnTo>
                <a:lnTo>
                  <a:pt x="56" y="215"/>
                </a:lnTo>
                <a:lnTo>
                  <a:pt x="57" y="217"/>
                </a:lnTo>
                <a:lnTo>
                  <a:pt x="57" y="217"/>
                </a:lnTo>
                <a:lnTo>
                  <a:pt x="57" y="217"/>
                </a:lnTo>
                <a:lnTo>
                  <a:pt x="56" y="217"/>
                </a:lnTo>
                <a:lnTo>
                  <a:pt x="56" y="217"/>
                </a:lnTo>
                <a:lnTo>
                  <a:pt x="56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5"/>
                </a:lnTo>
                <a:lnTo>
                  <a:pt x="54" y="215"/>
                </a:lnTo>
                <a:lnTo>
                  <a:pt x="54" y="214"/>
                </a:lnTo>
                <a:lnTo>
                  <a:pt x="53" y="212"/>
                </a:lnTo>
                <a:lnTo>
                  <a:pt x="53" y="212"/>
                </a:lnTo>
                <a:lnTo>
                  <a:pt x="53" y="211"/>
                </a:lnTo>
                <a:lnTo>
                  <a:pt x="51" y="211"/>
                </a:lnTo>
                <a:lnTo>
                  <a:pt x="51" y="211"/>
                </a:lnTo>
                <a:lnTo>
                  <a:pt x="51" y="211"/>
                </a:lnTo>
                <a:lnTo>
                  <a:pt x="50" y="211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1" y="210"/>
                </a:lnTo>
                <a:lnTo>
                  <a:pt x="51" y="210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1" y="208"/>
                </a:lnTo>
                <a:lnTo>
                  <a:pt x="51" y="208"/>
                </a:lnTo>
                <a:lnTo>
                  <a:pt x="51" y="208"/>
                </a:lnTo>
                <a:lnTo>
                  <a:pt x="51" y="208"/>
                </a:lnTo>
                <a:lnTo>
                  <a:pt x="50" y="208"/>
                </a:lnTo>
                <a:lnTo>
                  <a:pt x="50" y="207"/>
                </a:lnTo>
                <a:lnTo>
                  <a:pt x="48" y="207"/>
                </a:lnTo>
                <a:lnTo>
                  <a:pt x="48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7"/>
                </a:lnTo>
                <a:lnTo>
                  <a:pt x="47" y="207"/>
                </a:lnTo>
                <a:lnTo>
                  <a:pt x="46" y="207"/>
                </a:lnTo>
                <a:lnTo>
                  <a:pt x="44" y="207"/>
                </a:lnTo>
                <a:lnTo>
                  <a:pt x="44" y="207"/>
                </a:lnTo>
                <a:lnTo>
                  <a:pt x="43" y="205"/>
                </a:lnTo>
                <a:lnTo>
                  <a:pt x="43" y="205"/>
                </a:lnTo>
                <a:lnTo>
                  <a:pt x="41" y="207"/>
                </a:lnTo>
                <a:lnTo>
                  <a:pt x="41" y="207"/>
                </a:lnTo>
                <a:lnTo>
                  <a:pt x="41" y="208"/>
                </a:lnTo>
                <a:lnTo>
                  <a:pt x="41" y="208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38" y="207"/>
                </a:lnTo>
                <a:lnTo>
                  <a:pt x="38" y="205"/>
                </a:lnTo>
                <a:lnTo>
                  <a:pt x="38" y="205"/>
                </a:lnTo>
                <a:lnTo>
                  <a:pt x="37" y="207"/>
                </a:lnTo>
                <a:lnTo>
                  <a:pt x="37" y="207"/>
                </a:lnTo>
                <a:lnTo>
                  <a:pt x="37" y="208"/>
                </a:lnTo>
                <a:lnTo>
                  <a:pt x="37" y="208"/>
                </a:lnTo>
                <a:lnTo>
                  <a:pt x="37" y="208"/>
                </a:lnTo>
                <a:lnTo>
                  <a:pt x="37" y="208"/>
                </a:lnTo>
                <a:lnTo>
                  <a:pt x="36" y="208"/>
                </a:lnTo>
                <a:lnTo>
                  <a:pt x="36" y="208"/>
                </a:lnTo>
                <a:lnTo>
                  <a:pt x="36" y="208"/>
                </a:lnTo>
                <a:lnTo>
                  <a:pt x="34" y="208"/>
                </a:lnTo>
                <a:lnTo>
                  <a:pt x="34" y="207"/>
                </a:lnTo>
                <a:lnTo>
                  <a:pt x="33" y="207"/>
                </a:lnTo>
                <a:lnTo>
                  <a:pt x="33" y="207"/>
                </a:lnTo>
                <a:lnTo>
                  <a:pt x="34" y="207"/>
                </a:lnTo>
                <a:lnTo>
                  <a:pt x="34" y="205"/>
                </a:lnTo>
                <a:lnTo>
                  <a:pt x="33" y="205"/>
                </a:lnTo>
                <a:lnTo>
                  <a:pt x="31" y="204"/>
                </a:lnTo>
                <a:lnTo>
                  <a:pt x="31" y="204"/>
                </a:lnTo>
                <a:lnTo>
                  <a:pt x="30" y="204"/>
                </a:lnTo>
                <a:lnTo>
                  <a:pt x="28" y="204"/>
                </a:lnTo>
                <a:lnTo>
                  <a:pt x="26" y="204"/>
                </a:lnTo>
                <a:lnTo>
                  <a:pt x="26" y="204"/>
                </a:lnTo>
                <a:lnTo>
                  <a:pt x="26" y="204"/>
                </a:lnTo>
                <a:lnTo>
                  <a:pt x="26" y="204"/>
                </a:lnTo>
                <a:lnTo>
                  <a:pt x="24" y="204"/>
                </a:lnTo>
                <a:lnTo>
                  <a:pt x="24" y="204"/>
                </a:lnTo>
                <a:lnTo>
                  <a:pt x="23" y="204"/>
                </a:lnTo>
                <a:lnTo>
                  <a:pt x="23" y="202"/>
                </a:lnTo>
                <a:lnTo>
                  <a:pt x="23" y="202"/>
                </a:lnTo>
                <a:lnTo>
                  <a:pt x="21" y="202"/>
                </a:lnTo>
                <a:lnTo>
                  <a:pt x="21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1"/>
                </a:lnTo>
                <a:lnTo>
                  <a:pt x="18" y="201"/>
                </a:lnTo>
                <a:lnTo>
                  <a:pt x="18" y="201"/>
                </a:lnTo>
                <a:lnTo>
                  <a:pt x="18" y="200"/>
                </a:lnTo>
                <a:lnTo>
                  <a:pt x="18" y="200"/>
                </a:lnTo>
                <a:lnTo>
                  <a:pt x="17" y="198"/>
                </a:lnTo>
                <a:lnTo>
                  <a:pt x="17" y="198"/>
                </a:lnTo>
                <a:lnTo>
                  <a:pt x="18" y="198"/>
                </a:lnTo>
                <a:lnTo>
                  <a:pt x="18" y="197"/>
                </a:lnTo>
                <a:lnTo>
                  <a:pt x="18" y="197"/>
                </a:lnTo>
                <a:lnTo>
                  <a:pt x="18" y="197"/>
                </a:lnTo>
                <a:lnTo>
                  <a:pt x="18" y="198"/>
                </a:lnTo>
                <a:lnTo>
                  <a:pt x="18" y="198"/>
                </a:lnTo>
                <a:lnTo>
                  <a:pt x="20" y="200"/>
                </a:lnTo>
                <a:lnTo>
                  <a:pt x="20" y="201"/>
                </a:lnTo>
                <a:lnTo>
                  <a:pt x="20" y="201"/>
                </a:lnTo>
                <a:lnTo>
                  <a:pt x="23" y="200"/>
                </a:lnTo>
                <a:lnTo>
                  <a:pt x="23" y="200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3" y="197"/>
                </a:lnTo>
                <a:lnTo>
                  <a:pt x="23" y="195"/>
                </a:lnTo>
                <a:lnTo>
                  <a:pt x="23" y="195"/>
                </a:lnTo>
                <a:lnTo>
                  <a:pt x="23" y="195"/>
                </a:lnTo>
                <a:lnTo>
                  <a:pt x="24" y="194"/>
                </a:lnTo>
                <a:lnTo>
                  <a:pt x="24" y="194"/>
                </a:lnTo>
                <a:lnTo>
                  <a:pt x="24" y="195"/>
                </a:lnTo>
                <a:lnTo>
                  <a:pt x="26" y="195"/>
                </a:lnTo>
                <a:lnTo>
                  <a:pt x="26" y="195"/>
                </a:lnTo>
                <a:lnTo>
                  <a:pt x="26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5"/>
                </a:lnTo>
                <a:lnTo>
                  <a:pt x="27" y="195"/>
                </a:lnTo>
                <a:lnTo>
                  <a:pt x="27" y="195"/>
                </a:lnTo>
                <a:lnTo>
                  <a:pt x="27" y="194"/>
                </a:lnTo>
                <a:lnTo>
                  <a:pt x="27" y="194"/>
                </a:lnTo>
                <a:lnTo>
                  <a:pt x="28" y="194"/>
                </a:lnTo>
                <a:lnTo>
                  <a:pt x="27" y="195"/>
                </a:lnTo>
                <a:lnTo>
                  <a:pt x="28" y="197"/>
                </a:lnTo>
                <a:lnTo>
                  <a:pt x="28" y="197"/>
                </a:lnTo>
                <a:lnTo>
                  <a:pt x="28" y="197"/>
                </a:lnTo>
                <a:lnTo>
                  <a:pt x="28" y="197"/>
                </a:lnTo>
                <a:lnTo>
                  <a:pt x="28" y="198"/>
                </a:lnTo>
                <a:lnTo>
                  <a:pt x="28" y="198"/>
                </a:lnTo>
                <a:lnTo>
                  <a:pt x="30" y="198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3" y="200"/>
                </a:lnTo>
                <a:lnTo>
                  <a:pt x="33" y="200"/>
                </a:lnTo>
                <a:lnTo>
                  <a:pt x="33" y="200"/>
                </a:lnTo>
                <a:lnTo>
                  <a:pt x="34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1"/>
                </a:lnTo>
                <a:lnTo>
                  <a:pt x="36" y="202"/>
                </a:lnTo>
                <a:lnTo>
                  <a:pt x="36" y="202"/>
                </a:lnTo>
                <a:lnTo>
                  <a:pt x="37" y="202"/>
                </a:lnTo>
                <a:lnTo>
                  <a:pt x="37" y="202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7" y="201"/>
                </a:lnTo>
                <a:lnTo>
                  <a:pt x="37" y="201"/>
                </a:lnTo>
                <a:lnTo>
                  <a:pt x="38" y="200"/>
                </a:lnTo>
                <a:lnTo>
                  <a:pt x="40" y="200"/>
                </a:lnTo>
                <a:lnTo>
                  <a:pt x="41" y="200"/>
                </a:lnTo>
                <a:lnTo>
                  <a:pt x="43" y="201"/>
                </a:lnTo>
                <a:lnTo>
                  <a:pt x="43" y="201"/>
                </a:lnTo>
                <a:lnTo>
                  <a:pt x="44" y="201"/>
                </a:lnTo>
                <a:lnTo>
                  <a:pt x="44" y="201"/>
                </a:lnTo>
                <a:lnTo>
                  <a:pt x="44" y="202"/>
                </a:lnTo>
                <a:lnTo>
                  <a:pt x="46" y="202"/>
                </a:lnTo>
                <a:lnTo>
                  <a:pt x="46" y="202"/>
                </a:lnTo>
                <a:lnTo>
                  <a:pt x="46" y="202"/>
                </a:lnTo>
                <a:lnTo>
                  <a:pt x="44" y="201"/>
                </a:lnTo>
                <a:lnTo>
                  <a:pt x="44" y="201"/>
                </a:lnTo>
                <a:lnTo>
                  <a:pt x="44" y="201"/>
                </a:lnTo>
                <a:lnTo>
                  <a:pt x="44" y="201"/>
                </a:lnTo>
                <a:lnTo>
                  <a:pt x="46" y="201"/>
                </a:lnTo>
                <a:lnTo>
                  <a:pt x="46" y="200"/>
                </a:lnTo>
                <a:lnTo>
                  <a:pt x="47" y="200"/>
                </a:lnTo>
                <a:lnTo>
                  <a:pt x="47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4" y="200"/>
                </a:lnTo>
                <a:lnTo>
                  <a:pt x="44" y="200"/>
                </a:lnTo>
                <a:lnTo>
                  <a:pt x="44" y="200"/>
                </a:lnTo>
                <a:lnTo>
                  <a:pt x="44" y="200"/>
                </a:lnTo>
                <a:lnTo>
                  <a:pt x="43" y="200"/>
                </a:lnTo>
                <a:lnTo>
                  <a:pt x="41" y="200"/>
                </a:lnTo>
                <a:lnTo>
                  <a:pt x="41" y="198"/>
                </a:lnTo>
                <a:lnTo>
                  <a:pt x="40" y="198"/>
                </a:lnTo>
                <a:lnTo>
                  <a:pt x="40" y="197"/>
                </a:lnTo>
                <a:lnTo>
                  <a:pt x="40" y="197"/>
                </a:lnTo>
                <a:lnTo>
                  <a:pt x="38" y="197"/>
                </a:lnTo>
                <a:lnTo>
                  <a:pt x="37" y="197"/>
                </a:lnTo>
                <a:lnTo>
                  <a:pt x="36" y="197"/>
                </a:lnTo>
                <a:lnTo>
                  <a:pt x="34" y="197"/>
                </a:lnTo>
                <a:lnTo>
                  <a:pt x="34" y="197"/>
                </a:lnTo>
                <a:lnTo>
                  <a:pt x="34" y="194"/>
                </a:lnTo>
                <a:lnTo>
                  <a:pt x="33" y="192"/>
                </a:lnTo>
                <a:lnTo>
                  <a:pt x="33" y="192"/>
                </a:lnTo>
                <a:lnTo>
                  <a:pt x="34" y="192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5"/>
                </a:lnTo>
                <a:lnTo>
                  <a:pt x="36" y="195"/>
                </a:lnTo>
                <a:lnTo>
                  <a:pt x="37" y="195"/>
                </a:lnTo>
                <a:lnTo>
                  <a:pt x="37" y="197"/>
                </a:lnTo>
                <a:lnTo>
                  <a:pt x="37" y="197"/>
                </a:lnTo>
                <a:lnTo>
                  <a:pt x="38" y="197"/>
                </a:lnTo>
                <a:lnTo>
                  <a:pt x="40" y="197"/>
                </a:lnTo>
                <a:lnTo>
                  <a:pt x="41" y="197"/>
                </a:lnTo>
                <a:lnTo>
                  <a:pt x="41" y="197"/>
                </a:lnTo>
                <a:lnTo>
                  <a:pt x="43" y="195"/>
                </a:lnTo>
                <a:lnTo>
                  <a:pt x="43" y="195"/>
                </a:lnTo>
                <a:lnTo>
                  <a:pt x="41" y="195"/>
                </a:lnTo>
                <a:lnTo>
                  <a:pt x="41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1" y="195"/>
                </a:lnTo>
                <a:lnTo>
                  <a:pt x="41" y="195"/>
                </a:lnTo>
                <a:lnTo>
                  <a:pt x="41" y="195"/>
                </a:lnTo>
                <a:lnTo>
                  <a:pt x="41" y="195"/>
                </a:lnTo>
                <a:lnTo>
                  <a:pt x="43" y="194"/>
                </a:lnTo>
                <a:lnTo>
                  <a:pt x="43" y="194"/>
                </a:lnTo>
                <a:lnTo>
                  <a:pt x="41" y="194"/>
                </a:lnTo>
                <a:lnTo>
                  <a:pt x="41" y="192"/>
                </a:lnTo>
                <a:lnTo>
                  <a:pt x="40" y="192"/>
                </a:lnTo>
                <a:lnTo>
                  <a:pt x="40" y="194"/>
                </a:lnTo>
                <a:lnTo>
                  <a:pt x="40" y="194"/>
                </a:lnTo>
                <a:lnTo>
                  <a:pt x="40" y="194"/>
                </a:lnTo>
                <a:lnTo>
                  <a:pt x="38" y="192"/>
                </a:lnTo>
                <a:lnTo>
                  <a:pt x="38" y="192"/>
                </a:lnTo>
                <a:lnTo>
                  <a:pt x="36" y="192"/>
                </a:lnTo>
                <a:lnTo>
                  <a:pt x="36" y="191"/>
                </a:lnTo>
                <a:lnTo>
                  <a:pt x="36" y="191"/>
                </a:lnTo>
                <a:lnTo>
                  <a:pt x="37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0"/>
                </a:lnTo>
                <a:lnTo>
                  <a:pt x="38" y="190"/>
                </a:lnTo>
                <a:lnTo>
                  <a:pt x="38" y="190"/>
                </a:lnTo>
                <a:lnTo>
                  <a:pt x="40" y="190"/>
                </a:lnTo>
                <a:lnTo>
                  <a:pt x="40" y="190"/>
                </a:lnTo>
                <a:lnTo>
                  <a:pt x="41" y="190"/>
                </a:lnTo>
                <a:lnTo>
                  <a:pt x="41" y="190"/>
                </a:lnTo>
                <a:lnTo>
                  <a:pt x="41" y="191"/>
                </a:lnTo>
                <a:lnTo>
                  <a:pt x="43" y="191"/>
                </a:lnTo>
                <a:lnTo>
                  <a:pt x="44" y="192"/>
                </a:lnTo>
                <a:lnTo>
                  <a:pt x="44" y="192"/>
                </a:lnTo>
                <a:lnTo>
                  <a:pt x="44" y="191"/>
                </a:lnTo>
                <a:lnTo>
                  <a:pt x="44" y="191"/>
                </a:lnTo>
                <a:lnTo>
                  <a:pt x="46" y="192"/>
                </a:lnTo>
                <a:lnTo>
                  <a:pt x="46" y="192"/>
                </a:lnTo>
                <a:lnTo>
                  <a:pt x="47" y="192"/>
                </a:lnTo>
                <a:lnTo>
                  <a:pt x="47" y="192"/>
                </a:lnTo>
                <a:lnTo>
                  <a:pt x="47" y="192"/>
                </a:lnTo>
                <a:lnTo>
                  <a:pt x="48" y="192"/>
                </a:lnTo>
                <a:lnTo>
                  <a:pt x="48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4"/>
                </a:lnTo>
                <a:lnTo>
                  <a:pt x="50" y="194"/>
                </a:lnTo>
                <a:lnTo>
                  <a:pt x="51" y="194"/>
                </a:lnTo>
                <a:lnTo>
                  <a:pt x="51" y="194"/>
                </a:lnTo>
                <a:lnTo>
                  <a:pt x="51" y="192"/>
                </a:lnTo>
                <a:lnTo>
                  <a:pt x="51" y="192"/>
                </a:lnTo>
                <a:lnTo>
                  <a:pt x="53" y="192"/>
                </a:lnTo>
                <a:lnTo>
                  <a:pt x="53" y="192"/>
                </a:lnTo>
                <a:lnTo>
                  <a:pt x="54" y="192"/>
                </a:lnTo>
                <a:lnTo>
                  <a:pt x="56" y="192"/>
                </a:lnTo>
                <a:lnTo>
                  <a:pt x="56" y="192"/>
                </a:lnTo>
                <a:lnTo>
                  <a:pt x="57" y="192"/>
                </a:lnTo>
                <a:lnTo>
                  <a:pt x="57" y="194"/>
                </a:lnTo>
                <a:lnTo>
                  <a:pt x="57" y="194"/>
                </a:lnTo>
                <a:lnTo>
                  <a:pt x="58" y="194"/>
                </a:lnTo>
                <a:lnTo>
                  <a:pt x="58" y="194"/>
                </a:lnTo>
                <a:lnTo>
                  <a:pt x="58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1" y="194"/>
                </a:lnTo>
                <a:lnTo>
                  <a:pt x="61" y="192"/>
                </a:lnTo>
                <a:lnTo>
                  <a:pt x="61" y="192"/>
                </a:lnTo>
                <a:lnTo>
                  <a:pt x="61" y="192"/>
                </a:lnTo>
                <a:lnTo>
                  <a:pt x="61" y="192"/>
                </a:lnTo>
                <a:lnTo>
                  <a:pt x="61" y="191"/>
                </a:lnTo>
                <a:lnTo>
                  <a:pt x="61" y="191"/>
                </a:lnTo>
                <a:lnTo>
                  <a:pt x="63" y="192"/>
                </a:lnTo>
                <a:lnTo>
                  <a:pt x="63" y="192"/>
                </a:lnTo>
                <a:lnTo>
                  <a:pt x="63" y="192"/>
                </a:lnTo>
                <a:lnTo>
                  <a:pt x="63" y="192"/>
                </a:lnTo>
                <a:lnTo>
                  <a:pt x="64" y="192"/>
                </a:lnTo>
                <a:lnTo>
                  <a:pt x="64" y="192"/>
                </a:lnTo>
                <a:lnTo>
                  <a:pt x="65" y="192"/>
                </a:lnTo>
                <a:lnTo>
                  <a:pt x="65" y="192"/>
                </a:lnTo>
                <a:lnTo>
                  <a:pt x="65" y="192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8" y="194"/>
                </a:lnTo>
                <a:lnTo>
                  <a:pt x="68" y="192"/>
                </a:lnTo>
                <a:lnTo>
                  <a:pt x="68" y="192"/>
                </a:lnTo>
                <a:lnTo>
                  <a:pt x="68" y="192"/>
                </a:lnTo>
                <a:lnTo>
                  <a:pt x="68" y="192"/>
                </a:lnTo>
                <a:lnTo>
                  <a:pt x="68" y="191"/>
                </a:lnTo>
                <a:lnTo>
                  <a:pt x="68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0"/>
                </a:lnTo>
                <a:lnTo>
                  <a:pt x="67" y="190"/>
                </a:lnTo>
                <a:lnTo>
                  <a:pt x="67" y="191"/>
                </a:lnTo>
                <a:lnTo>
                  <a:pt x="68" y="191"/>
                </a:lnTo>
                <a:lnTo>
                  <a:pt x="70" y="191"/>
                </a:lnTo>
                <a:lnTo>
                  <a:pt x="70" y="192"/>
                </a:lnTo>
                <a:lnTo>
                  <a:pt x="70" y="192"/>
                </a:lnTo>
                <a:lnTo>
                  <a:pt x="71" y="192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3" y="191"/>
                </a:lnTo>
                <a:lnTo>
                  <a:pt x="71" y="191"/>
                </a:lnTo>
                <a:lnTo>
                  <a:pt x="73" y="192"/>
                </a:lnTo>
                <a:lnTo>
                  <a:pt x="73" y="192"/>
                </a:lnTo>
                <a:lnTo>
                  <a:pt x="73" y="192"/>
                </a:lnTo>
                <a:lnTo>
                  <a:pt x="73" y="192"/>
                </a:lnTo>
                <a:lnTo>
                  <a:pt x="74" y="192"/>
                </a:lnTo>
                <a:lnTo>
                  <a:pt x="74" y="192"/>
                </a:lnTo>
                <a:lnTo>
                  <a:pt x="74" y="192"/>
                </a:lnTo>
                <a:lnTo>
                  <a:pt x="75" y="192"/>
                </a:lnTo>
                <a:lnTo>
                  <a:pt x="75" y="192"/>
                </a:lnTo>
                <a:lnTo>
                  <a:pt x="75" y="192"/>
                </a:lnTo>
                <a:lnTo>
                  <a:pt x="78" y="192"/>
                </a:lnTo>
                <a:lnTo>
                  <a:pt x="81" y="192"/>
                </a:lnTo>
                <a:lnTo>
                  <a:pt x="83" y="191"/>
                </a:lnTo>
                <a:lnTo>
                  <a:pt x="83" y="190"/>
                </a:lnTo>
                <a:lnTo>
                  <a:pt x="83" y="190"/>
                </a:lnTo>
                <a:lnTo>
                  <a:pt x="84" y="190"/>
                </a:lnTo>
                <a:lnTo>
                  <a:pt x="84" y="190"/>
                </a:lnTo>
                <a:lnTo>
                  <a:pt x="84" y="190"/>
                </a:lnTo>
                <a:lnTo>
                  <a:pt x="85" y="191"/>
                </a:lnTo>
                <a:lnTo>
                  <a:pt x="85" y="191"/>
                </a:lnTo>
                <a:lnTo>
                  <a:pt x="85" y="191"/>
                </a:lnTo>
                <a:lnTo>
                  <a:pt x="87" y="191"/>
                </a:lnTo>
                <a:lnTo>
                  <a:pt x="87" y="190"/>
                </a:lnTo>
                <a:lnTo>
                  <a:pt x="87" y="190"/>
                </a:lnTo>
                <a:lnTo>
                  <a:pt x="90" y="190"/>
                </a:lnTo>
                <a:lnTo>
                  <a:pt x="91" y="190"/>
                </a:lnTo>
                <a:lnTo>
                  <a:pt x="91" y="190"/>
                </a:lnTo>
                <a:lnTo>
                  <a:pt x="91" y="190"/>
                </a:lnTo>
                <a:lnTo>
                  <a:pt x="93" y="190"/>
                </a:lnTo>
                <a:lnTo>
                  <a:pt x="93" y="190"/>
                </a:lnTo>
                <a:lnTo>
                  <a:pt x="93" y="188"/>
                </a:lnTo>
                <a:lnTo>
                  <a:pt x="93" y="188"/>
                </a:lnTo>
                <a:lnTo>
                  <a:pt x="93" y="187"/>
                </a:lnTo>
                <a:lnTo>
                  <a:pt x="93" y="185"/>
                </a:lnTo>
                <a:lnTo>
                  <a:pt x="93" y="185"/>
                </a:lnTo>
                <a:lnTo>
                  <a:pt x="93" y="185"/>
                </a:lnTo>
                <a:lnTo>
                  <a:pt x="94" y="185"/>
                </a:lnTo>
                <a:lnTo>
                  <a:pt x="94" y="185"/>
                </a:lnTo>
                <a:lnTo>
                  <a:pt x="94" y="184"/>
                </a:lnTo>
                <a:lnTo>
                  <a:pt x="93" y="184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0" y="182"/>
                </a:lnTo>
                <a:lnTo>
                  <a:pt x="90" y="182"/>
                </a:lnTo>
                <a:lnTo>
                  <a:pt x="88" y="182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90" y="187"/>
                </a:lnTo>
                <a:lnTo>
                  <a:pt x="91" y="187"/>
                </a:lnTo>
                <a:lnTo>
                  <a:pt x="91" y="187"/>
                </a:lnTo>
                <a:lnTo>
                  <a:pt x="90" y="187"/>
                </a:lnTo>
                <a:lnTo>
                  <a:pt x="90" y="187"/>
                </a:lnTo>
                <a:lnTo>
                  <a:pt x="88" y="188"/>
                </a:lnTo>
                <a:lnTo>
                  <a:pt x="88" y="187"/>
                </a:lnTo>
                <a:lnTo>
                  <a:pt x="87" y="188"/>
                </a:lnTo>
                <a:lnTo>
                  <a:pt x="87" y="188"/>
                </a:lnTo>
                <a:lnTo>
                  <a:pt x="87" y="187"/>
                </a:lnTo>
                <a:lnTo>
                  <a:pt x="87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5"/>
                </a:lnTo>
                <a:lnTo>
                  <a:pt x="85" y="184"/>
                </a:lnTo>
                <a:lnTo>
                  <a:pt x="84" y="184"/>
                </a:lnTo>
                <a:lnTo>
                  <a:pt x="84" y="184"/>
                </a:lnTo>
                <a:lnTo>
                  <a:pt x="84" y="184"/>
                </a:lnTo>
                <a:lnTo>
                  <a:pt x="84" y="185"/>
                </a:lnTo>
                <a:lnTo>
                  <a:pt x="84" y="185"/>
                </a:lnTo>
                <a:lnTo>
                  <a:pt x="84" y="185"/>
                </a:lnTo>
                <a:lnTo>
                  <a:pt x="83" y="184"/>
                </a:lnTo>
                <a:lnTo>
                  <a:pt x="81" y="185"/>
                </a:lnTo>
                <a:lnTo>
                  <a:pt x="81" y="185"/>
                </a:lnTo>
                <a:lnTo>
                  <a:pt x="81" y="185"/>
                </a:lnTo>
                <a:lnTo>
                  <a:pt x="81" y="185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2"/>
                </a:lnTo>
                <a:lnTo>
                  <a:pt x="81" y="182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3" y="180"/>
                </a:lnTo>
                <a:lnTo>
                  <a:pt x="84" y="180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8"/>
                </a:lnTo>
                <a:lnTo>
                  <a:pt x="84" y="178"/>
                </a:lnTo>
                <a:lnTo>
                  <a:pt x="83" y="180"/>
                </a:lnTo>
                <a:lnTo>
                  <a:pt x="83" y="180"/>
                </a:lnTo>
                <a:lnTo>
                  <a:pt x="83" y="178"/>
                </a:lnTo>
                <a:lnTo>
                  <a:pt x="83" y="178"/>
                </a:lnTo>
                <a:lnTo>
                  <a:pt x="81" y="177"/>
                </a:lnTo>
                <a:lnTo>
                  <a:pt x="81" y="177"/>
                </a:lnTo>
                <a:lnTo>
                  <a:pt x="81" y="177"/>
                </a:lnTo>
                <a:lnTo>
                  <a:pt x="81" y="177"/>
                </a:lnTo>
                <a:lnTo>
                  <a:pt x="80" y="177"/>
                </a:lnTo>
                <a:lnTo>
                  <a:pt x="80" y="177"/>
                </a:lnTo>
                <a:lnTo>
                  <a:pt x="81" y="178"/>
                </a:lnTo>
                <a:lnTo>
                  <a:pt x="81" y="178"/>
                </a:lnTo>
                <a:lnTo>
                  <a:pt x="81" y="180"/>
                </a:lnTo>
                <a:lnTo>
                  <a:pt x="80" y="180"/>
                </a:lnTo>
                <a:lnTo>
                  <a:pt x="80" y="180"/>
                </a:lnTo>
                <a:lnTo>
                  <a:pt x="80" y="180"/>
                </a:lnTo>
                <a:lnTo>
                  <a:pt x="80" y="178"/>
                </a:lnTo>
                <a:lnTo>
                  <a:pt x="80" y="178"/>
                </a:lnTo>
                <a:lnTo>
                  <a:pt x="80" y="178"/>
                </a:lnTo>
                <a:lnTo>
                  <a:pt x="78" y="178"/>
                </a:lnTo>
                <a:lnTo>
                  <a:pt x="80" y="177"/>
                </a:lnTo>
                <a:lnTo>
                  <a:pt x="80" y="177"/>
                </a:lnTo>
                <a:lnTo>
                  <a:pt x="78" y="177"/>
                </a:lnTo>
                <a:lnTo>
                  <a:pt x="78" y="177"/>
                </a:lnTo>
                <a:lnTo>
                  <a:pt x="77" y="177"/>
                </a:lnTo>
                <a:lnTo>
                  <a:pt x="75" y="178"/>
                </a:lnTo>
                <a:lnTo>
                  <a:pt x="77" y="178"/>
                </a:lnTo>
                <a:lnTo>
                  <a:pt x="77" y="178"/>
                </a:lnTo>
                <a:lnTo>
                  <a:pt x="75" y="178"/>
                </a:lnTo>
                <a:lnTo>
                  <a:pt x="75" y="178"/>
                </a:lnTo>
                <a:lnTo>
                  <a:pt x="75" y="178"/>
                </a:lnTo>
                <a:lnTo>
                  <a:pt x="75" y="180"/>
                </a:lnTo>
                <a:lnTo>
                  <a:pt x="75" y="180"/>
                </a:lnTo>
                <a:lnTo>
                  <a:pt x="75" y="178"/>
                </a:lnTo>
                <a:lnTo>
                  <a:pt x="74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80"/>
                </a:lnTo>
                <a:lnTo>
                  <a:pt x="73" y="180"/>
                </a:lnTo>
                <a:lnTo>
                  <a:pt x="71" y="178"/>
                </a:lnTo>
                <a:lnTo>
                  <a:pt x="71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80"/>
                </a:lnTo>
                <a:lnTo>
                  <a:pt x="68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5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7"/>
                </a:lnTo>
                <a:lnTo>
                  <a:pt x="67" y="177"/>
                </a:lnTo>
                <a:lnTo>
                  <a:pt x="65" y="177"/>
                </a:lnTo>
                <a:lnTo>
                  <a:pt x="65" y="177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7"/>
                </a:lnTo>
                <a:lnTo>
                  <a:pt x="63" y="177"/>
                </a:lnTo>
                <a:lnTo>
                  <a:pt x="64" y="178"/>
                </a:lnTo>
                <a:lnTo>
                  <a:pt x="64" y="178"/>
                </a:lnTo>
                <a:lnTo>
                  <a:pt x="64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7"/>
                </a:lnTo>
                <a:lnTo>
                  <a:pt x="61" y="177"/>
                </a:lnTo>
                <a:lnTo>
                  <a:pt x="61" y="177"/>
                </a:lnTo>
                <a:lnTo>
                  <a:pt x="61" y="177"/>
                </a:lnTo>
                <a:lnTo>
                  <a:pt x="61" y="177"/>
                </a:lnTo>
                <a:lnTo>
                  <a:pt x="60" y="175"/>
                </a:lnTo>
                <a:lnTo>
                  <a:pt x="60" y="175"/>
                </a:lnTo>
                <a:lnTo>
                  <a:pt x="60" y="177"/>
                </a:lnTo>
                <a:lnTo>
                  <a:pt x="60" y="177"/>
                </a:lnTo>
                <a:lnTo>
                  <a:pt x="60" y="177"/>
                </a:lnTo>
                <a:lnTo>
                  <a:pt x="60" y="177"/>
                </a:lnTo>
                <a:lnTo>
                  <a:pt x="58" y="177"/>
                </a:lnTo>
                <a:lnTo>
                  <a:pt x="58" y="175"/>
                </a:lnTo>
                <a:lnTo>
                  <a:pt x="57" y="175"/>
                </a:lnTo>
                <a:lnTo>
                  <a:pt x="57" y="177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5"/>
                </a:lnTo>
                <a:lnTo>
                  <a:pt x="56" y="175"/>
                </a:lnTo>
                <a:lnTo>
                  <a:pt x="54" y="175"/>
                </a:lnTo>
                <a:lnTo>
                  <a:pt x="54" y="175"/>
                </a:lnTo>
                <a:lnTo>
                  <a:pt x="53" y="175"/>
                </a:lnTo>
                <a:lnTo>
                  <a:pt x="53" y="175"/>
                </a:lnTo>
                <a:lnTo>
                  <a:pt x="53" y="174"/>
                </a:lnTo>
                <a:lnTo>
                  <a:pt x="53" y="174"/>
                </a:lnTo>
                <a:lnTo>
                  <a:pt x="51" y="174"/>
                </a:lnTo>
                <a:lnTo>
                  <a:pt x="50" y="174"/>
                </a:lnTo>
                <a:lnTo>
                  <a:pt x="50" y="174"/>
                </a:lnTo>
                <a:lnTo>
                  <a:pt x="50" y="174"/>
                </a:lnTo>
                <a:lnTo>
                  <a:pt x="48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4" y="174"/>
                </a:lnTo>
                <a:lnTo>
                  <a:pt x="44" y="174"/>
                </a:lnTo>
                <a:lnTo>
                  <a:pt x="43" y="175"/>
                </a:lnTo>
                <a:lnTo>
                  <a:pt x="43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0" y="175"/>
                </a:lnTo>
                <a:lnTo>
                  <a:pt x="40" y="177"/>
                </a:lnTo>
                <a:lnTo>
                  <a:pt x="38" y="178"/>
                </a:lnTo>
                <a:lnTo>
                  <a:pt x="38" y="178"/>
                </a:lnTo>
                <a:lnTo>
                  <a:pt x="38" y="178"/>
                </a:lnTo>
                <a:lnTo>
                  <a:pt x="37" y="178"/>
                </a:lnTo>
                <a:lnTo>
                  <a:pt x="37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4" y="178"/>
                </a:lnTo>
                <a:lnTo>
                  <a:pt x="34" y="177"/>
                </a:lnTo>
                <a:lnTo>
                  <a:pt x="31" y="177"/>
                </a:lnTo>
                <a:lnTo>
                  <a:pt x="31" y="177"/>
                </a:lnTo>
                <a:lnTo>
                  <a:pt x="31" y="177"/>
                </a:lnTo>
                <a:lnTo>
                  <a:pt x="31" y="177"/>
                </a:lnTo>
                <a:lnTo>
                  <a:pt x="30" y="177"/>
                </a:lnTo>
                <a:lnTo>
                  <a:pt x="30" y="177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7" y="175"/>
                </a:lnTo>
                <a:lnTo>
                  <a:pt x="26" y="175"/>
                </a:lnTo>
                <a:lnTo>
                  <a:pt x="26" y="175"/>
                </a:lnTo>
                <a:lnTo>
                  <a:pt x="26" y="175"/>
                </a:lnTo>
                <a:lnTo>
                  <a:pt x="26" y="174"/>
                </a:lnTo>
                <a:lnTo>
                  <a:pt x="26" y="174"/>
                </a:lnTo>
                <a:lnTo>
                  <a:pt x="24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0"/>
                </a:lnTo>
                <a:lnTo>
                  <a:pt x="23" y="170"/>
                </a:lnTo>
                <a:lnTo>
                  <a:pt x="23" y="170"/>
                </a:lnTo>
                <a:lnTo>
                  <a:pt x="23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0"/>
                </a:lnTo>
                <a:lnTo>
                  <a:pt x="24" y="170"/>
                </a:lnTo>
                <a:lnTo>
                  <a:pt x="26" y="170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7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4" y="167"/>
                </a:lnTo>
                <a:lnTo>
                  <a:pt x="26" y="167"/>
                </a:lnTo>
                <a:lnTo>
                  <a:pt x="26" y="167"/>
                </a:lnTo>
                <a:lnTo>
                  <a:pt x="26" y="168"/>
                </a:lnTo>
                <a:lnTo>
                  <a:pt x="27" y="170"/>
                </a:lnTo>
                <a:lnTo>
                  <a:pt x="27" y="170"/>
                </a:lnTo>
                <a:lnTo>
                  <a:pt x="28" y="170"/>
                </a:lnTo>
                <a:lnTo>
                  <a:pt x="28" y="170"/>
                </a:lnTo>
                <a:lnTo>
                  <a:pt x="30" y="170"/>
                </a:lnTo>
                <a:lnTo>
                  <a:pt x="30" y="170"/>
                </a:lnTo>
                <a:lnTo>
                  <a:pt x="30" y="170"/>
                </a:lnTo>
                <a:lnTo>
                  <a:pt x="31" y="170"/>
                </a:lnTo>
                <a:lnTo>
                  <a:pt x="31" y="168"/>
                </a:lnTo>
                <a:lnTo>
                  <a:pt x="28" y="167"/>
                </a:lnTo>
                <a:lnTo>
                  <a:pt x="28" y="167"/>
                </a:lnTo>
                <a:lnTo>
                  <a:pt x="30" y="167"/>
                </a:lnTo>
                <a:lnTo>
                  <a:pt x="30" y="167"/>
                </a:lnTo>
                <a:lnTo>
                  <a:pt x="30" y="167"/>
                </a:lnTo>
                <a:lnTo>
                  <a:pt x="31" y="167"/>
                </a:lnTo>
                <a:lnTo>
                  <a:pt x="31" y="167"/>
                </a:lnTo>
                <a:lnTo>
                  <a:pt x="31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4" y="168"/>
                </a:lnTo>
                <a:lnTo>
                  <a:pt x="34" y="168"/>
                </a:lnTo>
                <a:lnTo>
                  <a:pt x="36" y="168"/>
                </a:lnTo>
                <a:lnTo>
                  <a:pt x="36" y="168"/>
                </a:lnTo>
                <a:lnTo>
                  <a:pt x="37" y="168"/>
                </a:lnTo>
                <a:lnTo>
                  <a:pt x="37" y="168"/>
                </a:lnTo>
                <a:lnTo>
                  <a:pt x="37" y="168"/>
                </a:lnTo>
                <a:lnTo>
                  <a:pt x="37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70"/>
                </a:lnTo>
                <a:lnTo>
                  <a:pt x="38" y="170"/>
                </a:lnTo>
                <a:lnTo>
                  <a:pt x="40" y="170"/>
                </a:lnTo>
                <a:lnTo>
                  <a:pt x="40" y="170"/>
                </a:lnTo>
                <a:lnTo>
                  <a:pt x="41" y="170"/>
                </a:lnTo>
                <a:lnTo>
                  <a:pt x="41" y="170"/>
                </a:lnTo>
                <a:lnTo>
                  <a:pt x="40" y="168"/>
                </a:lnTo>
                <a:lnTo>
                  <a:pt x="40" y="168"/>
                </a:lnTo>
                <a:lnTo>
                  <a:pt x="40" y="168"/>
                </a:lnTo>
                <a:lnTo>
                  <a:pt x="41" y="168"/>
                </a:lnTo>
                <a:lnTo>
                  <a:pt x="41" y="168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3" y="167"/>
                </a:lnTo>
                <a:lnTo>
                  <a:pt x="43" y="167"/>
                </a:lnTo>
                <a:lnTo>
                  <a:pt x="43" y="167"/>
                </a:lnTo>
                <a:lnTo>
                  <a:pt x="44" y="168"/>
                </a:lnTo>
                <a:lnTo>
                  <a:pt x="44" y="168"/>
                </a:lnTo>
                <a:lnTo>
                  <a:pt x="44" y="167"/>
                </a:lnTo>
                <a:lnTo>
                  <a:pt x="46" y="167"/>
                </a:lnTo>
                <a:lnTo>
                  <a:pt x="47" y="167"/>
                </a:lnTo>
                <a:lnTo>
                  <a:pt x="47" y="167"/>
                </a:lnTo>
                <a:lnTo>
                  <a:pt x="47" y="167"/>
                </a:lnTo>
                <a:lnTo>
                  <a:pt x="47" y="165"/>
                </a:lnTo>
                <a:lnTo>
                  <a:pt x="47" y="165"/>
                </a:lnTo>
                <a:lnTo>
                  <a:pt x="47" y="165"/>
                </a:lnTo>
                <a:lnTo>
                  <a:pt x="47" y="165"/>
                </a:lnTo>
                <a:lnTo>
                  <a:pt x="48" y="164"/>
                </a:lnTo>
                <a:lnTo>
                  <a:pt x="50" y="164"/>
                </a:lnTo>
                <a:lnTo>
                  <a:pt x="51" y="164"/>
                </a:lnTo>
                <a:lnTo>
                  <a:pt x="53" y="164"/>
                </a:lnTo>
                <a:lnTo>
                  <a:pt x="53" y="164"/>
                </a:lnTo>
                <a:lnTo>
                  <a:pt x="54" y="164"/>
                </a:lnTo>
                <a:lnTo>
                  <a:pt x="54" y="164"/>
                </a:lnTo>
                <a:lnTo>
                  <a:pt x="54" y="164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4" y="163"/>
                </a:lnTo>
                <a:lnTo>
                  <a:pt x="54" y="163"/>
                </a:lnTo>
                <a:lnTo>
                  <a:pt x="53" y="163"/>
                </a:lnTo>
                <a:lnTo>
                  <a:pt x="53" y="163"/>
                </a:lnTo>
                <a:lnTo>
                  <a:pt x="53" y="163"/>
                </a:lnTo>
                <a:lnTo>
                  <a:pt x="51" y="163"/>
                </a:lnTo>
                <a:lnTo>
                  <a:pt x="48" y="163"/>
                </a:lnTo>
                <a:lnTo>
                  <a:pt x="47" y="161"/>
                </a:lnTo>
                <a:lnTo>
                  <a:pt x="46" y="161"/>
                </a:lnTo>
                <a:lnTo>
                  <a:pt x="46" y="161"/>
                </a:lnTo>
                <a:lnTo>
                  <a:pt x="46" y="161"/>
                </a:lnTo>
                <a:lnTo>
                  <a:pt x="44" y="161"/>
                </a:lnTo>
                <a:lnTo>
                  <a:pt x="44" y="161"/>
                </a:lnTo>
                <a:lnTo>
                  <a:pt x="43" y="161"/>
                </a:lnTo>
                <a:lnTo>
                  <a:pt x="43" y="161"/>
                </a:lnTo>
                <a:lnTo>
                  <a:pt x="43" y="163"/>
                </a:lnTo>
                <a:lnTo>
                  <a:pt x="43" y="163"/>
                </a:lnTo>
                <a:lnTo>
                  <a:pt x="41" y="163"/>
                </a:lnTo>
                <a:lnTo>
                  <a:pt x="40" y="163"/>
                </a:lnTo>
                <a:lnTo>
                  <a:pt x="38" y="163"/>
                </a:lnTo>
                <a:lnTo>
                  <a:pt x="38" y="163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0"/>
                </a:lnTo>
                <a:lnTo>
                  <a:pt x="38" y="160"/>
                </a:lnTo>
                <a:lnTo>
                  <a:pt x="38" y="160"/>
                </a:lnTo>
                <a:lnTo>
                  <a:pt x="38" y="160"/>
                </a:lnTo>
                <a:lnTo>
                  <a:pt x="37" y="161"/>
                </a:lnTo>
                <a:lnTo>
                  <a:pt x="37" y="161"/>
                </a:lnTo>
                <a:lnTo>
                  <a:pt x="36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0"/>
                </a:lnTo>
                <a:lnTo>
                  <a:pt x="34" y="160"/>
                </a:lnTo>
                <a:lnTo>
                  <a:pt x="34" y="160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0"/>
                </a:lnTo>
                <a:lnTo>
                  <a:pt x="33" y="160"/>
                </a:lnTo>
                <a:lnTo>
                  <a:pt x="33" y="160"/>
                </a:lnTo>
                <a:lnTo>
                  <a:pt x="31" y="160"/>
                </a:lnTo>
                <a:lnTo>
                  <a:pt x="31" y="160"/>
                </a:lnTo>
                <a:lnTo>
                  <a:pt x="31" y="161"/>
                </a:lnTo>
                <a:lnTo>
                  <a:pt x="31" y="161"/>
                </a:lnTo>
                <a:lnTo>
                  <a:pt x="31" y="163"/>
                </a:lnTo>
                <a:lnTo>
                  <a:pt x="31" y="163"/>
                </a:lnTo>
                <a:lnTo>
                  <a:pt x="31" y="163"/>
                </a:lnTo>
                <a:lnTo>
                  <a:pt x="30" y="163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7" y="163"/>
                </a:lnTo>
                <a:lnTo>
                  <a:pt x="26" y="163"/>
                </a:lnTo>
                <a:lnTo>
                  <a:pt x="26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3" y="163"/>
                </a:lnTo>
                <a:lnTo>
                  <a:pt x="21" y="161"/>
                </a:lnTo>
                <a:lnTo>
                  <a:pt x="21" y="161"/>
                </a:lnTo>
                <a:lnTo>
                  <a:pt x="18" y="161"/>
                </a:lnTo>
                <a:lnTo>
                  <a:pt x="18" y="161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7" y="160"/>
                </a:lnTo>
                <a:lnTo>
                  <a:pt x="17" y="161"/>
                </a:lnTo>
                <a:lnTo>
                  <a:pt x="16" y="161"/>
                </a:lnTo>
                <a:lnTo>
                  <a:pt x="16" y="161"/>
                </a:lnTo>
                <a:lnTo>
                  <a:pt x="13" y="160"/>
                </a:lnTo>
                <a:lnTo>
                  <a:pt x="13" y="160"/>
                </a:lnTo>
                <a:lnTo>
                  <a:pt x="13" y="160"/>
                </a:lnTo>
                <a:lnTo>
                  <a:pt x="13" y="158"/>
                </a:lnTo>
                <a:lnTo>
                  <a:pt x="13" y="158"/>
                </a:lnTo>
                <a:lnTo>
                  <a:pt x="14" y="158"/>
                </a:lnTo>
                <a:lnTo>
                  <a:pt x="14" y="158"/>
                </a:lnTo>
                <a:lnTo>
                  <a:pt x="14" y="158"/>
                </a:lnTo>
                <a:lnTo>
                  <a:pt x="16" y="158"/>
                </a:lnTo>
                <a:lnTo>
                  <a:pt x="16" y="158"/>
                </a:lnTo>
                <a:lnTo>
                  <a:pt x="16" y="157"/>
                </a:lnTo>
                <a:lnTo>
                  <a:pt x="16" y="158"/>
                </a:lnTo>
                <a:lnTo>
                  <a:pt x="16" y="158"/>
                </a:lnTo>
                <a:lnTo>
                  <a:pt x="17" y="158"/>
                </a:lnTo>
                <a:lnTo>
                  <a:pt x="17" y="158"/>
                </a:lnTo>
                <a:lnTo>
                  <a:pt x="17" y="158"/>
                </a:lnTo>
                <a:lnTo>
                  <a:pt x="17" y="157"/>
                </a:lnTo>
                <a:lnTo>
                  <a:pt x="20" y="157"/>
                </a:lnTo>
                <a:lnTo>
                  <a:pt x="20" y="157"/>
                </a:lnTo>
                <a:lnTo>
                  <a:pt x="20" y="158"/>
                </a:lnTo>
                <a:lnTo>
                  <a:pt x="20" y="158"/>
                </a:lnTo>
                <a:lnTo>
                  <a:pt x="20" y="158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58"/>
                </a:lnTo>
                <a:lnTo>
                  <a:pt x="21" y="158"/>
                </a:lnTo>
                <a:lnTo>
                  <a:pt x="21" y="158"/>
                </a:lnTo>
                <a:lnTo>
                  <a:pt x="23" y="158"/>
                </a:lnTo>
                <a:lnTo>
                  <a:pt x="23" y="158"/>
                </a:lnTo>
                <a:lnTo>
                  <a:pt x="23" y="158"/>
                </a:lnTo>
                <a:lnTo>
                  <a:pt x="23" y="160"/>
                </a:lnTo>
                <a:lnTo>
                  <a:pt x="23" y="160"/>
                </a:lnTo>
                <a:lnTo>
                  <a:pt x="24" y="160"/>
                </a:lnTo>
                <a:lnTo>
                  <a:pt x="24" y="160"/>
                </a:lnTo>
                <a:lnTo>
                  <a:pt x="24" y="160"/>
                </a:lnTo>
                <a:lnTo>
                  <a:pt x="24" y="160"/>
                </a:lnTo>
                <a:lnTo>
                  <a:pt x="26" y="158"/>
                </a:lnTo>
                <a:lnTo>
                  <a:pt x="26" y="158"/>
                </a:lnTo>
                <a:lnTo>
                  <a:pt x="26" y="157"/>
                </a:lnTo>
                <a:lnTo>
                  <a:pt x="26" y="157"/>
                </a:lnTo>
                <a:lnTo>
                  <a:pt x="27" y="157"/>
                </a:lnTo>
                <a:lnTo>
                  <a:pt x="27" y="157"/>
                </a:lnTo>
                <a:lnTo>
                  <a:pt x="28" y="157"/>
                </a:lnTo>
                <a:lnTo>
                  <a:pt x="30" y="157"/>
                </a:lnTo>
                <a:lnTo>
                  <a:pt x="30" y="157"/>
                </a:lnTo>
                <a:lnTo>
                  <a:pt x="31" y="157"/>
                </a:lnTo>
                <a:lnTo>
                  <a:pt x="31" y="157"/>
                </a:lnTo>
                <a:lnTo>
                  <a:pt x="31" y="157"/>
                </a:lnTo>
                <a:lnTo>
                  <a:pt x="31" y="157"/>
                </a:lnTo>
                <a:lnTo>
                  <a:pt x="33" y="158"/>
                </a:lnTo>
                <a:lnTo>
                  <a:pt x="34" y="158"/>
                </a:lnTo>
                <a:lnTo>
                  <a:pt x="36" y="158"/>
                </a:lnTo>
                <a:lnTo>
                  <a:pt x="36" y="158"/>
                </a:lnTo>
                <a:lnTo>
                  <a:pt x="37" y="158"/>
                </a:lnTo>
                <a:lnTo>
                  <a:pt x="37" y="158"/>
                </a:lnTo>
                <a:lnTo>
                  <a:pt x="43" y="157"/>
                </a:lnTo>
                <a:lnTo>
                  <a:pt x="47" y="157"/>
                </a:lnTo>
                <a:lnTo>
                  <a:pt x="50" y="157"/>
                </a:lnTo>
                <a:lnTo>
                  <a:pt x="51" y="155"/>
                </a:lnTo>
                <a:lnTo>
                  <a:pt x="50" y="155"/>
                </a:lnTo>
                <a:lnTo>
                  <a:pt x="50" y="155"/>
                </a:lnTo>
                <a:lnTo>
                  <a:pt x="51" y="155"/>
                </a:lnTo>
                <a:lnTo>
                  <a:pt x="51" y="154"/>
                </a:lnTo>
                <a:lnTo>
                  <a:pt x="51" y="154"/>
                </a:lnTo>
                <a:lnTo>
                  <a:pt x="51" y="154"/>
                </a:lnTo>
                <a:lnTo>
                  <a:pt x="51" y="154"/>
                </a:lnTo>
                <a:lnTo>
                  <a:pt x="50" y="153"/>
                </a:lnTo>
                <a:lnTo>
                  <a:pt x="48" y="154"/>
                </a:lnTo>
                <a:lnTo>
                  <a:pt x="50" y="154"/>
                </a:lnTo>
                <a:lnTo>
                  <a:pt x="50" y="154"/>
                </a:lnTo>
                <a:lnTo>
                  <a:pt x="48" y="154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6" y="155"/>
                </a:lnTo>
                <a:lnTo>
                  <a:pt x="46" y="154"/>
                </a:lnTo>
                <a:lnTo>
                  <a:pt x="44" y="154"/>
                </a:lnTo>
                <a:lnTo>
                  <a:pt x="44" y="154"/>
                </a:lnTo>
                <a:lnTo>
                  <a:pt x="44" y="154"/>
                </a:lnTo>
                <a:lnTo>
                  <a:pt x="43" y="154"/>
                </a:lnTo>
                <a:lnTo>
                  <a:pt x="41" y="154"/>
                </a:lnTo>
                <a:lnTo>
                  <a:pt x="41" y="154"/>
                </a:lnTo>
                <a:lnTo>
                  <a:pt x="40" y="154"/>
                </a:lnTo>
                <a:lnTo>
                  <a:pt x="40" y="154"/>
                </a:lnTo>
                <a:lnTo>
                  <a:pt x="40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7" y="154"/>
                </a:lnTo>
                <a:lnTo>
                  <a:pt x="37" y="154"/>
                </a:lnTo>
                <a:lnTo>
                  <a:pt x="37" y="154"/>
                </a:lnTo>
                <a:lnTo>
                  <a:pt x="36" y="154"/>
                </a:lnTo>
                <a:lnTo>
                  <a:pt x="36" y="155"/>
                </a:lnTo>
                <a:lnTo>
                  <a:pt x="36" y="155"/>
                </a:lnTo>
                <a:lnTo>
                  <a:pt x="36" y="155"/>
                </a:lnTo>
                <a:lnTo>
                  <a:pt x="34" y="155"/>
                </a:lnTo>
                <a:lnTo>
                  <a:pt x="33" y="155"/>
                </a:lnTo>
                <a:lnTo>
                  <a:pt x="33" y="155"/>
                </a:lnTo>
                <a:lnTo>
                  <a:pt x="31" y="155"/>
                </a:lnTo>
                <a:lnTo>
                  <a:pt x="31" y="155"/>
                </a:lnTo>
                <a:lnTo>
                  <a:pt x="30" y="155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7" y="154"/>
                </a:lnTo>
                <a:lnTo>
                  <a:pt x="27" y="154"/>
                </a:lnTo>
                <a:lnTo>
                  <a:pt x="26" y="154"/>
                </a:lnTo>
                <a:lnTo>
                  <a:pt x="26" y="154"/>
                </a:lnTo>
                <a:lnTo>
                  <a:pt x="27" y="155"/>
                </a:lnTo>
                <a:lnTo>
                  <a:pt x="27" y="155"/>
                </a:lnTo>
                <a:lnTo>
                  <a:pt x="26" y="155"/>
                </a:lnTo>
                <a:lnTo>
                  <a:pt x="26" y="155"/>
                </a:lnTo>
                <a:lnTo>
                  <a:pt x="24" y="154"/>
                </a:lnTo>
                <a:lnTo>
                  <a:pt x="24" y="154"/>
                </a:lnTo>
                <a:lnTo>
                  <a:pt x="23" y="154"/>
                </a:lnTo>
                <a:lnTo>
                  <a:pt x="23" y="154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1" y="155"/>
                </a:lnTo>
                <a:lnTo>
                  <a:pt x="21" y="154"/>
                </a:lnTo>
                <a:lnTo>
                  <a:pt x="23" y="154"/>
                </a:lnTo>
                <a:lnTo>
                  <a:pt x="23" y="153"/>
                </a:lnTo>
                <a:lnTo>
                  <a:pt x="21" y="153"/>
                </a:lnTo>
                <a:lnTo>
                  <a:pt x="21" y="153"/>
                </a:lnTo>
                <a:lnTo>
                  <a:pt x="21" y="153"/>
                </a:lnTo>
                <a:lnTo>
                  <a:pt x="21" y="153"/>
                </a:lnTo>
                <a:lnTo>
                  <a:pt x="20" y="153"/>
                </a:lnTo>
                <a:lnTo>
                  <a:pt x="20" y="153"/>
                </a:lnTo>
                <a:lnTo>
                  <a:pt x="20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4"/>
                </a:lnTo>
                <a:lnTo>
                  <a:pt x="18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6" y="154"/>
                </a:lnTo>
                <a:lnTo>
                  <a:pt x="17" y="154"/>
                </a:lnTo>
                <a:lnTo>
                  <a:pt x="17" y="154"/>
                </a:lnTo>
                <a:lnTo>
                  <a:pt x="16" y="154"/>
                </a:lnTo>
                <a:lnTo>
                  <a:pt x="16" y="154"/>
                </a:lnTo>
                <a:lnTo>
                  <a:pt x="16" y="154"/>
                </a:lnTo>
                <a:lnTo>
                  <a:pt x="16" y="153"/>
                </a:lnTo>
                <a:lnTo>
                  <a:pt x="14" y="153"/>
                </a:lnTo>
                <a:lnTo>
                  <a:pt x="13" y="151"/>
                </a:lnTo>
                <a:lnTo>
                  <a:pt x="13" y="151"/>
                </a:lnTo>
                <a:lnTo>
                  <a:pt x="14" y="151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50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50"/>
                </a:lnTo>
                <a:lnTo>
                  <a:pt x="17" y="150"/>
                </a:lnTo>
                <a:lnTo>
                  <a:pt x="17" y="150"/>
                </a:lnTo>
                <a:lnTo>
                  <a:pt x="18" y="150"/>
                </a:lnTo>
                <a:lnTo>
                  <a:pt x="18" y="150"/>
                </a:lnTo>
                <a:lnTo>
                  <a:pt x="18" y="148"/>
                </a:lnTo>
                <a:lnTo>
                  <a:pt x="18" y="148"/>
                </a:lnTo>
                <a:lnTo>
                  <a:pt x="18" y="150"/>
                </a:lnTo>
                <a:lnTo>
                  <a:pt x="20" y="150"/>
                </a:lnTo>
                <a:lnTo>
                  <a:pt x="20" y="150"/>
                </a:lnTo>
                <a:lnTo>
                  <a:pt x="20" y="148"/>
                </a:lnTo>
                <a:lnTo>
                  <a:pt x="20" y="148"/>
                </a:lnTo>
                <a:lnTo>
                  <a:pt x="20" y="148"/>
                </a:lnTo>
                <a:lnTo>
                  <a:pt x="20" y="147"/>
                </a:lnTo>
                <a:lnTo>
                  <a:pt x="20" y="147"/>
                </a:lnTo>
                <a:lnTo>
                  <a:pt x="20" y="147"/>
                </a:lnTo>
                <a:lnTo>
                  <a:pt x="20" y="145"/>
                </a:lnTo>
                <a:lnTo>
                  <a:pt x="18" y="145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7" y="147"/>
                </a:lnTo>
                <a:lnTo>
                  <a:pt x="17" y="147"/>
                </a:lnTo>
                <a:lnTo>
                  <a:pt x="16" y="147"/>
                </a:lnTo>
                <a:lnTo>
                  <a:pt x="16" y="145"/>
                </a:lnTo>
                <a:lnTo>
                  <a:pt x="16" y="147"/>
                </a:lnTo>
                <a:lnTo>
                  <a:pt x="14" y="147"/>
                </a:lnTo>
                <a:lnTo>
                  <a:pt x="14" y="147"/>
                </a:lnTo>
                <a:lnTo>
                  <a:pt x="14" y="145"/>
                </a:lnTo>
                <a:lnTo>
                  <a:pt x="14" y="145"/>
                </a:lnTo>
                <a:lnTo>
                  <a:pt x="14" y="145"/>
                </a:lnTo>
                <a:lnTo>
                  <a:pt x="13" y="145"/>
                </a:lnTo>
                <a:lnTo>
                  <a:pt x="11" y="145"/>
                </a:lnTo>
                <a:lnTo>
                  <a:pt x="10" y="145"/>
                </a:lnTo>
                <a:lnTo>
                  <a:pt x="8" y="145"/>
                </a:lnTo>
                <a:lnTo>
                  <a:pt x="10" y="144"/>
                </a:lnTo>
                <a:lnTo>
                  <a:pt x="10" y="144"/>
                </a:lnTo>
                <a:lnTo>
                  <a:pt x="8" y="144"/>
                </a:lnTo>
                <a:lnTo>
                  <a:pt x="8" y="144"/>
                </a:lnTo>
                <a:lnTo>
                  <a:pt x="8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1" y="144"/>
                </a:lnTo>
                <a:lnTo>
                  <a:pt x="11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5"/>
                </a:lnTo>
                <a:lnTo>
                  <a:pt x="13" y="145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3"/>
                </a:lnTo>
                <a:lnTo>
                  <a:pt x="13" y="143"/>
                </a:lnTo>
                <a:lnTo>
                  <a:pt x="13" y="141"/>
                </a:lnTo>
                <a:lnTo>
                  <a:pt x="11" y="141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8" y="143"/>
                </a:lnTo>
                <a:lnTo>
                  <a:pt x="8" y="143"/>
                </a:lnTo>
                <a:lnTo>
                  <a:pt x="7" y="143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6" y="141"/>
                </a:lnTo>
                <a:lnTo>
                  <a:pt x="6" y="141"/>
                </a:lnTo>
                <a:lnTo>
                  <a:pt x="7" y="140"/>
                </a:lnTo>
                <a:lnTo>
                  <a:pt x="7" y="140"/>
                </a:lnTo>
                <a:lnTo>
                  <a:pt x="6" y="140"/>
                </a:lnTo>
                <a:lnTo>
                  <a:pt x="6" y="140"/>
                </a:lnTo>
                <a:lnTo>
                  <a:pt x="6" y="140"/>
                </a:lnTo>
                <a:lnTo>
                  <a:pt x="3" y="140"/>
                </a:lnTo>
                <a:lnTo>
                  <a:pt x="3" y="140"/>
                </a:lnTo>
                <a:lnTo>
                  <a:pt x="3" y="140"/>
                </a:lnTo>
                <a:lnTo>
                  <a:pt x="3" y="140"/>
                </a:lnTo>
                <a:lnTo>
                  <a:pt x="1" y="138"/>
                </a:lnTo>
                <a:lnTo>
                  <a:pt x="0" y="137"/>
                </a:lnTo>
                <a:lnTo>
                  <a:pt x="0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0" y="135"/>
                </a:lnTo>
                <a:lnTo>
                  <a:pt x="0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3" y="135"/>
                </a:lnTo>
                <a:lnTo>
                  <a:pt x="4" y="135"/>
                </a:lnTo>
                <a:lnTo>
                  <a:pt x="6" y="134"/>
                </a:lnTo>
                <a:lnTo>
                  <a:pt x="6" y="134"/>
                </a:lnTo>
                <a:lnTo>
                  <a:pt x="7" y="134"/>
                </a:lnTo>
                <a:lnTo>
                  <a:pt x="7" y="134"/>
                </a:lnTo>
                <a:lnTo>
                  <a:pt x="7" y="133"/>
                </a:lnTo>
                <a:lnTo>
                  <a:pt x="7" y="133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3"/>
                </a:lnTo>
                <a:lnTo>
                  <a:pt x="8" y="133"/>
                </a:lnTo>
                <a:lnTo>
                  <a:pt x="8" y="133"/>
                </a:lnTo>
                <a:lnTo>
                  <a:pt x="8" y="131"/>
                </a:lnTo>
                <a:lnTo>
                  <a:pt x="8" y="131"/>
                </a:lnTo>
                <a:lnTo>
                  <a:pt x="8" y="131"/>
                </a:lnTo>
                <a:lnTo>
                  <a:pt x="10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3" y="131"/>
                </a:lnTo>
                <a:lnTo>
                  <a:pt x="13" y="133"/>
                </a:lnTo>
                <a:lnTo>
                  <a:pt x="14" y="133"/>
                </a:lnTo>
                <a:lnTo>
                  <a:pt x="14" y="133"/>
                </a:lnTo>
                <a:lnTo>
                  <a:pt x="14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7" y="133"/>
                </a:lnTo>
                <a:lnTo>
                  <a:pt x="17" y="131"/>
                </a:lnTo>
                <a:lnTo>
                  <a:pt x="18" y="131"/>
                </a:lnTo>
                <a:lnTo>
                  <a:pt x="18" y="131"/>
                </a:lnTo>
                <a:lnTo>
                  <a:pt x="20" y="133"/>
                </a:lnTo>
                <a:lnTo>
                  <a:pt x="20" y="133"/>
                </a:lnTo>
                <a:lnTo>
                  <a:pt x="20" y="133"/>
                </a:lnTo>
                <a:lnTo>
                  <a:pt x="20" y="133"/>
                </a:lnTo>
                <a:lnTo>
                  <a:pt x="21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3"/>
                </a:lnTo>
                <a:lnTo>
                  <a:pt x="23" y="133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1" y="134"/>
                </a:lnTo>
                <a:lnTo>
                  <a:pt x="21" y="135"/>
                </a:lnTo>
                <a:lnTo>
                  <a:pt x="21" y="135"/>
                </a:lnTo>
                <a:lnTo>
                  <a:pt x="20" y="134"/>
                </a:lnTo>
                <a:lnTo>
                  <a:pt x="18" y="134"/>
                </a:lnTo>
                <a:lnTo>
                  <a:pt x="18" y="134"/>
                </a:lnTo>
                <a:lnTo>
                  <a:pt x="18" y="134"/>
                </a:lnTo>
                <a:lnTo>
                  <a:pt x="17" y="134"/>
                </a:lnTo>
                <a:lnTo>
                  <a:pt x="16" y="134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4"/>
                </a:lnTo>
                <a:lnTo>
                  <a:pt x="16" y="134"/>
                </a:lnTo>
                <a:lnTo>
                  <a:pt x="16" y="133"/>
                </a:lnTo>
                <a:lnTo>
                  <a:pt x="14" y="133"/>
                </a:lnTo>
                <a:lnTo>
                  <a:pt x="14" y="133"/>
                </a:lnTo>
                <a:lnTo>
                  <a:pt x="11" y="133"/>
                </a:lnTo>
                <a:lnTo>
                  <a:pt x="11" y="134"/>
                </a:lnTo>
                <a:lnTo>
                  <a:pt x="11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8" y="134"/>
                </a:lnTo>
                <a:lnTo>
                  <a:pt x="7" y="134"/>
                </a:lnTo>
                <a:lnTo>
                  <a:pt x="6" y="135"/>
                </a:lnTo>
                <a:lnTo>
                  <a:pt x="6" y="135"/>
                </a:lnTo>
                <a:lnTo>
                  <a:pt x="7" y="135"/>
                </a:lnTo>
                <a:lnTo>
                  <a:pt x="7" y="137"/>
                </a:lnTo>
                <a:lnTo>
                  <a:pt x="8" y="137"/>
                </a:lnTo>
                <a:lnTo>
                  <a:pt x="10" y="137"/>
                </a:lnTo>
                <a:lnTo>
                  <a:pt x="10" y="137"/>
                </a:lnTo>
                <a:lnTo>
                  <a:pt x="10" y="137"/>
                </a:lnTo>
                <a:lnTo>
                  <a:pt x="10" y="137"/>
                </a:lnTo>
                <a:lnTo>
                  <a:pt x="11" y="137"/>
                </a:lnTo>
                <a:lnTo>
                  <a:pt x="11" y="137"/>
                </a:lnTo>
                <a:lnTo>
                  <a:pt x="13" y="137"/>
                </a:lnTo>
                <a:lnTo>
                  <a:pt x="14" y="137"/>
                </a:lnTo>
                <a:lnTo>
                  <a:pt x="14" y="137"/>
                </a:lnTo>
                <a:lnTo>
                  <a:pt x="14" y="137"/>
                </a:lnTo>
                <a:lnTo>
                  <a:pt x="14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8"/>
                </a:lnTo>
                <a:lnTo>
                  <a:pt x="18" y="138"/>
                </a:lnTo>
                <a:lnTo>
                  <a:pt x="18" y="138"/>
                </a:lnTo>
                <a:lnTo>
                  <a:pt x="18" y="138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20" y="137"/>
                </a:lnTo>
                <a:lnTo>
                  <a:pt x="20" y="137"/>
                </a:lnTo>
                <a:lnTo>
                  <a:pt x="20" y="137"/>
                </a:lnTo>
                <a:lnTo>
                  <a:pt x="21" y="137"/>
                </a:lnTo>
                <a:lnTo>
                  <a:pt x="23" y="137"/>
                </a:lnTo>
                <a:lnTo>
                  <a:pt x="23" y="135"/>
                </a:lnTo>
                <a:lnTo>
                  <a:pt x="23" y="135"/>
                </a:lnTo>
                <a:lnTo>
                  <a:pt x="23" y="135"/>
                </a:lnTo>
                <a:lnTo>
                  <a:pt x="24" y="135"/>
                </a:lnTo>
                <a:lnTo>
                  <a:pt x="26" y="135"/>
                </a:lnTo>
                <a:lnTo>
                  <a:pt x="28" y="135"/>
                </a:lnTo>
                <a:lnTo>
                  <a:pt x="31" y="135"/>
                </a:lnTo>
                <a:lnTo>
                  <a:pt x="33" y="134"/>
                </a:lnTo>
                <a:lnTo>
                  <a:pt x="33" y="134"/>
                </a:lnTo>
                <a:lnTo>
                  <a:pt x="34" y="134"/>
                </a:lnTo>
                <a:lnTo>
                  <a:pt x="33" y="134"/>
                </a:lnTo>
                <a:lnTo>
                  <a:pt x="33" y="134"/>
                </a:lnTo>
                <a:lnTo>
                  <a:pt x="33" y="134"/>
                </a:lnTo>
                <a:lnTo>
                  <a:pt x="34" y="134"/>
                </a:lnTo>
                <a:lnTo>
                  <a:pt x="34" y="133"/>
                </a:lnTo>
                <a:lnTo>
                  <a:pt x="36" y="134"/>
                </a:lnTo>
                <a:lnTo>
                  <a:pt x="34" y="134"/>
                </a:lnTo>
                <a:lnTo>
                  <a:pt x="34" y="134"/>
                </a:lnTo>
                <a:lnTo>
                  <a:pt x="36" y="134"/>
                </a:lnTo>
                <a:lnTo>
                  <a:pt x="36" y="135"/>
                </a:lnTo>
                <a:lnTo>
                  <a:pt x="36" y="135"/>
                </a:lnTo>
                <a:lnTo>
                  <a:pt x="36" y="134"/>
                </a:lnTo>
                <a:lnTo>
                  <a:pt x="36" y="134"/>
                </a:lnTo>
                <a:lnTo>
                  <a:pt x="37" y="134"/>
                </a:lnTo>
                <a:lnTo>
                  <a:pt x="37" y="134"/>
                </a:lnTo>
                <a:lnTo>
                  <a:pt x="38" y="134"/>
                </a:lnTo>
                <a:lnTo>
                  <a:pt x="38" y="134"/>
                </a:lnTo>
                <a:lnTo>
                  <a:pt x="38" y="134"/>
                </a:lnTo>
                <a:lnTo>
                  <a:pt x="38" y="133"/>
                </a:lnTo>
                <a:lnTo>
                  <a:pt x="38" y="133"/>
                </a:lnTo>
                <a:lnTo>
                  <a:pt x="38" y="133"/>
                </a:lnTo>
                <a:lnTo>
                  <a:pt x="40" y="134"/>
                </a:lnTo>
                <a:lnTo>
                  <a:pt x="40" y="134"/>
                </a:lnTo>
                <a:lnTo>
                  <a:pt x="40" y="134"/>
                </a:lnTo>
                <a:lnTo>
                  <a:pt x="41" y="134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3" y="131"/>
                </a:lnTo>
                <a:lnTo>
                  <a:pt x="44" y="131"/>
                </a:lnTo>
                <a:lnTo>
                  <a:pt x="44" y="131"/>
                </a:lnTo>
                <a:lnTo>
                  <a:pt x="44" y="131"/>
                </a:lnTo>
                <a:lnTo>
                  <a:pt x="43" y="131"/>
                </a:lnTo>
                <a:lnTo>
                  <a:pt x="43" y="131"/>
                </a:lnTo>
                <a:lnTo>
                  <a:pt x="41" y="131"/>
                </a:lnTo>
                <a:lnTo>
                  <a:pt x="41" y="131"/>
                </a:lnTo>
                <a:lnTo>
                  <a:pt x="40" y="131"/>
                </a:lnTo>
                <a:lnTo>
                  <a:pt x="40" y="131"/>
                </a:lnTo>
                <a:lnTo>
                  <a:pt x="40" y="130"/>
                </a:lnTo>
                <a:lnTo>
                  <a:pt x="40" y="130"/>
                </a:lnTo>
                <a:lnTo>
                  <a:pt x="38" y="130"/>
                </a:lnTo>
                <a:lnTo>
                  <a:pt x="38" y="130"/>
                </a:lnTo>
                <a:lnTo>
                  <a:pt x="38" y="131"/>
                </a:lnTo>
                <a:lnTo>
                  <a:pt x="38" y="131"/>
                </a:lnTo>
                <a:lnTo>
                  <a:pt x="38" y="131"/>
                </a:lnTo>
                <a:lnTo>
                  <a:pt x="37" y="131"/>
                </a:lnTo>
                <a:lnTo>
                  <a:pt x="37" y="131"/>
                </a:lnTo>
                <a:lnTo>
                  <a:pt x="37" y="131"/>
                </a:lnTo>
                <a:lnTo>
                  <a:pt x="36" y="131"/>
                </a:lnTo>
                <a:lnTo>
                  <a:pt x="36" y="133"/>
                </a:lnTo>
                <a:lnTo>
                  <a:pt x="36" y="133"/>
                </a:lnTo>
                <a:lnTo>
                  <a:pt x="34" y="133"/>
                </a:lnTo>
                <a:lnTo>
                  <a:pt x="33" y="131"/>
                </a:lnTo>
                <a:lnTo>
                  <a:pt x="33" y="131"/>
                </a:lnTo>
                <a:lnTo>
                  <a:pt x="33" y="131"/>
                </a:lnTo>
                <a:lnTo>
                  <a:pt x="33" y="131"/>
                </a:lnTo>
                <a:lnTo>
                  <a:pt x="31" y="133"/>
                </a:lnTo>
                <a:lnTo>
                  <a:pt x="31" y="131"/>
                </a:lnTo>
                <a:lnTo>
                  <a:pt x="31" y="131"/>
                </a:lnTo>
                <a:lnTo>
                  <a:pt x="30" y="133"/>
                </a:lnTo>
                <a:lnTo>
                  <a:pt x="30" y="133"/>
                </a:lnTo>
                <a:lnTo>
                  <a:pt x="28" y="133"/>
                </a:lnTo>
                <a:lnTo>
                  <a:pt x="28" y="133"/>
                </a:lnTo>
                <a:lnTo>
                  <a:pt x="28" y="133"/>
                </a:lnTo>
                <a:lnTo>
                  <a:pt x="27" y="134"/>
                </a:lnTo>
                <a:lnTo>
                  <a:pt x="26" y="134"/>
                </a:lnTo>
                <a:lnTo>
                  <a:pt x="26" y="134"/>
                </a:lnTo>
                <a:lnTo>
                  <a:pt x="26" y="134"/>
                </a:lnTo>
                <a:lnTo>
                  <a:pt x="24" y="134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1"/>
                </a:lnTo>
                <a:lnTo>
                  <a:pt x="24" y="131"/>
                </a:lnTo>
                <a:lnTo>
                  <a:pt x="24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3"/>
                </a:lnTo>
                <a:lnTo>
                  <a:pt x="26" y="133"/>
                </a:lnTo>
                <a:lnTo>
                  <a:pt x="26" y="133"/>
                </a:lnTo>
                <a:lnTo>
                  <a:pt x="27" y="131"/>
                </a:lnTo>
                <a:lnTo>
                  <a:pt x="27" y="131"/>
                </a:lnTo>
                <a:lnTo>
                  <a:pt x="27" y="131"/>
                </a:lnTo>
                <a:lnTo>
                  <a:pt x="28" y="131"/>
                </a:lnTo>
                <a:lnTo>
                  <a:pt x="31" y="131"/>
                </a:lnTo>
                <a:lnTo>
                  <a:pt x="33" y="131"/>
                </a:lnTo>
                <a:lnTo>
                  <a:pt x="34" y="131"/>
                </a:lnTo>
                <a:lnTo>
                  <a:pt x="34" y="130"/>
                </a:lnTo>
                <a:lnTo>
                  <a:pt x="36" y="130"/>
                </a:lnTo>
                <a:lnTo>
                  <a:pt x="36" y="128"/>
                </a:lnTo>
                <a:lnTo>
                  <a:pt x="36" y="128"/>
                </a:lnTo>
                <a:lnTo>
                  <a:pt x="34" y="128"/>
                </a:lnTo>
                <a:lnTo>
                  <a:pt x="34" y="130"/>
                </a:lnTo>
                <a:lnTo>
                  <a:pt x="33" y="130"/>
                </a:lnTo>
                <a:lnTo>
                  <a:pt x="33" y="130"/>
                </a:lnTo>
                <a:lnTo>
                  <a:pt x="31" y="128"/>
                </a:lnTo>
                <a:lnTo>
                  <a:pt x="31" y="128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0" y="130"/>
                </a:lnTo>
                <a:lnTo>
                  <a:pt x="28" y="130"/>
                </a:lnTo>
                <a:lnTo>
                  <a:pt x="27" y="130"/>
                </a:lnTo>
                <a:lnTo>
                  <a:pt x="26" y="130"/>
                </a:lnTo>
                <a:lnTo>
                  <a:pt x="24" y="130"/>
                </a:lnTo>
                <a:lnTo>
                  <a:pt x="23" y="130"/>
                </a:lnTo>
                <a:lnTo>
                  <a:pt x="23" y="130"/>
                </a:lnTo>
                <a:lnTo>
                  <a:pt x="23" y="128"/>
                </a:lnTo>
                <a:lnTo>
                  <a:pt x="23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18" y="128"/>
                </a:lnTo>
                <a:lnTo>
                  <a:pt x="17" y="128"/>
                </a:lnTo>
                <a:lnTo>
                  <a:pt x="16" y="128"/>
                </a:lnTo>
                <a:lnTo>
                  <a:pt x="16" y="130"/>
                </a:lnTo>
                <a:lnTo>
                  <a:pt x="16" y="130"/>
                </a:lnTo>
                <a:lnTo>
                  <a:pt x="16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30"/>
                </a:lnTo>
                <a:lnTo>
                  <a:pt x="14" y="130"/>
                </a:lnTo>
                <a:lnTo>
                  <a:pt x="14" y="130"/>
                </a:lnTo>
                <a:lnTo>
                  <a:pt x="13" y="128"/>
                </a:lnTo>
                <a:lnTo>
                  <a:pt x="11" y="128"/>
                </a:lnTo>
                <a:lnTo>
                  <a:pt x="10" y="128"/>
                </a:lnTo>
                <a:lnTo>
                  <a:pt x="10" y="127"/>
                </a:lnTo>
                <a:lnTo>
                  <a:pt x="10" y="127"/>
                </a:lnTo>
                <a:lnTo>
                  <a:pt x="13" y="127"/>
                </a:lnTo>
                <a:lnTo>
                  <a:pt x="14" y="125"/>
                </a:lnTo>
                <a:lnTo>
                  <a:pt x="14" y="125"/>
                </a:lnTo>
                <a:lnTo>
                  <a:pt x="16" y="125"/>
                </a:lnTo>
                <a:lnTo>
                  <a:pt x="16" y="127"/>
                </a:lnTo>
                <a:lnTo>
                  <a:pt x="17" y="127"/>
                </a:lnTo>
                <a:lnTo>
                  <a:pt x="17" y="127"/>
                </a:lnTo>
                <a:lnTo>
                  <a:pt x="17" y="127"/>
                </a:lnTo>
                <a:lnTo>
                  <a:pt x="18" y="127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1" y="127"/>
                </a:lnTo>
                <a:lnTo>
                  <a:pt x="21" y="127"/>
                </a:lnTo>
                <a:lnTo>
                  <a:pt x="20" y="127"/>
                </a:lnTo>
                <a:lnTo>
                  <a:pt x="20" y="125"/>
                </a:lnTo>
                <a:lnTo>
                  <a:pt x="20" y="125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3" y="125"/>
                </a:lnTo>
                <a:lnTo>
                  <a:pt x="23" y="125"/>
                </a:lnTo>
                <a:lnTo>
                  <a:pt x="24" y="125"/>
                </a:lnTo>
                <a:lnTo>
                  <a:pt x="24" y="125"/>
                </a:lnTo>
                <a:lnTo>
                  <a:pt x="24" y="125"/>
                </a:lnTo>
                <a:lnTo>
                  <a:pt x="23" y="125"/>
                </a:lnTo>
                <a:lnTo>
                  <a:pt x="23" y="125"/>
                </a:lnTo>
                <a:lnTo>
                  <a:pt x="23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4" y="127"/>
                </a:lnTo>
                <a:lnTo>
                  <a:pt x="24" y="127"/>
                </a:lnTo>
                <a:lnTo>
                  <a:pt x="26" y="125"/>
                </a:lnTo>
                <a:lnTo>
                  <a:pt x="27" y="125"/>
                </a:lnTo>
                <a:lnTo>
                  <a:pt x="27" y="125"/>
                </a:lnTo>
                <a:lnTo>
                  <a:pt x="27" y="125"/>
                </a:lnTo>
                <a:lnTo>
                  <a:pt x="27" y="125"/>
                </a:lnTo>
                <a:lnTo>
                  <a:pt x="28" y="125"/>
                </a:lnTo>
                <a:lnTo>
                  <a:pt x="28" y="127"/>
                </a:lnTo>
                <a:lnTo>
                  <a:pt x="30" y="127"/>
                </a:lnTo>
                <a:lnTo>
                  <a:pt x="30" y="127"/>
                </a:lnTo>
                <a:lnTo>
                  <a:pt x="31" y="127"/>
                </a:lnTo>
                <a:lnTo>
                  <a:pt x="31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7"/>
                </a:lnTo>
                <a:lnTo>
                  <a:pt x="33" y="127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4" y="125"/>
                </a:lnTo>
                <a:lnTo>
                  <a:pt x="44" y="124"/>
                </a:lnTo>
                <a:lnTo>
                  <a:pt x="46" y="124"/>
                </a:lnTo>
                <a:lnTo>
                  <a:pt x="47" y="124"/>
                </a:lnTo>
                <a:lnTo>
                  <a:pt x="48" y="124"/>
                </a:lnTo>
                <a:lnTo>
                  <a:pt x="48" y="124"/>
                </a:lnTo>
                <a:lnTo>
                  <a:pt x="50" y="123"/>
                </a:lnTo>
                <a:lnTo>
                  <a:pt x="50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1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6" y="120"/>
                </a:lnTo>
                <a:lnTo>
                  <a:pt x="46" y="120"/>
                </a:lnTo>
                <a:lnTo>
                  <a:pt x="44" y="120"/>
                </a:lnTo>
                <a:lnTo>
                  <a:pt x="44" y="120"/>
                </a:lnTo>
                <a:lnTo>
                  <a:pt x="44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1" y="118"/>
                </a:lnTo>
                <a:lnTo>
                  <a:pt x="41" y="118"/>
                </a:lnTo>
                <a:lnTo>
                  <a:pt x="41" y="118"/>
                </a:lnTo>
                <a:lnTo>
                  <a:pt x="41" y="118"/>
                </a:lnTo>
                <a:lnTo>
                  <a:pt x="41" y="120"/>
                </a:lnTo>
                <a:lnTo>
                  <a:pt x="41" y="120"/>
                </a:lnTo>
                <a:lnTo>
                  <a:pt x="41" y="118"/>
                </a:lnTo>
                <a:lnTo>
                  <a:pt x="40" y="120"/>
                </a:lnTo>
                <a:lnTo>
                  <a:pt x="40" y="120"/>
                </a:lnTo>
                <a:lnTo>
                  <a:pt x="38" y="120"/>
                </a:lnTo>
                <a:lnTo>
                  <a:pt x="38" y="120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7" y="117"/>
                </a:lnTo>
                <a:lnTo>
                  <a:pt x="36" y="117"/>
                </a:lnTo>
                <a:lnTo>
                  <a:pt x="36" y="116"/>
                </a:lnTo>
                <a:lnTo>
                  <a:pt x="36" y="116"/>
                </a:lnTo>
                <a:lnTo>
                  <a:pt x="36" y="116"/>
                </a:lnTo>
                <a:lnTo>
                  <a:pt x="36" y="116"/>
                </a:lnTo>
                <a:lnTo>
                  <a:pt x="37" y="116"/>
                </a:lnTo>
                <a:lnTo>
                  <a:pt x="36" y="114"/>
                </a:lnTo>
                <a:lnTo>
                  <a:pt x="36" y="114"/>
                </a:lnTo>
                <a:lnTo>
                  <a:pt x="36" y="116"/>
                </a:lnTo>
                <a:lnTo>
                  <a:pt x="34" y="116"/>
                </a:lnTo>
                <a:lnTo>
                  <a:pt x="34" y="114"/>
                </a:lnTo>
                <a:lnTo>
                  <a:pt x="34" y="114"/>
                </a:lnTo>
                <a:lnTo>
                  <a:pt x="34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3"/>
                </a:lnTo>
                <a:lnTo>
                  <a:pt x="33" y="113"/>
                </a:lnTo>
                <a:lnTo>
                  <a:pt x="31" y="113"/>
                </a:lnTo>
                <a:lnTo>
                  <a:pt x="31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4"/>
                </a:lnTo>
                <a:lnTo>
                  <a:pt x="30" y="116"/>
                </a:lnTo>
                <a:lnTo>
                  <a:pt x="30" y="116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7" y="118"/>
                </a:lnTo>
                <a:lnTo>
                  <a:pt x="27" y="118"/>
                </a:lnTo>
                <a:lnTo>
                  <a:pt x="24" y="118"/>
                </a:lnTo>
                <a:lnTo>
                  <a:pt x="24" y="118"/>
                </a:lnTo>
                <a:lnTo>
                  <a:pt x="26" y="118"/>
                </a:lnTo>
                <a:lnTo>
                  <a:pt x="26" y="117"/>
                </a:lnTo>
                <a:lnTo>
                  <a:pt x="26" y="117"/>
                </a:lnTo>
                <a:lnTo>
                  <a:pt x="26" y="117"/>
                </a:lnTo>
                <a:lnTo>
                  <a:pt x="26" y="116"/>
                </a:lnTo>
                <a:lnTo>
                  <a:pt x="26" y="116"/>
                </a:lnTo>
                <a:lnTo>
                  <a:pt x="27" y="116"/>
                </a:lnTo>
                <a:lnTo>
                  <a:pt x="27" y="114"/>
                </a:lnTo>
                <a:lnTo>
                  <a:pt x="27" y="114"/>
                </a:lnTo>
                <a:lnTo>
                  <a:pt x="27" y="114"/>
                </a:lnTo>
                <a:lnTo>
                  <a:pt x="26" y="114"/>
                </a:lnTo>
                <a:lnTo>
                  <a:pt x="26" y="114"/>
                </a:lnTo>
                <a:lnTo>
                  <a:pt x="26" y="114"/>
                </a:lnTo>
                <a:lnTo>
                  <a:pt x="24" y="114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7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8"/>
                </a:lnTo>
                <a:lnTo>
                  <a:pt x="23" y="118"/>
                </a:lnTo>
                <a:lnTo>
                  <a:pt x="24" y="118"/>
                </a:lnTo>
                <a:lnTo>
                  <a:pt x="24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7"/>
                </a:lnTo>
                <a:lnTo>
                  <a:pt x="23" y="117"/>
                </a:lnTo>
                <a:lnTo>
                  <a:pt x="21" y="117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0" y="118"/>
                </a:lnTo>
                <a:lnTo>
                  <a:pt x="20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18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4" y="116"/>
                </a:lnTo>
                <a:lnTo>
                  <a:pt x="14" y="116"/>
                </a:lnTo>
                <a:lnTo>
                  <a:pt x="14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1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8"/>
                </a:lnTo>
                <a:lnTo>
                  <a:pt x="8" y="118"/>
                </a:lnTo>
                <a:lnTo>
                  <a:pt x="8" y="118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7" y="117"/>
                </a:lnTo>
                <a:lnTo>
                  <a:pt x="7" y="116"/>
                </a:lnTo>
                <a:lnTo>
                  <a:pt x="6" y="116"/>
                </a:lnTo>
                <a:lnTo>
                  <a:pt x="6" y="114"/>
                </a:lnTo>
                <a:lnTo>
                  <a:pt x="6" y="114"/>
                </a:lnTo>
                <a:lnTo>
                  <a:pt x="6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1"/>
                </a:lnTo>
                <a:lnTo>
                  <a:pt x="6" y="111"/>
                </a:lnTo>
                <a:lnTo>
                  <a:pt x="6" y="111"/>
                </a:lnTo>
                <a:lnTo>
                  <a:pt x="6" y="110"/>
                </a:lnTo>
                <a:lnTo>
                  <a:pt x="6" y="108"/>
                </a:lnTo>
                <a:lnTo>
                  <a:pt x="8" y="110"/>
                </a:lnTo>
                <a:lnTo>
                  <a:pt x="8" y="110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10" y="108"/>
                </a:lnTo>
                <a:lnTo>
                  <a:pt x="10" y="108"/>
                </a:lnTo>
                <a:lnTo>
                  <a:pt x="11" y="108"/>
                </a:lnTo>
                <a:lnTo>
                  <a:pt x="13" y="110"/>
                </a:lnTo>
                <a:lnTo>
                  <a:pt x="13" y="110"/>
                </a:lnTo>
                <a:lnTo>
                  <a:pt x="13" y="110"/>
                </a:lnTo>
                <a:lnTo>
                  <a:pt x="13" y="110"/>
                </a:lnTo>
                <a:lnTo>
                  <a:pt x="14" y="110"/>
                </a:lnTo>
                <a:lnTo>
                  <a:pt x="14" y="110"/>
                </a:lnTo>
                <a:lnTo>
                  <a:pt x="17" y="110"/>
                </a:lnTo>
                <a:lnTo>
                  <a:pt x="18" y="110"/>
                </a:lnTo>
                <a:lnTo>
                  <a:pt x="18" y="110"/>
                </a:lnTo>
                <a:lnTo>
                  <a:pt x="20" y="110"/>
                </a:lnTo>
                <a:lnTo>
                  <a:pt x="20" y="110"/>
                </a:lnTo>
                <a:lnTo>
                  <a:pt x="20" y="108"/>
                </a:lnTo>
                <a:lnTo>
                  <a:pt x="20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10"/>
                </a:lnTo>
                <a:lnTo>
                  <a:pt x="23" y="110"/>
                </a:lnTo>
                <a:lnTo>
                  <a:pt x="23" y="110"/>
                </a:lnTo>
                <a:lnTo>
                  <a:pt x="24" y="108"/>
                </a:lnTo>
                <a:lnTo>
                  <a:pt x="24" y="108"/>
                </a:lnTo>
                <a:lnTo>
                  <a:pt x="26" y="108"/>
                </a:lnTo>
                <a:lnTo>
                  <a:pt x="26" y="108"/>
                </a:lnTo>
                <a:lnTo>
                  <a:pt x="26" y="108"/>
                </a:lnTo>
                <a:lnTo>
                  <a:pt x="27" y="108"/>
                </a:lnTo>
                <a:lnTo>
                  <a:pt x="27" y="108"/>
                </a:lnTo>
                <a:lnTo>
                  <a:pt x="27" y="108"/>
                </a:lnTo>
                <a:lnTo>
                  <a:pt x="27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7"/>
                </a:lnTo>
                <a:lnTo>
                  <a:pt x="30" y="108"/>
                </a:lnTo>
                <a:lnTo>
                  <a:pt x="30" y="108"/>
                </a:lnTo>
                <a:lnTo>
                  <a:pt x="30" y="107"/>
                </a:lnTo>
                <a:lnTo>
                  <a:pt x="30" y="107"/>
                </a:lnTo>
                <a:lnTo>
                  <a:pt x="30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3" y="107"/>
                </a:lnTo>
                <a:lnTo>
                  <a:pt x="33" y="106"/>
                </a:lnTo>
                <a:lnTo>
                  <a:pt x="33" y="106"/>
                </a:lnTo>
                <a:lnTo>
                  <a:pt x="33" y="106"/>
                </a:lnTo>
                <a:lnTo>
                  <a:pt x="34" y="106"/>
                </a:lnTo>
                <a:lnTo>
                  <a:pt x="34" y="107"/>
                </a:lnTo>
                <a:lnTo>
                  <a:pt x="34" y="107"/>
                </a:lnTo>
                <a:lnTo>
                  <a:pt x="36" y="106"/>
                </a:lnTo>
                <a:lnTo>
                  <a:pt x="36" y="106"/>
                </a:lnTo>
                <a:lnTo>
                  <a:pt x="37" y="106"/>
                </a:lnTo>
                <a:lnTo>
                  <a:pt x="37" y="106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0" y="111"/>
                </a:lnTo>
                <a:lnTo>
                  <a:pt x="30" y="111"/>
                </a:lnTo>
                <a:lnTo>
                  <a:pt x="30" y="111"/>
                </a:lnTo>
                <a:lnTo>
                  <a:pt x="30" y="111"/>
                </a:lnTo>
                <a:lnTo>
                  <a:pt x="28" y="110"/>
                </a:lnTo>
                <a:lnTo>
                  <a:pt x="28" y="110"/>
                </a:lnTo>
                <a:lnTo>
                  <a:pt x="28" y="111"/>
                </a:lnTo>
                <a:lnTo>
                  <a:pt x="28" y="111"/>
                </a:lnTo>
                <a:lnTo>
                  <a:pt x="27" y="111"/>
                </a:lnTo>
                <a:lnTo>
                  <a:pt x="27" y="111"/>
                </a:lnTo>
                <a:lnTo>
                  <a:pt x="27" y="111"/>
                </a:lnTo>
                <a:lnTo>
                  <a:pt x="27" y="113"/>
                </a:lnTo>
                <a:lnTo>
                  <a:pt x="28" y="113"/>
                </a:lnTo>
                <a:lnTo>
                  <a:pt x="28" y="113"/>
                </a:lnTo>
                <a:lnTo>
                  <a:pt x="30" y="113"/>
                </a:lnTo>
                <a:lnTo>
                  <a:pt x="30" y="113"/>
                </a:lnTo>
                <a:lnTo>
                  <a:pt x="31" y="113"/>
                </a:lnTo>
                <a:lnTo>
                  <a:pt x="31" y="113"/>
                </a:lnTo>
                <a:lnTo>
                  <a:pt x="31" y="113"/>
                </a:lnTo>
                <a:lnTo>
                  <a:pt x="33" y="113"/>
                </a:lnTo>
                <a:lnTo>
                  <a:pt x="33" y="113"/>
                </a:lnTo>
                <a:lnTo>
                  <a:pt x="33" y="113"/>
                </a:lnTo>
                <a:lnTo>
                  <a:pt x="33" y="113"/>
                </a:lnTo>
                <a:lnTo>
                  <a:pt x="34" y="113"/>
                </a:lnTo>
                <a:lnTo>
                  <a:pt x="34" y="113"/>
                </a:lnTo>
                <a:lnTo>
                  <a:pt x="36" y="113"/>
                </a:lnTo>
                <a:lnTo>
                  <a:pt x="36" y="111"/>
                </a:lnTo>
                <a:lnTo>
                  <a:pt x="37" y="111"/>
                </a:lnTo>
                <a:lnTo>
                  <a:pt x="38" y="111"/>
                </a:lnTo>
                <a:lnTo>
                  <a:pt x="38" y="113"/>
                </a:lnTo>
                <a:lnTo>
                  <a:pt x="40" y="111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1" y="113"/>
                </a:lnTo>
                <a:lnTo>
                  <a:pt x="41" y="113"/>
                </a:lnTo>
                <a:lnTo>
                  <a:pt x="41" y="113"/>
                </a:lnTo>
                <a:lnTo>
                  <a:pt x="43" y="113"/>
                </a:lnTo>
                <a:lnTo>
                  <a:pt x="43" y="113"/>
                </a:lnTo>
                <a:lnTo>
                  <a:pt x="43" y="113"/>
                </a:lnTo>
                <a:lnTo>
                  <a:pt x="43" y="111"/>
                </a:lnTo>
                <a:lnTo>
                  <a:pt x="43" y="111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08"/>
                </a:lnTo>
                <a:lnTo>
                  <a:pt x="43" y="108"/>
                </a:lnTo>
                <a:lnTo>
                  <a:pt x="44" y="110"/>
                </a:lnTo>
                <a:lnTo>
                  <a:pt x="46" y="110"/>
                </a:lnTo>
                <a:lnTo>
                  <a:pt x="46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1"/>
                </a:lnTo>
                <a:lnTo>
                  <a:pt x="44" y="111"/>
                </a:lnTo>
                <a:lnTo>
                  <a:pt x="44" y="111"/>
                </a:lnTo>
                <a:lnTo>
                  <a:pt x="44" y="111"/>
                </a:lnTo>
                <a:lnTo>
                  <a:pt x="44" y="113"/>
                </a:lnTo>
                <a:lnTo>
                  <a:pt x="44" y="113"/>
                </a:lnTo>
                <a:lnTo>
                  <a:pt x="46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1"/>
                </a:lnTo>
                <a:lnTo>
                  <a:pt x="47" y="111"/>
                </a:lnTo>
                <a:lnTo>
                  <a:pt x="48" y="111"/>
                </a:lnTo>
                <a:lnTo>
                  <a:pt x="48" y="111"/>
                </a:lnTo>
                <a:lnTo>
                  <a:pt x="48" y="111"/>
                </a:lnTo>
                <a:lnTo>
                  <a:pt x="50" y="111"/>
                </a:lnTo>
                <a:lnTo>
                  <a:pt x="50" y="110"/>
                </a:lnTo>
                <a:lnTo>
                  <a:pt x="50" y="110"/>
                </a:lnTo>
                <a:lnTo>
                  <a:pt x="48" y="110"/>
                </a:lnTo>
                <a:lnTo>
                  <a:pt x="48" y="110"/>
                </a:lnTo>
                <a:lnTo>
                  <a:pt x="48" y="107"/>
                </a:lnTo>
                <a:lnTo>
                  <a:pt x="48" y="107"/>
                </a:lnTo>
                <a:lnTo>
                  <a:pt x="47" y="108"/>
                </a:lnTo>
                <a:lnTo>
                  <a:pt x="47" y="108"/>
                </a:lnTo>
                <a:lnTo>
                  <a:pt x="47" y="108"/>
                </a:lnTo>
                <a:lnTo>
                  <a:pt x="47" y="108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6" y="107"/>
                </a:lnTo>
                <a:lnTo>
                  <a:pt x="44" y="107"/>
                </a:lnTo>
                <a:lnTo>
                  <a:pt x="43" y="108"/>
                </a:lnTo>
                <a:lnTo>
                  <a:pt x="43" y="108"/>
                </a:lnTo>
                <a:lnTo>
                  <a:pt x="41" y="108"/>
                </a:lnTo>
                <a:lnTo>
                  <a:pt x="41" y="108"/>
                </a:lnTo>
                <a:lnTo>
                  <a:pt x="40" y="108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7"/>
                </a:lnTo>
                <a:lnTo>
                  <a:pt x="40" y="107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7"/>
                </a:lnTo>
                <a:lnTo>
                  <a:pt x="43" y="107"/>
                </a:lnTo>
                <a:lnTo>
                  <a:pt x="43" y="107"/>
                </a:lnTo>
                <a:lnTo>
                  <a:pt x="43" y="107"/>
                </a:lnTo>
                <a:lnTo>
                  <a:pt x="43" y="104"/>
                </a:lnTo>
                <a:lnTo>
                  <a:pt x="43" y="104"/>
                </a:lnTo>
                <a:lnTo>
                  <a:pt x="43" y="104"/>
                </a:lnTo>
                <a:lnTo>
                  <a:pt x="41" y="104"/>
                </a:lnTo>
                <a:lnTo>
                  <a:pt x="41" y="104"/>
                </a:lnTo>
                <a:lnTo>
                  <a:pt x="41" y="104"/>
                </a:lnTo>
                <a:lnTo>
                  <a:pt x="38" y="104"/>
                </a:lnTo>
                <a:lnTo>
                  <a:pt x="37" y="104"/>
                </a:lnTo>
                <a:lnTo>
                  <a:pt x="36" y="104"/>
                </a:lnTo>
                <a:lnTo>
                  <a:pt x="34" y="104"/>
                </a:lnTo>
                <a:lnTo>
                  <a:pt x="33" y="104"/>
                </a:lnTo>
                <a:lnTo>
                  <a:pt x="30" y="104"/>
                </a:lnTo>
                <a:lnTo>
                  <a:pt x="30" y="103"/>
                </a:lnTo>
                <a:lnTo>
                  <a:pt x="30" y="103"/>
                </a:lnTo>
                <a:lnTo>
                  <a:pt x="31" y="103"/>
                </a:lnTo>
                <a:lnTo>
                  <a:pt x="31" y="103"/>
                </a:lnTo>
                <a:lnTo>
                  <a:pt x="31" y="103"/>
                </a:lnTo>
                <a:lnTo>
                  <a:pt x="33" y="101"/>
                </a:lnTo>
                <a:lnTo>
                  <a:pt x="33" y="101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4" y="103"/>
                </a:lnTo>
                <a:lnTo>
                  <a:pt x="34" y="103"/>
                </a:lnTo>
                <a:lnTo>
                  <a:pt x="34" y="103"/>
                </a:lnTo>
                <a:lnTo>
                  <a:pt x="34" y="103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1" y="100"/>
                </a:lnTo>
                <a:lnTo>
                  <a:pt x="31" y="100"/>
                </a:lnTo>
                <a:lnTo>
                  <a:pt x="31" y="101"/>
                </a:lnTo>
                <a:lnTo>
                  <a:pt x="30" y="103"/>
                </a:lnTo>
                <a:lnTo>
                  <a:pt x="28" y="101"/>
                </a:lnTo>
                <a:lnTo>
                  <a:pt x="28" y="101"/>
                </a:lnTo>
                <a:lnTo>
                  <a:pt x="28" y="103"/>
                </a:lnTo>
                <a:lnTo>
                  <a:pt x="28" y="103"/>
                </a:lnTo>
                <a:lnTo>
                  <a:pt x="27" y="103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3"/>
                </a:lnTo>
                <a:lnTo>
                  <a:pt x="24" y="103"/>
                </a:lnTo>
                <a:lnTo>
                  <a:pt x="24" y="103"/>
                </a:lnTo>
                <a:lnTo>
                  <a:pt x="24" y="103"/>
                </a:lnTo>
                <a:lnTo>
                  <a:pt x="23" y="103"/>
                </a:lnTo>
                <a:lnTo>
                  <a:pt x="23" y="103"/>
                </a:lnTo>
                <a:lnTo>
                  <a:pt x="21" y="103"/>
                </a:lnTo>
                <a:lnTo>
                  <a:pt x="21" y="103"/>
                </a:lnTo>
                <a:lnTo>
                  <a:pt x="20" y="103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18" y="103"/>
                </a:lnTo>
                <a:lnTo>
                  <a:pt x="18" y="104"/>
                </a:lnTo>
                <a:lnTo>
                  <a:pt x="17" y="104"/>
                </a:lnTo>
                <a:lnTo>
                  <a:pt x="17" y="103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6"/>
                </a:lnTo>
                <a:lnTo>
                  <a:pt x="13" y="106"/>
                </a:lnTo>
                <a:lnTo>
                  <a:pt x="13" y="106"/>
                </a:lnTo>
                <a:lnTo>
                  <a:pt x="10" y="106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6"/>
                </a:lnTo>
                <a:lnTo>
                  <a:pt x="6" y="106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4" y="106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4" y="103"/>
                </a:lnTo>
                <a:lnTo>
                  <a:pt x="4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4" y="103"/>
                </a:lnTo>
                <a:lnTo>
                  <a:pt x="4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3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1"/>
                </a:lnTo>
                <a:lnTo>
                  <a:pt x="4" y="101"/>
                </a:lnTo>
                <a:lnTo>
                  <a:pt x="3" y="101"/>
                </a:lnTo>
                <a:lnTo>
                  <a:pt x="1" y="101"/>
                </a:lnTo>
                <a:lnTo>
                  <a:pt x="1" y="101"/>
                </a:lnTo>
                <a:lnTo>
                  <a:pt x="1" y="103"/>
                </a:lnTo>
                <a:lnTo>
                  <a:pt x="0" y="103"/>
                </a:lnTo>
                <a:lnTo>
                  <a:pt x="0" y="103"/>
                </a:lnTo>
                <a:lnTo>
                  <a:pt x="1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3" y="100"/>
                </a:lnTo>
                <a:lnTo>
                  <a:pt x="3" y="100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3" y="100"/>
                </a:lnTo>
                <a:lnTo>
                  <a:pt x="3" y="100"/>
                </a:lnTo>
                <a:lnTo>
                  <a:pt x="3" y="100"/>
                </a:lnTo>
                <a:lnTo>
                  <a:pt x="4" y="100"/>
                </a:lnTo>
                <a:lnTo>
                  <a:pt x="4" y="101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4" y="98"/>
                </a:lnTo>
                <a:lnTo>
                  <a:pt x="4" y="98"/>
                </a:lnTo>
                <a:lnTo>
                  <a:pt x="6" y="98"/>
                </a:lnTo>
                <a:lnTo>
                  <a:pt x="7" y="97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1" y="97"/>
                </a:lnTo>
                <a:lnTo>
                  <a:pt x="11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4" y="96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6" y="98"/>
                </a:lnTo>
                <a:lnTo>
                  <a:pt x="16" y="98"/>
                </a:lnTo>
                <a:lnTo>
                  <a:pt x="16" y="100"/>
                </a:lnTo>
                <a:lnTo>
                  <a:pt x="16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98"/>
                </a:lnTo>
                <a:lnTo>
                  <a:pt x="17" y="98"/>
                </a:lnTo>
                <a:lnTo>
                  <a:pt x="17" y="98"/>
                </a:lnTo>
                <a:lnTo>
                  <a:pt x="17" y="98"/>
                </a:lnTo>
                <a:lnTo>
                  <a:pt x="18" y="98"/>
                </a:lnTo>
                <a:lnTo>
                  <a:pt x="18" y="98"/>
                </a:lnTo>
                <a:lnTo>
                  <a:pt x="20" y="98"/>
                </a:lnTo>
                <a:lnTo>
                  <a:pt x="20" y="98"/>
                </a:lnTo>
                <a:lnTo>
                  <a:pt x="20" y="98"/>
                </a:lnTo>
                <a:lnTo>
                  <a:pt x="20" y="98"/>
                </a:lnTo>
                <a:lnTo>
                  <a:pt x="21" y="98"/>
                </a:lnTo>
                <a:lnTo>
                  <a:pt x="21" y="97"/>
                </a:lnTo>
                <a:lnTo>
                  <a:pt x="21" y="97"/>
                </a:lnTo>
                <a:lnTo>
                  <a:pt x="21" y="97"/>
                </a:lnTo>
                <a:lnTo>
                  <a:pt x="20" y="97"/>
                </a:lnTo>
                <a:lnTo>
                  <a:pt x="20" y="97"/>
                </a:lnTo>
                <a:lnTo>
                  <a:pt x="20" y="97"/>
                </a:lnTo>
                <a:lnTo>
                  <a:pt x="18" y="97"/>
                </a:lnTo>
                <a:lnTo>
                  <a:pt x="18" y="97"/>
                </a:lnTo>
                <a:lnTo>
                  <a:pt x="18" y="97"/>
                </a:lnTo>
                <a:lnTo>
                  <a:pt x="18" y="96"/>
                </a:lnTo>
                <a:lnTo>
                  <a:pt x="20" y="96"/>
                </a:lnTo>
                <a:lnTo>
                  <a:pt x="20" y="94"/>
                </a:lnTo>
                <a:lnTo>
                  <a:pt x="20" y="94"/>
                </a:lnTo>
                <a:lnTo>
                  <a:pt x="20" y="94"/>
                </a:lnTo>
                <a:lnTo>
                  <a:pt x="21" y="94"/>
                </a:lnTo>
                <a:lnTo>
                  <a:pt x="21" y="94"/>
                </a:lnTo>
                <a:lnTo>
                  <a:pt x="21" y="96"/>
                </a:lnTo>
                <a:lnTo>
                  <a:pt x="21" y="96"/>
                </a:lnTo>
                <a:lnTo>
                  <a:pt x="23" y="96"/>
                </a:lnTo>
                <a:lnTo>
                  <a:pt x="23" y="96"/>
                </a:lnTo>
                <a:lnTo>
                  <a:pt x="23" y="94"/>
                </a:lnTo>
                <a:lnTo>
                  <a:pt x="23" y="94"/>
                </a:lnTo>
                <a:lnTo>
                  <a:pt x="24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6" y="93"/>
                </a:lnTo>
                <a:lnTo>
                  <a:pt x="27" y="94"/>
                </a:lnTo>
                <a:lnTo>
                  <a:pt x="28" y="94"/>
                </a:lnTo>
                <a:lnTo>
                  <a:pt x="28" y="94"/>
                </a:lnTo>
                <a:lnTo>
                  <a:pt x="28" y="94"/>
                </a:lnTo>
                <a:lnTo>
                  <a:pt x="28" y="94"/>
                </a:lnTo>
                <a:lnTo>
                  <a:pt x="28" y="93"/>
                </a:lnTo>
                <a:lnTo>
                  <a:pt x="28" y="93"/>
                </a:lnTo>
                <a:lnTo>
                  <a:pt x="30" y="91"/>
                </a:lnTo>
                <a:lnTo>
                  <a:pt x="30" y="91"/>
                </a:lnTo>
                <a:lnTo>
                  <a:pt x="30" y="93"/>
                </a:lnTo>
                <a:lnTo>
                  <a:pt x="30" y="93"/>
                </a:lnTo>
                <a:lnTo>
                  <a:pt x="31" y="93"/>
                </a:lnTo>
                <a:lnTo>
                  <a:pt x="31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4" y="93"/>
                </a:lnTo>
                <a:lnTo>
                  <a:pt x="36" y="93"/>
                </a:lnTo>
                <a:lnTo>
                  <a:pt x="36" y="93"/>
                </a:lnTo>
                <a:lnTo>
                  <a:pt x="36" y="93"/>
                </a:lnTo>
                <a:lnTo>
                  <a:pt x="36" y="94"/>
                </a:lnTo>
                <a:lnTo>
                  <a:pt x="36" y="94"/>
                </a:lnTo>
                <a:lnTo>
                  <a:pt x="37" y="94"/>
                </a:lnTo>
                <a:lnTo>
                  <a:pt x="37" y="94"/>
                </a:lnTo>
                <a:lnTo>
                  <a:pt x="38" y="94"/>
                </a:lnTo>
                <a:lnTo>
                  <a:pt x="38" y="93"/>
                </a:lnTo>
                <a:lnTo>
                  <a:pt x="40" y="93"/>
                </a:lnTo>
                <a:lnTo>
                  <a:pt x="40" y="93"/>
                </a:lnTo>
                <a:lnTo>
                  <a:pt x="38" y="93"/>
                </a:lnTo>
                <a:lnTo>
                  <a:pt x="38" y="93"/>
                </a:lnTo>
                <a:lnTo>
                  <a:pt x="38" y="93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8" y="91"/>
                </a:lnTo>
                <a:lnTo>
                  <a:pt x="40" y="91"/>
                </a:lnTo>
                <a:lnTo>
                  <a:pt x="41" y="91"/>
                </a:lnTo>
                <a:lnTo>
                  <a:pt x="41" y="90"/>
                </a:lnTo>
                <a:lnTo>
                  <a:pt x="43" y="90"/>
                </a:lnTo>
                <a:lnTo>
                  <a:pt x="43" y="88"/>
                </a:lnTo>
                <a:lnTo>
                  <a:pt x="41" y="88"/>
                </a:lnTo>
                <a:lnTo>
                  <a:pt x="41" y="87"/>
                </a:lnTo>
                <a:lnTo>
                  <a:pt x="41" y="87"/>
                </a:lnTo>
                <a:lnTo>
                  <a:pt x="41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7" y="87"/>
                </a:lnTo>
                <a:lnTo>
                  <a:pt x="37" y="88"/>
                </a:lnTo>
                <a:lnTo>
                  <a:pt x="36" y="88"/>
                </a:lnTo>
                <a:lnTo>
                  <a:pt x="36" y="88"/>
                </a:lnTo>
                <a:lnTo>
                  <a:pt x="34" y="88"/>
                </a:lnTo>
                <a:lnTo>
                  <a:pt x="34" y="88"/>
                </a:lnTo>
                <a:lnTo>
                  <a:pt x="34" y="88"/>
                </a:lnTo>
                <a:lnTo>
                  <a:pt x="34" y="88"/>
                </a:lnTo>
                <a:lnTo>
                  <a:pt x="34" y="87"/>
                </a:lnTo>
                <a:lnTo>
                  <a:pt x="34" y="87"/>
                </a:lnTo>
                <a:lnTo>
                  <a:pt x="33" y="87"/>
                </a:lnTo>
                <a:lnTo>
                  <a:pt x="33" y="87"/>
                </a:lnTo>
                <a:lnTo>
                  <a:pt x="33" y="88"/>
                </a:lnTo>
                <a:lnTo>
                  <a:pt x="33" y="88"/>
                </a:lnTo>
                <a:lnTo>
                  <a:pt x="33" y="88"/>
                </a:lnTo>
                <a:lnTo>
                  <a:pt x="31" y="88"/>
                </a:lnTo>
                <a:lnTo>
                  <a:pt x="31" y="87"/>
                </a:lnTo>
                <a:lnTo>
                  <a:pt x="31" y="88"/>
                </a:lnTo>
                <a:lnTo>
                  <a:pt x="30" y="88"/>
                </a:lnTo>
                <a:lnTo>
                  <a:pt x="30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7" y="88"/>
                </a:lnTo>
                <a:lnTo>
                  <a:pt x="27" y="88"/>
                </a:lnTo>
                <a:lnTo>
                  <a:pt x="26" y="88"/>
                </a:lnTo>
                <a:lnTo>
                  <a:pt x="26" y="88"/>
                </a:lnTo>
                <a:lnTo>
                  <a:pt x="26" y="88"/>
                </a:lnTo>
                <a:lnTo>
                  <a:pt x="26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3" y="90"/>
                </a:lnTo>
                <a:lnTo>
                  <a:pt x="21" y="90"/>
                </a:lnTo>
                <a:lnTo>
                  <a:pt x="21" y="91"/>
                </a:lnTo>
                <a:lnTo>
                  <a:pt x="20" y="91"/>
                </a:lnTo>
                <a:lnTo>
                  <a:pt x="20" y="91"/>
                </a:lnTo>
                <a:lnTo>
                  <a:pt x="18" y="91"/>
                </a:lnTo>
                <a:lnTo>
                  <a:pt x="18" y="91"/>
                </a:lnTo>
                <a:lnTo>
                  <a:pt x="18" y="91"/>
                </a:lnTo>
                <a:lnTo>
                  <a:pt x="20" y="90"/>
                </a:lnTo>
                <a:lnTo>
                  <a:pt x="20" y="90"/>
                </a:lnTo>
                <a:lnTo>
                  <a:pt x="21" y="90"/>
                </a:lnTo>
                <a:lnTo>
                  <a:pt x="21" y="90"/>
                </a:lnTo>
                <a:lnTo>
                  <a:pt x="21" y="90"/>
                </a:lnTo>
                <a:lnTo>
                  <a:pt x="21" y="88"/>
                </a:lnTo>
                <a:lnTo>
                  <a:pt x="21" y="88"/>
                </a:lnTo>
                <a:lnTo>
                  <a:pt x="20" y="88"/>
                </a:lnTo>
                <a:lnTo>
                  <a:pt x="20" y="88"/>
                </a:lnTo>
                <a:lnTo>
                  <a:pt x="20" y="88"/>
                </a:lnTo>
                <a:lnTo>
                  <a:pt x="18" y="88"/>
                </a:lnTo>
                <a:lnTo>
                  <a:pt x="18" y="90"/>
                </a:lnTo>
                <a:lnTo>
                  <a:pt x="18" y="90"/>
                </a:lnTo>
                <a:lnTo>
                  <a:pt x="18" y="90"/>
                </a:lnTo>
                <a:lnTo>
                  <a:pt x="18" y="90"/>
                </a:lnTo>
                <a:lnTo>
                  <a:pt x="17" y="90"/>
                </a:lnTo>
                <a:lnTo>
                  <a:pt x="17" y="90"/>
                </a:lnTo>
                <a:lnTo>
                  <a:pt x="17" y="88"/>
                </a:lnTo>
                <a:lnTo>
                  <a:pt x="16" y="88"/>
                </a:lnTo>
                <a:lnTo>
                  <a:pt x="16" y="88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4" y="90"/>
                </a:lnTo>
                <a:lnTo>
                  <a:pt x="13" y="90"/>
                </a:lnTo>
                <a:lnTo>
                  <a:pt x="13" y="90"/>
                </a:lnTo>
                <a:lnTo>
                  <a:pt x="11" y="90"/>
                </a:lnTo>
                <a:lnTo>
                  <a:pt x="11" y="90"/>
                </a:lnTo>
                <a:lnTo>
                  <a:pt x="11" y="90"/>
                </a:lnTo>
                <a:lnTo>
                  <a:pt x="11" y="90"/>
                </a:lnTo>
                <a:lnTo>
                  <a:pt x="10" y="90"/>
                </a:lnTo>
                <a:lnTo>
                  <a:pt x="10" y="90"/>
                </a:lnTo>
                <a:lnTo>
                  <a:pt x="10" y="90"/>
                </a:lnTo>
                <a:lnTo>
                  <a:pt x="10" y="90"/>
                </a:lnTo>
                <a:lnTo>
                  <a:pt x="8" y="90"/>
                </a:lnTo>
                <a:lnTo>
                  <a:pt x="8" y="88"/>
                </a:lnTo>
                <a:lnTo>
                  <a:pt x="8" y="88"/>
                </a:lnTo>
                <a:lnTo>
                  <a:pt x="10" y="88"/>
                </a:lnTo>
                <a:lnTo>
                  <a:pt x="10" y="88"/>
                </a:lnTo>
                <a:lnTo>
                  <a:pt x="11" y="88"/>
                </a:lnTo>
                <a:lnTo>
                  <a:pt x="11" y="88"/>
                </a:lnTo>
                <a:lnTo>
                  <a:pt x="13" y="88"/>
                </a:lnTo>
                <a:lnTo>
                  <a:pt x="13" y="88"/>
                </a:lnTo>
                <a:lnTo>
                  <a:pt x="13" y="88"/>
                </a:lnTo>
                <a:lnTo>
                  <a:pt x="13" y="88"/>
                </a:lnTo>
                <a:lnTo>
                  <a:pt x="14" y="88"/>
                </a:lnTo>
                <a:lnTo>
                  <a:pt x="14" y="88"/>
                </a:lnTo>
                <a:lnTo>
                  <a:pt x="14" y="88"/>
                </a:lnTo>
                <a:lnTo>
                  <a:pt x="16" y="88"/>
                </a:lnTo>
                <a:lnTo>
                  <a:pt x="16" y="88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8" y="88"/>
                </a:lnTo>
                <a:lnTo>
                  <a:pt x="18" y="87"/>
                </a:lnTo>
                <a:lnTo>
                  <a:pt x="20" y="86"/>
                </a:lnTo>
                <a:lnTo>
                  <a:pt x="20" y="86"/>
                </a:lnTo>
                <a:lnTo>
                  <a:pt x="18" y="86"/>
                </a:lnTo>
                <a:lnTo>
                  <a:pt x="18" y="86"/>
                </a:lnTo>
                <a:lnTo>
                  <a:pt x="18" y="86"/>
                </a:lnTo>
                <a:lnTo>
                  <a:pt x="17" y="86"/>
                </a:lnTo>
                <a:lnTo>
                  <a:pt x="17" y="86"/>
                </a:lnTo>
                <a:lnTo>
                  <a:pt x="16" y="87"/>
                </a:lnTo>
                <a:lnTo>
                  <a:pt x="14" y="87"/>
                </a:lnTo>
                <a:lnTo>
                  <a:pt x="14" y="87"/>
                </a:lnTo>
                <a:lnTo>
                  <a:pt x="14" y="87"/>
                </a:lnTo>
                <a:lnTo>
                  <a:pt x="14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7"/>
                </a:lnTo>
                <a:lnTo>
                  <a:pt x="11" y="87"/>
                </a:lnTo>
                <a:lnTo>
                  <a:pt x="11" y="87"/>
                </a:lnTo>
                <a:lnTo>
                  <a:pt x="13" y="86"/>
                </a:lnTo>
                <a:lnTo>
                  <a:pt x="13" y="86"/>
                </a:lnTo>
                <a:lnTo>
                  <a:pt x="14" y="86"/>
                </a:lnTo>
                <a:lnTo>
                  <a:pt x="16" y="84"/>
                </a:lnTo>
                <a:lnTo>
                  <a:pt x="16" y="84"/>
                </a:lnTo>
                <a:lnTo>
                  <a:pt x="16" y="84"/>
                </a:lnTo>
                <a:lnTo>
                  <a:pt x="17" y="84"/>
                </a:lnTo>
                <a:lnTo>
                  <a:pt x="17" y="86"/>
                </a:lnTo>
                <a:lnTo>
                  <a:pt x="18" y="86"/>
                </a:lnTo>
                <a:lnTo>
                  <a:pt x="18" y="86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20" y="86"/>
                </a:lnTo>
                <a:lnTo>
                  <a:pt x="20" y="86"/>
                </a:lnTo>
                <a:lnTo>
                  <a:pt x="20" y="84"/>
                </a:lnTo>
                <a:lnTo>
                  <a:pt x="20" y="84"/>
                </a:lnTo>
                <a:lnTo>
                  <a:pt x="20" y="84"/>
                </a:lnTo>
                <a:lnTo>
                  <a:pt x="21" y="84"/>
                </a:lnTo>
                <a:lnTo>
                  <a:pt x="21" y="84"/>
                </a:lnTo>
                <a:lnTo>
                  <a:pt x="21" y="84"/>
                </a:lnTo>
                <a:lnTo>
                  <a:pt x="21" y="84"/>
                </a:lnTo>
                <a:lnTo>
                  <a:pt x="21" y="83"/>
                </a:lnTo>
                <a:lnTo>
                  <a:pt x="21" y="83"/>
                </a:lnTo>
                <a:lnTo>
                  <a:pt x="23" y="83"/>
                </a:lnTo>
                <a:lnTo>
                  <a:pt x="24" y="83"/>
                </a:lnTo>
                <a:lnTo>
                  <a:pt x="24" y="81"/>
                </a:lnTo>
                <a:lnTo>
                  <a:pt x="26" y="81"/>
                </a:lnTo>
                <a:lnTo>
                  <a:pt x="26" y="81"/>
                </a:lnTo>
                <a:lnTo>
                  <a:pt x="26" y="81"/>
                </a:lnTo>
                <a:lnTo>
                  <a:pt x="27" y="83"/>
                </a:lnTo>
                <a:lnTo>
                  <a:pt x="27" y="83"/>
                </a:lnTo>
                <a:lnTo>
                  <a:pt x="27" y="84"/>
                </a:lnTo>
                <a:lnTo>
                  <a:pt x="27" y="84"/>
                </a:lnTo>
                <a:lnTo>
                  <a:pt x="28" y="83"/>
                </a:lnTo>
                <a:lnTo>
                  <a:pt x="28" y="83"/>
                </a:lnTo>
                <a:lnTo>
                  <a:pt x="28" y="84"/>
                </a:lnTo>
                <a:lnTo>
                  <a:pt x="30" y="84"/>
                </a:lnTo>
                <a:lnTo>
                  <a:pt x="30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0" y="83"/>
                </a:lnTo>
                <a:lnTo>
                  <a:pt x="30" y="83"/>
                </a:lnTo>
                <a:lnTo>
                  <a:pt x="30" y="83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0" y="80"/>
                </a:lnTo>
                <a:lnTo>
                  <a:pt x="30" y="78"/>
                </a:lnTo>
                <a:lnTo>
                  <a:pt x="30" y="78"/>
                </a:lnTo>
                <a:lnTo>
                  <a:pt x="31" y="78"/>
                </a:lnTo>
                <a:lnTo>
                  <a:pt x="31" y="78"/>
                </a:lnTo>
                <a:lnTo>
                  <a:pt x="33" y="78"/>
                </a:lnTo>
                <a:lnTo>
                  <a:pt x="33" y="78"/>
                </a:lnTo>
                <a:lnTo>
                  <a:pt x="33" y="80"/>
                </a:lnTo>
                <a:lnTo>
                  <a:pt x="33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3" y="83"/>
                </a:lnTo>
                <a:lnTo>
                  <a:pt x="33" y="83"/>
                </a:lnTo>
                <a:lnTo>
                  <a:pt x="33" y="83"/>
                </a:lnTo>
                <a:lnTo>
                  <a:pt x="34" y="83"/>
                </a:lnTo>
                <a:lnTo>
                  <a:pt x="34" y="83"/>
                </a:lnTo>
                <a:lnTo>
                  <a:pt x="34" y="83"/>
                </a:lnTo>
                <a:lnTo>
                  <a:pt x="34" y="83"/>
                </a:lnTo>
                <a:lnTo>
                  <a:pt x="36" y="81"/>
                </a:lnTo>
                <a:lnTo>
                  <a:pt x="36" y="81"/>
                </a:lnTo>
                <a:lnTo>
                  <a:pt x="37" y="83"/>
                </a:lnTo>
                <a:lnTo>
                  <a:pt x="37" y="83"/>
                </a:lnTo>
                <a:lnTo>
                  <a:pt x="38" y="83"/>
                </a:lnTo>
                <a:lnTo>
                  <a:pt x="38" y="81"/>
                </a:lnTo>
                <a:lnTo>
                  <a:pt x="40" y="81"/>
                </a:lnTo>
                <a:lnTo>
                  <a:pt x="41" y="81"/>
                </a:lnTo>
                <a:lnTo>
                  <a:pt x="41" y="81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3" y="81"/>
                </a:lnTo>
                <a:lnTo>
                  <a:pt x="43" y="81"/>
                </a:lnTo>
                <a:lnTo>
                  <a:pt x="43" y="81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78"/>
                </a:lnTo>
                <a:lnTo>
                  <a:pt x="44" y="78"/>
                </a:lnTo>
                <a:lnTo>
                  <a:pt x="44" y="78"/>
                </a:lnTo>
                <a:lnTo>
                  <a:pt x="46" y="77"/>
                </a:lnTo>
                <a:lnTo>
                  <a:pt x="46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8"/>
                </a:lnTo>
                <a:lnTo>
                  <a:pt x="43" y="77"/>
                </a:lnTo>
                <a:lnTo>
                  <a:pt x="43" y="77"/>
                </a:lnTo>
                <a:lnTo>
                  <a:pt x="44" y="77"/>
                </a:lnTo>
                <a:lnTo>
                  <a:pt x="44" y="76"/>
                </a:lnTo>
                <a:lnTo>
                  <a:pt x="44" y="76"/>
                </a:lnTo>
                <a:lnTo>
                  <a:pt x="44" y="76"/>
                </a:lnTo>
                <a:lnTo>
                  <a:pt x="43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0" y="76"/>
                </a:lnTo>
                <a:lnTo>
                  <a:pt x="40" y="76"/>
                </a:lnTo>
                <a:lnTo>
                  <a:pt x="40" y="76"/>
                </a:lnTo>
                <a:lnTo>
                  <a:pt x="38" y="76"/>
                </a:lnTo>
                <a:lnTo>
                  <a:pt x="38" y="76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6" y="78"/>
                </a:lnTo>
                <a:lnTo>
                  <a:pt x="36" y="78"/>
                </a:lnTo>
                <a:lnTo>
                  <a:pt x="37" y="78"/>
                </a:lnTo>
                <a:lnTo>
                  <a:pt x="37" y="78"/>
                </a:lnTo>
                <a:lnTo>
                  <a:pt x="37" y="77"/>
                </a:lnTo>
                <a:lnTo>
                  <a:pt x="36" y="77"/>
                </a:lnTo>
                <a:lnTo>
                  <a:pt x="36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1" y="77"/>
                </a:lnTo>
                <a:lnTo>
                  <a:pt x="31" y="77"/>
                </a:lnTo>
                <a:lnTo>
                  <a:pt x="31" y="77"/>
                </a:lnTo>
                <a:lnTo>
                  <a:pt x="31" y="76"/>
                </a:lnTo>
                <a:lnTo>
                  <a:pt x="31" y="74"/>
                </a:lnTo>
                <a:lnTo>
                  <a:pt x="31" y="74"/>
                </a:lnTo>
                <a:lnTo>
                  <a:pt x="30" y="73"/>
                </a:lnTo>
                <a:lnTo>
                  <a:pt x="30" y="74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28" y="71"/>
                </a:lnTo>
                <a:lnTo>
                  <a:pt x="28" y="71"/>
                </a:lnTo>
                <a:lnTo>
                  <a:pt x="28" y="71"/>
                </a:lnTo>
                <a:lnTo>
                  <a:pt x="30" y="71"/>
                </a:lnTo>
                <a:lnTo>
                  <a:pt x="30" y="73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8" y="70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7" y="70"/>
                </a:lnTo>
                <a:lnTo>
                  <a:pt x="27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1"/>
                </a:lnTo>
                <a:lnTo>
                  <a:pt x="26" y="73"/>
                </a:lnTo>
                <a:lnTo>
                  <a:pt x="26" y="73"/>
                </a:lnTo>
                <a:lnTo>
                  <a:pt x="26" y="73"/>
                </a:lnTo>
                <a:lnTo>
                  <a:pt x="26" y="71"/>
                </a:lnTo>
                <a:lnTo>
                  <a:pt x="26" y="71"/>
                </a:lnTo>
                <a:lnTo>
                  <a:pt x="26" y="73"/>
                </a:lnTo>
                <a:lnTo>
                  <a:pt x="24" y="73"/>
                </a:lnTo>
                <a:lnTo>
                  <a:pt x="23" y="70"/>
                </a:lnTo>
                <a:lnTo>
                  <a:pt x="23" y="70"/>
                </a:lnTo>
                <a:lnTo>
                  <a:pt x="23" y="71"/>
                </a:lnTo>
                <a:lnTo>
                  <a:pt x="23" y="71"/>
                </a:lnTo>
                <a:lnTo>
                  <a:pt x="23" y="73"/>
                </a:lnTo>
                <a:lnTo>
                  <a:pt x="23" y="73"/>
                </a:lnTo>
                <a:lnTo>
                  <a:pt x="23" y="71"/>
                </a:lnTo>
                <a:lnTo>
                  <a:pt x="21" y="71"/>
                </a:lnTo>
                <a:lnTo>
                  <a:pt x="21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18" y="71"/>
                </a:lnTo>
                <a:lnTo>
                  <a:pt x="18" y="71"/>
                </a:lnTo>
                <a:lnTo>
                  <a:pt x="17" y="73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1" y="74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0" y="76"/>
                </a:lnTo>
                <a:lnTo>
                  <a:pt x="10" y="76"/>
                </a:lnTo>
                <a:lnTo>
                  <a:pt x="8" y="76"/>
                </a:lnTo>
                <a:lnTo>
                  <a:pt x="8" y="76"/>
                </a:lnTo>
                <a:lnTo>
                  <a:pt x="10" y="76"/>
                </a:lnTo>
                <a:lnTo>
                  <a:pt x="10" y="74"/>
                </a:lnTo>
                <a:lnTo>
                  <a:pt x="10" y="74"/>
                </a:lnTo>
                <a:lnTo>
                  <a:pt x="8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7"/>
                </a:lnTo>
                <a:lnTo>
                  <a:pt x="13" y="67"/>
                </a:lnTo>
                <a:lnTo>
                  <a:pt x="13" y="67"/>
                </a:lnTo>
                <a:lnTo>
                  <a:pt x="14" y="69"/>
                </a:lnTo>
                <a:lnTo>
                  <a:pt x="14" y="69"/>
                </a:lnTo>
                <a:lnTo>
                  <a:pt x="16" y="69"/>
                </a:lnTo>
                <a:lnTo>
                  <a:pt x="16" y="69"/>
                </a:lnTo>
                <a:lnTo>
                  <a:pt x="17" y="69"/>
                </a:lnTo>
                <a:lnTo>
                  <a:pt x="18" y="69"/>
                </a:lnTo>
                <a:lnTo>
                  <a:pt x="20" y="67"/>
                </a:lnTo>
                <a:lnTo>
                  <a:pt x="20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3" y="67"/>
                </a:lnTo>
                <a:lnTo>
                  <a:pt x="24" y="67"/>
                </a:lnTo>
                <a:lnTo>
                  <a:pt x="24" y="67"/>
                </a:lnTo>
                <a:lnTo>
                  <a:pt x="24" y="67"/>
                </a:lnTo>
                <a:lnTo>
                  <a:pt x="24" y="67"/>
                </a:lnTo>
                <a:lnTo>
                  <a:pt x="24" y="66"/>
                </a:lnTo>
                <a:lnTo>
                  <a:pt x="24" y="66"/>
                </a:lnTo>
                <a:lnTo>
                  <a:pt x="24" y="66"/>
                </a:lnTo>
                <a:lnTo>
                  <a:pt x="26" y="66"/>
                </a:lnTo>
                <a:lnTo>
                  <a:pt x="26" y="66"/>
                </a:lnTo>
                <a:lnTo>
                  <a:pt x="27" y="66"/>
                </a:lnTo>
                <a:lnTo>
                  <a:pt x="27" y="64"/>
                </a:lnTo>
                <a:lnTo>
                  <a:pt x="27" y="66"/>
                </a:lnTo>
                <a:lnTo>
                  <a:pt x="27" y="66"/>
                </a:lnTo>
                <a:lnTo>
                  <a:pt x="28" y="66"/>
                </a:lnTo>
                <a:lnTo>
                  <a:pt x="28" y="66"/>
                </a:lnTo>
                <a:lnTo>
                  <a:pt x="30" y="66"/>
                </a:lnTo>
                <a:lnTo>
                  <a:pt x="31" y="66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4" y="64"/>
                </a:lnTo>
                <a:lnTo>
                  <a:pt x="36" y="64"/>
                </a:lnTo>
                <a:lnTo>
                  <a:pt x="36" y="64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1"/>
                </a:lnTo>
                <a:lnTo>
                  <a:pt x="38" y="61"/>
                </a:lnTo>
                <a:lnTo>
                  <a:pt x="38" y="61"/>
                </a:lnTo>
                <a:lnTo>
                  <a:pt x="38" y="61"/>
                </a:lnTo>
                <a:lnTo>
                  <a:pt x="38" y="61"/>
                </a:lnTo>
                <a:lnTo>
                  <a:pt x="40" y="61"/>
                </a:lnTo>
                <a:lnTo>
                  <a:pt x="40" y="61"/>
                </a:lnTo>
                <a:lnTo>
                  <a:pt x="40" y="60"/>
                </a:lnTo>
                <a:lnTo>
                  <a:pt x="40" y="60"/>
                </a:lnTo>
                <a:lnTo>
                  <a:pt x="40" y="60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6"/>
                </a:lnTo>
                <a:lnTo>
                  <a:pt x="40" y="56"/>
                </a:lnTo>
                <a:lnTo>
                  <a:pt x="38" y="56"/>
                </a:lnTo>
                <a:lnTo>
                  <a:pt x="38" y="57"/>
                </a:lnTo>
                <a:lnTo>
                  <a:pt x="38" y="57"/>
                </a:lnTo>
                <a:lnTo>
                  <a:pt x="38" y="57"/>
                </a:lnTo>
                <a:lnTo>
                  <a:pt x="37" y="57"/>
                </a:lnTo>
                <a:lnTo>
                  <a:pt x="37" y="57"/>
                </a:lnTo>
                <a:lnTo>
                  <a:pt x="37" y="57"/>
                </a:lnTo>
                <a:lnTo>
                  <a:pt x="37" y="56"/>
                </a:lnTo>
                <a:lnTo>
                  <a:pt x="37" y="54"/>
                </a:lnTo>
                <a:lnTo>
                  <a:pt x="37" y="54"/>
                </a:lnTo>
                <a:lnTo>
                  <a:pt x="38" y="54"/>
                </a:lnTo>
                <a:lnTo>
                  <a:pt x="38" y="54"/>
                </a:lnTo>
                <a:lnTo>
                  <a:pt x="38" y="54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3" y="56"/>
                </a:lnTo>
                <a:lnTo>
                  <a:pt x="43" y="56"/>
                </a:lnTo>
                <a:lnTo>
                  <a:pt x="43" y="57"/>
                </a:lnTo>
                <a:lnTo>
                  <a:pt x="43" y="56"/>
                </a:lnTo>
                <a:lnTo>
                  <a:pt x="43" y="56"/>
                </a:lnTo>
                <a:lnTo>
                  <a:pt x="44" y="56"/>
                </a:lnTo>
                <a:lnTo>
                  <a:pt x="44" y="57"/>
                </a:lnTo>
                <a:lnTo>
                  <a:pt x="43" y="57"/>
                </a:lnTo>
                <a:lnTo>
                  <a:pt x="43" y="57"/>
                </a:lnTo>
                <a:lnTo>
                  <a:pt x="43" y="57"/>
                </a:lnTo>
                <a:lnTo>
                  <a:pt x="43" y="59"/>
                </a:lnTo>
                <a:lnTo>
                  <a:pt x="43" y="59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3" y="61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46" y="61"/>
                </a:lnTo>
                <a:lnTo>
                  <a:pt x="46" y="61"/>
                </a:lnTo>
                <a:lnTo>
                  <a:pt x="46" y="60"/>
                </a:lnTo>
                <a:lnTo>
                  <a:pt x="46" y="61"/>
                </a:lnTo>
                <a:lnTo>
                  <a:pt x="47" y="60"/>
                </a:lnTo>
                <a:lnTo>
                  <a:pt x="47" y="60"/>
                </a:lnTo>
                <a:lnTo>
                  <a:pt x="46" y="60"/>
                </a:lnTo>
                <a:lnTo>
                  <a:pt x="46" y="59"/>
                </a:lnTo>
                <a:lnTo>
                  <a:pt x="46" y="59"/>
                </a:lnTo>
                <a:lnTo>
                  <a:pt x="46" y="57"/>
                </a:lnTo>
                <a:lnTo>
                  <a:pt x="46" y="57"/>
                </a:lnTo>
                <a:lnTo>
                  <a:pt x="46" y="57"/>
                </a:lnTo>
                <a:lnTo>
                  <a:pt x="47" y="57"/>
                </a:lnTo>
                <a:lnTo>
                  <a:pt x="47" y="57"/>
                </a:lnTo>
                <a:lnTo>
                  <a:pt x="46" y="57"/>
                </a:lnTo>
                <a:lnTo>
                  <a:pt x="46" y="59"/>
                </a:lnTo>
                <a:lnTo>
                  <a:pt x="46" y="60"/>
                </a:lnTo>
                <a:lnTo>
                  <a:pt x="46" y="60"/>
                </a:lnTo>
                <a:lnTo>
                  <a:pt x="47" y="60"/>
                </a:lnTo>
                <a:lnTo>
                  <a:pt x="48" y="59"/>
                </a:lnTo>
                <a:lnTo>
                  <a:pt x="48" y="59"/>
                </a:lnTo>
                <a:lnTo>
                  <a:pt x="48" y="59"/>
                </a:lnTo>
                <a:lnTo>
                  <a:pt x="48" y="57"/>
                </a:lnTo>
                <a:lnTo>
                  <a:pt x="48" y="57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3"/>
                </a:lnTo>
                <a:lnTo>
                  <a:pt x="48" y="53"/>
                </a:lnTo>
                <a:lnTo>
                  <a:pt x="50" y="51"/>
                </a:lnTo>
                <a:lnTo>
                  <a:pt x="50" y="51"/>
                </a:lnTo>
                <a:lnTo>
                  <a:pt x="51" y="51"/>
                </a:lnTo>
                <a:lnTo>
                  <a:pt x="51" y="50"/>
                </a:lnTo>
                <a:lnTo>
                  <a:pt x="51" y="50"/>
                </a:lnTo>
                <a:lnTo>
                  <a:pt x="50" y="50"/>
                </a:lnTo>
                <a:lnTo>
                  <a:pt x="50" y="50"/>
                </a:lnTo>
                <a:lnTo>
                  <a:pt x="50" y="49"/>
                </a:lnTo>
                <a:lnTo>
                  <a:pt x="50" y="49"/>
                </a:lnTo>
                <a:lnTo>
                  <a:pt x="50" y="49"/>
                </a:lnTo>
                <a:lnTo>
                  <a:pt x="48" y="49"/>
                </a:lnTo>
                <a:lnTo>
                  <a:pt x="48" y="49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49"/>
                </a:lnTo>
                <a:lnTo>
                  <a:pt x="47" y="47"/>
                </a:lnTo>
                <a:lnTo>
                  <a:pt x="47" y="47"/>
                </a:lnTo>
                <a:lnTo>
                  <a:pt x="47" y="47"/>
                </a:lnTo>
                <a:lnTo>
                  <a:pt x="47" y="47"/>
                </a:lnTo>
                <a:lnTo>
                  <a:pt x="48" y="47"/>
                </a:lnTo>
                <a:lnTo>
                  <a:pt x="51" y="47"/>
                </a:lnTo>
                <a:lnTo>
                  <a:pt x="51" y="47"/>
                </a:lnTo>
                <a:lnTo>
                  <a:pt x="50" y="47"/>
                </a:lnTo>
                <a:lnTo>
                  <a:pt x="50" y="47"/>
                </a:lnTo>
                <a:lnTo>
                  <a:pt x="50" y="47"/>
                </a:lnTo>
                <a:lnTo>
                  <a:pt x="51" y="49"/>
                </a:lnTo>
                <a:lnTo>
                  <a:pt x="51" y="49"/>
                </a:lnTo>
                <a:lnTo>
                  <a:pt x="53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1" y="50"/>
                </a:lnTo>
                <a:lnTo>
                  <a:pt x="51" y="51"/>
                </a:lnTo>
                <a:lnTo>
                  <a:pt x="51" y="51"/>
                </a:lnTo>
                <a:lnTo>
                  <a:pt x="53" y="51"/>
                </a:lnTo>
                <a:lnTo>
                  <a:pt x="54" y="51"/>
                </a:lnTo>
                <a:lnTo>
                  <a:pt x="54" y="50"/>
                </a:lnTo>
                <a:lnTo>
                  <a:pt x="54" y="50"/>
                </a:lnTo>
                <a:lnTo>
                  <a:pt x="54" y="50"/>
                </a:lnTo>
                <a:lnTo>
                  <a:pt x="54" y="49"/>
                </a:lnTo>
                <a:lnTo>
                  <a:pt x="54" y="47"/>
                </a:lnTo>
                <a:lnTo>
                  <a:pt x="54" y="47"/>
                </a:lnTo>
                <a:lnTo>
                  <a:pt x="54" y="46"/>
                </a:lnTo>
                <a:lnTo>
                  <a:pt x="54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1"/>
                </a:lnTo>
                <a:lnTo>
                  <a:pt x="56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1"/>
                </a:lnTo>
                <a:lnTo>
                  <a:pt x="54" y="41"/>
                </a:lnTo>
                <a:lnTo>
                  <a:pt x="54" y="41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39"/>
                </a:lnTo>
                <a:lnTo>
                  <a:pt x="54" y="39"/>
                </a:lnTo>
                <a:lnTo>
                  <a:pt x="54" y="39"/>
                </a:lnTo>
                <a:lnTo>
                  <a:pt x="54" y="37"/>
                </a:lnTo>
                <a:lnTo>
                  <a:pt x="56" y="39"/>
                </a:lnTo>
                <a:lnTo>
                  <a:pt x="56" y="39"/>
                </a:lnTo>
                <a:lnTo>
                  <a:pt x="56" y="39"/>
                </a:lnTo>
                <a:lnTo>
                  <a:pt x="56" y="37"/>
                </a:lnTo>
                <a:lnTo>
                  <a:pt x="56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8" y="37"/>
                </a:lnTo>
                <a:lnTo>
                  <a:pt x="60" y="36"/>
                </a:lnTo>
                <a:lnTo>
                  <a:pt x="60" y="36"/>
                </a:lnTo>
                <a:lnTo>
                  <a:pt x="61" y="36"/>
                </a:lnTo>
                <a:lnTo>
                  <a:pt x="61" y="36"/>
                </a:lnTo>
                <a:lnTo>
                  <a:pt x="61" y="34"/>
                </a:lnTo>
                <a:lnTo>
                  <a:pt x="61" y="34"/>
                </a:lnTo>
                <a:lnTo>
                  <a:pt x="63" y="34"/>
                </a:lnTo>
                <a:lnTo>
                  <a:pt x="63" y="34"/>
                </a:lnTo>
                <a:lnTo>
                  <a:pt x="64" y="34"/>
                </a:lnTo>
                <a:lnTo>
                  <a:pt x="64" y="33"/>
                </a:lnTo>
                <a:lnTo>
                  <a:pt x="65" y="33"/>
                </a:lnTo>
                <a:lnTo>
                  <a:pt x="67" y="31"/>
                </a:lnTo>
                <a:lnTo>
                  <a:pt x="67" y="31"/>
                </a:lnTo>
                <a:lnTo>
                  <a:pt x="67" y="31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7" y="30"/>
                </a:lnTo>
                <a:lnTo>
                  <a:pt x="67" y="29"/>
                </a:lnTo>
                <a:lnTo>
                  <a:pt x="67" y="29"/>
                </a:lnTo>
                <a:lnTo>
                  <a:pt x="67" y="29"/>
                </a:lnTo>
                <a:lnTo>
                  <a:pt x="67" y="29"/>
                </a:lnTo>
                <a:lnTo>
                  <a:pt x="68" y="27"/>
                </a:lnTo>
                <a:lnTo>
                  <a:pt x="68" y="27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4"/>
                </a:lnTo>
                <a:lnTo>
                  <a:pt x="70" y="24"/>
                </a:lnTo>
                <a:lnTo>
                  <a:pt x="70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3" y="23"/>
                </a:lnTo>
                <a:lnTo>
                  <a:pt x="73" y="23"/>
                </a:lnTo>
                <a:lnTo>
                  <a:pt x="73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5" y="22"/>
                </a:lnTo>
                <a:lnTo>
                  <a:pt x="75" y="22"/>
                </a:lnTo>
                <a:lnTo>
                  <a:pt x="77" y="22"/>
                </a:lnTo>
                <a:lnTo>
                  <a:pt x="78" y="22"/>
                </a:lnTo>
                <a:lnTo>
                  <a:pt x="78" y="22"/>
                </a:lnTo>
                <a:lnTo>
                  <a:pt x="80" y="20"/>
                </a:lnTo>
                <a:lnTo>
                  <a:pt x="80" y="20"/>
                </a:lnTo>
                <a:lnTo>
                  <a:pt x="80" y="22"/>
                </a:lnTo>
                <a:lnTo>
                  <a:pt x="80" y="22"/>
                </a:lnTo>
                <a:lnTo>
                  <a:pt x="81" y="22"/>
                </a:lnTo>
                <a:lnTo>
                  <a:pt x="81" y="22"/>
                </a:lnTo>
                <a:lnTo>
                  <a:pt x="81" y="20"/>
                </a:lnTo>
                <a:lnTo>
                  <a:pt x="83" y="20"/>
                </a:lnTo>
                <a:lnTo>
                  <a:pt x="83" y="20"/>
                </a:lnTo>
                <a:lnTo>
                  <a:pt x="84" y="20"/>
                </a:lnTo>
                <a:lnTo>
                  <a:pt x="84" y="20"/>
                </a:lnTo>
                <a:lnTo>
                  <a:pt x="84" y="20"/>
                </a:lnTo>
                <a:lnTo>
                  <a:pt x="85" y="20"/>
                </a:lnTo>
                <a:lnTo>
                  <a:pt x="85" y="19"/>
                </a:lnTo>
                <a:lnTo>
                  <a:pt x="85" y="19"/>
                </a:lnTo>
                <a:lnTo>
                  <a:pt x="85" y="20"/>
                </a:lnTo>
                <a:lnTo>
                  <a:pt x="87" y="20"/>
                </a:lnTo>
                <a:lnTo>
                  <a:pt x="87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4" y="19"/>
                </a:lnTo>
                <a:lnTo>
                  <a:pt x="94" y="19"/>
                </a:lnTo>
                <a:lnTo>
                  <a:pt x="94" y="17"/>
                </a:lnTo>
                <a:lnTo>
                  <a:pt x="94" y="17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7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100" y="17"/>
                </a:lnTo>
                <a:lnTo>
                  <a:pt x="101" y="17"/>
                </a:lnTo>
                <a:lnTo>
                  <a:pt x="101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6"/>
                </a:lnTo>
                <a:lnTo>
                  <a:pt x="105" y="16"/>
                </a:lnTo>
                <a:lnTo>
                  <a:pt x="105" y="14"/>
                </a:lnTo>
                <a:lnTo>
                  <a:pt x="105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6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4"/>
                </a:lnTo>
                <a:lnTo>
                  <a:pt x="112" y="16"/>
                </a:lnTo>
                <a:lnTo>
                  <a:pt x="112" y="16"/>
                </a:lnTo>
                <a:lnTo>
                  <a:pt x="114" y="16"/>
                </a:lnTo>
                <a:lnTo>
                  <a:pt x="114" y="14"/>
                </a:lnTo>
                <a:lnTo>
                  <a:pt x="114" y="14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8" y="13"/>
                </a:lnTo>
                <a:lnTo>
                  <a:pt x="120" y="13"/>
                </a:lnTo>
                <a:lnTo>
                  <a:pt x="121" y="13"/>
                </a:lnTo>
                <a:lnTo>
                  <a:pt x="121" y="13"/>
                </a:lnTo>
                <a:lnTo>
                  <a:pt x="122" y="13"/>
                </a:lnTo>
                <a:lnTo>
                  <a:pt x="122" y="14"/>
                </a:lnTo>
                <a:lnTo>
                  <a:pt x="122" y="14"/>
                </a:lnTo>
                <a:lnTo>
                  <a:pt x="122" y="14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5" y="13"/>
                </a:lnTo>
                <a:lnTo>
                  <a:pt x="125" y="13"/>
                </a:lnTo>
                <a:lnTo>
                  <a:pt x="125" y="14"/>
                </a:lnTo>
                <a:lnTo>
                  <a:pt x="125" y="14"/>
                </a:lnTo>
                <a:lnTo>
                  <a:pt x="125" y="13"/>
                </a:lnTo>
                <a:lnTo>
                  <a:pt x="127" y="13"/>
                </a:lnTo>
                <a:lnTo>
                  <a:pt x="128" y="13"/>
                </a:lnTo>
                <a:lnTo>
                  <a:pt x="128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2"/>
                </a:lnTo>
                <a:lnTo>
                  <a:pt x="130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3"/>
                </a:lnTo>
                <a:lnTo>
                  <a:pt x="131" y="13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3"/>
                </a:lnTo>
                <a:lnTo>
                  <a:pt x="131" y="13"/>
                </a:lnTo>
                <a:lnTo>
                  <a:pt x="132" y="13"/>
                </a:lnTo>
                <a:lnTo>
                  <a:pt x="134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4"/>
                </a:lnTo>
                <a:lnTo>
                  <a:pt x="135" y="14"/>
                </a:lnTo>
                <a:lnTo>
                  <a:pt x="135" y="14"/>
                </a:lnTo>
                <a:lnTo>
                  <a:pt x="135" y="14"/>
                </a:lnTo>
                <a:lnTo>
                  <a:pt x="135" y="13"/>
                </a:lnTo>
                <a:lnTo>
                  <a:pt x="137" y="13"/>
                </a:lnTo>
                <a:lnTo>
                  <a:pt x="137" y="13"/>
                </a:lnTo>
                <a:lnTo>
                  <a:pt x="137" y="14"/>
                </a:lnTo>
                <a:lnTo>
                  <a:pt x="138" y="14"/>
                </a:lnTo>
                <a:lnTo>
                  <a:pt x="138" y="14"/>
                </a:lnTo>
                <a:lnTo>
                  <a:pt x="140" y="14"/>
                </a:lnTo>
                <a:lnTo>
                  <a:pt x="140" y="14"/>
                </a:lnTo>
                <a:lnTo>
                  <a:pt x="141" y="14"/>
                </a:lnTo>
                <a:lnTo>
                  <a:pt x="142" y="14"/>
                </a:lnTo>
                <a:lnTo>
                  <a:pt x="142" y="13"/>
                </a:lnTo>
                <a:lnTo>
                  <a:pt x="144" y="13"/>
                </a:lnTo>
                <a:lnTo>
                  <a:pt x="144" y="13"/>
                </a:lnTo>
                <a:lnTo>
                  <a:pt x="144" y="13"/>
                </a:lnTo>
                <a:lnTo>
                  <a:pt x="145" y="13"/>
                </a:lnTo>
                <a:lnTo>
                  <a:pt x="145" y="13"/>
                </a:lnTo>
                <a:lnTo>
                  <a:pt x="144" y="14"/>
                </a:lnTo>
                <a:lnTo>
                  <a:pt x="144" y="14"/>
                </a:lnTo>
                <a:lnTo>
                  <a:pt x="145" y="14"/>
                </a:lnTo>
                <a:lnTo>
                  <a:pt x="145" y="14"/>
                </a:lnTo>
                <a:lnTo>
                  <a:pt x="145" y="14"/>
                </a:lnTo>
                <a:lnTo>
                  <a:pt x="145" y="14"/>
                </a:lnTo>
                <a:lnTo>
                  <a:pt x="147" y="14"/>
                </a:lnTo>
                <a:lnTo>
                  <a:pt x="147" y="14"/>
                </a:lnTo>
                <a:lnTo>
                  <a:pt x="147" y="13"/>
                </a:lnTo>
                <a:lnTo>
                  <a:pt x="147" y="13"/>
                </a:lnTo>
                <a:lnTo>
                  <a:pt x="147" y="14"/>
                </a:lnTo>
                <a:lnTo>
                  <a:pt x="148" y="14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4"/>
                </a:lnTo>
                <a:lnTo>
                  <a:pt x="150" y="14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4"/>
                </a:lnTo>
                <a:lnTo>
                  <a:pt x="152" y="14"/>
                </a:lnTo>
                <a:lnTo>
                  <a:pt x="152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3"/>
                </a:lnTo>
                <a:lnTo>
                  <a:pt x="154" y="13"/>
                </a:lnTo>
                <a:lnTo>
                  <a:pt x="155" y="14"/>
                </a:lnTo>
                <a:lnTo>
                  <a:pt x="155" y="14"/>
                </a:lnTo>
                <a:lnTo>
                  <a:pt x="155" y="14"/>
                </a:lnTo>
                <a:lnTo>
                  <a:pt x="155" y="14"/>
                </a:lnTo>
                <a:lnTo>
                  <a:pt x="155" y="13"/>
                </a:lnTo>
                <a:lnTo>
                  <a:pt x="158" y="14"/>
                </a:lnTo>
                <a:lnTo>
                  <a:pt x="157" y="14"/>
                </a:lnTo>
                <a:lnTo>
                  <a:pt x="157" y="14"/>
                </a:lnTo>
                <a:lnTo>
                  <a:pt x="157" y="14"/>
                </a:lnTo>
                <a:lnTo>
                  <a:pt x="157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7" y="17"/>
                </a:lnTo>
                <a:lnTo>
                  <a:pt x="157" y="17"/>
                </a:lnTo>
                <a:lnTo>
                  <a:pt x="158" y="19"/>
                </a:lnTo>
                <a:lnTo>
                  <a:pt x="158" y="19"/>
                </a:lnTo>
                <a:lnTo>
                  <a:pt x="158" y="19"/>
                </a:lnTo>
                <a:lnTo>
                  <a:pt x="158" y="19"/>
                </a:lnTo>
                <a:lnTo>
                  <a:pt x="160" y="19"/>
                </a:lnTo>
                <a:lnTo>
                  <a:pt x="160" y="19"/>
                </a:lnTo>
                <a:lnTo>
                  <a:pt x="161" y="20"/>
                </a:lnTo>
                <a:lnTo>
                  <a:pt x="161" y="20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7"/>
                </a:lnTo>
                <a:lnTo>
                  <a:pt x="162" y="17"/>
                </a:lnTo>
                <a:lnTo>
                  <a:pt x="162" y="16"/>
                </a:lnTo>
                <a:lnTo>
                  <a:pt x="162" y="16"/>
                </a:lnTo>
                <a:lnTo>
                  <a:pt x="162" y="14"/>
                </a:lnTo>
                <a:lnTo>
                  <a:pt x="162" y="14"/>
                </a:lnTo>
                <a:lnTo>
                  <a:pt x="162" y="14"/>
                </a:lnTo>
                <a:lnTo>
                  <a:pt x="162" y="14"/>
                </a:lnTo>
                <a:lnTo>
                  <a:pt x="162" y="13"/>
                </a:lnTo>
                <a:lnTo>
                  <a:pt x="164" y="13"/>
                </a:lnTo>
                <a:lnTo>
                  <a:pt x="164" y="13"/>
                </a:lnTo>
                <a:lnTo>
                  <a:pt x="164" y="13"/>
                </a:lnTo>
                <a:lnTo>
                  <a:pt x="165" y="14"/>
                </a:lnTo>
                <a:lnTo>
                  <a:pt x="165" y="14"/>
                </a:lnTo>
                <a:lnTo>
                  <a:pt x="167" y="14"/>
                </a:lnTo>
                <a:lnTo>
                  <a:pt x="167" y="14"/>
                </a:lnTo>
                <a:lnTo>
                  <a:pt x="167" y="16"/>
                </a:lnTo>
                <a:lnTo>
                  <a:pt x="167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7" y="16"/>
                </a:lnTo>
                <a:lnTo>
                  <a:pt x="168" y="17"/>
                </a:lnTo>
                <a:lnTo>
                  <a:pt x="168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71" y="17"/>
                </a:lnTo>
                <a:lnTo>
                  <a:pt x="171" y="17"/>
                </a:lnTo>
                <a:lnTo>
                  <a:pt x="172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6"/>
                </a:lnTo>
                <a:lnTo>
                  <a:pt x="174" y="16"/>
                </a:lnTo>
                <a:lnTo>
                  <a:pt x="174" y="16"/>
                </a:lnTo>
                <a:lnTo>
                  <a:pt x="175" y="17"/>
                </a:lnTo>
                <a:lnTo>
                  <a:pt x="175" y="17"/>
                </a:lnTo>
                <a:lnTo>
                  <a:pt x="175" y="16"/>
                </a:lnTo>
                <a:lnTo>
                  <a:pt x="175" y="16"/>
                </a:lnTo>
                <a:lnTo>
                  <a:pt x="175" y="16"/>
                </a:lnTo>
                <a:lnTo>
                  <a:pt x="175" y="16"/>
                </a:lnTo>
                <a:lnTo>
                  <a:pt x="175" y="14"/>
                </a:lnTo>
                <a:lnTo>
                  <a:pt x="174" y="14"/>
                </a:lnTo>
                <a:lnTo>
                  <a:pt x="174" y="14"/>
                </a:lnTo>
                <a:lnTo>
                  <a:pt x="174" y="14"/>
                </a:lnTo>
                <a:lnTo>
                  <a:pt x="174" y="14"/>
                </a:lnTo>
                <a:lnTo>
                  <a:pt x="175" y="14"/>
                </a:lnTo>
                <a:lnTo>
                  <a:pt x="175" y="14"/>
                </a:lnTo>
                <a:lnTo>
                  <a:pt x="175" y="14"/>
                </a:lnTo>
                <a:lnTo>
                  <a:pt x="175" y="14"/>
                </a:lnTo>
                <a:lnTo>
                  <a:pt x="177" y="16"/>
                </a:lnTo>
                <a:lnTo>
                  <a:pt x="177" y="16"/>
                </a:lnTo>
                <a:lnTo>
                  <a:pt x="175" y="16"/>
                </a:lnTo>
                <a:lnTo>
                  <a:pt x="175" y="17"/>
                </a:lnTo>
                <a:lnTo>
                  <a:pt x="175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8" y="16"/>
                </a:lnTo>
                <a:lnTo>
                  <a:pt x="178" y="16"/>
                </a:lnTo>
                <a:lnTo>
                  <a:pt x="178" y="17"/>
                </a:lnTo>
                <a:lnTo>
                  <a:pt x="179" y="17"/>
                </a:lnTo>
                <a:lnTo>
                  <a:pt x="179" y="17"/>
                </a:lnTo>
                <a:lnTo>
                  <a:pt x="179" y="16"/>
                </a:lnTo>
                <a:lnTo>
                  <a:pt x="179" y="16"/>
                </a:lnTo>
                <a:lnTo>
                  <a:pt x="181" y="17"/>
                </a:lnTo>
                <a:lnTo>
                  <a:pt x="181" y="17"/>
                </a:lnTo>
                <a:lnTo>
                  <a:pt x="182" y="17"/>
                </a:lnTo>
                <a:lnTo>
                  <a:pt x="184" y="17"/>
                </a:lnTo>
                <a:lnTo>
                  <a:pt x="184" y="17"/>
                </a:lnTo>
                <a:lnTo>
                  <a:pt x="184" y="16"/>
                </a:lnTo>
                <a:lnTo>
                  <a:pt x="185" y="16"/>
                </a:lnTo>
                <a:lnTo>
                  <a:pt x="185" y="16"/>
                </a:lnTo>
                <a:lnTo>
                  <a:pt x="187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4"/>
                </a:lnTo>
                <a:lnTo>
                  <a:pt x="188" y="14"/>
                </a:lnTo>
                <a:lnTo>
                  <a:pt x="188" y="13"/>
                </a:lnTo>
                <a:lnTo>
                  <a:pt x="188" y="13"/>
                </a:lnTo>
                <a:lnTo>
                  <a:pt x="188" y="13"/>
                </a:lnTo>
                <a:lnTo>
                  <a:pt x="189" y="13"/>
                </a:lnTo>
                <a:lnTo>
                  <a:pt x="189" y="13"/>
                </a:lnTo>
                <a:lnTo>
                  <a:pt x="191" y="13"/>
                </a:lnTo>
                <a:lnTo>
                  <a:pt x="191" y="13"/>
                </a:lnTo>
                <a:lnTo>
                  <a:pt x="191" y="13"/>
                </a:lnTo>
                <a:lnTo>
                  <a:pt x="191" y="13"/>
                </a:lnTo>
                <a:lnTo>
                  <a:pt x="189" y="13"/>
                </a:lnTo>
                <a:lnTo>
                  <a:pt x="188" y="13"/>
                </a:lnTo>
                <a:lnTo>
                  <a:pt x="188" y="14"/>
                </a:lnTo>
                <a:lnTo>
                  <a:pt x="188" y="14"/>
                </a:lnTo>
                <a:lnTo>
                  <a:pt x="188" y="14"/>
                </a:lnTo>
                <a:lnTo>
                  <a:pt x="188" y="14"/>
                </a:lnTo>
                <a:lnTo>
                  <a:pt x="189" y="16"/>
                </a:lnTo>
                <a:lnTo>
                  <a:pt x="189" y="16"/>
                </a:lnTo>
                <a:lnTo>
                  <a:pt x="191" y="16"/>
                </a:lnTo>
                <a:lnTo>
                  <a:pt x="192" y="16"/>
                </a:lnTo>
                <a:lnTo>
                  <a:pt x="195" y="16"/>
                </a:lnTo>
                <a:lnTo>
                  <a:pt x="195" y="16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4"/>
                </a:lnTo>
                <a:lnTo>
                  <a:pt x="199" y="14"/>
                </a:lnTo>
                <a:lnTo>
                  <a:pt x="201" y="14"/>
                </a:lnTo>
                <a:lnTo>
                  <a:pt x="202" y="14"/>
                </a:lnTo>
                <a:lnTo>
                  <a:pt x="202" y="14"/>
                </a:lnTo>
                <a:lnTo>
                  <a:pt x="204" y="14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7" y="13"/>
                </a:lnTo>
                <a:lnTo>
                  <a:pt x="207" y="13"/>
                </a:lnTo>
                <a:lnTo>
                  <a:pt x="207" y="13"/>
                </a:lnTo>
                <a:lnTo>
                  <a:pt x="208" y="13"/>
                </a:lnTo>
                <a:lnTo>
                  <a:pt x="208" y="13"/>
                </a:lnTo>
                <a:lnTo>
                  <a:pt x="208" y="13"/>
                </a:lnTo>
                <a:lnTo>
                  <a:pt x="208" y="13"/>
                </a:lnTo>
                <a:lnTo>
                  <a:pt x="209" y="13"/>
                </a:lnTo>
                <a:lnTo>
                  <a:pt x="209" y="13"/>
                </a:lnTo>
                <a:lnTo>
                  <a:pt x="209" y="13"/>
                </a:lnTo>
                <a:lnTo>
                  <a:pt x="211" y="13"/>
                </a:lnTo>
                <a:lnTo>
                  <a:pt x="212" y="13"/>
                </a:lnTo>
                <a:lnTo>
                  <a:pt x="214" y="13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3"/>
                </a:lnTo>
                <a:lnTo>
                  <a:pt x="216" y="13"/>
                </a:lnTo>
                <a:lnTo>
                  <a:pt x="216" y="13"/>
                </a:lnTo>
                <a:lnTo>
                  <a:pt x="218" y="14"/>
                </a:lnTo>
                <a:lnTo>
                  <a:pt x="218" y="14"/>
                </a:lnTo>
                <a:lnTo>
                  <a:pt x="218" y="13"/>
                </a:lnTo>
                <a:lnTo>
                  <a:pt x="219" y="13"/>
                </a:lnTo>
                <a:lnTo>
                  <a:pt x="221" y="13"/>
                </a:lnTo>
                <a:lnTo>
                  <a:pt x="221" y="13"/>
                </a:lnTo>
                <a:lnTo>
                  <a:pt x="221" y="13"/>
                </a:lnTo>
                <a:lnTo>
                  <a:pt x="222" y="13"/>
                </a:lnTo>
                <a:lnTo>
                  <a:pt x="222" y="13"/>
                </a:lnTo>
                <a:lnTo>
                  <a:pt x="222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6" y="12"/>
                </a:lnTo>
                <a:lnTo>
                  <a:pt x="226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9" y="10"/>
                </a:lnTo>
                <a:lnTo>
                  <a:pt x="229" y="10"/>
                </a:lnTo>
                <a:lnTo>
                  <a:pt x="228" y="10"/>
                </a:lnTo>
                <a:lnTo>
                  <a:pt x="228" y="10"/>
                </a:lnTo>
                <a:lnTo>
                  <a:pt x="226" y="10"/>
                </a:lnTo>
                <a:lnTo>
                  <a:pt x="226" y="10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10"/>
                </a:lnTo>
                <a:lnTo>
                  <a:pt x="229" y="10"/>
                </a:lnTo>
                <a:lnTo>
                  <a:pt x="231" y="10"/>
                </a:lnTo>
                <a:lnTo>
                  <a:pt x="231" y="10"/>
                </a:lnTo>
                <a:lnTo>
                  <a:pt x="232" y="10"/>
                </a:lnTo>
                <a:lnTo>
                  <a:pt x="232" y="10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2" y="9"/>
                </a:lnTo>
                <a:lnTo>
                  <a:pt x="232" y="9"/>
                </a:lnTo>
                <a:lnTo>
                  <a:pt x="232" y="7"/>
                </a:lnTo>
                <a:lnTo>
                  <a:pt x="232" y="7"/>
                </a:lnTo>
                <a:lnTo>
                  <a:pt x="234" y="7"/>
                </a:lnTo>
                <a:lnTo>
                  <a:pt x="234" y="7"/>
                </a:lnTo>
                <a:lnTo>
                  <a:pt x="234" y="9"/>
                </a:lnTo>
                <a:lnTo>
                  <a:pt x="234" y="9"/>
                </a:lnTo>
                <a:lnTo>
                  <a:pt x="235" y="9"/>
                </a:lnTo>
                <a:lnTo>
                  <a:pt x="235" y="9"/>
                </a:lnTo>
                <a:lnTo>
                  <a:pt x="236" y="9"/>
                </a:lnTo>
                <a:lnTo>
                  <a:pt x="238" y="9"/>
                </a:lnTo>
                <a:lnTo>
                  <a:pt x="238" y="9"/>
                </a:lnTo>
                <a:lnTo>
                  <a:pt x="238" y="7"/>
                </a:lnTo>
                <a:lnTo>
                  <a:pt x="238" y="7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9"/>
                </a:lnTo>
                <a:lnTo>
                  <a:pt x="239" y="9"/>
                </a:lnTo>
                <a:lnTo>
                  <a:pt x="241" y="9"/>
                </a:lnTo>
                <a:lnTo>
                  <a:pt x="242" y="9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5" y="6"/>
                </a:lnTo>
                <a:lnTo>
                  <a:pt x="246" y="6"/>
                </a:lnTo>
                <a:lnTo>
                  <a:pt x="246" y="6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8" y="7"/>
                </a:lnTo>
                <a:lnTo>
                  <a:pt x="248" y="6"/>
                </a:lnTo>
                <a:lnTo>
                  <a:pt x="248" y="6"/>
                </a:lnTo>
                <a:lnTo>
                  <a:pt x="248" y="6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3"/>
                </a:lnTo>
                <a:lnTo>
                  <a:pt x="248" y="3"/>
                </a:lnTo>
                <a:lnTo>
                  <a:pt x="248" y="4"/>
                </a:lnTo>
                <a:lnTo>
                  <a:pt x="248" y="4"/>
                </a:lnTo>
                <a:lnTo>
                  <a:pt x="249" y="3"/>
                </a:lnTo>
                <a:lnTo>
                  <a:pt x="249" y="3"/>
                </a:lnTo>
                <a:lnTo>
                  <a:pt x="251" y="3"/>
                </a:lnTo>
                <a:lnTo>
                  <a:pt x="251" y="3"/>
                </a:lnTo>
                <a:lnTo>
                  <a:pt x="252" y="4"/>
                </a:lnTo>
                <a:lnTo>
                  <a:pt x="249" y="6"/>
                </a:lnTo>
                <a:lnTo>
                  <a:pt x="249" y="6"/>
                </a:lnTo>
                <a:lnTo>
                  <a:pt x="251" y="6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2" y="6"/>
                </a:lnTo>
                <a:lnTo>
                  <a:pt x="254" y="6"/>
                </a:lnTo>
                <a:lnTo>
                  <a:pt x="255" y="6"/>
                </a:lnTo>
                <a:lnTo>
                  <a:pt x="256" y="4"/>
                </a:lnTo>
                <a:lnTo>
                  <a:pt x="258" y="4"/>
                </a:lnTo>
                <a:lnTo>
                  <a:pt x="258" y="4"/>
                </a:lnTo>
                <a:lnTo>
                  <a:pt x="259" y="4"/>
                </a:lnTo>
                <a:lnTo>
                  <a:pt x="259" y="4"/>
                </a:lnTo>
                <a:lnTo>
                  <a:pt x="259" y="4"/>
                </a:lnTo>
                <a:lnTo>
                  <a:pt x="259" y="4"/>
                </a:lnTo>
                <a:lnTo>
                  <a:pt x="261" y="4"/>
                </a:lnTo>
                <a:lnTo>
                  <a:pt x="262" y="4"/>
                </a:lnTo>
                <a:lnTo>
                  <a:pt x="264" y="4"/>
                </a:lnTo>
                <a:lnTo>
                  <a:pt x="265" y="3"/>
                </a:lnTo>
                <a:lnTo>
                  <a:pt x="265" y="3"/>
                </a:lnTo>
                <a:lnTo>
                  <a:pt x="265" y="4"/>
                </a:lnTo>
                <a:lnTo>
                  <a:pt x="264" y="4"/>
                </a:lnTo>
                <a:lnTo>
                  <a:pt x="262" y="4"/>
                </a:lnTo>
                <a:lnTo>
                  <a:pt x="261" y="6"/>
                </a:lnTo>
                <a:lnTo>
                  <a:pt x="261" y="6"/>
                </a:lnTo>
                <a:lnTo>
                  <a:pt x="261" y="6"/>
                </a:lnTo>
                <a:lnTo>
                  <a:pt x="259" y="6"/>
                </a:lnTo>
                <a:lnTo>
                  <a:pt x="258" y="6"/>
                </a:lnTo>
                <a:lnTo>
                  <a:pt x="258" y="6"/>
                </a:lnTo>
                <a:lnTo>
                  <a:pt x="256" y="6"/>
                </a:lnTo>
                <a:lnTo>
                  <a:pt x="256" y="7"/>
                </a:lnTo>
                <a:lnTo>
                  <a:pt x="256" y="7"/>
                </a:lnTo>
                <a:lnTo>
                  <a:pt x="258" y="7"/>
                </a:lnTo>
                <a:lnTo>
                  <a:pt x="258" y="7"/>
                </a:lnTo>
                <a:lnTo>
                  <a:pt x="259" y="7"/>
                </a:lnTo>
                <a:lnTo>
                  <a:pt x="261" y="7"/>
                </a:lnTo>
                <a:lnTo>
                  <a:pt x="262" y="9"/>
                </a:lnTo>
                <a:lnTo>
                  <a:pt x="262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7"/>
                </a:lnTo>
                <a:lnTo>
                  <a:pt x="264" y="7"/>
                </a:lnTo>
                <a:lnTo>
                  <a:pt x="264" y="7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6" y="6"/>
                </a:lnTo>
                <a:lnTo>
                  <a:pt x="266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71" y="6"/>
                </a:lnTo>
                <a:lnTo>
                  <a:pt x="271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3" y="7"/>
                </a:lnTo>
                <a:lnTo>
                  <a:pt x="273" y="9"/>
                </a:lnTo>
                <a:lnTo>
                  <a:pt x="273" y="9"/>
                </a:lnTo>
                <a:lnTo>
                  <a:pt x="275" y="7"/>
                </a:lnTo>
                <a:lnTo>
                  <a:pt x="275" y="7"/>
                </a:lnTo>
                <a:lnTo>
                  <a:pt x="275" y="9"/>
                </a:lnTo>
                <a:lnTo>
                  <a:pt x="276" y="10"/>
                </a:lnTo>
                <a:lnTo>
                  <a:pt x="276" y="10"/>
                </a:lnTo>
                <a:lnTo>
                  <a:pt x="276" y="10"/>
                </a:lnTo>
                <a:lnTo>
                  <a:pt x="278" y="10"/>
                </a:lnTo>
                <a:lnTo>
                  <a:pt x="278" y="10"/>
                </a:lnTo>
                <a:lnTo>
                  <a:pt x="278" y="10"/>
                </a:lnTo>
                <a:lnTo>
                  <a:pt x="278" y="10"/>
                </a:lnTo>
                <a:lnTo>
                  <a:pt x="279" y="9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2" y="7"/>
                </a:lnTo>
                <a:lnTo>
                  <a:pt x="282" y="7"/>
                </a:lnTo>
                <a:lnTo>
                  <a:pt x="283" y="6"/>
                </a:lnTo>
                <a:lnTo>
                  <a:pt x="283" y="6"/>
                </a:lnTo>
                <a:lnTo>
                  <a:pt x="282" y="6"/>
                </a:lnTo>
                <a:lnTo>
                  <a:pt x="281" y="6"/>
                </a:lnTo>
                <a:lnTo>
                  <a:pt x="281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7"/>
                </a:lnTo>
                <a:lnTo>
                  <a:pt x="278" y="7"/>
                </a:lnTo>
                <a:lnTo>
                  <a:pt x="278" y="7"/>
                </a:lnTo>
                <a:lnTo>
                  <a:pt x="279" y="7"/>
                </a:lnTo>
                <a:lnTo>
                  <a:pt x="279" y="6"/>
                </a:lnTo>
                <a:lnTo>
                  <a:pt x="279" y="6"/>
                </a:lnTo>
                <a:lnTo>
                  <a:pt x="278" y="6"/>
                </a:lnTo>
                <a:lnTo>
                  <a:pt x="278" y="6"/>
                </a:lnTo>
                <a:lnTo>
                  <a:pt x="276" y="6"/>
                </a:lnTo>
                <a:lnTo>
                  <a:pt x="276" y="6"/>
                </a:lnTo>
                <a:lnTo>
                  <a:pt x="275" y="6"/>
                </a:lnTo>
                <a:lnTo>
                  <a:pt x="275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81" y="6"/>
                </a:lnTo>
                <a:lnTo>
                  <a:pt x="281" y="6"/>
                </a:lnTo>
                <a:lnTo>
                  <a:pt x="281" y="6"/>
                </a:lnTo>
                <a:lnTo>
                  <a:pt x="281" y="6"/>
                </a:lnTo>
                <a:lnTo>
                  <a:pt x="281" y="4"/>
                </a:lnTo>
                <a:lnTo>
                  <a:pt x="282" y="4"/>
                </a:lnTo>
                <a:lnTo>
                  <a:pt x="283" y="4"/>
                </a:lnTo>
                <a:lnTo>
                  <a:pt x="283" y="4"/>
                </a:lnTo>
                <a:lnTo>
                  <a:pt x="283" y="4"/>
                </a:lnTo>
                <a:lnTo>
                  <a:pt x="283" y="4"/>
                </a:lnTo>
                <a:lnTo>
                  <a:pt x="283" y="3"/>
                </a:lnTo>
                <a:lnTo>
                  <a:pt x="282" y="3"/>
                </a:lnTo>
                <a:lnTo>
                  <a:pt x="282" y="3"/>
                </a:lnTo>
                <a:lnTo>
                  <a:pt x="283" y="3"/>
                </a:lnTo>
                <a:lnTo>
                  <a:pt x="285" y="3"/>
                </a:lnTo>
                <a:lnTo>
                  <a:pt x="286" y="2"/>
                </a:lnTo>
                <a:lnTo>
                  <a:pt x="289" y="2"/>
                </a:lnTo>
                <a:lnTo>
                  <a:pt x="291" y="2"/>
                </a:lnTo>
                <a:lnTo>
                  <a:pt x="292" y="0"/>
                </a:lnTo>
                <a:lnTo>
                  <a:pt x="293" y="0"/>
                </a:lnTo>
                <a:lnTo>
                  <a:pt x="293" y="0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961">
            <a:extLst>
              <a:ext uri="{FF2B5EF4-FFF2-40B4-BE49-F238E27FC236}">
                <a16:creationId xmlns:a16="http://schemas.microsoft.com/office/drawing/2014/main" id="{D440FAC4-6573-2B41-F15A-7316DE95AFA5}"/>
              </a:ext>
            </a:extLst>
          </p:cNvPr>
          <p:cNvSpPr>
            <a:spLocks/>
          </p:cNvSpPr>
          <p:nvPr/>
        </p:nvSpPr>
        <p:spPr bwMode="auto">
          <a:xfrm rot="16200000">
            <a:off x="7955138" y="1869275"/>
            <a:ext cx="999065" cy="285356"/>
          </a:xfrm>
          <a:custGeom>
            <a:avLst/>
            <a:gdLst>
              <a:gd name="T0" fmla="*/ 299 w 376"/>
              <a:gd name="T1" fmla="*/ 23 h 228"/>
              <a:gd name="T2" fmla="*/ 295 w 376"/>
              <a:gd name="T3" fmla="*/ 33 h 228"/>
              <a:gd name="T4" fmla="*/ 312 w 376"/>
              <a:gd name="T5" fmla="*/ 16 h 228"/>
              <a:gd name="T6" fmla="*/ 333 w 376"/>
              <a:gd name="T7" fmla="*/ 24 h 228"/>
              <a:gd name="T8" fmla="*/ 340 w 376"/>
              <a:gd name="T9" fmla="*/ 22 h 228"/>
              <a:gd name="T10" fmla="*/ 350 w 376"/>
              <a:gd name="T11" fmla="*/ 17 h 228"/>
              <a:gd name="T12" fmla="*/ 369 w 376"/>
              <a:gd name="T13" fmla="*/ 23 h 228"/>
              <a:gd name="T14" fmla="*/ 345 w 376"/>
              <a:gd name="T15" fmla="*/ 40 h 228"/>
              <a:gd name="T16" fmla="*/ 308 w 376"/>
              <a:gd name="T17" fmla="*/ 56 h 228"/>
              <a:gd name="T18" fmla="*/ 299 w 376"/>
              <a:gd name="T19" fmla="*/ 59 h 228"/>
              <a:gd name="T20" fmla="*/ 264 w 376"/>
              <a:gd name="T21" fmla="*/ 74 h 228"/>
              <a:gd name="T22" fmla="*/ 348 w 376"/>
              <a:gd name="T23" fmla="*/ 51 h 228"/>
              <a:gd name="T24" fmla="*/ 328 w 376"/>
              <a:gd name="T25" fmla="*/ 67 h 228"/>
              <a:gd name="T26" fmla="*/ 303 w 376"/>
              <a:gd name="T27" fmla="*/ 83 h 228"/>
              <a:gd name="T28" fmla="*/ 316 w 376"/>
              <a:gd name="T29" fmla="*/ 101 h 228"/>
              <a:gd name="T30" fmla="*/ 349 w 376"/>
              <a:gd name="T31" fmla="*/ 98 h 228"/>
              <a:gd name="T32" fmla="*/ 301 w 376"/>
              <a:gd name="T33" fmla="*/ 123 h 228"/>
              <a:gd name="T34" fmla="*/ 346 w 376"/>
              <a:gd name="T35" fmla="*/ 108 h 228"/>
              <a:gd name="T36" fmla="*/ 358 w 376"/>
              <a:gd name="T37" fmla="*/ 113 h 228"/>
              <a:gd name="T38" fmla="*/ 342 w 376"/>
              <a:gd name="T39" fmla="*/ 121 h 228"/>
              <a:gd name="T40" fmla="*/ 336 w 376"/>
              <a:gd name="T41" fmla="*/ 125 h 228"/>
              <a:gd name="T42" fmla="*/ 319 w 376"/>
              <a:gd name="T43" fmla="*/ 127 h 228"/>
              <a:gd name="T44" fmla="*/ 272 w 376"/>
              <a:gd name="T45" fmla="*/ 140 h 228"/>
              <a:gd name="T46" fmla="*/ 255 w 376"/>
              <a:gd name="T47" fmla="*/ 157 h 228"/>
              <a:gd name="T48" fmla="*/ 322 w 376"/>
              <a:gd name="T49" fmla="*/ 135 h 228"/>
              <a:gd name="T50" fmla="*/ 345 w 376"/>
              <a:gd name="T51" fmla="*/ 135 h 228"/>
              <a:gd name="T52" fmla="*/ 316 w 376"/>
              <a:gd name="T53" fmla="*/ 153 h 228"/>
              <a:gd name="T54" fmla="*/ 343 w 376"/>
              <a:gd name="T55" fmla="*/ 145 h 228"/>
              <a:gd name="T56" fmla="*/ 336 w 376"/>
              <a:gd name="T57" fmla="*/ 154 h 228"/>
              <a:gd name="T58" fmla="*/ 299 w 376"/>
              <a:gd name="T59" fmla="*/ 164 h 228"/>
              <a:gd name="T60" fmla="*/ 245 w 376"/>
              <a:gd name="T61" fmla="*/ 190 h 228"/>
              <a:gd name="T62" fmla="*/ 219 w 376"/>
              <a:gd name="T63" fmla="*/ 207 h 228"/>
              <a:gd name="T64" fmla="*/ 195 w 376"/>
              <a:gd name="T65" fmla="*/ 212 h 228"/>
              <a:gd name="T66" fmla="*/ 154 w 376"/>
              <a:gd name="T67" fmla="*/ 222 h 228"/>
              <a:gd name="T68" fmla="*/ 104 w 376"/>
              <a:gd name="T69" fmla="*/ 227 h 228"/>
              <a:gd name="T70" fmla="*/ 85 w 376"/>
              <a:gd name="T71" fmla="*/ 221 h 228"/>
              <a:gd name="T72" fmla="*/ 70 w 376"/>
              <a:gd name="T73" fmla="*/ 211 h 228"/>
              <a:gd name="T74" fmla="*/ 40 w 376"/>
              <a:gd name="T75" fmla="*/ 207 h 228"/>
              <a:gd name="T76" fmla="*/ 46 w 376"/>
              <a:gd name="T77" fmla="*/ 200 h 228"/>
              <a:gd name="T78" fmla="*/ 65 w 376"/>
              <a:gd name="T79" fmla="*/ 192 h 228"/>
              <a:gd name="T80" fmla="*/ 84 w 376"/>
              <a:gd name="T81" fmla="*/ 178 h 228"/>
              <a:gd name="T82" fmla="*/ 37 w 376"/>
              <a:gd name="T83" fmla="*/ 178 h 228"/>
              <a:gd name="T84" fmla="*/ 47 w 376"/>
              <a:gd name="T85" fmla="*/ 165 h 228"/>
              <a:gd name="T86" fmla="*/ 23 w 376"/>
              <a:gd name="T87" fmla="*/ 160 h 228"/>
              <a:gd name="T88" fmla="*/ 16 w 376"/>
              <a:gd name="T89" fmla="*/ 154 h 228"/>
              <a:gd name="T90" fmla="*/ 1 w 376"/>
              <a:gd name="T91" fmla="*/ 135 h 228"/>
              <a:gd name="T92" fmla="*/ 33 w 376"/>
              <a:gd name="T93" fmla="*/ 134 h 228"/>
              <a:gd name="T94" fmla="*/ 14 w 376"/>
              <a:gd name="T95" fmla="*/ 128 h 228"/>
              <a:gd name="T96" fmla="*/ 44 w 376"/>
              <a:gd name="T97" fmla="*/ 120 h 228"/>
              <a:gd name="T98" fmla="*/ 8 w 376"/>
              <a:gd name="T99" fmla="*/ 117 h 228"/>
              <a:gd name="T100" fmla="*/ 27 w 376"/>
              <a:gd name="T101" fmla="*/ 111 h 228"/>
              <a:gd name="T102" fmla="*/ 31 w 376"/>
              <a:gd name="T103" fmla="*/ 100 h 228"/>
              <a:gd name="T104" fmla="*/ 10 w 376"/>
              <a:gd name="T105" fmla="*/ 97 h 228"/>
              <a:gd name="T106" fmla="*/ 33 w 376"/>
              <a:gd name="T107" fmla="*/ 88 h 228"/>
              <a:gd name="T108" fmla="*/ 23 w 376"/>
              <a:gd name="T109" fmla="*/ 83 h 228"/>
              <a:gd name="T110" fmla="*/ 31 w 376"/>
              <a:gd name="T111" fmla="*/ 77 h 228"/>
              <a:gd name="T112" fmla="*/ 33 w 376"/>
              <a:gd name="T113" fmla="*/ 64 h 228"/>
              <a:gd name="T114" fmla="*/ 51 w 376"/>
              <a:gd name="T115" fmla="*/ 47 h 228"/>
              <a:gd name="T116" fmla="*/ 84 w 376"/>
              <a:gd name="T117" fmla="*/ 20 h 228"/>
              <a:gd name="T118" fmla="*/ 132 w 376"/>
              <a:gd name="T119" fmla="*/ 13 h 228"/>
              <a:gd name="T120" fmla="*/ 175 w 376"/>
              <a:gd name="T121" fmla="*/ 14 h 228"/>
              <a:gd name="T122" fmla="*/ 228 w 376"/>
              <a:gd name="T123" fmla="*/ 10 h 228"/>
              <a:gd name="T124" fmla="*/ 265 w 376"/>
              <a:gd name="T125" fmla="*/ 6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6" h="228">
                <a:moveTo>
                  <a:pt x="293" y="0"/>
                </a:moveTo>
                <a:lnTo>
                  <a:pt x="293" y="0"/>
                </a:lnTo>
                <a:lnTo>
                  <a:pt x="292" y="2"/>
                </a:lnTo>
                <a:lnTo>
                  <a:pt x="292" y="2"/>
                </a:lnTo>
                <a:lnTo>
                  <a:pt x="292" y="2"/>
                </a:lnTo>
                <a:lnTo>
                  <a:pt x="292" y="2"/>
                </a:lnTo>
                <a:lnTo>
                  <a:pt x="295" y="3"/>
                </a:lnTo>
                <a:lnTo>
                  <a:pt x="295" y="3"/>
                </a:lnTo>
                <a:lnTo>
                  <a:pt x="296" y="3"/>
                </a:lnTo>
                <a:lnTo>
                  <a:pt x="296" y="2"/>
                </a:lnTo>
                <a:lnTo>
                  <a:pt x="296" y="2"/>
                </a:lnTo>
                <a:lnTo>
                  <a:pt x="296" y="2"/>
                </a:lnTo>
                <a:lnTo>
                  <a:pt x="296" y="3"/>
                </a:lnTo>
                <a:lnTo>
                  <a:pt x="298" y="3"/>
                </a:lnTo>
                <a:lnTo>
                  <a:pt x="298" y="3"/>
                </a:lnTo>
                <a:lnTo>
                  <a:pt x="298" y="3"/>
                </a:lnTo>
                <a:lnTo>
                  <a:pt x="296" y="3"/>
                </a:lnTo>
                <a:lnTo>
                  <a:pt x="296" y="4"/>
                </a:lnTo>
                <a:lnTo>
                  <a:pt x="296" y="4"/>
                </a:lnTo>
                <a:lnTo>
                  <a:pt x="296" y="4"/>
                </a:lnTo>
                <a:lnTo>
                  <a:pt x="296" y="4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6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6" y="7"/>
                </a:lnTo>
                <a:lnTo>
                  <a:pt x="295" y="7"/>
                </a:lnTo>
                <a:lnTo>
                  <a:pt x="292" y="9"/>
                </a:lnTo>
                <a:lnTo>
                  <a:pt x="295" y="12"/>
                </a:lnTo>
                <a:lnTo>
                  <a:pt x="295" y="12"/>
                </a:lnTo>
                <a:lnTo>
                  <a:pt x="296" y="10"/>
                </a:lnTo>
                <a:lnTo>
                  <a:pt x="298" y="10"/>
                </a:lnTo>
                <a:lnTo>
                  <a:pt x="301" y="10"/>
                </a:lnTo>
                <a:lnTo>
                  <a:pt x="301" y="10"/>
                </a:lnTo>
                <a:lnTo>
                  <a:pt x="299" y="10"/>
                </a:lnTo>
                <a:lnTo>
                  <a:pt x="299" y="10"/>
                </a:lnTo>
                <a:lnTo>
                  <a:pt x="298" y="12"/>
                </a:lnTo>
                <a:lnTo>
                  <a:pt x="298" y="12"/>
                </a:lnTo>
                <a:lnTo>
                  <a:pt x="298" y="12"/>
                </a:lnTo>
                <a:lnTo>
                  <a:pt x="296" y="12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5" y="13"/>
                </a:lnTo>
                <a:lnTo>
                  <a:pt x="296" y="13"/>
                </a:lnTo>
                <a:lnTo>
                  <a:pt x="296" y="13"/>
                </a:lnTo>
                <a:lnTo>
                  <a:pt x="296" y="13"/>
                </a:lnTo>
                <a:lnTo>
                  <a:pt x="298" y="13"/>
                </a:lnTo>
                <a:lnTo>
                  <a:pt x="298" y="13"/>
                </a:lnTo>
                <a:lnTo>
                  <a:pt x="298" y="13"/>
                </a:lnTo>
                <a:lnTo>
                  <a:pt x="298" y="13"/>
                </a:lnTo>
                <a:lnTo>
                  <a:pt x="299" y="13"/>
                </a:lnTo>
                <a:lnTo>
                  <a:pt x="299" y="14"/>
                </a:lnTo>
                <a:lnTo>
                  <a:pt x="299" y="14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8" y="16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6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4"/>
                </a:lnTo>
                <a:lnTo>
                  <a:pt x="295" y="16"/>
                </a:lnTo>
                <a:lnTo>
                  <a:pt x="295" y="16"/>
                </a:lnTo>
                <a:lnTo>
                  <a:pt x="295" y="17"/>
                </a:lnTo>
                <a:lnTo>
                  <a:pt x="296" y="17"/>
                </a:lnTo>
                <a:lnTo>
                  <a:pt x="296" y="17"/>
                </a:lnTo>
                <a:lnTo>
                  <a:pt x="296" y="17"/>
                </a:lnTo>
                <a:lnTo>
                  <a:pt x="295" y="17"/>
                </a:lnTo>
                <a:lnTo>
                  <a:pt x="295" y="17"/>
                </a:lnTo>
                <a:lnTo>
                  <a:pt x="293" y="19"/>
                </a:lnTo>
                <a:lnTo>
                  <a:pt x="293" y="19"/>
                </a:lnTo>
                <a:lnTo>
                  <a:pt x="292" y="19"/>
                </a:lnTo>
                <a:lnTo>
                  <a:pt x="292" y="19"/>
                </a:lnTo>
                <a:lnTo>
                  <a:pt x="292" y="17"/>
                </a:lnTo>
                <a:lnTo>
                  <a:pt x="292" y="17"/>
                </a:lnTo>
                <a:lnTo>
                  <a:pt x="292" y="16"/>
                </a:lnTo>
                <a:lnTo>
                  <a:pt x="291" y="16"/>
                </a:lnTo>
                <a:lnTo>
                  <a:pt x="291" y="16"/>
                </a:lnTo>
                <a:lnTo>
                  <a:pt x="291" y="16"/>
                </a:lnTo>
                <a:lnTo>
                  <a:pt x="289" y="17"/>
                </a:lnTo>
                <a:lnTo>
                  <a:pt x="289" y="17"/>
                </a:lnTo>
                <a:lnTo>
                  <a:pt x="288" y="17"/>
                </a:lnTo>
                <a:lnTo>
                  <a:pt x="286" y="19"/>
                </a:lnTo>
                <a:lnTo>
                  <a:pt x="285" y="19"/>
                </a:lnTo>
                <a:lnTo>
                  <a:pt x="285" y="19"/>
                </a:lnTo>
                <a:lnTo>
                  <a:pt x="285" y="20"/>
                </a:lnTo>
                <a:lnTo>
                  <a:pt x="285" y="20"/>
                </a:lnTo>
                <a:lnTo>
                  <a:pt x="285" y="22"/>
                </a:lnTo>
                <a:lnTo>
                  <a:pt x="286" y="22"/>
                </a:lnTo>
                <a:lnTo>
                  <a:pt x="286" y="22"/>
                </a:lnTo>
                <a:lnTo>
                  <a:pt x="286" y="20"/>
                </a:lnTo>
                <a:lnTo>
                  <a:pt x="288" y="20"/>
                </a:lnTo>
                <a:lnTo>
                  <a:pt x="288" y="20"/>
                </a:lnTo>
                <a:lnTo>
                  <a:pt x="289" y="20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89" y="22"/>
                </a:lnTo>
                <a:lnTo>
                  <a:pt x="291" y="22"/>
                </a:lnTo>
                <a:lnTo>
                  <a:pt x="291" y="22"/>
                </a:lnTo>
                <a:lnTo>
                  <a:pt x="291" y="22"/>
                </a:lnTo>
                <a:lnTo>
                  <a:pt x="292" y="22"/>
                </a:lnTo>
                <a:lnTo>
                  <a:pt x="293" y="20"/>
                </a:lnTo>
                <a:lnTo>
                  <a:pt x="295" y="20"/>
                </a:lnTo>
                <a:lnTo>
                  <a:pt x="296" y="20"/>
                </a:lnTo>
                <a:lnTo>
                  <a:pt x="296" y="19"/>
                </a:lnTo>
                <a:lnTo>
                  <a:pt x="296" y="19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8" y="20"/>
                </a:lnTo>
                <a:lnTo>
                  <a:pt x="299" y="22"/>
                </a:lnTo>
                <a:lnTo>
                  <a:pt x="299" y="23"/>
                </a:lnTo>
                <a:lnTo>
                  <a:pt x="299" y="23"/>
                </a:lnTo>
                <a:lnTo>
                  <a:pt x="301" y="23"/>
                </a:lnTo>
                <a:lnTo>
                  <a:pt x="301" y="23"/>
                </a:lnTo>
                <a:lnTo>
                  <a:pt x="302" y="23"/>
                </a:lnTo>
                <a:lnTo>
                  <a:pt x="302" y="23"/>
                </a:lnTo>
                <a:lnTo>
                  <a:pt x="303" y="22"/>
                </a:lnTo>
                <a:lnTo>
                  <a:pt x="303" y="22"/>
                </a:lnTo>
                <a:lnTo>
                  <a:pt x="303" y="22"/>
                </a:lnTo>
                <a:lnTo>
                  <a:pt x="303" y="22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2" y="20"/>
                </a:lnTo>
                <a:lnTo>
                  <a:pt x="303" y="20"/>
                </a:lnTo>
                <a:lnTo>
                  <a:pt x="303" y="20"/>
                </a:lnTo>
                <a:lnTo>
                  <a:pt x="303" y="19"/>
                </a:lnTo>
                <a:lnTo>
                  <a:pt x="303" y="19"/>
                </a:lnTo>
                <a:lnTo>
                  <a:pt x="303" y="20"/>
                </a:lnTo>
                <a:lnTo>
                  <a:pt x="305" y="22"/>
                </a:lnTo>
                <a:lnTo>
                  <a:pt x="305" y="23"/>
                </a:lnTo>
                <a:lnTo>
                  <a:pt x="305" y="23"/>
                </a:lnTo>
                <a:lnTo>
                  <a:pt x="303" y="23"/>
                </a:lnTo>
                <a:lnTo>
                  <a:pt x="303" y="23"/>
                </a:lnTo>
                <a:lnTo>
                  <a:pt x="303" y="23"/>
                </a:lnTo>
                <a:lnTo>
                  <a:pt x="302" y="23"/>
                </a:lnTo>
                <a:lnTo>
                  <a:pt x="302" y="23"/>
                </a:lnTo>
                <a:lnTo>
                  <a:pt x="302" y="23"/>
                </a:lnTo>
                <a:lnTo>
                  <a:pt x="302" y="23"/>
                </a:lnTo>
                <a:lnTo>
                  <a:pt x="301" y="23"/>
                </a:lnTo>
                <a:lnTo>
                  <a:pt x="299" y="24"/>
                </a:lnTo>
                <a:lnTo>
                  <a:pt x="299" y="24"/>
                </a:lnTo>
                <a:lnTo>
                  <a:pt x="299" y="24"/>
                </a:lnTo>
                <a:lnTo>
                  <a:pt x="299" y="24"/>
                </a:lnTo>
                <a:lnTo>
                  <a:pt x="299" y="26"/>
                </a:lnTo>
                <a:lnTo>
                  <a:pt x="299" y="26"/>
                </a:lnTo>
                <a:lnTo>
                  <a:pt x="299" y="26"/>
                </a:lnTo>
                <a:lnTo>
                  <a:pt x="299" y="26"/>
                </a:lnTo>
                <a:lnTo>
                  <a:pt x="301" y="27"/>
                </a:lnTo>
                <a:lnTo>
                  <a:pt x="301" y="26"/>
                </a:lnTo>
                <a:lnTo>
                  <a:pt x="301" y="26"/>
                </a:lnTo>
                <a:lnTo>
                  <a:pt x="301" y="27"/>
                </a:lnTo>
                <a:lnTo>
                  <a:pt x="301" y="27"/>
                </a:lnTo>
                <a:lnTo>
                  <a:pt x="302" y="27"/>
                </a:lnTo>
                <a:lnTo>
                  <a:pt x="302" y="27"/>
                </a:lnTo>
                <a:lnTo>
                  <a:pt x="302" y="26"/>
                </a:lnTo>
                <a:lnTo>
                  <a:pt x="302" y="26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2" y="24"/>
                </a:lnTo>
                <a:lnTo>
                  <a:pt x="303" y="24"/>
                </a:lnTo>
                <a:lnTo>
                  <a:pt x="303" y="26"/>
                </a:lnTo>
                <a:lnTo>
                  <a:pt x="303" y="26"/>
                </a:lnTo>
                <a:lnTo>
                  <a:pt x="303" y="26"/>
                </a:lnTo>
                <a:lnTo>
                  <a:pt x="305" y="26"/>
                </a:lnTo>
                <a:lnTo>
                  <a:pt x="305" y="26"/>
                </a:lnTo>
                <a:lnTo>
                  <a:pt x="305" y="26"/>
                </a:lnTo>
                <a:lnTo>
                  <a:pt x="305" y="27"/>
                </a:lnTo>
                <a:lnTo>
                  <a:pt x="305" y="27"/>
                </a:lnTo>
                <a:lnTo>
                  <a:pt x="305" y="29"/>
                </a:lnTo>
                <a:lnTo>
                  <a:pt x="305" y="29"/>
                </a:lnTo>
                <a:lnTo>
                  <a:pt x="303" y="30"/>
                </a:lnTo>
                <a:lnTo>
                  <a:pt x="303" y="30"/>
                </a:lnTo>
                <a:lnTo>
                  <a:pt x="305" y="30"/>
                </a:lnTo>
                <a:lnTo>
                  <a:pt x="305" y="30"/>
                </a:lnTo>
                <a:lnTo>
                  <a:pt x="305" y="30"/>
                </a:lnTo>
                <a:lnTo>
                  <a:pt x="305" y="31"/>
                </a:lnTo>
                <a:lnTo>
                  <a:pt x="305" y="31"/>
                </a:lnTo>
                <a:lnTo>
                  <a:pt x="305" y="31"/>
                </a:lnTo>
                <a:lnTo>
                  <a:pt x="305" y="33"/>
                </a:lnTo>
                <a:lnTo>
                  <a:pt x="303" y="31"/>
                </a:lnTo>
                <a:lnTo>
                  <a:pt x="303" y="31"/>
                </a:lnTo>
                <a:lnTo>
                  <a:pt x="303" y="31"/>
                </a:lnTo>
                <a:lnTo>
                  <a:pt x="305" y="31"/>
                </a:lnTo>
                <a:lnTo>
                  <a:pt x="303" y="31"/>
                </a:lnTo>
                <a:lnTo>
                  <a:pt x="303" y="31"/>
                </a:lnTo>
                <a:lnTo>
                  <a:pt x="303" y="30"/>
                </a:lnTo>
                <a:lnTo>
                  <a:pt x="303" y="30"/>
                </a:lnTo>
                <a:lnTo>
                  <a:pt x="303" y="30"/>
                </a:lnTo>
                <a:lnTo>
                  <a:pt x="303" y="30"/>
                </a:lnTo>
                <a:lnTo>
                  <a:pt x="302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29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301" y="30"/>
                </a:lnTo>
                <a:lnTo>
                  <a:pt x="299" y="31"/>
                </a:lnTo>
                <a:lnTo>
                  <a:pt x="299" y="31"/>
                </a:lnTo>
                <a:lnTo>
                  <a:pt x="299" y="31"/>
                </a:lnTo>
                <a:lnTo>
                  <a:pt x="299" y="31"/>
                </a:lnTo>
                <a:lnTo>
                  <a:pt x="299" y="33"/>
                </a:lnTo>
                <a:lnTo>
                  <a:pt x="299" y="33"/>
                </a:lnTo>
                <a:lnTo>
                  <a:pt x="299" y="33"/>
                </a:lnTo>
                <a:lnTo>
                  <a:pt x="299" y="33"/>
                </a:lnTo>
                <a:lnTo>
                  <a:pt x="301" y="33"/>
                </a:lnTo>
                <a:lnTo>
                  <a:pt x="301" y="33"/>
                </a:lnTo>
                <a:lnTo>
                  <a:pt x="301" y="33"/>
                </a:lnTo>
                <a:lnTo>
                  <a:pt x="302" y="33"/>
                </a:lnTo>
                <a:lnTo>
                  <a:pt x="302" y="33"/>
                </a:lnTo>
                <a:lnTo>
                  <a:pt x="299" y="34"/>
                </a:lnTo>
                <a:lnTo>
                  <a:pt x="298" y="34"/>
                </a:lnTo>
                <a:lnTo>
                  <a:pt x="298" y="33"/>
                </a:lnTo>
                <a:lnTo>
                  <a:pt x="298" y="33"/>
                </a:lnTo>
                <a:lnTo>
                  <a:pt x="298" y="33"/>
                </a:lnTo>
                <a:lnTo>
                  <a:pt x="298" y="33"/>
                </a:lnTo>
                <a:lnTo>
                  <a:pt x="298" y="31"/>
                </a:lnTo>
                <a:lnTo>
                  <a:pt x="298" y="31"/>
                </a:lnTo>
                <a:lnTo>
                  <a:pt x="298" y="31"/>
                </a:lnTo>
                <a:lnTo>
                  <a:pt x="298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0"/>
                </a:lnTo>
                <a:lnTo>
                  <a:pt x="296" y="31"/>
                </a:lnTo>
                <a:lnTo>
                  <a:pt x="296" y="31"/>
                </a:lnTo>
                <a:lnTo>
                  <a:pt x="296" y="33"/>
                </a:lnTo>
                <a:lnTo>
                  <a:pt x="295" y="34"/>
                </a:lnTo>
                <a:lnTo>
                  <a:pt x="295" y="34"/>
                </a:lnTo>
                <a:lnTo>
                  <a:pt x="296" y="34"/>
                </a:lnTo>
                <a:lnTo>
                  <a:pt x="296" y="34"/>
                </a:lnTo>
                <a:lnTo>
                  <a:pt x="296" y="34"/>
                </a:lnTo>
                <a:lnTo>
                  <a:pt x="296" y="34"/>
                </a:lnTo>
                <a:lnTo>
                  <a:pt x="295" y="34"/>
                </a:lnTo>
                <a:lnTo>
                  <a:pt x="295" y="33"/>
                </a:lnTo>
                <a:lnTo>
                  <a:pt x="295" y="33"/>
                </a:lnTo>
                <a:lnTo>
                  <a:pt x="295" y="33"/>
                </a:lnTo>
                <a:lnTo>
                  <a:pt x="295" y="33"/>
                </a:lnTo>
                <a:lnTo>
                  <a:pt x="295" y="31"/>
                </a:lnTo>
                <a:lnTo>
                  <a:pt x="295" y="31"/>
                </a:lnTo>
                <a:lnTo>
                  <a:pt x="295" y="31"/>
                </a:lnTo>
                <a:lnTo>
                  <a:pt x="293" y="31"/>
                </a:lnTo>
                <a:lnTo>
                  <a:pt x="292" y="31"/>
                </a:lnTo>
                <a:lnTo>
                  <a:pt x="292" y="31"/>
                </a:lnTo>
                <a:lnTo>
                  <a:pt x="292" y="31"/>
                </a:lnTo>
                <a:lnTo>
                  <a:pt x="291" y="33"/>
                </a:lnTo>
                <a:lnTo>
                  <a:pt x="291" y="33"/>
                </a:lnTo>
                <a:lnTo>
                  <a:pt x="291" y="33"/>
                </a:lnTo>
                <a:lnTo>
                  <a:pt x="291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89" y="33"/>
                </a:lnTo>
                <a:lnTo>
                  <a:pt x="291" y="33"/>
                </a:lnTo>
                <a:lnTo>
                  <a:pt x="291" y="34"/>
                </a:lnTo>
                <a:lnTo>
                  <a:pt x="291" y="34"/>
                </a:lnTo>
                <a:lnTo>
                  <a:pt x="291" y="36"/>
                </a:lnTo>
                <a:lnTo>
                  <a:pt x="291" y="36"/>
                </a:lnTo>
                <a:lnTo>
                  <a:pt x="292" y="36"/>
                </a:lnTo>
                <a:lnTo>
                  <a:pt x="292" y="36"/>
                </a:lnTo>
                <a:lnTo>
                  <a:pt x="291" y="36"/>
                </a:lnTo>
                <a:lnTo>
                  <a:pt x="289" y="36"/>
                </a:lnTo>
                <a:lnTo>
                  <a:pt x="289" y="37"/>
                </a:lnTo>
                <a:lnTo>
                  <a:pt x="288" y="37"/>
                </a:lnTo>
                <a:lnTo>
                  <a:pt x="288" y="37"/>
                </a:lnTo>
                <a:lnTo>
                  <a:pt x="286" y="37"/>
                </a:lnTo>
                <a:lnTo>
                  <a:pt x="286" y="37"/>
                </a:lnTo>
                <a:lnTo>
                  <a:pt x="285" y="37"/>
                </a:lnTo>
                <a:lnTo>
                  <a:pt x="285" y="37"/>
                </a:lnTo>
                <a:lnTo>
                  <a:pt x="285" y="39"/>
                </a:lnTo>
                <a:lnTo>
                  <a:pt x="285" y="39"/>
                </a:lnTo>
                <a:lnTo>
                  <a:pt x="285" y="39"/>
                </a:lnTo>
                <a:lnTo>
                  <a:pt x="285" y="39"/>
                </a:lnTo>
                <a:lnTo>
                  <a:pt x="286" y="39"/>
                </a:lnTo>
                <a:lnTo>
                  <a:pt x="288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9"/>
                </a:lnTo>
                <a:lnTo>
                  <a:pt x="289" y="37"/>
                </a:lnTo>
                <a:lnTo>
                  <a:pt x="291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2" y="37"/>
                </a:lnTo>
                <a:lnTo>
                  <a:pt x="293" y="37"/>
                </a:lnTo>
                <a:lnTo>
                  <a:pt x="293" y="37"/>
                </a:lnTo>
                <a:lnTo>
                  <a:pt x="295" y="37"/>
                </a:lnTo>
                <a:lnTo>
                  <a:pt x="296" y="36"/>
                </a:lnTo>
                <a:lnTo>
                  <a:pt x="296" y="36"/>
                </a:lnTo>
                <a:lnTo>
                  <a:pt x="298" y="36"/>
                </a:lnTo>
                <a:lnTo>
                  <a:pt x="298" y="36"/>
                </a:lnTo>
                <a:lnTo>
                  <a:pt x="298" y="36"/>
                </a:lnTo>
                <a:lnTo>
                  <a:pt x="298" y="36"/>
                </a:lnTo>
                <a:lnTo>
                  <a:pt x="299" y="36"/>
                </a:lnTo>
                <a:lnTo>
                  <a:pt x="301" y="36"/>
                </a:lnTo>
                <a:lnTo>
                  <a:pt x="302" y="34"/>
                </a:lnTo>
                <a:lnTo>
                  <a:pt x="302" y="34"/>
                </a:lnTo>
                <a:lnTo>
                  <a:pt x="303" y="34"/>
                </a:lnTo>
                <a:lnTo>
                  <a:pt x="305" y="34"/>
                </a:lnTo>
                <a:lnTo>
                  <a:pt x="306" y="33"/>
                </a:lnTo>
                <a:lnTo>
                  <a:pt x="306" y="33"/>
                </a:lnTo>
                <a:lnTo>
                  <a:pt x="308" y="33"/>
                </a:lnTo>
                <a:lnTo>
                  <a:pt x="308" y="33"/>
                </a:lnTo>
                <a:lnTo>
                  <a:pt x="309" y="33"/>
                </a:lnTo>
                <a:lnTo>
                  <a:pt x="309" y="31"/>
                </a:lnTo>
                <a:lnTo>
                  <a:pt x="311" y="31"/>
                </a:lnTo>
                <a:lnTo>
                  <a:pt x="311" y="31"/>
                </a:lnTo>
                <a:lnTo>
                  <a:pt x="311" y="31"/>
                </a:lnTo>
                <a:lnTo>
                  <a:pt x="309" y="31"/>
                </a:lnTo>
                <a:lnTo>
                  <a:pt x="309" y="31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30"/>
                </a:lnTo>
                <a:lnTo>
                  <a:pt x="309" y="29"/>
                </a:lnTo>
                <a:lnTo>
                  <a:pt x="309" y="29"/>
                </a:lnTo>
                <a:lnTo>
                  <a:pt x="306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6"/>
                </a:lnTo>
                <a:lnTo>
                  <a:pt x="308" y="24"/>
                </a:lnTo>
                <a:lnTo>
                  <a:pt x="305" y="24"/>
                </a:lnTo>
                <a:lnTo>
                  <a:pt x="305" y="24"/>
                </a:lnTo>
                <a:lnTo>
                  <a:pt x="305" y="24"/>
                </a:lnTo>
                <a:lnTo>
                  <a:pt x="306" y="24"/>
                </a:lnTo>
                <a:lnTo>
                  <a:pt x="306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3"/>
                </a:lnTo>
                <a:lnTo>
                  <a:pt x="308" y="22"/>
                </a:lnTo>
                <a:lnTo>
                  <a:pt x="308" y="22"/>
                </a:lnTo>
                <a:lnTo>
                  <a:pt x="308" y="22"/>
                </a:lnTo>
                <a:lnTo>
                  <a:pt x="308" y="22"/>
                </a:lnTo>
                <a:lnTo>
                  <a:pt x="308" y="20"/>
                </a:lnTo>
                <a:lnTo>
                  <a:pt x="305" y="23"/>
                </a:lnTo>
                <a:lnTo>
                  <a:pt x="305" y="23"/>
                </a:lnTo>
                <a:lnTo>
                  <a:pt x="305" y="23"/>
                </a:lnTo>
                <a:lnTo>
                  <a:pt x="306" y="22"/>
                </a:lnTo>
                <a:lnTo>
                  <a:pt x="306" y="22"/>
                </a:lnTo>
                <a:lnTo>
                  <a:pt x="306" y="22"/>
                </a:lnTo>
                <a:lnTo>
                  <a:pt x="306" y="22"/>
                </a:lnTo>
                <a:lnTo>
                  <a:pt x="306" y="20"/>
                </a:lnTo>
                <a:lnTo>
                  <a:pt x="306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20"/>
                </a:lnTo>
                <a:lnTo>
                  <a:pt x="308" y="19"/>
                </a:lnTo>
                <a:lnTo>
                  <a:pt x="308" y="19"/>
                </a:lnTo>
                <a:lnTo>
                  <a:pt x="308" y="19"/>
                </a:lnTo>
                <a:lnTo>
                  <a:pt x="308" y="19"/>
                </a:lnTo>
                <a:lnTo>
                  <a:pt x="309" y="17"/>
                </a:lnTo>
                <a:lnTo>
                  <a:pt x="309" y="17"/>
                </a:lnTo>
                <a:lnTo>
                  <a:pt x="309" y="16"/>
                </a:lnTo>
                <a:lnTo>
                  <a:pt x="309" y="16"/>
                </a:lnTo>
                <a:lnTo>
                  <a:pt x="311" y="16"/>
                </a:lnTo>
                <a:lnTo>
                  <a:pt x="312" y="16"/>
                </a:lnTo>
                <a:lnTo>
                  <a:pt x="312" y="16"/>
                </a:lnTo>
                <a:lnTo>
                  <a:pt x="312" y="16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2" y="17"/>
                </a:lnTo>
                <a:lnTo>
                  <a:pt x="313" y="17"/>
                </a:lnTo>
                <a:lnTo>
                  <a:pt x="313" y="17"/>
                </a:lnTo>
                <a:lnTo>
                  <a:pt x="313" y="17"/>
                </a:lnTo>
                <a:lnTo>
                  <a:pt x="313" y="16"/>
                </a:lnTo>
                <a:lnTo>
                  <a:pt x="313" y="16"/>
                </a:lnTo>
                <a:lnTo>
                  <a:pt x="313" y="17"/>
                </a:lnTo>
                <a:lnTo>
                  <a:pt x="315" y="17"/>
                </a:lnTo>
                <a:lnTo>
                  <a:pt x="315" y="17"/>
                </a:lnTo>
                <a:lnTo>
                  <a:pt x="315" y="19"/>
                </a:lnTo>
                <a:lnTo>
                  <a:pt x="315" y="19"/>
                </a:lnTo>
                <a:lnTo>
                  <a:pt x="315" y="19"/>
                </a:lnTo>
                <a:lnTo>
                  <a:pt x="316" y="19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6" y="17"/>
                </a:lnTo>
                <a:lnTo>
                  <a:pt x="315" y="17"/>
                </a:lnTo>
                <a:lnTo>
                  <a:pt x="315" y="17"/>
                </a:lnTo>
                <a:lnTo>
                  <a:pt x="316" y="17"/>
                </a:lnTo>
                <a:lnTo>
                  <a:pt x="316" y="16"/>
                </a:lnTo>
                <a:lnTo>
                  <a:pt x="316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6"/>
                </a:lnTo>
                <a:lnTo>
                  <a:pt x="318" y="17"/>
                </a:lnTo>
                <a:lnTo>
                  <a:pt x="319" y="17"/>
                </a:lnTo>
                <a:lnTo>
                  <a:pt x="319" y="17"/>
                </a:lnTo>
                <a:lnTo>
                  <a:pt x="319" y="16"/>
                </a:lnTo>
                <a:lnTo>
                  <a:pt x="320" y="17"/>
                </a:lnTo>
                <a:lnTo>
                  <a:pt x="320" y="17"/>
                </a:lnTo>
                <a:lnTo>
                  <a:pt x="319" y="17"/>
                </a:lnTo>
                <a:lnTo>
                  <a:pt x="319" y="17"/>
                </a:lnTo>
                <a:lnTo>
                  <a:pt x="319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9"/>
                </a:lnTo>
                <a:lnTo>
                  <a:pt x="316" y="19"/>
                </a:lnTo>
                <a:lnTo>
                  <a:pt x="316" y="19"/>
                </a:lnTo>
                <a:lnTo>
                  <a:pt x="316" y="19"/>
                </a:lnTo>
                <a:lnTo>
                  <a:pt x="316" y="19"/>
                </a:lnTo>
                <a:lnTo>
                  <a:pt x="315" y="19"/>
                </a:lnTo>
                <a:lnTo>
                  <a:pt x="313" y="20"/>
                </a:lnTo>
                <a:lnTo>
                  <a:pt x="313" y="20"/>
                </a:lnTo>
                <a:lnTo>
                  <a:pt x="312" y="20"/>
                </a:lnTo>
                <a:lnTo>
                  <a:pt x="311" y="22"/>
                </a:lnTo>
                <a:lnTo>
                  <a:pt x="311" y="22"/>
                </a:lnTo>
                <a:lnTo>
                  <a:pt x="312" y="22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3"/>
                </a:lnTo>
                <a:lnTo>
                  <a:pt x="312" y="24"/>
                </a:lnTo>
                <a:lnTo>
                  <a:pt x="313" y="24"/>
                </a:lnTo>
                <a:lnTo>
                  <a:pt x="313" y="26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3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5" y="24"/>
                </a:lnTo>
                <a:lnTo>
                  <a:pt x="316" y="23"/>
                </a:lnTo>
                <a:lnTo>
                  <a:pt x="316" y="23"/>
                </a:lnTo>
                <a:lnTo>
                  <a:pt x="316" y="24"/>
                </a:lnTo>
                <a:lnTo>
                  <a:pt x="318" y="24"/>
                </a:lnTo>
                <a:lnTo>
                  <a:pt x="318" y="24"/>
                </a:lnTo>
                <a:lnTo>
                  <a:pt x="319" y="24"/>
                </a:lnTo>
                <a:lnTo>
                  <a:pt x="319" y="23"/>
                </a:lnTo>
                <a:lnTo>
                  <a:pt x="319" y="23"/>
                </a:lnTo>
                <a:lnTo>
                  <a:pt x="319" y="23"/>
                </a:lnTo>
                <a:lnTo>
                  <a:pt x="320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2" y="23"/>
                </a:lnTo>
                <a:lnTo>
                  <a:pt x="323" y="23"/>
                </a:lnTo>
                <a:lnTo>
                  <a:pt x="323" y="22"/>
                </a:lnTo>
                <a:lnTo>
                  <a:pt x="323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2"/>
                </a:lnTo>
                <a:lnTo>
                  <a:pt x="325" y="20"/>
                </a:lnTo>
                <a:lnTo>
                  <a:pt x="325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20"/>
                </a:lnTo>
                <a:lnTo>
                  <a:pt x="326" y="20"/>
                </a:lnTo>
                <a:lnTo>
                  <a:pt x="326" y="20"/>
                </a:lnTo>
                <a:lnTo>
                  <a:pt x="326" y="20"/>
                </a:lnTo>
                <a:lnTo>
                  <a:pt x="325" y="19"/>
                </a:lnTo>
                <a:lnTo>
                  <a:pt x="325" y="19"/>
                </a:lnTo>
                <a:lnTo>
                  <a:pt x="325" y="19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3" y="20"/>
                </a:lnTo>
                <a:lnTo>
                  <a:pt x="325" y="19"/>
                </a:lnTo>
                <a:lnTo>
                  <a:pt x="328" y="19"/>
                </a:lnTo>
                <a:lnTo>
                  <a:pt x="330" y="19"/>
                </a:lnTo>
                <a:lnTo>
                  <a:pt x="330" y="19"/>
                </a:lnTo>
                <a:lnTo>
                  <a:pt x="330" y="19"/>
                </a:lnTo>
                <a:lnTo>
                  <a:pt x="332" y="19"/>
                </a:lnTo>
                <a:lnTo>
                  <a:pt x="332" y="19"/>
                </a:lnTo>
                <a:lnTo>
                  <a:pt x="332" y="19"/>
                </a:lnTo>
                <a:lnTo>
                  <a:pt x="332" y="20"/>
                </a:lnTo>
                <a:lnTo>
                  <a:pt x="332" y="22"/>
                </a:lnTo>
                <a:lnTo>
                  <a:pt x="332" y="23"/>
                </a:lnTo>
                <a:lnTo>
                  <a:pt x="333" y="23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3" y="24"/>
                </a:lnTo>
                <a:lnTo>
                  <a:pt x="332" y="23"/>
                </a:lnTo>
                <a:lnTo>
                  <a:pt x="332" y="23"/>
                </a:lnTo>
                <a:lnTo>
                  <a:pt x="332" y="24"/>
                </a:lnTo>
                <a:lnTo>
                  <a:pt x="332" y="24"/>
                </a:lnTo>
                <a:lnTo>
                  <a:pt x="332" y="24"/>
                </a:lnTo>
                <a:lnTo>
                  <a:pt x="330" y="26"/>
                </a:lnTo>
                <a:lnTo>
                  <a:pt x="330" y="26"/>
                </a:lnTo>
                <a:lnTo>
                  <a:pt x="330" y="24"/>
                </a:lnTo>
                <a:lnTo>
                  <a:pt x="330" y="24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9" y="26"/>
                </a:lnTo>
                <a:lnTo>
                  <a:pt x="328" y="24"/>
                </a:lnTo>
                <a:lnTo>
                  <a:pt x="328" y="24"/>
                </a:lnTo>
                <a:lnTo>
                  <a:pt x="328" y="26"/>
                </a:lnTo>
                <a:lnTo>
                  <a:pt x="328" y="26"/>
                </a:lnTo>
                <a:lnTo>
                  <a:pt x="326" y="27"/>
                </a:lnTo>
                <a:lnTo>
                  <a:pt x="326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6"/>
                </a:lnTo>
                <a:lnTo>
                  <a:pt x="325" y="27"/>
                </a:lnTo>
                <a:lnTo>
                  <a:pt x="323" y="27"/>
                </a:lnTo>
                <a:lnTo>
                  <a:pt x="323" y="27"/>
                </a:lnTo>
                <a:lnTo>
                  <a:pt x="323" y="27"/>
                </a:lnTo>
                <a:lnTo>
                  <a:pt x="320" y="27"/>
                </a:lnTo>
                <a:lnTo>
                  <a:pt x="320" y="27"/>
                </a:lnTo>
                <a:lnTo>
                  <a:pt x="320" y="27"/>
                </a:lnTo>
                <a:lnTo>
                  <a:pt x="322" y="27"/>
                </a:lnTo>
                <a:lnTo>
                  <a:pt x="322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3" y="26"/>
                </a:lnTo>
                <a:lnTo>
                  <a:pt x="322" y="24"/>
                </a:lnTo>
                <a:lnTo>
                  <a:pt x="322" y="24"/>
                </a:lnTo>
                <a:lnTo>
                  <a:pt x="322" y="23"/>
                </a:lnTo>
                <a:lnTo>
                  <a:pt x="320" y="23"/>
                </a:lnTo>
                <a:lnTo>
                  <a:pt x="320" y="24"/>
                </a:lnTo>
                <a:lnTo>
                  <a:pt x="320" y="24"/>
                </a:lnTo>
                <a:lnTo>
                  <a:pt x="320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4"/>
                </a:lnTo>
                <a:lnTo>
                  <a:pt x="319" y="26"/>
                </a:lnTo>
                <a:lnTo>
                  <a:pt x="319" y="26"/>
                </a:lnTo>
                <a:lnTo>
                  <a:pt x="319" y="26"/>
                </a:lnTo>
                <a:lnTo>
                  <a:pt x="319" y="27"/>
                </a:lnTo>
                <a:lnTo>
                  <a:pt x="320" y="27"/>
                </a:lnTo>
                <a:lnTo>
                  <a:pt x="320" y="29"/>
                </a:lnTo>
                <a:lnTo>
                  <a:pt x="322" y="29"/>
                </a:lnTo>
                <a:lnTo>
                  <a:pt x="322" y="29"/>
                </a:lnTo>
                <a:lnTo>
                  <a:pt x="320" y="29"/>
                </a:lnTo>
                <a:lnTo>
                  <a:pt x="319" y="29"/>
                </a:lnTo>
                <a:lnTo>
                  <a:pt x="319" y="29"/>
                </a:lnTo>
                <a:lnTo>
                  <a:pt x="318" y="29"/>
                </a:lnTo>
                <a:lnTo>
                  <a:pt x="318" y="29"/>
                </a:lnTo>
                <a:lnTo>
                  <a:pt x="319" y="30"/>
                </a:lnTo>
                <a:lnTo>
                  <a:pt x="319" y="30"/>
                </a:lnTo>
                <a:lnTo>
                  <a:pt x="320" y="30"/>
                </a:lnTo>
                <a:lnTo>
                  <a:pt x="320" y="30"/>
                </a:lnTo>
                <a:lnTo>
                  <a:pt x="320" y="30"/>
                </a:lnTo>
                <a:lnTo>
                  <a:pt x="322" y="29"/>
                </a:lnTo>
                <a:lnTo>
                  <a:pt x="322" y="29"/>
                </a:lnTo>
                <a:lnTo>
                  <a:pt x="323" y="29"/>
                </a:lnTo>
                <a:lnTo>
                  <a:pt x="323" y="29"/>
                </a:lnTo>
                <a:lnTo>
                  <a:pt x="323" y="29"/>
                </a:lnTo>
                <a:lnTo>
                  <a:pt x="325" y="29"/>
                </a:lnTo>
                <a:lnTo>
                  <a:pt x="325" y="29"/>
                </a:lnTo>
                <a:lnTo>
                  <a:pt x="325" y="29"/>
                </a:lnTo>
                <a:lnTo>
                  <a:pt x="326" y="29"/>
                </a:lnTo>
                <a:lnTo>
                  <a:pt x="326" y="27"/>
                </a:lnTo>
                <a:lnTo>
                  <a:pt x="328" y="27"/>
                </a:lnTo>
                <a:lnTo>
                  <a:pt x="328" y="27"/>
                </a:lnTo>
                <a:lnTo>
                  <a:pt x="329" y="27"/>
                </a:lnTo>
                <a:lnTo>
                  <a:pt x="329" y="27"/>
                </a:lnTo>
                <a:lnTo>
                  <a:pt x="329" y="27"/>
                </a:lnTo>
                <a:lnTo>
                  <a:pt x="330" y="26"/>
                </a:lnTo>
                <a:lnTo>
                  <a:pt x="330" y="26"/>
                </a:lnTo>
                <a:lnTo>
                  <a:pt x="332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5" y="26"/>
                </a:lnTo>
                <a:lnTo>
                  <a:pt x="336" y="26"/>
                </a:lnTo>
                <a:lnTo>
                  <a:pt x="336" y="26"/>
                </a:lnTo>
                <a:lnTo>
                  <a:pt x="336" y="26"/>
                </a:lnTo>
                <a:lnTo>
                  <a:pt x="336" y="24"/>
                </a:lnTo>
                <a:lnTo>
                  <a:pt x="336" y="24"/>
                </a:lnTo>
                <a:lnTo>
                  <a:pt x="336" y="24"/>
                </a:lnTo>
                <a:lnTo>
                  <a:pt x="336" y="24"/>
                </a:lnTo>
                <a:lnTo>
                  <a:pt x="338" y="24"/>
                </a:lnTo>
                <a:lnTo>
                  <a:pt x="338" y="24"/>
                </a:lnTo>
                <a:lnTo>
                  <a:pt x="339" y="24"/>
                </a:lnTo>
                <a:lnTo>
                  <a:pt x="340" y="23"/>
                </a:lnTo>
                <a:lnTo>
                  <a:pt x="340" y="23"/>
                </a:lnTo>
                <a:lnTo>
                  <a:pt x="342" y="23"/>
                </a:lnTo>
                <a:lnTo>
                  <a:pt x="342" y="23"/>
                </a:lnTo>
                <a:lnTo>
                  <a:pt x="342" y="23"/>
                </a:lnTo>
                <a:lnTo>
                  <a:pt x="343" y="23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2"/>
                </a:lnTo>
                <a:lnTo>
                  <a:pt x="345" y="20"/>
                </a:lnTo>
                <a:lnTo>
                  <a:pt x="343" y="20"/>
                </a:lnTo>
                <a:lnTo>
                  <a:pt x="343" y="20"/>
                </a:lnTo>
                <a:lnTo>
                  <a:pt x="343" y="22"/>
                </a:lnTo>
                <a:lnTo>
                  <a:pt x="343" y="22"/>
                </a:lnTo>
                <a:lnTo>
                  <a:pt x="342" y="22"/>
                </a:lnTo>
                <a:lnTo>
                  <a:pt x="342" y="22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0" y="20"/>
                </a:lnTo>
                <a:lnTo>
                  <a:pt x="340" y="22"/>
                </a:lnTo>
                <a:lnTo>
                  <a:pt x="340" y="22"/>
                </a:lnTo>
                <a:lnTo>
                  <a:pt x="340" y="22"/>
                </a:lnTo>
                <a:lnTo>
                  <a:pt x="340" y="20"/>
                </a:lnTo>
                <a:lnTo>
                  <a:pt x="340" y="20"/>
                </a:lnTo>
                <a:lnTo>
                  <a:pt x="340" y="19"/>
                </a:lnTo>
                <a:lnTo>
                  <a:pt x="340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2" y="19"/>
                </a:lnTo>
                <a:lnTo>
                  <a:pt x="343" y="19"/>
                </a:lnTo>
                <a:lnTo>
                  <a:pt x="345" y="17"/>
                </a:lnTo>
                <a:lnTo>
                  <a:pt x="345" y="17"/>
                </a:lnTo>
                <a:lnTo>
                  <a:pt x="343" y="17"/>
                </a:lnTo>
                <a:lnTo>
                  <a:pt x="342" y="16"/>
                </a:lnTo>
                <a:lnTo>
                  <a:pt x="340" y="16"/>
                </a:lnTo>
                <a:lnTo>
                  <a:pt x="340" y="17"/>
                </a:lnTo>
                <a:lnTo>
                  <a:pt x="340" y="17"/>
                </a:lnTo>
                <a:lnTo>
                  <a:pt x="338" y="19"/>
                </a:lnTo>
                <a:lnTo>
                  <a:pt x="338" y="20"/>
                </a:lnTo>
                <a:lnTo>
                  <a:pt x="338" y="20"/>
                </a:lnTo>
                <a:lnTo>
                  <a:pt x="338" y="19"/>
                </a:lnTo>
                <a:lnTo>
                  <a:pt x="338" y="19"/>
                </a:lnTo>
                <a:lnTo>
                  <a:pt x="336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20"/>
                </a:lnTo>
                <a:lnTo>
                  <a:pt x="335" y="19"/>
                </a:lnTo>
                <a:lnTo>
                  <a:pt x="335" y="19"/>
                </a:lnTo>
                <a:lnTo>
                  <a:pt x="333" y="19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5" y="17"/>
                </a:lnTo>
                <a:lnTo>
                  <a:pt x="336" y="17"/>
                </a:lnTo>
                <a:lnTo>
                  <a:pt x="336" y="17"/>
                </a:lnTo>
                <a:lnTo>
                  <a:pt x="336" y="17"/>
                </a:lnTo>
                <a:lnTo>
                  <a:pt x="336" y="16"/>
                </a:lnTo>
                <a:lnTo>
                  <a:pt x="336" y="16"/>
                </a:lnTo>
                <a:lnTo>
                  <a:pt x="336" y="17"/>
                </a:lnTo>
                <a:lnTo>
                  <a:pt x="336" y="17"/>
                </a:lnTo>
                <a:lnTo>
                  <a:pt x="336" y="16"/>
                </a:lnTo>
                <a:lnTo>
                  <a:pt x="338" y="16"/>
                </a:lnTo>
                <a:lnTo>
                  <a:pt x="338" y="16"/>
                </a:lnTo>
                <a:lnTo>
                  <a:pt x="338" y="16"/>
                </a:lnTo>
                <a:lnTo>
                  <a:pt x="338" y="14"/>
                </a:lnTo>
                <a:lnTo>
                  <a:pt x="338" y="14"/>
                </a:lnTo>
                <a:lnTo>
                  <a:pt x="339" y="14"/>
                </a:lnTo>
                <a:lnTo>
                  <a:pt x="340" y="14"/>
                </a:lnTo>
                <a:lnTo>
                  <a:pt x="340" y="16"/>
                </a:lnTo>
                <a:lnTo>
                  <a:pt x="340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6"/>
                </a:lnTo>
                <a:lnTo>
                  <a:pt x="342" y="14"/>
                </a:lnTo>
                <a:lnTo>
                  <a:pt x="342" y="14"/>
                </a:lnTo>
                <a:lnTo>
                  <a:pt x="342" y="14"/>
                </a:lnTo>
                <a:lnTo>
                  <a:pt x="343" y="14"/>
                </a:lnTo>
                <a:lnTo>
                  <a:pt x="345" y="14"/>
                </a:lnTo>
                <a:lnTo>
                  <a:pt x="345" y="14"/>
                </a:lnTo>
                <a:lnTo>
                  <a:pt x="346" y="16"/>
                </a:lnTo>
                <a:lnTo>
                  <a:pt x="348" y="16"/>
                </a:lnTo>
                <a:lnTo>
                  <a:pt x="348" y="16"/>
                </a:lnTo>
                <a:lnTo>
                  <a:pt x="348" y="16"/>
                </a:lnTo>
                <a:lnTo>
                  <a:pt x="348" y="14"/>
                </a:lnTo>
                <a:lnTo>
                  <a:pt x="349" y="14"/>
                </a:lnTo>
                <a:lnTo>
                  <a:pt x="350" y="14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3"/>
                </a:lnTo>
                <a:lnTo>
                  <a:pt x="350" y="12"/>
                </a:lnTo>
                <a:lnTo>
                  <a:pt x="352" y="12"/>
                </a:lnTo>
                <a:lnTo>
                  <a:pt x="352" y="12"/>
                </a:lnTo>
                <a:lnTo>
                  <a:pt x="353" y="12"/>
                </a:lnTo>
                <a:lnTo>
                  <a:pt x="353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2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3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0"/>
                </a:lnTo>
                <a:lnTo>
                  <a:pt x="355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2"/>
                </a:lnTo>
                <a:lnTo>
                  <a:pt x="356" y="13"/>
                </a:lnTo>
                <a:lnTo>
                  <a:pt x="358" y="13"/>
                </a:lnTo>
                <a:lnTo>
                  <a:pt x="358" y="13"/>
                </a:lnTo>
                <a:lnTo>
                  <a:pt x="355" y="13"/>
                </a:lnTo>
                <a:lnTo>
                  <a:pt x="355" y="14"/>
                </a:lnTo>
                <a:lnTo>
                  <a:pt x="353" y="14"/>
                </a:lnTo>
                <a:lnTo>
                  <a:pt x="353" y="14"/>
                </a:lnTo>
                <a:lnTo>
                  <a:pt x="353" y="14"/>
                </a:lnTo>
                <a:lnTo>
                  <a:pt x="353" y="14"/>
                </a:lnTo>
                <a:lnTo>
                  <a:pt x="352" y="14"/>
                </a:lnTo>
                <a:lnTo>
                  <a:pt x="352" y="16"/>
                </a:lnTo>
                <a:lnTo>
                  <a:pt x="352" y="16"/>
                </a:lnTo>
                <a:lnTo>
                  <a:pt x="352" y="17"/>
                </a:lnTo>
                <a:lnTo>
                  <a:pt x="352" y="17"/>
                </a:lnTo>
                <a:lnTo>
                  <a:pt x="352" y="17"/>
                </a:lnTo>
                <a:lnTo>
                  <a:pt x="352" y="17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2" y="16"/>
                </a:lnTo>
                <a:lnTo>
                  <a:pt x="350" y="16"/>
                </a:lnTo>
                <a:lnTo>
                  <a:pt x="350" y="17"/>
                </a:lnTo>
                <a:lnTo>
                  <a:pt x="350" y="17"/>
                </a:lnTo>
                <a:lnTo>
                  <a:pt x="350" y="17"/>
                </a:lnTo>
                <a:lnTo>
                  <a:pt x="350" y="17"/>
                </a:lnTo>
                <a:lnTo>
                  <a:pt x="350" y="16"/>
                </a:lnTo>
                <a:lnTo>
                  <a:pt x="349" y="16"/>
                </a:lnTo>
                <a:lnTo>
                  <a:pt x="349" y="16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7"/>
                </a:lnTo>
                <a:lnTo>
                  <a:pt x="345" y="19"/>
                </a:lnTo>
                <a:lnTo>
                  <a:pt x="345" y="19"/>
                </a:lnTo>
                <a:lnTo>
                  <a:pt x="345" y="17"/>
                </a:lnTo>
                <a:lnTo>
                  <a:pt x="345" y="17"/>
                </a:lnTo>
                <a:lnTo>
                  <a:pt x="343" y="19"/>
                </a:lnTo>
                <a:lnTo>
                  <a:pt x="343" y="19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2" y="20"/>
                </a:lnTo>
                <a:lnTo>
                  <a:pt x="343" y="20"/>
                </a:lnTo>
                <a:lnTo>
                  <a:pt x="345" y="20"/>
                </a:lnTo>
                <a:lnTo>
                  <a:pt x="346" y="20"/>
                </a:lnTo>
                <a:lnTo>
                  <a:pt x="348" y="20"/>
                </a:lnTo>
                <a:lnTo>
                  <a:pt x="346" y="20"/>
                </a:lnTo>
                <a:lnTo>
                  <a:pt x="346" y="20"/>
                </a:lnTo>
                <a:lnTo>
                  <a:pt x="348" y="22"/>
                </a:lnTo>
                <a:lnTo>
                  <a:pt x="348" y="22"/>
                </a:lnTo>
                <a:lnTo>
                  <a:pt x="348" y="22"/>
                </a:lnTo>
                <a:lnTo>
                  <a:pt x="349" y="22"/>
                </a:lnTo>
                <a:lnTo>
                  <a:pt x="350" y="20"/>
                </a:lnTo>
                <a:lnTo>
                  <a:pt x="350" y="20"/>
                </a:lnTo>
                <a:lnTo>
                  <a:pt x="350" y="20"/>
                </a:lnTo>
                <a:lnTo>
                  <a:pt x="350" y="20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0" y="19"/>
                </a:lnTo>
                <a:lnTo>
                  <a:pt x="352" y="19"/>
                </a:lnTo>
                <a:lnTo>
                  <a:pt x="352" y="19"/>
                </a:lnTo>
                <a:lnTo>
                  <a:pt x="352" y="17"/>
                </a:lnTo>
                <a:lnTo>
                  <a:pt x="352" y="17"/>
                </a:lnTo>
                <a:lnTo>
                  <a:pt x="352" y="19"/>
                </a:lnTo>
                <a:lnTo>
                  <a:pt x="352" y="20"/>
                </a:lnTo>
                <a:lnTo>
                  <a:pt x="352" y="20"/>
                </a:lnTo>
                <a:lnTo>
                  <a:pt x="352" y="20"/>
                </a:lnTo>
                <a:lnTo>
                  <a:pt x="352" y="20"/>
                </a:lnTo>
                <a:lnTo>
                  <a:pt x="353" y="20"/>
                </a:lnTo>
                <a:lnTo>
                  <a:pt x="353" y="19"/>
                </a:lnTo>
                <a:lnTo>
                  <a:pt x="353" y="19"/>
                </a:lnTo>
                <a:lnTo>
                  <a:pt x="353" y="20"/>
                </a:lnTo>
                <a:lnTo>
                  <a:pt x="353" y="20"/>
                </a:lnTo>
                <a:lnTo>
                  <a:pt x="353" y="20"/>
                </a:lnTo>
                <a:lnTo>
                  <a:pt x="355" y="19"/>
                </a:lnTo>
                <a:lnTo>
                  <a:pt x="355" y="19"/>
                </a:lnTo>
                <a:lnTo>
                  <a:pt x="355" y="19"/>
                </a:lnTo>
                <a:lnTo>
                  <a:pt x="355" y="19"/>
                </a:lnTo>
                <a:lnTo>
                  <a:pt x="353" y="17"/>
                </a:lnTo>
                <a:lnTo>
                  <a:pt x="353" y="17"/>
                </a:lnTo>
                <a:lnTo>
                  <a:pt x="353" y="17"/>
                </a:lnTo>
                <a:lnTo>
                  <a:pt x="353" y="17"/>
                </a:lnTo>
                <a:lnTo>
                  <a:pt x="353" y="16"/>
                </a:lnTo>
                <a:lnTo>
                  <a:pt x="353" y="16"/>
                </a:lnTo>
                <a:lnTo>
                  <a:pt x="353" y="16"/>
                </a:lnTo>
                <a:lnTo>
                  <a:pt x="353" y="17"/>
                </a:lnTo>
                <a:lnTo>
                  <a:pt x="355" y="17"/>
                </a:lnTo>
                <a:lnTo>
                  <a:pt x="355" y="17"/>
                </a:lnTo>
                <a:lnTo>
                  <a:pt x="355" y="17"/>
                </a:lnTo>
                <a:lnTo>
                  <a:pt x="356" y="17"/>
                </a:lnTo>
                <a:lnTo>
                  <a:pt x="358" y="19"/>
                </a:lnTo>
                <a:lnTo>
                  <a:pt x="358" y="17"/>
                </a:lnTo>
                <a:lnTo>
                  <a:pt x="360" y="17"/>
                </a:lnTo>
                <a:lnTo>
                  <a:pt x="362" y="16"/>
                </a:lnTo>
                <a:lnTo>
                  <a:pt x="363" y="16"/>
                </a:lnTo>
                <a:lnTo>
                  <a:pt x="363" y="16"/>
                </a:lnTo>
                <a:lnTo>
                  <a:pt x="363" y="17"/>
                </a:lnTo>
                <a:lnTo>
                  <a:pt x="362" y="17"/>
                </a:lnTo>
                <a:lnTo>
                  <a:pt x="362" y="17"/>
                </a:lnTo>
                <a:lnTo>
                  <a:pt x="362" y="19"/>
                </a:lnTo>
                <a:lnTo>
                  <a:pt x="362" y="19"/>
                </a:lnTo>
                <a:lnTo>
                  <a:pt x="362" y="19"/>
                </a:lnTo>
                <a:lnTo>
                  <a:pt x="363" y="19"/>
                </a:lnTo>
                <a:lnTo>
                  <a:pt x="363" y="19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3" y="20"/>
                </a:lnTo>
                <a:lnTo>
                  <a:pt x="362" y="20"/>
                </a:lnTo>
                <a:lnTo>
                  <a:pt x="362" y="20"/>
                </a:lnTo>
                <a:lnTo>
                  <a:pt x="362" y="20"/>
                </a:lnTo>
                <a:lnTo>
                  <a:pt x="360" y="20"/>
                </a:lnTo>
                <a:lnTo>
                  <a:pt x="360" y="20"/>
                </a:lnTo>
                <a:lnTo>
                  <a:pt x="360" y="22"/>
                </a:lnTo>
                <a:lnTo>
                  <a:pt x="360" y="22"/>
                </a:lnTo>
                <a:lnTo>
                  <a:pt x="360" y="22"/>
                </a:lnTo>
                <a:lnTo>
                  <a:pt x="360" y="22"/>
                </a:lnTo>
                <a:lnTo>
                  <a:pt x="362" y="22"/>
                </a:lnTo>
                <a:lnTo>
                  <a:pt x="362" y="22"/>
                </a:lnTo>
                <a:lnTo>
                  <a:pt x="362" y="22"/>
                </a:lnTo>
                <a:lnTo>
                  <a:pt x="362" y="23"/>
                </a:lnTo>
                <a:lnTo>
                  <a:pt x="360" y="23"/>
                </a:lnTo>
                <a:lnTo>
                  <a:pt x="360" y="23"/>
                </a:lnTo>
                <a:lnTo>
                  <a:pt x="359" y="23"/>
                </a:lnTo>
                <a:lnTo>
                  <a:pt x="359" y="24"/>
                </a:lnTo>
                <a:lnTo>
                  <a:pt x="359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0" y="24"/>
                </a:lnTo>
                <a:lnTo>
                  <a:pt x="362" y="24"/>
                </a:lnTo>
                <a:lnTo>
                  <a:pt x="362" y="24"/>
                </a:lnTo>
                <a:lnTo>
                  <a:pt x="362" y="24"/>
                </a:lnTo>
                <a:lnTo>
                  <a:pt x="363" y="24"/>
                </a:lnTo>
                <a:lnTo>
                  <a:pt x="363" y="24"/>
                </a:lnTo>
                <a:lnTo>
                  <a:pt x="365" y="23"/>
                </a:lnTo>
                <a:lnTo>
                  <a:pt x="365" y="23"/>
                </a:lnTo>
                <a:lnTo>
                  <a:pt x="365" y="24"/>
                </a:lnTo>
                <a:lnTo>
                  <a:pt x="365" y="24"/>
                </a:lnTo>
                <a:lnTo>
                  <a:pt x="365" y="24"/>
                </a:lnTo>
                <a:lnTo>
                  <a:pt x="365" y="24"/>
                </a:lnTo>
                <a:lnTo>
                  <a:pt x="365" y="23"/>
                </a:lnTo>
                <a:lnTo>
                  <a:pt x="366" y="23"/>
                </a:lnTo>
                <a:lnTo>
                  <a:pt x="366" y="23"/>
                </a:lnTo>
                <a:lnTo>
                  <a:pt x="366" y="23"/>
                </a:lnTo>
                <a:lnTo>
                  <a:pt x="367" y="23"/>
                </a:lnTo>
                <a:lnTo>
                  <a:pt x="367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69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70" y="23"/>
                </a:lnTo>
                <a:lnTo>
                  <a:pt x="369" y="23"/>
                </a:lnTo>
                <a:lnTo>
                  <a:pt x="367" y="24"/>
                </a:lnTo>
                <a:lnTo>
                  <a:pt x="367" y="24"/>
                </a:lnTo>
                <a:lnTo>
                  <a:pt x="366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5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6"/>
                </a:lnTo>
                <a:lnTo>
                  <a:pt x="363" y="27"/>
                </a:lnTo>
                <a:lnTo>
                  <a:pt x="363" y="27"/>
                </a:lnTo>
                <a:lnTo>
                  <a:pt x="363" y="27"/>
                </a:lnTo>
                <a:lnTo>
                  <a:pt x="363" y="27"/>
                </a:lnTo>
                <a:lnTo>
                  <a:pt x="363" y="29"/>
                </a:lnTo>
                <a:lnTo>
                  <a:pt x="363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9"/>
                </a:lnTo>
                <a:lnTo>
                  <a:pt x="362" y="27"/>
                </a:lnTo>
                <a:lnTo>
                  <a:pt x="362" y="27"/>
                </a:lnTo>
                <a:lnTo>
                  <a:pt x="362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60" y="27"/>
                </a:lnTo>
                <a:lnTo>
                  <a:pt x="359" y="27"/>
                </a:lnTo>
                <a:lnTo>
                  <a:pt x="359" y="29"/>
                </a:lnTo>
                <a:lnTo>
                  <a:pt x="359" y="29"/>
                </a:lnTo>
                <a:lnTo>
                  <a:pt x="359" y="30"/>
                </a:lnTo>
                <a:lnTo>
                  <a:pt x="359" y="30"/>
                </a:lnTo>
                <a:lnTo>
                  <a:pt x="359" y="30"/>
                </a:lnTo>
                <a:lnTo>
                  <a:pt x="359" y="30"/>
                </a:lnTo>
                <a:lnTo>
                  <a:pt x="358" y="30"/>
                </a:lnTo>
                <a:lnTo>
                  <a:pt x="358" y="30"/>
                </a:lnTo>
                <a:lnTo>
                  <a:pt x="358" y="31"/>
                </a:lnTo>
                <a:lnTo>
                  <a:pt x="358" y="31"/>
                </a:lnTo>
                <a:lnTo>
                  <a:pt x="356" y="30"/>
                </a:lnTo>
                <a:lnTo>
                  <a:pt x="356" y="30"/>
                </a:lnTo>
                <a:lnTo>
                  <a:pt x="356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0"/>
                </a:lnTo>
                <a:lnTo>
                  <a:pt x="355" y="31"/>
                </a:lnTo>
                <a:lnTo>
                  <a:pt x="355" y="31"/>
                </a:lnTo>
                <a:lnTo>
                  <a:pt x="355" y="31"/>
                </a:lnTo>
                <a:lnTo>
                  <a:pt x="356" y="31"/>
                </a:lnTo>
                <a:lnTo>
                  <a:pt x="355" y="31"/>
                </a:lnTo>
                <a:lnTo>
                  <a:pt x="355" y="31"/>
                </a:lnTo>
                <a:lnTo>
                  <a:pt x="355" y="31"/>
                </a:lnTo>
                <a:lnTo>
                  <a:pt x="353" y="30"/>
                </a:lnTo>
                <a:lnTo>
                  <a:pt x="353" y="30"/>
                </a:lnTo>
                <a:lnTo>
                  <a:pt x="353" y="30"/>
                </a:lnTo>
                <a:lnTo>
                  <a:pt x="352" y="30"/>
                </a:lnTo>
                <a:lnTo>
                  <a:pt x="352" y="31"/>
                </a:lnTo>
                <a:lnTo>
                  <a:pt x="352" y="31"/>
                </a:lnTo>
                <a:lnTo>
                  <a:pt x="352" y="31"/>
                </a:lnTo>
                <a:lnTo>
                  <a:pt x="352" y="31"/>
                </a:lnTo>
                <a:lnTo>
                  <a:pt x="352" y="33"/>
                </a:lnTo>
                <a:lnTo>
                  <a:pt x="352" y="33"/>
                </a:lnTo>
                <a:lnTo>
                  <a:pt x="352" y="34"/>
                </a:lnTo>
                <a:lnTo>
                  <a:pt x="353" y="34"/>
                </a:lnTo>
                <a:lnTo>
                  <a:pt x="353" y="33"/>
                </a:lnTo>
                <a:lnTo>
                  <a:pt x="353" y="34"/>
                </a:lnTo>
                <a:lnTo>
                  <a:pt x="353" y="34"/>
                </a:lnTo>
                <a:lnTo>
                  <a:pt x="352" y="34"/>
                </a:lnTo>
                <a:lnTo>
                  <a:pt x="352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4"/>
                </a:lnTo>
                <a:lnTo>
                  <a:pt x="350" y="36"/>
                </a:lnTo>
                <a:lnTo>
                  <a:pt x="352" y="36"/>
                </a:lnTo>
                <a:lnTo>
                  <a:pt x="352" y="36"/>
                </a:lnTo>
                <a:lnTo>
                  <a:pt x="352" y="36"/>
                </a:lnTo>
                <a:lnTo>
                  <a:pt x="352" y="36"/>
                </a:lnTo>
                <a:lnTo>
                  <a:pt x="353" y="36"/>
                </a:lnTo>
                <a:lnTo>
                  <a:pt x="353" y="36"/>
                </a:lnTo>
                <a:lnTo>
                  <a:pt x="352" y="36"/>
                </a:lnTo>
                <a:lnTo>
                  <a:pt x="352" y="36"/>
                </a:lnTo>
                <a:lnTo>
                  <a:pt x="353" y="37"/>
                </a:lnTo>
                <a:lnTo>
                  <a:pt x="353" y="37"/>
                </a:lnTo>
                <a:lnTo>
                  <a:pt x="353" y="37"/>
                </a:lnTo>
                <a:lnTo>
                  <a:pt x="353" y="39"/>
                </a:lnTo>
                <a:lnTo>
                  <a:pt x="355" y="39"/>
                </a:lnTo>
                <a:lnTo>
                  <a:pt x="355" y="39"/>
                </a:lnTo>
                <a:lnTo>
                  <a:pt x="353" y="39"/>
                </a:lnTo>
                <a:lnTo>
                  <a:pt x="353" y="39"/>
                </a:lnTo>
                <a:lnTo>
                  <a:pt x="352" y="40"/>
                </a:lnTo>
                <a:lnTo>
                  <a:pt x="352" y="41"/>
                </a:lnTo>
                <a:lnTo>
                  <a:pt x="352" y="41"/>
                </a:lnTo>
                <a:lnTo>
                  <a:pt x="350" y="41"/>
                </a:lnTo>
                <a:lnTo>
                  <a:pt x="350" y="41"/>
                </a:lnTo>
                <a:lnTo>
                  <a:pt x="350" y="41"/>
                </a:lnTo>
                <a:lnTo>
                  <a:pt x="350" y="41"/>
                </a:lnTo>
                <a:lnTo>
                  <a:pt x="349" y="41"/>
                </a:lnTo>
                <a:lnTo>
                  <a:pt x="349" y="41"/>
                </a:lnTo>
                <a:lnTo>
                  <a:pt x="349" y="41"/>
                </a:lnTo>
                <a:lnTo>
                  <a:pt x="349" y="41"/>
                </a:lnTo>
                <a:lnTo>
                  <a:pt x="348" y="41"/>
                </a:lnTo>
                <a:lnTo>
                  <a:pt x="348" y="41"/>
                </a:lnTo>
                <a:lnTo>
                  <a:pt x="348" y="40"/>
                </a:lnTo>
                <a:lnTo>
                  <a:pt x="348" y="40"/>
                </a:lnTo>
                <a:lnTo>
                  <a:pt x="348" y="39"/>
                </a:lnTo>
                <a:lnTo>
                  <a:pt x="346" y="39"/>
                </a:lnTo>
                <a:lnTo>
                  <a:pt x="346" y="40"/>
                </a:lnTo>
                <a:lnTo>
                  <a:pt x="346" y="40"/>
                </a:lnTo>
                <a:lnTo>
                  <a:pt x="346" y="40"/>
                </a:lnTo>
                <a:lnTo>
                  <a:pt x="345" y="40"/>
                </a:lnTo>
                <a:lnTo>
                  <a:pt x="345" y="40"/>
                </a:lnTo>
                <a:lnTo>
                  <a:pt x="345" y="40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5" y="41"/>
                </a:lnTo>
                <a:lnTo>
                  <a:pt x="343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3"/>
                </a:lnTo>
                <a:lnTo>
                  <a:pt x="343" y="43"/>
                </a:lnTo>
                <a:lnTo>
                  <a:pt x="342" y="43"/>
                </a:lnTo>
                <a:lnTo>
                  <a:pt x="342" y="43"/>
                </a:lnTo>
                <a:lnTo>
                  <a:pt x="342" y="43"/>
                </a:lnTo>
                <a:lnTo>
                  <a:pt x="342" y="44"/>
                </a:lnTo>
                <a:lnTo>
                  <a:pt x="342" y="44"/>
                </a:lnTo>
                <a:lnTo>
                  <a:pt x="342" y="44"/>
                </a:lnTo>
                <a:lnTo>
                  <a:pt x="342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4"/>
                </a:lnTo>
                <a:lnTo>
                  <a:pt x="340" y="43"/>
                </a:lnTo>
                <a:lnTo>
                  <a:pt x="340" y="43"/>
                </a:lnTo>
                <a:lnTo>
                  <a:pt x="340" y="43"/>
                </a:lnTo>
                <a:lnTo>
                  <a:pt x="339" y="46"/>
                </a:lnTo>
                <a:lnTo>
                  <a:pt x="339" y="46"/>
                </a:lnTo>
                <a:lnTo>
                  <a:pt x="339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4"/>
                </a:lnTo>
                <a:lnTo>
                  <a:pt x="338" y="46"/>
                </a:lnTo>
                <a:lnTo>
                  <a:pt x="338" y="46"/>
                </a:lnTo>
                <a:lnTo>
                  <a:pt x="338" y="44"/>
                </a:lnTo>
                <a:lnTo>
                  <a:pt x="336" y="44"/>
                </a:lnTo>
                <a:lnTo>
                  <a:pt x="336" y="46"/>
                </a:lnTo>
                <a:lnTo>
                  <a:pt x="335" y="46"/>
                </a:lnTo>
                <a:lnTo>
                  <a:pt x="335" y="46"/>
                </a:lnTo>
                <a:lnTo>
                  <a:pt x="333" y="46"/>
                </a:lnTo>
                <a:lnTo>
                  <a:pt x="333" y="46"/>
                </a:lnTo>
                <a:lnTo>
                  <a:pt x="333" y="46"/>
                </a:lnTo>
                <a:lnTo>
                  <a:pt x="333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6"/>
                </a:lnTo>
                <a:lnTo>
                  <a:pt x="332" y="47"/>
                </a:lnTo>
                <a:lnTo>
                  <a:pt x="330" y="47"/>
                </a:lnTo>
                <a:lnTo>
                  <a:pt x="330" y="49"/>
                </a:lnTo>
                <a:lnTo>
                  <a:pt x="330" y="49"/>
                </a:lnTo>
                <a:lnTo>
                  <a:pt x="330" y="49"/>
                </a:lnTo>
                <a:lnTo>
                  <a:pt x="330" y="49"/>
                </a:lnTo>
                <a:lnTo>
                  <a:pt x="329" y="47"/>
                </a:lnTo>
                <a:lnTo>
                  <a:pt x="329" y="47"/>
                </a:lnTo>
                <a:lnTo>
                  <a:pt x="329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8" y="47"/>
                </a:lnTo>
                <a:lnTo>
                  <a:pt x="326" y="49"/>
                </a:lnTo>
                <a:lnTo>
                  <a:pt x="326" y="49"/>
                </a:lnTo>
                <a:lnTo>
                  <a:pt x="326" y="49"/>
                </a:lnTo>
                <a:lnTo>
                  <a:pt x="326" y="49"/>
                </a:lnTo>
                <a:lnTo>
                  <a:pt x="325" y="49"/>
                </a:lnTo>
                <a:lnTo>
                  <a:pt x="325" y="47"/>
                </a:lnTo>
                <a:lnTo>
                  <a:pt x="325" y="47"/>
                </a:lnTo>
                <a:lnTo>
                  <a:pt x="325" y="47"/>
                </a:lnTo>
                <a:lnTo>
                  <a:pt x="323" y="49"/>
                </a:lnTo>
                <a:lnTo>
                  <a:pt x="323" y="49"/>
                </a:lnTo>
                <a:lnTo>
                  <a:pt x="323" y="49"/>
                </a:lnTo>
                <a:lnTo>
                  <a:pt x="323" y="49"/>
                </a:lnTo>
                <a:lnTo>
                  <a:pt x="323" y="50"/>
                </a:lnTo>
                <a:lnTo>
                  <a:pt x="323" y="50"/>
                </a:lnTo>
                <a:lnTo>
                  <a:pt x="323" y="49"/>
                </a:lnTo>
                <a:lnTo>
                  <a:pt x="323" y="49"/>
                </a:lnTo>
                <a:lnTo>
                  <a:pt x="320" y="50"/>
                </a:lnTo>
                <a:lnTo>
                  <a:pt x="320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1"/>
                </a:lnTo>
                <a:lnTo>
                  <a:pt x="319" y="53"/>
                </a:lnTo>
                <a:lnTo>
                  <a:pt x="319" y="53"/>
                </a:lnTo>
                <a:lnTo>
                  <a:pt x="319" y="53"/>
                </a:lnTo>
                <a:lnTo>
                  <a:pt x="318" y="53"/>
                </a:lnTo>
                <a:lnTo>
                  <a:pt x="318" y="54"/>
                </a:lnTo>
                <a:lnTo>
                  <a:pt x="318" y="54"/>
                </a:lnTo>
                <a:lnTo>
                  <a:pt x="316" y="54"/>
                </a:lnTo>
                <a:lnTo>
                  <a:pt x="316" y="54"/>
                </a:lnTo>
                <a:lnTo>
                  <a:pt x="318" y="54"/>
                </a:lnTo>
                <a:lnTo>
                  <a:pt x="318" y="54"/>
                </a:lnTo>
                <a:lnTo>
                  <a:pt x="316" y="56"/>
                </a:lnTo>
                <a:lnTo>
                  <a:pt x="316" y="56"/>
                </a:lnTo>
                <a:lnTo>
                  <a:pt x="318" y="54"/>
                </a:lnTo>
                <a:lnTo>
                  <a:pt x="316" y="54"/>
                </a:lnTo>
                <a:lnTo>
                  <a:pt x="316" y="53"/>
                </a:lnTo>
                <a:lnTo>
                  <a:pt x="316" y="53"/>
                </a:lnTo>
                <a:lnTo>
                  <a:pt x="318" y="53"/>
                </a:lnTo>
                <a:lnTo>
                  <a:pt x="318" y="53"/>
                </a:lnTo>
                <a:lnTo>
                  <a:pt x="316" y="53"/>
                </a:lnTo>
                <a:lnTo>
                  <a:pt x="316" y="53"/>
                </a:lnTo>
                <a:lnTo>
                  <a:pt x="315" y="51"/>
                </a:lnTo>
                <a:lnTo>
                  <a:pt x="315" y="51"/>
                </a:lnTo>
                <a:lnTo>
                  <a:pt x="315" y="53"/>
                </a:lnTo>
                <a:lnTo>
                  <a:pt x="315" y="53"/>
                </a:lnTo>
                <a:lnTo>
                  <a:pt x="313" y="53"/>
                </a:lnTo>
                <a:lnTo>
                  <a:pt x="313" y="53"/>
                </a:lnTo>
                <a:lnTo>
                  <a:pt x="313" y="53"/>
                </a:lnTo>
                <a:lnTo>
                  <a:pt x="312" y="53"/>
                </a:lnTo>
                <a:lnTo>
                  <a:pt x="312" y="53"/>
                </a:lnTo>
                <a:lnTo>
                  <a:pt x="312" y="54"/>
                </a:lnTo>
                <a:lnTo>
                  <a:pt x="312" y="54"/>
                </a:lnTo>
                <a:lnTo>
                  <a:pt x="311" y="53"/>
                </a:lnTo>
                <a:lnTo>
                  <a:pt x="311" y="53"/>
                </a:lnTo>
                <a:lnTo>
                  <a:pt x="309" y="53"/>
                </a:lnTo>
                <a:lnTo>
                  <a:pt x="309" y="54"/>
                </a:lnTo>
                <a:lnTo>
                  <a:pt x="309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4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8" y="56"/>
                </a:lnTo>
                <a:lnTo>
                  <a:pt x="306" y="56"/>
                </a:lnTo>
                <a:lnTo>
                  <a:pt x="306" y="56"/>
                </a:lnTo>
                <a:lnTo>
                  <a:pt x="306" y="54"/>
                </a:lnTo>
                <a:lnTo>
                  <a:pt x="306" y="54"/>
                </a:lnTo>
                <a:lnTo>
                  <a:pt x="305" y="56"/>
                </a:lnTo>
                <a:lnTo>
                  <a:pt x="305" y="56"/>
                </a:lnTo>
                <a:lnTo>
                  <a:pt x="305" y="56"/>
                </a:lnTo>
                <a:lnTo>
                  <a:pt x="305" y="57"/>
                </a:lnTo>
                <a:lnTo>
                  <a:pt x="305" y="57"/>
                </a:lnTo>
                <a:lnTo>
                  <a:pt x="305" y="57"/>
                </a:lnTo>
                <a:lnTo>
                  <a:pt x="305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7"/>
                </a:lnTo>
                <a:lnTo>
                  <a:pt x="306" y="59"/>
                </a:lnTo>
                <a:lnTo>
                  <a:pt x="306" y="59"/>
                </a:lnTo>
                <a:lnTo>
                  <a:pt x="308" y="59"/>
                </a:lnTo>
                <a:lnTo>
                  <a:pt x="308" y="59"/>
                </a:lnTo>
                <a:lnTo>
                  <a:pt x="308" y="57"/>
                </a:lnTo>
                <a:lnTo>
                  <a:pt x="308" y="57"/>
                </a:lnTo>
                <a:lnTo>
                  <a:pt x="309" y="57"/>
                </a:lnTo>
                <a:lnTo>
                  <a:pt x="311" y="57"/>
                </a:lnTo>
                <a:lnTo>
                  <a:pt x="312" y="56"/>
                </a:lnTo>
                <a:lnTo>
                  <a:pt x="312" y="54"/>
                </a:lnTo>
                <a:lnTo>
                  <a:pt x="312" y="54"/>
                </a:lnTo>
                <a:lnTo>
                  <a:pt x="312" y="54"/>
                </a:lnTo>
                <a:lnTo>
                  <a:pt x="313" y="54"/>
                </a:lnTo>
                <a:lnTo>
                  <a:pt x="313" y="56"/>
                </a:lnTo>
                <a:lnTo>
                  <a:pt x="313" y="56"/>
                </a:lnTo>
                <a:lnTo>
                  <a:pt x="313" y="56"/>
                </a:lnTo>
                <a:lnTo>
                  <a:pt x="313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6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4"/>
                </a:lnTo>
                <a:lnTo>
                  <a:pt x="315" y="56"/>
                </a:lnTo>
                <a:lnTo>
                  <a:pt x="315" y="56"/>
                </a:lnTo>
                <a:lnTo>
                  <a:pt x="316" y="56"/>
                </a:lnTo>
                <a:lnTo>
                  <a:pt x="316" y="56"/>
                </a:lnTo>
                <a:lnTo>
                  <a:pt x="315" y="57"/>
                </a:lnTo>
                <a:lnTo>
                  <a:pt x="315" y="57"/>
                </a:lnTo>
                <a:lnTo>
                  <a:pt x="315" y="56"/>
                </a:lnTo>
                <a:lnTo>
                  <a:pt x="313" y="56"/>
                </a:lnTo>
                <a:lnTo>
                  <a:pt x="313" y="56"/>
                </a:lnTo>
                <a:lnTo>
                  <a:pt x="313" y="57"/>
                </a:lnTo>
                <a:lnTo>
                  <a:pt x="313" y="57"/>
                </a:lnTo>
                <a:lnTo>
                  <a:pt x="313" y="57"/>
                </a:lnTo>
                <a:lnTo>
                  <a:pt x="313" y="57"/>
                </a:lnTo>
                <a:lnTo>
                  <a:pt x="312" y="57"/>
                </a:lnTo>
                <a:lnTo>
                  <a:pt x="311" y="57"/>
                </a:lnTo>
                <a:lnTo>
                  <a:pt x="311" y="57"/>
                </a:lnTo>
                <a:lnTo>
                  <a:pt x="309" y="57"/>
                </a:lnTo>
                <a:lnTo>
                  <a:pt x="309" y="57"/>
                </a:lnTo>
                <a:lnTo>
                  <a:pt x="309" y="59"/>
                </a:lnTo>
                <a:lnTo>
                  <a:pt x="309" y="59"/>
                </a:lnTo>
                <a:lnTo>
                  <a:pt x="309" y="59"/>
                </a:lnTo>
                <a:lnTo>
                  <a:pt x="308" y="59"/>
                </a:lnTo>
                <a:lnTo>
                  <a:pt x="308" y="59"/>
                </a:lnTo>
                <a:lnTo>
                  <a:pt x="308" y="60"/>
                </a:lnTo>
                <a:lnTo>
                  <a:pt x="308" y="60"/>
                </a:lnTo>
                <a:lnTo>
                  <a:pt x="309" y="60"/>
                </a:lnTo>
                <a:lnTo>
                  <a:pt x="309" y="60"/>
                </a:lnTo>
                <a:lnTo>
                  <a:pt x="311" y="60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9" y="61"/>
                </a:lnTo>
                <a:lnTo>
                  <a:pt x="308" y="61"/>
                </a:lnTo>
                <a:lnTo>
                  <a:pt x="308" y="61"/>
                </a:lnTo>
                <a:lnTo>
                  <a:pt x="305" y="61"/>
                </a:lnTo>
                <a:lnTo>
                  <a:pt x="305" y="61"/>
                </a:lnTo>
                <a:lnTo>
                  <a:pt x="306" y="60"/>
                </a:lnTo>
                <a:lnTo>
                  <a:pt x="308" y="60"/>
                </a:lnTo>
                <a:lnTo>
                  <a:pt x="308" y="60"/>
                </a:lnTo>
                <a:lnTo>
                  <a:pt x="306" y="59"/>
                </a:lnTo>
                <a:lnTo>
                  <a:pt x="306" y="59"/>
                </a:lnTo>
                <a:lnTo>
                  <a:pt x="306" y="59"/>
                </a:lnTo>
                <a:lnTo>
                  <a:pt x="306" y="59"/>
                </a:lnTo>
                <a:lnTo>
                  <a:pt x="306" y="60"/>
                </a:lnTo>
                <a:lnTo>
                  <a:pt x="306" y="60"/>
                </a:lnTo>
                <a:lnTo>
                  <a:pt x="305" y="60"/>
                </a:lnTo>
                <a:lnTo>
                  <a:pt x="303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0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3" y="61"/>
                </a:lnTo>
                <a:lnTo>
                  <a:pt x="303" y="61"/>
                </a:lnTo>
                <a:lnTo>
                  <a:pt x="305" y="61"/>
                </a:lnTo>
                <a:lnTo>
                  <a:pt x="305" y="61"/>
                </a:lnTo>
                <a:lnTo>
                  <a:pt x="303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2" y="61"/>
                </a:lnTo>
                <a:lnTo>
                  <a:pt x="301" y="60"/>
                </a:lnTo>
                <a:lnTo>
                  <a:pt x="301" y="60"/>
                </a:lnTo>
                <a:lnTo>
                  <a:pt x="299" y="60"/>
                </a:lnTo>
                <a:lnTo>
                  <a:pt x="299" y="61"/>
                </a:lnTo>
                <a:lnTo>
                  <a:pt x="299" y="61"/>
                </a:lnTo>
                <a:lnTo>
                  <a:pt x="299" y="61"/>
                </a:lnTo>
                <a:lnTo>
                  <a:pt x="298" y="61"/>
                </a:lnTo>
                <a:lnTo>
                  <a:pt x="298" y="61"/>
                </a:lnTo>
                <a:lnTo>
                  <a:pt x="298" y="61"/>
                </a:lnTo>
                <a:lnTo>
                  <a:pt x="298" y="60"/>
                </a:lnTo>
                <a:lnTo>
                  <a:pt x="298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299" y="60"/>
                </a:lnTo>
                <a:lnTo>
                  <a:pt x="301" y="60"/>
                </a:lnTo>
                <a:lnTo>
                  <a:pt x="301" y="59"/>
                </a:lnTo>
                <a:lnTo>
                  <a:pt x="301" y="59"/>
                </a:lnTo>
                <a:lnTo>
                  <a:pt x="301" y="57"/>
                </a:lnTo>
                <a:lnTo>
                  <a:pt x="301" y="57"/>
                </a:lnTo>
                <a:lnTo>
                  <a:pt x="301" y="57"/>
                </a:lnTo>
                <a:lnTo>
                  <a:pt x="299" y="57"/>
                </a:lnTo>
                <a:lnTo>
                  <a:pt x="299" y="59"/>
                </a:lnTo>
                <a:lnTo>
                  <a:pt x="298" y="59"/>
                </a:lnTo>
                <a:lnTo>
                  <a:pt x="298" y="59"/>
                </a:lnTo>
                <a:lnTo>
                  <a:pt x="298" y="59"/>
                </a:lnTo>
                <a:lnTo>
                  <a:pt x="298" y="57"/>
                </a:lnTo>
                <a:lnTo>
                  <a:pt x="298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7"/>
                </a:lnTo>
                <a:lnTo>
                  <a:pt x="295" y="59"/>
                </a:lnTo>
                <a:lnTo>
                  <a:pt x="295" y="59"/>
                </a:lnTo>
                <a:lnTo>
                  <a:pt x="296" y="59"/>
                </a:lnTo>
                <a:lnTo>
                  <a:pt x="296" y="59"/>
                </a:lnTo>
                <a:lnTo>
                  <a:pt x="296" y="59"/>
                </a:lnTo>
                <a:lnTo>
                  <a:pt x="296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293" y="60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3" y="61"/>
                </a:lnTo>
                <a:lnTo>
                  <a:pt x="295" y="61"/>
                </a:lnTo>
                <a:lnTo>
                  <a:pt x="296" y="61"/>
                </a:lnTo>
                <a:lnTo>
                  <a:pt x="296" y="61"/>
                </a:lnTo>
                <a:lnTo>
                  <a:pt x="295" y="61"/>
                </a:lnTo>
                <a:lnTo>
                  <a:pt x="295" y="61"/>
                </a:lnTo>
                <a:lnTo>
                  <a:pt x="295" y="63"/>
                </a:lnTo>
                <a:lnTo>
                  <a:pt x="293" y="63"/>
                </a:lnTo>
                <a:lnTo>
                  <a:pt x="293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2" y="63"/>
                </a:lnTo>
                <a:lnTo>
                  <a:pt x="291" y="64"/>
                </a:lnTo>
                <a:lnTo>
                  <a:pt x="291" y="64"/>
                </a:lnTo>
                <a:lnTo>
                  <a:pt x="289" y="64"/>
                </a:lnTo>
                <a:lnTo>
                  <a:pt x="289" y="64"/>
                </a:lnTo>
                <a:lnTo>
                  <a:pt x="288" y="64"/>
                </a:lnTo>
                <a:lnTo>
                  <a:pt x="288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4"/>
                </a:lnTo>
                <a:lnTo>
                  <a:pt x="286" y="63"/>
                </a:lnTo>
                <a:lnTo>
                  <a:pt x="286" y="63"/>
                </a:lnTo>
                <a:lnTo>
                  <a:pt x="286" y="63"/>
                </a:lnTo>
                <a:lnTo>
                  <a:pt x="286" y="63"/>
                </a:lnTo>
                <a:lnTo>
                  <a:pt x="285" y="63"/>
                </a:lnTo>
                <a:lnTo>
                  <a:pt x="285" y="63"/>
                </a:lnTo>
                <a:lnTo>
                  <a:pt x="283" y="64"/>
                </a:lnTo>
                <a:lnTo>
                  <a:pt x="282" y="64"/>
                </a:lnTo>
                <a:lnTo>
                  <a:pt x="282" y="64"/>
                </a:lnTo>
                <a:lnTo>
                  <a:pt x="283" y="64"/>
                </a:lnTo>
                <a:lnTo>
                  <a:pt x="285" y="64"/>
                </a:lnTo>
                <a:lnTo>
                  <a:pt x="285" y="64"/>
                </a:lnTo>
                <a:lnTo>
                  <a:pt x="285" y="64"/>
                </a:lnTo>
                <a:lnTo>
                  <a:pt x="285" y="66"/>
                </a:lnTo>
                <a:lnTo>
                  <a:pt x="283" y="66"/>
                </a:lnTo>
                <a:lnTo>
                  <a:pt x="285" y="66"/>
                </a:lnTo>
                <a:lnTo>
                  <a:pt x="285" y="66"/>
                </a:lnTo>
                <a:lnTo>
                  <a:pt x="285" y="66"/>
                </a:lnTo>
                <a:lnTo>
                  <a:pt x="285" y="66"/>
                </a:lnTo>
                <a:lnTo>
                  <a:pt x="283" y="66"/>
                </a:lnTo>
                <a:lnTo>
                  <a:pt x="283" y="66"/>
                </a:lnTo>
                <a:lnTo>
                  <a:pt x="282" y="66"/>
                </a:lnTo>
                <a:lnTo>
                  <a:pt x="282" y="67"/>
                </a:lnTo>
                <a:lnTo>
                  <a:pt x="282" y="67"/>
                </a:lnTo>
                <a:lnTo>
                  <a:pt x="282" y="67"/>
                </a:lnTo>
                <a:lnTo>
                  <a:pt x="281" y="67"/>
                </a:lnTo>
                <a:lnTo>
                  <a:pt x="279" y="69"/>
                </a:lnTo>
                <a:lnTo>
                  <a:pt x="279" y="69"/>
                </a:lnTo>
                <a:lnTo>
                  <a:pt x="279" y="69"/>
                </a:lnTo>
                <a:lnTo>
                  <a:pt x="278" y="69"/>
                </a:lnTo>
                <a:lnTo>
                  <a:pt x="278" y="67"/>
                </a:lnTo>
                <a:lnTo>
                  <a:pt x="276" y="67"/>
                </a:lnTo>
                <a:lnTo>
                  <a:pt x="275" y="67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5" y="69"/>
                </a:lnTo>
                <a:lnTo>
                  <a:pt x="273" y="69"/>
                </a:lnTo>
                <a:lnTo>
                  <a:pt x="273" y="69"/>
                </a:lnTo>
                <a:lnTo>
                  <a:pt x="273" y="69"/>
                </a:lnTo>
                <a:lnTo>
                  <a:pt x="272" y="69"/>
                </a:lnTo>
                <a:lnTo>
                  <a:pt x="272" y="69"/>
                </a:lnTo>
                <a:lnTo>
                  <a:pt x="271" y="69"/>
                </a:lnTo>
                <a:lnTo>
                  <a:pt x="271" y="70"/>
                </a:lnTo>
                <a:lnTo>
                  <a:pt x="271" y="70"/>
                </a:lnTo>
                <a:lnTo>
                  <a:pt x="271" y="69"/>
                </a:lnTo>
                <a:lnTo>
                  <a:pt x="271" y="69"/>
                </a:lnTo>
                <a:lnTo>
                  <a:pt x="269" y="70"/>
                </a:lnTo>
                <a:lnTo>
                  <a:pt x="269" y="70"/>
                </a:lnTo>
                <a:lnTo>
                  <a:pt x="269" y="70"/>
                </a:lnTo>
                <a:lnTo>
                  <a:pt x="268" y="70"/>
                </a:lnTo>
                <a:lnTo>
                  <a:pt x="268" y="70"/>
                </a:lnTo>
                <a:lnTo>
                  <a:pt x="268" y="70"/>
                </a:lnTo>
                <a:lnTo>
                  <a:pt x="268" y="71"/>
                </a:lnTo>
                <a:lnTo>
                  <a:pt x="266" y="71"/>
                </a:lnTo>
                <a:lnTo>
                  <a:pt x="265" y="71"/>
                </a:lnTo>
                <a:lnTo>
                  <a:pt x="265" y="71"/>
                </a:lnTo>
                <a:lnTo>
                  <a:pt x="264" y="73"/>
                </a:lnTo>
                <a:lnTo>
                  <a:pt x="264" y="73"/>
                </a:lnTo>
                <a:lnTo>
                  <a:pt x="264" y="73"/>
                </a:lnTo>
                <a:lnTo>
                  <a:pt x="264" y="73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5" y="74"/>
                </a:lnTo>
                <a:lnTo>
                  <a:pt x="265" y="73"/>
                </a:lnTo>
                <a:lnTo>
                  <a:pt x="266" y="73"/>
                </a:lnTo>
                <a:lnTo>
                  <a:pt x="266" y="73"/>
                </a:lnTo>
                <a:lnTo>
                  <a:pt x="268" y="71"/>
                </a:lnTo>
                <a:lnTo>
                  <a:pt x="268" y="73"/>
                </a:lnTo>
                <a:lnTo>
                  <a:pt x="268" y="73"/>
                </a:lnTo>
                <a:lnTo>
                  <a:pt x="266" y="73"/>
                </a:lnTo>
                <a:lnTo>
                  <a:pt x="266" y="73"/>
                </a:lnTo>
                <a:lnTo>
                  <a:pt x="265" y="73"/>
                </a:lnTo>
                <a:lnTo>
                  <a:pt x="264" y="76"/>
                </a:lnTo>
                <a:lnTo>
                  <a:pt x="265" y="74"/>
                </a:lnTo>
                <a:lnTo>
                  <a:pt x="265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4" y="74"/>
                </a:lnTo>
                <a:lnTo>
                  <a:pt x="262" y="74"/>
                </a:lnTo>
                <a:lnTo>
                  <a:pt x="262" y="76"/>
                </a:lnTo>
                <a:lnTo>
                  <a:pt x="262" y="76"/>
                </a:lnTo>
                <a:lnTo>
                  <a:pt x="262" y="76"/>
                </a:lnTo>
                <a:lnTo>
                  <a:pt x="262" y="76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61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4"/>
                </a:lnTo>
                <a:lnTo>
                  <a:pt x="259" y="76"/>
                </a:lnTo>
                <a:lnTo>
                  <a:pt x="259" y="77"/>
                </a:lnTo>
                <a:lnTo>
                  <a:pt x="258" y="77"/>
                </a:lnTo>
                <a:lnTo>
                  <a:pt x="258" y="77"/>
                </a:lnTo>
                <a:lnTo>
                  <a:pt x="258" y="77"/>
                </a:lnTo>
                <a:lnTo>
                  <a:pt x="258" y="78"/>
                </a:lnTo>
                <a:lnTo>
                  <a:pt x="259" y="78"/>
                </a:lnTo>
                <a:lnTo>
                  <a:pt x="259" y="78"/>
                </a:lnTo>
                <a:lnTo>
                  <a:pt x="259" y="80"/>
                </a:lnTo>
                <a:lnTo>
                  <a:pt x="259" y="80"/>
                </a:lnTo>
                <a:lnTo>
                  <a:pt x="261" y="80"/>
                </a:lnTo>
                <a:lnTo>
                  <a:pt x="261" y="80"/>
                </a:lnTo>
                <a:lnTo>
                  <a:pt x="262" y="78"/>
                </a:lnTo>
                <a:lnTo>
                  <a:pt x="264" y="78"/>
                </a:lnTo>
                <a:lnTo>
                  <a:pt x="265" y="78"/>
                </a:lnTo>
                <a:lnTo>
                  <a:pt x="265" y="78"/>
                </a:lnTo>
                <a:lnTo>
                  <a:pt x="265" y="78"/>
                </a:lnTo>
                <a:lnTo>
                  <a:pt x="266" y="77"/>
                </a:lnTo>
                <a:lnTo>
                  <a:pt x="266" y="77"/>
                </a:lnTo>
                <a:lnTo>
                  <a:pt x="266" y="77"/>
                </a:lnTo>
                <a:lnTo>
                  <a:pt x="266" y="77"/>
                </a:lnTo>
                <a:lnTo>
                  <a:pt x="269" y="77"/>
                </a:lnTo>
                <a:lnTo>
                  <a:pt x="272" y="76"/>
                </a:lnTo>
                <a:lnTo>
                  <a:pt x="276" y="74"/>
                </a:lnTo>
                <a:lnTo>
                  <a:pt x="276" y="74"/>
                </a:lnTo>
                <a:lnTo>
                  <a:pt x="279" y="73"/>
                </a:lnTo>
                <a:lnTo>
                  <a:pt x="283" y="73"/>
                </a:lnTo>
                <a:lnTo>
                  <a:pt x="289" y="70"/>
                </a:lnTo>
                <a:lnTo>
                  <a:pt x="296" y="67"/>
                </a:lnTo>
                <a:lnTo>
                  <a:pt x="299" y="67"/>
                </a:lnTo>
                <a:lnTo>
                  <a:pt x="303" y="66"/>
                </a:lnTo>
                <a:lnTo>
                  <a:pt x="303" y="66"/>
                </a:lnTo>
                <a:lnTo>
                  <a:pt x="306" y="64"/>
                </a:lnTo>
                <a:lnTo>
                  <a:pt x="308" y="64"/>
                </a:lnTo>
                <a:lnTo>
                  <a:pt x="311" y="63"/>
                </a:lnTo>
                <a:lnTo>
                  <a:pt x="312" y="63"/>
                </a:lnTo>
                <a:lnTo>
                  <a:pt x="313" y="61"/>
                </a:lnTo>
                <a:lnTo>
                  <a:pt x="313" y="61"/>
                </a:lnTo>
                <a:lnTo>
                  <a:pt x="318" y="61"/>
                </a:lnTo>
                <a:lnTo>
                  <a:pt x="320" y="60"/>
                </a:lnTo>
                <a:lnTo>
                  <a:pt x="322" y="59"/>
                </a:lnTo>
                <a:lnTo>
                  <a:pt x="322" y="59"/>
                </a:lnTo>
                <a:lnTo>
                  <a:pt x="323" y="59"/>
                </a:lnTo>
                <a:lnTo>
                  <a:pt x="325" y="59"/>
                </a:lnTo>
                <a:lnTo>
                  <a:pt x="326" y="57"/>
                </a:lnTo>
                <a:lnTo>
                  <a:pt x="328" y="57"/>
                </a:lnTo>
                <a:lnTo>
                  <a:pt x="328" y="57"/>
                </a:lnTo>
                <a:lnTo>
                  <a:pt x="330" y="57"/>
                </a:lnTo>
                <a:lnTo>
                  <a:pt x="332" y="56"/>
                </a:lnTo>
                <a:lnTo>
                  <a:pt x="333" y="56"/>
                </a:lnTo>
                <a:lnTo>
                  <a:pt x="336" y="54"/>
                </a:lnTo>
                <a:lnTo>
                  <a:pt x="336" y="54"/>
                </a:lnTo>
                <a:lnTo>
                  <a:pt x="336" y="54"/>
                </a:lnTo>
                <a:lnTo>
                  <a:pt x="338" y="54"/>
                </a:lnTo>
                <a:lnTo>
                  <a:pt x="339" y="54"/>
                </a:lnTo>
                <a:lnTo>
                  <a:pt x="340" y="53"/>
                </a:lnTo>
                <a:lnTo>
                  <a:pt x="340" y="53"/>
                </a:lnTo>
                <a:lnTo>
                  <a:pt x="340" y="53"/>
                </a:lnTo>
                <a:lnTo>
                  <a:pt x="340" y="53"/>
                </a:lnTo>
                <a:lnTo>
                  <a:pt x="342" y="53"/>
                </a:lnTo>
                <a:lnTo>
                  <a:pt x="343" y="51"/>
                </a:lnTo>
                <a:lnTo>
                  <a:pt x="345" y="51"/>
                </a:lnTo>
                <a:lnTo>
                  <a:pt x="345" y="51"/>
                </a:lnTo>
                <a:lnTo>
                  <a:pt x="345" y="51"/>
                </a:lnTo>
                <a:lnTo>
                  <a:pt x="346" y="51"/>
                </a:lnTo>
                <a:lnTo>
                  <a:pt x="346" y="51"/>
                </a:lnTo>
                <a:lnTo>
                  <a:pt x="349" y="50"/>
                </a:lnTo>
                <a:lnTo>
                  <a:pt x="350" y="50"/>
                </a:lnTo>
                <a:lnTo>
                  <a:pt x="352" y="50"/>
                </a:lnTo>
                <a:lnTo>
                  <a:pt x="352" y="49"/>
                </a:lnTo>
                <a:lnTo>
                  <a:pt x="352" y="49"/>
                </a:lnTo>
                <a:lnTo>
                  <a:pt x="353" y="49"/>
                </a:lnTo>
                <a:lnTo>
                  <a:pt x="355" y="49"/>
                </a:lnTo>
                <a:lnTo>
                  <a:pt x="353" y="49"/>
                </a:lnTo>
                <a:lnTo>
                  <a:pt x="353" y="49"/>
                </a:lnTo>
                <a:lnTo>
                  <a:pt x="355" y="50"/>
                </a:lnTo>
                <a:lnTo>
                  <a:pt x="355" y="50"/>
                </a:lnTo>
                <a:lnTo>
                  <a:pt x="355" y="49"/>
                </a:lnTo>
                <a:lnTo>
                  <a:pt x="356" y="49"/>
                </a:lnTo>
                <a:lnTo>
                  <a:pt x="358" y="47"/>
                </a:lnTo>
                <a:lnTo>
                  <a:pt x="358" y="47"/>
                </a:lnTo>
                <a:lnTo>
                  <a:pt x="359" y="47"/>
                </a:lnTo>
                <a:lnTo>
                  <a:pt x="359" y="47"/>
                </a:lnTo>
                <a:lnTo>
                  <a:pt x="359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60" y="47"/>
                </a:lnTo>
                <a:lnTo>
                  <a:pt x="359" y="47"/>
                </a:lnTo>
                <a:lnTo>
                  <a:pt x="358" y="49"/>
                </a:lnTo>
                <a:lnTo>
                  <a:pt x="358" y="49"/>
                </a:lnTo>
                <a:lnTo>
                  <a:pt x="358" y="49"/>
                </a:lnTo>
                <a:lnTo>
                  <a:pt x="356" y="49"/>
                </a:lnTo>
                <a:lnTo>
                  <a:pt x="356" y="49"/>
                </a:lnTo>
                <a:lnTo>
                  <a:pt x="355" y="50"/>
                </a:lnTo>
                <a:lnTo>
                  <a:pt x="355" y="50"/>
                </a:lnTo>
                <a:lnTo>
                  <a:pt x="355" y="50"/>
                </a:lnTo>
                <a:lnTo>
                  <a:pt x="353" y="50"/>
                </a:lnTo>
                <a:lnTo>
                  <a:pt x="353" y="50"/>
                </a:lnTo>
                <a:lnTo>
                  <a:pt x="352" y="50"/>
                </a:lnTo>
                <a:lnTo>
                  <a:pt x="352" y="51"/>
                </a:lnTo>
                <a:lnTo>
                  <a:pt x="352" y="51"/>
                </a:lnTo>
                <a:lnTo>
                  <a:pt x="352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1"/>
                </a:lnTo>
                <a:lnTo>
                  <a:pt x="350" y="50"/>
                </a:lnTo>
                <a:lnTo>
                  <a:pt x="350" y="50"/>
                </a:lnTo>
                <a:lnTo>
                  <a:pt x="350" y="50"/>
                </a:lnTo>
                <a:lnTo>
                  <a:pt x="349" y="50"/>
                </a:lnTo>
                <a:lnTo>
                  <a:pt x="349" y="50"/>
                </a:lnTo>
                <a:lnTo>
                  <a:pt x="349" y="51"/>
                </a:lnTo>
                <a:lnTo>
                  <a:pt x="349" y="51"/>
                </a:lnTo>
                <a:lnTo>
                  <a:pt x="349" y="51"/>
                </a:lnTo>
                <a:lnTo>
                  <a:pt x="348" y="51"/>
                </a:lnTo>
                <a:lnTo>
                  <a:pt x="348" y="51"/>
                </a:lnTo>
                <a:lnTo>
                  <a:pt x="348" y="51"/>
                </a:lnTo>
                <a:lnTo>
                  <a:pt x="348" y="51"/>
                </a:lnTo>
                <a:lnTo>
                  <a:pt x="346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3" y="53"/>
                </a:lnTo>
                <a:lnTo>
                  <a:pt x="343" y="53"/>
                </a:lnTo>
                <a:lnTo>
                  <a:pt x="342" y="53"/>
                </a:lnTo>
                <a:lnTo>
                  <a:pt x="342" y="53"/>
                </a:lnTo>
                <a:lnTo>
                  <a:pt x="342" y="54"/>
                </a:lnTo>
                <a:lnTo>
                  <a:pt x="340" y="54"/>
                </a:lnTo>
                <a:lnTo>
                  <a:pt x="340" y="54"/>
                </a:lnTo>
                <a:lnTo>
                  <a:pt x="339" y="54"/>
                </a:lnTo>
                <a:lnTo>
                  <a:pt x="339" y="54"/>
                </a:lnTo>
                <a:lnTo>
                  <a:pt x="338" y="56"/>
                </a:lnTo>
                <a:lnTo>
                  <a:pt x="336" y="57"/>
                </a:lnTo>
                <a:lnTo>
                  <a:pt x="336" y="56"/>
                </a:lnTo>
                <a:lnTo>
                  <a:pt x="336" y="56"/>
                </a:lnTo>
                <a:lnTo>
                  <a:pt x="336" y="56"/>
                </a:lnTo>
                <a:lnTo>
                  <a:pt x="335" y="56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5" y="57"/>
                </a:lnTo>
                <a:lnTo>
                  <a:pt x="336" y="57"/>
                </a:lnTo>
                <a:lnTo>
                  <a:pt x="338" y="57"/>
                </a:lnTo>
                <a:lnTo>
                  <a:pt x="339" y="57"/>
                </a:lnTo>
                <a:lnTo>
                  <a:pt x="339" y="57"/>
                </a:lnTo>
                <a:lnTo>
                  <a:pt x="338" y="57"/>
                </a:lnTo>
                <a:lnTo>
                  <a:pt x="336" y="59"/>
                </a:lnTo>
                <a:lnTo>
                  <a:pt x="335" y="60"/>
                </a:lnTo>
                <a:lnTo>
                  <a:pt x="333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0" y="60"/>
                </a:lnTo>
                <a:lnTo>
                  <a:pt x="329" y="61"/>
                </a:lnTo>
                <a:lnTo>
                  <a:pt x="328" y="61"/>
                </a:lnTo>
                <a:lnTo>
                  <a:pt x="328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1"/>
                </a:lnTo>
                <a:lnTo>
                  <a:pt x="326" y="63"/>
                </a:lnTo>
                <a:lnTo>
                  <a:pt x="325" y="63"/>
                </a:lnTo>
                <a:lnTo>
                  <a:pt x="325" y="63"/>
                </a:lnTo>
                <a:lnTo>
                  <a:pt x="323" y="63"/>
                </a:lnTo>
                <a:lnTo>
                  <a:pt x="323" y="63"/>
                </a:lnTo>
                <a:lnTo>
                  <a:pt x="323" y="64"/>
                </a:lnTo>
                <a:lnTo>
                  <a:pt x="322" y="64"/>
                </a:lnTo>
                <a:lnTo>
                  <a:pt x="320" y="64"/>
                </a:lnTo>
                <a:lnTo>
                  <a:pt x="319" y="64"/>
                </a:lnTo>
                <a:lnTo>
                  <a:pt x="319" y="64"/>
                </a:lnTo>
                <a:lnTo>
                  <a:pt x="318" y="66"/>
                </a:lnTo>
                <a:lnTo>
                  <a:pt x="318" y="66"/>
                </a:lnTo>
                <a:lnTo>
                  <a:pt x="318" y="66"/>
                </a:lnTo>
                <a:lnTo>
                  <a:pt x="319" y="67"/>
                </a:lnTo>
                <a:lnTo>
                  <a:pt x="319" y="69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20" y="70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19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1"/>
                </a:lnTo>
                <a:lnTo>
                  <a:pt x="320" y="70"/>
                </a:lnTo>
                <a:lnTo>
                  <a:pt x="320" y="70"/>
                </a:lnTo>
                <a:lnTo>
                  <a:pt x="320" y="69"/>
                </a:lnTo>
                <a:lnTo>
                  <a:pt x="320" y="69"/>
                </a:lnTo>
                <a:lnTo>
                  <a:pt x="320" y="67"/>
                </a:lnTo>
                <a:lnTo>
                  <a:pt x="320" y="67"/>
                </a:lnTo>
                <a:lnTo>
                  <a:pt x="320" y="67"/>
                </a:lnTo>
                <a:lnTo>
                  <a:pt x="320" y="67"/>
                </a:lnTo>
                <a:lnTo>
                  <a:pt x="320" y="66"/>
                </a:lnTo>
                <a:lnTo>
                  <a:pt x="322" y="66"/>
                </a:lnTo>
                <a:lnTo>
                  <a:pt x="322" y="66"/>
                </a:lnTo>
                <a:lnTo>
                  <a:pt x="322" y="66"/>
                </a:lnTo>
                <a:lnTo>
                  <a:pt x="322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3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6"/>
                </a:lnTo>
                <a:lnTo>
                  <a:pt x="325" y="64"/>
                </a:lnTo>
                <a:lnTo>
                  <a:pt x="325" y="64"/>
                </a:lnTo>
                <a:lnTo>
                  <a:pt x="326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8" y="64"/>
                </a:lnTo>
                <a:lnTo>
                  <a:pt x="329" y="64"/>
                </a:lnTo>
                <a:lnTo>
                  <a:pt x="329" y="63"/>
                </a:lnTo>
                <a:lnTo>
                  <a:pt x="329" y="63"/>
                </a:lnTo>
                <a:lnTo>
                  <a:pt x="329" y="63"/>
                </a:lnTo>
                <a:lnTo>
                  <a:pt x="329" y="63"/>
                </a:lnTo>
                <a:lnTo>
                  <a:pt x="330" y="63"/>
                </a:lnTo>
                <a:lnTo>
                  <a:pt x="330" y="63"/>
                </a:lnTo>
                <a:lnTo>
                  <a:pt x="332" y="63"/>
                </a:lnTo>
                <a:lnTo>
                  <a:pt x="332" y="63"/>
                </a:lnTo>
                <a:lnTo>
                  <a:pt x="333" y="63"/>
                </a:lnTo>
                <a:lnTo>
                  <a:pt x="333" y="63"/>
                </a:lnTo>
                <a:lnTo>
                  <a:pt x="333" y="63"/>
                </a:lnTo>
                <a:lnTo>
                  <a:pt x="330" y="64"/>
                </a:lnTo>
                <a:lnTo>
                  <a:pt x="329" y="66"/>
                </a:lnTo>
                <a:lnTo>
                  <a:pt x="328" y="66"/>
                </a:lnTo>
                <a:lnTo>
                  <a:pt x="328" y="66"/>
                </a:lnTo>
                <a:lnTo>
                  <a:pt x="328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6" y="66"/>
                </a:lnTo>
                <a:lnTo>
                  <a:pt x="328" y="67"/>
                </a:lnTo>
                <a:lnTo>
                  <a:pt x="328" y="67"/>
                </a:lnTo>
                <a:lnTo>
                  <a:pt x="328" y="69"/>
                </a:lnTo>
                <a:lnTo>
                  <a:pt x="328" y="69"/>
                </a:lnTo>
                <a:lnTo>
                  <a:pt x="329" y="69"/>
                </a:lnTo>
                <a:lnTo>
                  <a:pt x="329" y="67"/>
                </a:lnTo>
                <a:lnTo>
                  <a:pt x="329" y="67"/>
                </a:lnTo>
                <a:lnTo>
                  <a:pt x="329" y="67"/>
                </a:lnTo>
                <a:lnTo>
                  <a:pt x="329" y="67"/>
                </a:lnTo>
                <a:lnTo>
                  <a:pt x="329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0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6"/>
                </a:lnTo>
                <a:lnTo>
                  <a:pt x="332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3" y="67"/>
                </a:lnTo>
                <a:lnTo>
                  <a:pt x="335" y="67"/>
                </a:lnTo>
                <a:lnTo>
                  <a:pt x="335" y="67"/>
                </a:lnTo>
                <a:lnTo>
                  <a:pt x="336" y="67"/>
                </a:lnTo>
                <a:lnTo>
                  <a:pt x="338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4"/>
                </a:lnTo>
                <a:lnTo>
                  <a:pt x="339" y="64"/>
                </a:lnTo>
                <a:lnTo>
                  <a:pt x="340" y="64"/>
                </a:lnTo>
                <a:lnTo>
                  <a:pt x="340" y="66"/>
                </a:lnTo>
                <a:lnTo>
                  <a:pt x="340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6"/>
                </a:lnTo>
                <a:lnTo>
                  <a:pt x="339" y="66"/>
                </a:lnTo>
                <a:lnTo>
                  <a:pt x="340" y="66"/>
                </a:lnTo>
                <a:lnTo>
                  <a:pt x="340" y="67"/>
                </a:lnTo>
                <a:lnTo>
                  <a:pt x="340" y="67"/>
                </a:lnTo>
                <a:lnTo>
                  <a:pt x="338" y="69"/>
                </a:lnTo>
                <a:lnTo>
                  <a:pt x="338" y="69"/>
                </a:lnTo>
                <a:lnTo>
                  <a:pt x="338" y="69"/>
                </a:lnTo>
                <a:lnTo>
                  <a:pt x="338" y="69"/>
                </a:lnTo>
                <a:lnTo>
                  <a:pt x="336" y="69"/>
                </a:lnTo>
                <a:lnTo>
                  <a:pt x="336" y="69"/>
                </a:lnTo>
                <a:lnTo>
                  <a:pt x="336" y="69"/>
                </a:lnTo>
                <a:lnTo>
                  <a:pt x="336" y="70"/>
                </a:lnTo>
                <a:lnTo>
                  <a:pt x="336" y="70"/>
                </a:lnTo>
                <a:lnTo>
                  <a:pt x="335" y="70"/>
                </a:lnTo>
                <a:lnTo>
                  <a:pt x="335" y="70"/>
                </a:lnTo>
                <a:lnTo>
                  <a:pt x="335" y="70"/>
                </a:lnTo>
                <a:lnTo>
                  <a:pt x="335" y="69"/>
                </a:lnTo>
                <a:lnTo>
                  <a:pt x="335" y="69"/>
                </a:lnTo>
                <a:lnTo>
                  <a:pt x="335" y="69"/>
                </a:lnTo>
                <a:lnTo>
                  <a:pt x="335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0"/>
                </a:lnTo>
                <a:lnTo>
                  <a:pt x="333" y="71"/>
                </a:lnTo>
                <a:lnTo>
                  <a:pt x="333" y="71"/>
                </a:lnTo>
                <a:lnTo>
                  <a:pt x="333" y="71"/>
                </a:lnTo>
                <a:lnTo>
                  <a:pt x="333" y="73"/>
                </a:lnTo>
                <a:lnTo>
                  <a:pt x="333" y="73"/>
                </a:lnTo>
                <a:lnTo>
                  <a:pt x="333" y="73"/>
                </a:lnTo>
                <a:lnTo>
                  <a:pt x="333" y="73"/>
                </a:lnTo>
                <a:lnTo>
                  <a:pt x="335" y="73"/>
                </a:lnTo>
                <a:lnTo>
                  <a:pt x="335" y="73"/>
                </a:lnTo>
                <a:lnTo>
                  <a:pt x="333" y="73"/>
                </a:lnTo>
                <a:lnTo>
                  <a:pt x="333" y="73"/>
                </a:lnTo>
                <a:lnTo>
                  <a:pt x="333" y="74"/>
                </a:lnTo>
                <a:lnTo>
                  <a:pt x="333" y="74"/>
                </a:lnTo>
                <a:lnTo>
                  <a:pt x="333" y="74"/>
                </a:lnTo>
                <a:lnTo>
                  <a:pt x="332" y="74"/>
                </a:lnTo>
                <a:lnTo>
                  <a:pt x="332" y="74"/>
                </a:lnTo>
                <a:lnTo>
                  <a:pt x="330" y="74"/>
                </a:lnTo>
                <a:lnTo>
                  <a:pt x="329" y="76"/>
                </a:lnTo>
                <a:lnTo>
                  <a:pt x="328" y="77"/>
                </a:lnTo>
                <a:lnTo>
                  <a:pt x="328" y="77"/>
                </a:lnTo>
                <a:lnTo>
                  <a:pt x="328" y="76"/>
                </a:lnTo>
                <a:lnTo>
                  <a:pt x="328" y="76"/>
                </a:lnTo>
                <a:lnTo>
                  <a:pt x="326" y="76"/>
                </a:lnTo>
                <a:lnTo>
                  <a:pt x="325" y="76"/>
                </a:lnTo>
                <a:lnTo>
                  <a:pt x="325" y="76"/>
                </a:lnTo>
                <a:lnTo>
                  <a:pt x="325" y="76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3" y="77"/>
                </a:lnTo>
                <a:lnTo>
                  <a:pt x="322" y="77"/>
                </a:lnTo>
                <a:lnTo>
                  <a:pt x="320" y="78"/>
                </a:lnTo>
                <a:lnTo>
                  <a:pt x="318" y="78"/>
                </a:lnTo>
                <a:lnTo>
                  <a:pt x="318" y="78"/>
                </a:lnTo>
                <a:lnTo>
                  <a:pt x="316" y="80"/>
                </a:lnTo>
                <a:lnTo>
                  <a:pt x="316" y="80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6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78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5" y="80"/>
                </a:lnTo>
                <a:lnTo>
                  <a:pt x="313" y="81"/>
                </a:lnTo>
                <a:lnTo>
                  <a:pt x="312" y="81"/>
                </a:lnTo>
                <a:lnTo>
                  <a:pt x="312" y="81"/>
                </a:lnTo>
                <a:lnTo>
                  <a:pt x="311" y="81"/>
                </a:lnTo>
                <a:lnTo>
                  <a:pt x="311" y="81"/>
                </a:lnTo>
                <a:lnTo>
                  <a:pt x="309" y="83"/>
                </a:lnTo>
                <a:lnTo>
                  <a:pt x="309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6" y="84"/>
                </a:lnTo>
                <a:lnTo>
                  <a:pt x="306" y="84"/>
                </a:lnTo>
                <a:lnTo>
                  <a:pt x="305" y="81"/>
                </a:lnTo>
                <a:lnTo>
                  <a:pt x="302" y="83"/>
                </a:lnTo>
                <a:lnTo>
                  <a:pt x="302" y="83"/>
                </a:lnTo>
                <a:lnTo>
                  <a:pt x="303" y="83"/>
                </a:lnTo>
                <a:lnTo>
                  <a:pt x="303" y="83"/>
                </a:lnTo>
                <a:lnTo>
                  <a:pt x="305" y="83"/>
                </a:lnTo>
                <a:lnTo>
                  <a:pt x="305" y="83"/>
                </a:lnTo>
                <a:lnTo>
                  <a:pt x="305" y="83"/>
                </a:lnTo>
                <a:lnTo>
                  <a:pt x="303" y="83"/>
                </a:lnTo>
                <a:lnTo>
                  <a:pt x="303" y="83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3" y="84"/>
                </a:lnTo>
                <a:lnTo>
                  <a:pt x="302" y="84"/>
                </a:lnTo>
                <a:lnTo>
                  <a:pt x="302" y="84"/>
                </a:lnTo>
                <a:lnTo>
                  <a:pt x="301" y="84"/>
                </a:lnTo>
                <a:lnTo>
                  <a:pt x="301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6"/>
                </a:lnTo>
                <a:lnTo>
                  <a:pt x="299" y="87"/>
                </a:lnTo>
                <a:lnTo>
                  <a:pt x="299" y="87"/>
                </a:lnTo>
                <a:lnTo>
                  <a:pt x="299" y="87"/>
                </a:lnTo>
                <a:lnTo>
                  <a:pt x="299" y="88"/>
                </a:lnTo>
                <a:lnTo>
                  <a:pt x="299" y="88"/>
                </a:lnTo>
                <a:lnTo>
                  <a:pt x="299" y="88"/>
                </a:lnTo>
                <a:lnTo>
                  <a:pt x="299" y="88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1" y="87"/>
                </a:lnTo>
                <a:lnTo>
                  <a:pt x="302" y="87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7"/>
                </a:lnTo>
                <a:lnTo>
                  <a:pt x="303" y="88"/>
                </a:lnTo>
                <a:lnTo>
                  <a:pt x="303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91"/>
                </a:lnTo>
                <a:lnTo>
                  <a:pt x="302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1"/>
                </a:lnTo>
                <a:lnTo>
                  <a:pt x="303" y="93"/>
                </a:lnTo>
                <a:lnTo>
                  <a:pt x="303" y="93"/>
                </a:lnTo>
                <a:lnTo>
                  <a:pt x="303" y="93"/>
                </a:lnTo>
                <a:lnTo>
                  <a:pt x="306" y="93"/>
                </a:lnTo>
                <a:lnTo>
                  <a:pt x="306" y="93"/>
                </a:lnTo>
                <a:lnTo>
                  <a:pt x="303" y="94"/>
                </a:lnTo>
                <a:lnTo>
                  <a:pt x="302" y="96"/>
                </a:lnTo>
                <a:lnTo>
                  <a:pt x="301" y="96"/>
                </a:lnTo>
                <a:lnTo>
                  <a:pt x="301" y="96"/>
                </a:lnTo>
                <a:lnTo>
                  <a:pt x="301" y="97"/>
                </a:lnTo>
                <a:lnTo>
                  <a:pt x="301" y="98"/>
                </a:lnTo>
                <a:lnTo>
                  <a:pt x="301" y="98"/>
                </a:lnTo>
                <a:lnTo>
                  <a:pt x="301" y="100"/>
                </a:lnTo>
                <a:lnTo>
                  <a:pt x="301" y="100"/>
                </a:lnTo>
                <a:lnTo>
                  <a:pt x="301" y="100"/>
                </a:lnTo>
                <a:lnTo>
                  <a:pt x="301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3" y="100"/>
                </a:lnTo>
                <a:lnTo>
                  <a:pt x="303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2" y="100"/>
                </a:lnTo>
                <a:lnTo>
                  <a:pt x="303" y="100"/>
                </a:lnTo>
                <a:lnTo>
                  <a:pt x="305" y="100"/>
                </a:lnTo>
                <a:lnTo>
                  <a:pt x="306" y="100"/>
                </a:lnTo>
                <a:lnTo>
                  <a:pt x="306" y="98"/>
                </a:lnTo>
                <a:lnTo>
                  <a:pt x="306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8" y="98"/>
                </a:lnTo>
                <a:lnTo>
                  <a:pt x="309" y="97"/>
                </a:lnTo>
                <a:lnTo>
                  <a:pt x="311" y="97"/>
                </a:lnTo>
                <a:lnTo>
                  <a:pt x="311" y="97"/>
                </a:lnTo>
                <a:lnTo>
                  <a:pt x="311" y="97"/>
                </a:lnTo>
                <a:lnTo>
                  <a:pt x="311" y="97"/>
                </a:lnTo>
                <a:lnTo>
                  <a:pt x="312" y="97"/>
                </a:lnTo>
                <a:lnTo>
                  <a:pt x="312" y="97"/>
                </a:lnTo>
                <a:lnTo>
                  <a:pt x="313" y="97"/>
                </a:lnTo>
                <a:lnTo>
                  <a:pt x="313" y="97"/>
                </a:lnTo>
                <a:lnTo>
                  <a:pt x="313" y="97"/>
                </a:lnTo>
                <a:lnTo>
                  <a:pt x="313" y="97"/>
                </a:lnTo>
                <a:lnTo>
                  <a:pt x="312" y="96"/>
                </a:lnTo>
                <a:lnTo>
                  <a:pt x="312" y="96"/>
                </a:lnTo>
                <a:lnTo>
                  <a:pt x="312" y="94"/>
                </a:lnTo>
                <a:lnTo>
                  <a:pt x="312" y="94"/>
                </a:lnTo>
                <a:lnTo>
                  <a:pt x="313" y="94"/>
                </a:lnTo>
                <a:lnTo>
                  <a:pt x="313" y="94"/>
                </a:lnTo>
                <a:lnTo>
                  <a:pt x="315" y="94"/>
                </a:lnTo>
                <a:lnTo>
                  <a:pt x="315" y="94"/>
                </a:lnTo>
                <a:lnTo>
                  <a:pt x="315" y="94"/>
                </a:lnTo>
                <a:lnTo>
                  <a:pt x="313" y="93"/>
                </a:lnTo>
                <a:lnTo>
                  <a:pt x="313" y="93"/>
                </a:lnTo>
                <a:lnTo>
                  <a:pt x="313" y="91"/>
                </a:lnTo>
                <a:lnTo>
                  <a:pt x="313" y="91"/>
                </a:lnTo>
                <a:lnTo>
                  <a:pt x="313" y="91"/>
                </a:lnTo>
                <a:lnTo>
                  <a:pt x="313" y="93"/>
                </a:lnTo>
                <a:lnTo>
                  <a:pt x="313" y="93"/>
                </a:lnTo>
                <a:lnTo>
                  <a:pt x="313" y="93"/>
                </a:lnTo>
                <a:lnTo>
                  <a:pt x="313" y="93"/>
                </a:lnTo>
                <a:lnTo>
                  <a:pt x="315" y="93"/>
                </a:lnTo>
                <a:lnTo>
                  <a:pt x="316" y="93"/>
                </a:lnTo>
                <a:lnTo>
                  <a:pt x="316" y="93"/>
                </a:lnTo>
                <a:lnTo>
                  <a:pt x="316" y="94"/>
                </a:lnTo>
                <a:lnTo>
                  <a:pt x="316" y="94"/>
                </a:lnTo>
                <a:lnTo>
                  <a:pt x="316" y="94"/>
                </a:lnTo>
                <a:lnTo>
                  <a:pt x="315" y="94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7"/>
                </a:lnTo>
                <a:lnTo>
                  <a:pt x="315" y="97"/>
                </a:lnTo>
                <a:lnTo>
                  <a:pt x="315" y="98"/>
                </a:lnTo>
                <a:lnTo>
                  <a:pt x="316" y="100"/>
                </a:lnTo>
                <a:lnTo>
                  <a:pt x="316" y="100"/>
                </a:lnTo>
                <a:lnTo>
                  <a:pt x="316" y="101"/>
                </a:lnTo>
                <a:lnTo>
                  <a:pt x="316" y="101"/>
                </a:lnTo>
                <a:lnTo>
                  <a:pt x="315" y="103"/>
                </a:lnTo>
                <a:lnTo>
                  <a:pt x="315" y="104"/>
                </a:lnTo>
                <a:lnTo>
                  <a:pt x="315" y="104"/>
                </a:lnTo>
                <a:lnTo>
                  <a:pt x="313" y="104"/>
                </a:lnTo>
                <a:lnTo>
                  <a:pt x="312" y="104"/>
                </a:lnTo>
                <a:lnTo>
                  <a:pt x="311" y="106"/>
                </a:lnTo>
                <a:lnTo>
                  <a:pt x="311" y="106"/>
                </a:lnTo>
                <a:lnTo>
                  <a:pt x="311" y="106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1" y="107"/>
                </a:lnTo>
                <a:lnTo>
                  <a:pt x="312" y="106"/>
                </a:lnTo>
                <a:lnTo>
                  <a:pt x="313" y="106"/>
                </a:lnTo>
                <a:lnTo>
                  <a:pt x="315" y="106"/>
                </a:lnTo>
                <a:lnTo>
                  <a:pt x="315" y="106"/>
                </a:lnTo>
                <a:lnTo>
                  <a:pt x="315" y="104"/>
                </a:lnTo>
                <a:lnTo>
                  <a:pt x="315" y="104"/>
                </a:lnTo>
                <a:lnTo>
                  <a:pt x="316" y="104"/>
                </a:lnTo>
                <a:lnTo>
                  <a:pt x="316" y="104"/>
                </a:lnTo>
                <a:lnTo>
                  <a:pt x="318" y="104"/>
                </a:lnTo>
                <a:lnTo>
                  <a:pt x="318" y="104"/>
                </a:lnTo>
                <a:lnTo>
                  <a:pt x="318" y="104"/>
                </a:lnTo>
                <a:lnTo>
                  <a:pt x="318" y="106"/>
                </a:lnTo>
                <a:lnTo>
                  <a:pt x="318" y="106"/>
                </a:lnTo>
                <a:lnTo>
                  <a:pt x="318" y="106"/>
                </a:lnTo>
                <a:lnTo>
                  <a:pt x="318" y="106"/>
                </a:lnTo>
                <a:lnTo>
                  <a:pt x="318" y="107"/>
                </a:lnTo>
                <a:lnTo>
                  <a:pt x="319" y="107"/>
                </a:lnTo>
                <a:lnTo>
                  <a:pt x="319" y="107"/>
                </a:lnTo>
                <a:lnTo>
                  <a:pt x="319" y="107"/>
                </a:lnTo>
                <a:lnTo>
                  <a:pt x="318" y="107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19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7"/>
                </a:lnTo>
                <a:lnTo>
                  <a:pt x="322" y="107"/>
                </a:lnTo>
                <a:lnTo>
                  <a:pt x="323" y="107"/>
                </a:lnTo>
                <a:lnTo>
                  <a:pt x="323" y="107"/>
                </a:lnTo>
                <a:lnTo>
                  <a:pt x="323" y="106"/>
                </a:lnTo>
                <a:lnTo>
                  <a:pt x="323" y="106"/>
                </a:lnTo>
                <a:lnTo>
                  <a:pt x="323" y="106"/>
                </a:lnTo>
                <a:lnTo>
                  <a:pt x="322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0" y="106"/>
                </a:lnTo>
                <a:lnTo>
                  <a:pt x="322" y="106"/>
                </a:lnTo>
                <a:lnTo>
                  <a:pt x="323" y="106"/>
                </a:lnTo>
                <a:lnTo>
                  <a:pt x="323" y="106"/>
                </a:lnTo>
                <a:lnTo>
                  <a:pt x="323" y="104"/>
                </a:lnTo>
                <a:lnTo>
                  <a:pt x="323" y="104"/>
                </a:lnTo>
                <a:lnTo>
                  <a:pt x="322" y="104"/>
                </a:lnTo>
                <a:lnTo>
                  <a:pt x="322" y="104"/>
                </a:lnTo>
                <a:lnTo>
                  <a:pt x="322" y="103"/>
                </a:lnTo>
                <a:lnTo>
                  <a:pt x="322" y="103"/>
                </a:lnTo>
                <a:lnTo>
                  <a:pt x="322" y="103"/>
                </a:lnTo>
                <a:lnTo>
                  <a:pt x="322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3" y="103"/>
                </a:lnTo>
                <a:lnTo>
                  <a:pt x="325" y="103"/>
                </a:lnTo>
                <a:lnTo>
                  <a:pt x="325" y="103"/>
                </a:lnTo>
                <a:lnTo>
                  <a:pt x="326" y="103"/>
                </a:lnTo>
                <a:lnTo>
                  <a:pt x="326" y="103"/>
                </a:lnTo>
                <a:lnTo>
                  <a:pt x="326" y="101"/>
                </a:lnTo>
                <a:lnTo>
                  <a:pt x="328" y="101"/>
                </a:lnTo>
                <a:lnTo>
                  <a:pt x="329" y="101"/>
                </a:lnTo>
                <a:lnTo>
                  <a:pt x="330" y="100"/>
                </a:lnTo>
                <a:lnTo>
                  <a:pt x="330" y="100"/>
                </a:lnTo>
                <a:lnTo>
                  <a:pt x="330" y="101"/>
                </a:lnTo>
                <a:lnTo>
                  <a:pt x="330" y="101"/>
                </a:lnTo>
                <a:lnTo>
                  <a:pt x="330" y="100"/>
                </a:lnTo>
                <a:lnTo>
                  <a:pt x="330" y="100"/>
                </a:lnTo>
                <a:lnTo>
                  <a:pt x="330" y="100"/>
                </a:lnTo>
                <a:lnTo>
                  <a:pt x="333" y="100"/>
                </a:lnTo>
                <a:lnTo>
                  <a:pt x="335" y="100"/>
                </a:lnTo>
                <a:lnTo>
                  <a:pt x="335" y="100"/>
                </a:lnTo>
                <a:lnTo>
                  <a:pt x="336" y="98"/>
                </a:lnTo>
                <a:lnTo>
                  <a:pt x="338" y="98"/>
                </a:lnTo>
                <a:lnTo>
                  <a:pt x="340" y="97"/>
                </a:lnTo>
                <a:lnTo>
                  <a:pt x="340" y="97"/>
                </a:lnTo>
                <a:lnTo>
                  <a:pt x="339" y="98"/>
                </a:lnTo>
                <a:lnTo>
                  <a:pt x="339" y="98"/>
                </a:lnTo>
                <a:lnTo>
                  <a:pt x="339" y="100"/>
                </a:lnTo>
                <a:lnTo>
                  <a:pt x="339" y="100"/>
                </a:lnTo>
                <a:lnTo>
                  <a:pt x="339" y="100"/>
                </a:lnTo>
                <a:lnTo>
                  <a:pt x="342" y="100"/>
                </a:lnTo>
                <a:lnTo>
                  <a:pt x="343" y="98"/>
                </a:lnTo>
                <a:lnTo>
                  <a:pt x="343" y="98"/>
                </a:lnTo>
                <a:lnTo>
                  <a:pt x="343" y="98"/>
                </a:lnTo>
                <a:lnTo>
                  <a:pt x="345" y="97"/>
                </a:lnTo>
                <a:lnTo>
                  <a:pt x="345" y="97"/>
                </a:lnTo>
                <a:lnTo>
                  <a:pt x="345" y="97"/>
                </a:lnTo>
                <a:lnTo>
                  <a:pt x="345" y="96"/>
                </a:lnTo>
                <a:lnTo>
                  <a:pt x="345" y="96"/>
                </a:lnTo>
                <a:lnTo>
                  <a:pt x="345" y="96"/>
                </a:lnTo>
                <a:lnTo>
                  <a:pt x="345" y="96"/>
                </a:lnTo>
                <a:lnTo>
                  <a:pt x="346" y="96"/>
                </a:lnTo>
                <a:lnTo>
                  <a:pt x="346" y="96"/>
                </a:lnTo>
                <a:lnTo>
                  <a:pt x="348" y="96"/>
                </a:lnTo>
                <a:lnTo>
                  <a:pt x="348" y="97"/>
                </a:lnTo>
                <a:lnTo>
                  <a:pt x="348" y="97"/>
                </a:lnTo>
                <a:lnTo>
                  <a:pt x="348" y="96"/>
                </a:lnTo>
                <a:lnTo>
                  <a:pt x="348" y="94"/>
                </a:lnTo>
                <a:lnTo>
                  <a:pt x="348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2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4"/>
                </a:lnTo>
                <a:lnTo>
                  <a:pt x="353" y="96"/>
                </a:lnTo>
                <a:lnTo>
                  <a:pt x="353" y="96"/>
                </a:lnTo>
                <a:lnTo>
                  <a:pt x="353" y="96"/>
                </a:lnTo>
                <a:lnTo>
                  <a:pt x="352" y="97"/>
                </a:lnTo>
                <a:lnTo>
                  <a:pt x="350" y="97"/>
                </a:lnTo>
                <a:lnTo>
                  <a:pt x="350" y="97"/>
                </a:lnTo>
                <a:lnTo>
                  <a:pt x="349" y="97"/>
                </a:lnTo>
                <a:lnTo>
                  <a:pt x="349" y="98"/>
                </a:lnTo>
                <a:lnTo>
                  <a:pt x="349" y="98"/>
                </a:lnTo>
                <a:lnTo>
                  <a:pt x="349" y="98"/>
                </a:lnTo>
                <a:lnTo>
                  <a:pt x="348" y="100"/>
                </a:lnTo>
                <a:lnTo>
                  <a:pt x="345" y="101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5" y="103"/>
                </a:lnTo>
                <a:lnTo>
                  <a:pt x="343" y="101"/>
                </a:lnTo>
                <a:lnTo>
                  <a:pt x="343" y="101"/>
                </a:lnTo>
                <a:lnTo>
                  <a:pt x="343" y="101"/>
                </a:lnTo>
                <a:lnTo>
                  <a:pt x="343" y="100"/>
                </a:lnTo>
                <a:lnTo>
                  <a:pt x="343" y="100"/>
                </a:lnTo>
                <a:lnTo>
                  <a:pt x="342" y="100"/>
                </a:lnTo>
                <a:lnTo>
                  <a:pt x="342" y="101"/>
                </a:lnTo>
                <a:lnTo>
                  <a:pt x="340" y="101"/>
                </a:lnTo>
                <a:lnTo>
                  <a:pt x="339" y="103"/>
                </a:lnTo>
                <a:lnTo>
                  <a:pt x="339" y="103"/>
                </a:lnTo>
                <a:lnTo>
                  <a:pt x="338" y="103"/>
                </a:lnTo>
                <a:lnTo>
                  <a:pt x="338" y="103"/>
                </a:lnTo>
                <a:lnTo>
                  <a:pt x="336" y="104"/>
                </a:lnTo>
                <a:lnTo>
                  <a:pt x="336" y="104"/>
                </a:lnTo>
                <a:lnTo>
                  <a:pt x="336" y="104"/>
                </a:lnTo>
                <a:lnTo>
                  <a:pt x="336" y="104"/>
                </a:lnTo>
                <a:lnTo>
                  <a:pt x="338" y="104"/>
                </a:lnTo>
                <a:lnTo>
                  <a:pt x="338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6"/>
                </a:lnTo>
                <a:lnTo>
                  <a:pt x="335" y="104"/>
                </a:lnTo>
                <a:lnTo>
                  <a:pt x="335" y="104"/>
                </a:lnTo>
                <a:lnTo>
                  <a:pt x="333" y="104"/>
                </a:lnTo>
                <a:lnTo>
                  <a:pt x="333" y="104"/>
                </a:lnTo>
                <a:lnTo>
                  <a:pt x="333" y="104"/>
                </a:lnTo>
                <a:lnTo>
                  <a:pt x="333" y="106"/>
                </a:lnTo>
                <a:lnTo>
                  <a:pt x="333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6"/>
                </a:lnTo>
                <a:lnTo>
                  <a:pt x="332" y="107"/>
                </a:lnTo>
                <a:lnTo>
                  <a:pt x="332" y="107"/>
                </a:lnTo>
                <a:lnTo>
                  <a:pt x="332" y="107"/>
                </a:lnTo>
                <a:lnTo>
                  <a:pt x="332" y="107"/>
                </a:lnTo>
                <a:lnTo>
                  <a:pt x="330" y="107"/>
                </a:lnTo>
                <a:lnTo>
                  <a:pt x="330" y="108"/>
                </a:lnTo>
                <a:lnTo>
                  <a:pt x="330" y="108"/>
                </a:lnTo>
                <a:lnTo>
                  <a:pt x="330" y="108"/>
                </a:lnTo>
                <a:lnTo>
                  <a:pt x="329" y="108"/>
                </a:lnTo>
                <a:lnTo>
                  <a:pt x="329" y="108"/>
                </a:lnTo>
                <a:lnTo>
                  <a:pt x="329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0"/>
                </a:lnTo>
                <a:lnTo>
                  <a:pt x="328" y="110"/>
                </a:lnTo>
                <a:lnTo>
                  <a:pt x="326" y="110"/>
                </a:lnTo>
                <a:lnTo>
                  <a:pt x="326" y="110"/>
                </a:lnTo>
                <a:lnTo>
                  <a:pt x="325" y="110"/>
                </a:lnTo>
                <a:lnTo>
                  <a:pt x="325" y="110"/>
                </a:lnTo>
                <a:lnTo>
                  <a:pt x="323" y="110"/>
                </a:lnTo>
                <a:lnTo>
                  <a:pt x="323" y="110"/>
                </a:lnTo>
                <a:lnTo>
                  <a:pt x="323" y="111"/>
                </a:lnTo>
                <a:lnTo>
                  <a:pt x="323" y="111"/>
                </a:lnTo>
                <a:lnTo>
                  <a:pt x="322" y="111"/>
                </a:lnTo>
                <a:lnTo>
                  <a:pt x="320" y="111"/>
                </a:lnTo>
                <a:lnTo>
                  <a:pt x="322" y="111"/>
                </a:lnTo>
                <a:lnTo>
                  <a:pt x="322" y="111"/>
                </a:lnTo>
                <a:lnTo>
                  <a:pt x="322" y="110"/>
                </a:lnTo>
                <a:lnTo>
                  <a:pt x="322" y="110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20" y="108"/>
                </a:lnTo>
                <a:lnTo>
                  <a:pt x="319" y="110"/>
                </a:lnTo>
                <a:lnTo>
                  <a:pt x="319" y="110"/>
                </a:lnTo>
                <a:lnTo>
                  <a:pt x="320" y="111"/>
                </a:lnTo>
                <a:lnTo>
                  <a:pt x="320" y="113"/>
                </a:lnTo>
                <a:lnTo>
                  <a:pt x="320" y="113"/>
                </a:lnTo>
                <a:lnTo>
                  <a:pt x="320" y="113"/>
                </a:lnTo>
                <a:lnTo>
                  <a:pt x="320" y="113"/>
                </a:lnTo>
                <a:lnTo>
                  <a:pt x="322" y="113"/>
                </a:lnTo>
                <a:lnTo>
                  <a:pt x="323" y="113"/>
                </a:lnTo>
                <a:lnTo>
                  <a:pt x="323" y="113"/>
                </a:lnTo>
                <a:lnTo>
                  <a:pt x="323" y="113"/>
                </a:lnTo>
                <a:lnTo>
                  <a:pt x="322" y="114"/>
                </a:lnTo>
                <a:lnTo>
                  <a:pt x="320" y="114"/>
                </a:lnTo>
                <a:lnTo>
                  <a:pt x="319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6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8" y="114"/>
                </a:lnTo>
                <a:lnTo>
                  <a:pt x="316" y="114"/>
                </a:lnTo>
                <a:lnTo>
                  <a:pt x="315" y="116"/>
                </a:lnTo>
                <a:lnTo>
                  <a:pt x="315" y="116"/>
                </a:lnTo>
                <a:lnTo>
                  <a:pt x="313" y="116"/>
                </a:lnTo>
                <a:lnTo>
                  <a:pt x="313" y="116"/>
                </a:lnTo>
                <a:lnTo>
                  <a:pt x="312" y="116"/>
                </a:lnTo>
                <a:lnTo>
                  <a:pt x="311" y="117"/>
                </a:lnTo>
                <a:lnTo>
                  <a:pt x="309" y="117"/>
                </a:lnTo>
                <a:lnTo>
                  <a:pt x="308" y="117"/>
                </a:lnTo>
                <a:lnTo>
                  <a:pt x="308" y="117"/>
                </a:lnTo>
                <a:lnTo>
                  <a:pt x="308" y="117"/>
                </a:lnTo>
                <a:lnTo>
                  <a:pt x="308" y="118"/>
                </a:lnTo>
                <a:lnTo>
                  <a:pt x="308" y="118"/>
                </a:lnTo>
                <a:lnTo>
                  <a:pt x="306" y="118"/>
                </a:lnTo>
                <a:lnTo>
                  <a:pt x="305" y="118"/>
                </a:lnTo>
                <a:lnTo>
                  <a:pt x="305" y="120"/>
                </a:lnTo>
                <a:lnTo>
                  <a:pt x="305" y="120"/>
                </a:lnTo>
                <a:lnTo>
                  <a:pt x="305" y="120"/>
                </a:lnTo>
                <a:lnTo>
                  <a:pt x="303" y="120"/>
                </a:lnTo>
                <a:lnTo>
                  <a:pt x="303" y="120"/>
                </a:lnTo>
                <a:lnTo>
                  <a:pt x="302" y="120"/>
                </a:lnTo>
                <a:lnTo>
                  <a:pt x="302" y="121"/>
                </a:lnTo>
                <a:lnTo>
                  <a:pt x="302" y="121"/>
                </a:lnTo>
                <a:lnTo>
                  <a:pt x="301" y="121"/>
                </a:lnTo>
                <a:lnTo>
                  <a:pt x="301" y="121"/>
                </a:lnTo>
                <a:lnTo>
                  <a:pt x="301" y="121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3"/>
                </a:lnTo>
                <a:lnTo>
                  <a:pt x="299" y="123"/>
                </a:lnTo>
                <a:lnTo>
                  <a:pt x="301" y="123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3"/>
                </a:lnTo>
                <a:lnTo>
                  <a:pt x="298" y="123"/>
                </a:lnTo>
                <a:lnTo>
                  <a:pt x="299" y="123"/>
                </a:lnTo>
                <a:lnTo>
                  <a:pt x="299" y="124"/>
                </a:lnTo>
                <a:lnTo>
                  <a:pt x="301" y="124"/>
                </a:lnTo>
                <a:lnTo>
                  <a:pt x="301" y="124"/>
                </a:lnTo>
                <a:lnTo>
                  <a:pt x="302" y="123"/>
                </a:lnTo>
                <a:lnTo>
                  <a:pt x="303" y="123"/>
                </a:lnTo>
                <a:lnTo>
                  <a:pt x="303" y="123"/>
                </a:lnTo>
                <a:lnTo>
                  <a:pt x="303" y="123"/>
                </a:lnTo>
                <a:lnTo>
                  <a:pt x="305" y="123"/>
                </a:lnTo>
                <a:lnTo>
                  <a:pt x="305" y="123"/>
                </a:lnTo>
                <a:lnTo>
                  <a:pt x="306" y="123"/>
                </a:lnTo>
                <a:lnTo>
                  <a:pt x="306" y="123"/>
                </a:lnTo>
                <a:lnTo>
                  <a:pt x="306" y="123"/>
                </a:lnTo>
                <a:lnTo>
                  <a:pt x="308" y="123"/>
                </a:lnTo>
                <a:lnTo>
                  <a:pt x="308" y="123"/>
                </a:lnTo>
                <a:lnTo>
                  <a:pt x="308" y="123"/>
                </a:lnTo>
                <a:lnTo>
                  <a:pt x="309" y="121"/>
                </a:lnTo>
                <a:lnTo>
                  <a:pt x="312" y="120"/>
                </a:lnTo>
                <a:lnTo>
                  <a:pt x="312" y="120"/>
                </a:lnTo>
                <a:lnTo>
                  <a:pt x="313" y="118"/>
                </a:lnTo>
                <a:lnTo>
                  <a:pt x="313" y="118"/>
                </a:lnTo>
                <a:lnTo>
                  <a:pt x="315" y="117"/>
                </a:lnTo>
                <a:lnTo>
                  <a:pt x="315" y="117"/>
                </a:lnTo>
                <a:lnTo>
                  <a:pt x="315" y="117"/>
                </a:lnTo>
                <a:lnTo>
                  <a:pt x="315" y="118"/>
                </a:lnTo>
                <a:lnTo>
                  <a:pt x="315" y="118"/>
                </a:lnTo>
                <a:lnTo>
                  <a:pt x="316" y="118"/>
                </a:lnTo>
                <a:lnTo>
                  <a:pt x="316" y="120"/>
                </a:lnTo>
                <a:lnTo>
                  <a:pt x="316" y="120"/>
                </a:lnTo>
                <a:lnTo>
                  <a:pt x="316" y="120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19" y="118"/>
                </a:lnTo>
                <a:lnTo>
                  <a:pt x="319" y="118"/>
                </a:lnTo>
                <a:lnTo>
                  <a:pt x="320" y="118"/>
                </a:lnTo>
                <a:lnTo>
                  <a:pt x="320" y="117"/>
                </a:lnTo>
                <a:lnTo>
                  <a:pt x="320" y="117"/>
                </a:lnTo>
                <a:lnTo>
                  <a:pt x="320" y="118"/>
                </a:lnTo>
                <a:lnTo>
                  <a:pt x="320" y="118"/>
                </a:lnTo>
                <a:lnTo>
                  <a:pt x="320" y="118"/>
                </a:lnTo>
                <a:lnTo>
                  <a:pt x="320" y="120"/>
                </a:lnTo>
                <a:lnTo>
                  <a:pt x="319" y="120"/>
                </a:lnTo>
                <a:lnTo>
                  <a:pt x="319" y="121"/>
                </a:lnTo>
                <a:lnTo>
                  <a:pt x="319" y="121"/>
                </a:lnTo>
                <a:lnTo>
                  <a:pt x="319" y="121"/>
                </a:lnTo>
                <a:lnTo>
                  <a:pt x="320" y="121"/>
                </a:lnTo>
                <a:lnTo>
                  <a:pt x="320" y="121"/>
                </a:lnTo>
                <a:lnTo>
                  <a:pt x="320" y="121"/>
                </a:lnTo>
                <a:lnTo>
                  <a:pt x="320" y="121"/>
                </a:lnTo>
                <a:lnTo>
                  <a:pt x="322" y="120"/>
                </a:lnTo>
                <a:lnTo>
                  <a:pt x="322" y="120"/>
                </a:lnTo>
                <a:lnTo>
                  <a:pt x="323" y="120"/>
                </a:lnTo>
                <a:lnTo>
                  <a:pt x="323" y="120"/>
                </a:lnTo>
                <a:lnTo>
                  <a:pt x="322" y="118"/>
                </a:lnTo>
                <a:lnTo>
                  <a:pt x="323" y="118"/>
                </a:lnTo>
                <a:lnTo>
                  <a:pt x="322" y="117"/>
                </a:lnTo>
                <a:lnTo>
                  <a:pt x="323" y="116"/>
                </a:lnTo>
                <a:lnTo>
                  <a:pt x="323" y="116"/>
                </a:lnTo>
                <a:lnTo>
                  <a:pt x="325" y="114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6"/>
                </a:lnTo>
                <a:lnTo>
                  <a:pt x="325" y="114"/>
                </a:lnTo>
                <a:lnTo>
                  <a:pt x="326" y="114"/>
                </a:lnTo>
                <a:lnTo>
                  <a:pt x="326" y="114"/>
                </a:lnTo>
                <a:lnTo>
                  <a:pt x="326" y="114"/>
                </a:lnTo>
                <a:lnTo>
                  <a:pt x="326" y="116"/>
                </a:lnTo>
                <a:lnTo>
                  <a:pt x="328" y="116"/>
                </a:lnTo>
                <a:lnTo>
                  <a:pt x="328" y="116"/>
                </a:lnTo>
                <a:lnTo>
                  <a:pt x="329" y="116"/>
                </a:lnTo>
                <a:lnTo>
                  <a:pt x="329" y="116"/>
                </a:lnTo>
                <a:lnTo>
                  <a:pt x="329" y="116"/>
                </a:lnTo>
                <a:lnTo>
                  <a:pt x="329" y="117"/>
                </a:lnTo>
                <a:lnTo>
                  <a:pt x="329" y="117"/>
                </a:lnTo>
                <a:lnTo>
                  <a:pt x="329" y="116"/>
                </a:lnTo>
                <a:lnTo>
                  <a:pt x="329" y="116"/>
                </a:lnTo>
                <a:lnTo>
                  <a:pt x="329" y="114"/>
                </a:lnTo>
                <a:lnTo>
                  <a:pt x="330" y="114"/>
                </a:lnTo>
                <a:lnTo>
                  <a:pt x="330" y="114"/>
                </a:lnTo>
                <a:lnTo>
                  <a:pt x="330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4"/>
                </a:lnTo>
                <a:lnTo>
                  <a:pt x="332" y="116"/>
                </a:lnTo>
                <a:lnTo>
                  <a:pt x="332" y="116"/>
                </a:lnTo>
                <a:lnTo>
                  <a:pt x="332" y="116"/>
                </a:lnTo>
                <a:lnTo>
                  <a:pt x="332" y="116"/>
                </a:lnTo>
                <a:lnTo>
                  <a:pt x="333" y="117"/>
                </a:lnTo>
                <a:lnTo>
                  <a:pt x="333" y="117"/>
                </a:lnTo>
                <a:lnTo>
                  <a:pt x="333" y="116"/>
                </a:lnTo>
                <a:lnTo>
                  <a:pt x="335" y="116"/>
                </a:lnTo>
                <a:lnTo>
                  <a:pt x="335" y="114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5" y="113"/>
                </a:lnTo>
                <a:lnTo>
                  <a:pt x="336" y="113"/>
                </a:lnTo>
                <a:lnTo>
                  <a:pt x="336" y="113"/>
                </a:lnTo>
                <a:lnTo>
                  <a:pt x="336" y="113"/>
                </a:lnTo>
                <a:lnTo>
                  <a:pt x="338" y="111"/>
                </a:lnTo>
                <a:lnTo>
                  <a:pt x="338" y="111"/>
                </a:lnTo>
                <a:lnTo>
                  <a:pt x="339" y="111"/>
                </a:lnTo>
                <a:lnTo>
                  <a:pt x="340" y="111"/>
                </a:lnTo>
                <a:lnTo>
                  <a:pt x="340" y="111"/>
                </a:lnTo>
                <a:lnTo>
                  <a:pt x="340" y="110"/>
                </a:lnTo>
                <a:lnTo>
                  <a:pt x="340" y="110"/>
                </a:lnTo>
                <a:lnTo>
                  <a:pt x="342" y="110"/>
                </a:lnTo>
                <a:lnTo>
                  <a:pt x="342" y="110"/>
                </a:lnTo>
                <a:lnTo>
                  <a:pt x="342" y="110"/>
                </a:lnTo>
                <a:lnTo>
                  <a:pt x="342" y="110"/>
                </a:lnTo>
                <a:lnTo>
                  <a:pt x="343" y="110"/>
                </a:lnTo>
                <a:lnTo>
                  <a:pt x="342" y="110"/>
                </a:lnTo>
                <a:lnTo>
                  <a:pt x="342" y="110"/>
                </a:lnTo>
                <a:lnTo>
                  <a:pt x="343" y="110"/>
                </a:lnTo>
                <a:lnTo>
                  <a:pt x="343" y="110"/>
                </a:lnTo>
                <a:lnTo>
                  <a:pt x="343" y="110"/>
                </a:lnTo>
                <a:lnTo>
                  <a:pt x="345" y="110"/>
                </a:lnTo>
                <a:lnTo>
                  <a:pt x="345" y="110"/>
                </a:lnTo>
                <a:lnTo>
                  <a:pt x="346" y="108"/>
                </a:lnTo>
                <a:lnTo>
                  <a:pt x="346" y="108"/>
                </a:lnTo>
                <a:lnTo>
                  <a:pt x="348" y="110"/>
                </a:lnTo>
                <a:lnTo>
                  <a:pt x="348" y="110"/>
                </a:lnTo>
                <a:lnTo>
                  <a:pt x="349" y="108"/>
                </a:lnTo>
                <a:lnTo>
                  <a:pt x="350" y="108"/>
                </a:lnTo>
                <a:lnTo>
                  <a:pt x="350" y="108"/>
                </a:lnTo>
                <a:lnTo>
                  <a:pt x="350" y="108"/>
                </a:lnTo>
                <a:lnTo>
                  <a:pt x="352" y="108"/>
                </a:lnTo>
                <a:lnTo>
                  <a:pt x="353" y="108"/>
                </a:lnTo>
                <a:lnTo>
                  <a:pt x="353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5" y="107"/>
                </a:lnTo>
                <a:lnTo>
                  <a:pt x="356" y="107"/>
                </a:lnTo>
                <a:lnTo>
                  <a:pt x="356" y="107"/>
                </a:lnTo>
                <a:lnTo>
                  <a:pt x="356" y="107"/>
                </a:lnTo>
                <a:lnTo>
                  <a:pt x="356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7"/>
                </a:lnTo>
                <a:lnTo>
                  <a:pt x="356" y="107"/>
                </a:lnTo>
                <a:lnTo>
                  <a:pt x="358" y="107"/>
                </a:lnTo>
                <a:lnTo>
                  <a:pt x="358" y="107"/>
                </a:lnTo>
                <a:lnTo>
                  <a:pt x="358" y="108"/>
                </a:lnTo>
                <a:lnTo>
                  <a:pt x="358" y="108"/>
                </a:lnTo>
                <a:lnTo>
                  <a:pt x="359" y="107"/>
                </a:lnTo>
                <a:lnTo>
                  <a:pt x="359" y="107"/>
                </a:lnTo>
                <a:lnTo>
                  <a:pt x="359" y="107"/>
                </a:lnTo>
                <a:lnTo>
                  <a:pt x="359" y="107"/>
                </a:lnTo>
                <a:lnTo>
                  <a:pt x="359" y="106"/>
                </a:lnTo>
                <a:lnTo>
                  <a:pt x="359" y="106"/>
                </a:lnTo>
                <a:lnTo>
                  <a:pt x="359" y="106"/>
                </a:lnTo>
                <a:lnTo>
                  <a:pt x="360" y="106"/>
                </a:lnTo>
                <a:lnTo>
                  <a:pt x="359" y="104"/>
                </a:lnTo>
                <a:lnTo>
                  <a:pt x="359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0" y="104"/>
                </a:lnTo>
                <a:lnTo>
                  <a:pt x="363" y="104"/>
                </a:lnTo>
                <a:lnTo>
                  <a:pt x="365" y="104"/>
                </a:lnTo>
                <a:lnTo>
                  <a:pt x="365" y="103"/>
                </a:lnTo>
                <a:lnTo>
                  <a:pt x="365" y="103"/>
                </a:lnTo>
                <a:lnTo>
                  <a:pt x="365" y="103"/>
                </a:lnTo>
                <a:lnTo>
                  <a:pt x="366" y="103"/>
                </a:lnTo>
                <a:lnTo>
                  <a:pt x="367" y="103"/>
                </a:lnTo>
                <a:lnTo>
                  <a:pt x="369" y="103"/>
                </a:lnTo>
                <a:lnTo>
                  <a:pt x="369" y="103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1"/>
                </a:lnTo>
                <a:lnTo>
                  <a:pt x="370" y="100"/>
                </a:lnTo>
                <a:lnTo>
                  <a:pt x="370" y="100"/>
                </a:lnTo>
                <a:lnTo>
                  <a:pt x="370" y="101"/>
                </a:lnTo>
                <a:lnTo>
                  <a:pt x="370" y="101"/>
                </a:lnTo>
                <a:lnTo>
                  <a:pt x="372" y="101"/>
                </a:lnTo>
                <a:lnTo>
                  <a:pt x="372" y="101"/>
                </a:lnTo>
                <a:lnTo>
                  <a:pt x="373" y="101"/>
                </a:lnTo>
                <a:lnTo>
                  <a:pt x="373" y="101"/>
                </a:lnTo>
                <a:lnTo>
                  <a:pt x="375" y="100"/>
                </a:lnTo>
                <a:lnTo>
                  <a:pt x="376" y="100"/>
                </a:lnTo>
                <a:lnTo>
                  <a:pt x="376" y="100"/>
                </a:lnTo>
                <a:lnTo>
                  <a:pt x="375" y="100"/>
                </a:lnTo>
                <a:lnTo>
                  <a:pt x="375" y="100"/>
                </a:lnTo>
                <a:lnTo>
                  <a:pt x="375" y="101"/>
                </a:lnTo>
                <a:lnTo>
                  <a:pt x="375" y="101"/>
                </a:lnTo>
                <a:lnTo>
                  <a:pt x="375" y="103"/>
                </a:lnTo>
                <a:lnTo>
                  <a:pt x="375" y="103"/>
                </a:lnTo>
                <a:lnTo>
                  <a:pt x="373" y="103"/>
                </a:lnTo>
                <a:lnTo>
                  <a:pt x="372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70" y="104"/>
                </a:lnTo>
                <a:lnTo>
                  <a:pt x="369" y="104"/>
                </a:lnTo>
                <a:lnTo>
                  <a:pt x="369" y="104"/>
                </a:lnTo>
                <a:lnTo>
                  <a:pt x="369" y="106"/>
                </a:lnTo>
                <a:lnTo>
                  <a:pt x="369" y="106"/>
                </a:lnTo>
                <a:lnTo>
                  <a:pt x="370" y="106"/>
                </a:lnTo>
                <a:lnTo>
                  <a:pt x="370" y="106"/>
                </a:lnTo>
                <a:lnTo>
                  <a:pt x="370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7"/>
                </a:lnTo>
                <a:lnTo>
                  <a:pt x="369" y="107"/>
                </a:lnTo>
                <a:lnTo>
                  <a:pt x="369" y="107"/>
                </a:lnTo>
                <a:lnTo>
                  <a:pt x="369" y="106"/>
                </a:lnTo>
                <a:lnTo>
                  <a:pt x="367" y="106"/>
                </a:lnTo>
                <a:lnTo>
                  <a:pt x="367" y="104"/>
                </a:lnTo>
                <a:lnTo>
                  <a:pt x="366" y="104"/>
                </a:lnTo>
                <a:lnTo>
                  <a:pt x="366" y="106"/>
                </a:lnTo>
                <a:lnTo>
                  <a:pt x="366" y="106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6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4"/>
                </a:lnTo>
                <a:lnTo>
                  <a:pt x="365" y="106"/>
                </a:lnTo>
                <a:lnTo>
                  <a:pt x="366" y="106"/>
                </a:lnTo>
                <a:lnTo>
                  <a:pt x="366" y="106"/>
                </a:lnTo>
                <a:lnTo>
                  <a:pt x="365" y="106"/>
                </a:lnTo>
                <a:lnTo>
                  <a:pt x="365" y="106"/>
                </a:lnTo>
                <a:lnTo>
                  <a:pt x="365" y="106"/>
                </a:lnTo>
                <a:lnTo>
                  <a:pt x="365" y="107"/>
                </a:lnTo>
                <a:lnTo>
                  <a:pt x="363" y="107"/>
                </a:lnTo>
                <a:lnTo>
                  <a:pt x="363" y="107"/>
                </a:lnTo>
                <a:lnTo>
                  <a:pt x="363" y="108"/>
                </a:lnTo>
                <a:lnTo>
                  <a:pt x="363" y="108"/>
                </a:lnTo>
                <a:lnTo>
                  <a:pt x="362" y="108"/>
                </a:lnTo>
                <a:lnTo>
                  <a:pt x="360" y="110"/>
                </a:lnTo>
                <a:lnTo>
                  <a:pt x="360" y="110"/>
                </a:lnTo>
                <a:lnTo>
                  <a:pt x="359" y="110"/>
                </a:lnTo>
                <a:lnTo>
                  <a:pt x="359" y="110"/>
                </a:lnTo>
                <a:lnTo>
                  <a:pt x="359" y="111"/>
                </a:lnTo>
                <a:lnTo>
                  <a:pt x="358" y="113"/>
                </a:lnTo>
                <a:lnTo>
                  <a:pt x="358" y="113"/>
                </a:lnTo>
                <a:lnTo>
                  <a:pt x="359" y="113"/>
                </a:lnTo>
                <a:lnTo>
                  <a:pt x="359" y="113"/>
                </a:lnTo>
                <a:lnTo>
                  <a:pt x="360" y="113"/>
                </a:lnTo>
                <a:lnTo>
                  <a:pt x="360" y="113"/>
                </a:lnTo>
                <a:lnTo>
                  <a:pt x="360" y="114"/>
                </a:lnTo>
                <a:lnTo>
                  <a:pt x="360" y="114"/>
                </a:lnTo>
                <a:lnTo>
                  <a:pt x="359" y="114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9" y="116"/>
                </a:lnTo>
                <a:lnTo>
                  <a:pt x="358" y="116"/>
                </a:lnTo>
                <a:lnTo>
                  <a:pt x="358" y="116"/>
                </a:lnTo>
                <a:lnTo>
                  <a:pt x="358" y="116"/>
                </a:lnTo>
                <a:lnTo>
                  <a:pt x="358" y="117"/>
                </a:lnTo>
                <a:lnTo>
                  <a:pt x="356" y="117"/>
                </a:lnTo>
                <a:lnTo>
                  <a:pt x="356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8"/>
                </a:lnTo>
                <a:lnTo>
                  <a:pt x="355" y="117"/>
                </a:lnTo>
                <a:lnTo>
                  <a:pt x="355" y="116"/>
                </a:lnTo>
                <a:lnTo>
                  <a:pt x="355" y="116"/>
                </a:lnTo>
                <a:lnTo>
                  <a:pt x="355" y="116"/>
                </a:lnTo>
                <a:lnTo>
                  <a:pt x="355" y="114"/>
                </a:lnTo>
                <a:lnTo>
                  <a:pt x="355" y="114"/>
                </a:lnTo>
                <a:lnTo>
                  <a:pt x="355" y="114"/>
                </a:lnTo>
                <a:lnTo>
                  <a:pt x="355" y="113"/>
                </a:lnTo>
                <a:lnTo>
                  <a:pt x="356" y="113"/>
                </a:lnTo>
                <a:lnTo>
                  <a:pt x="356" y="113"/>
                </a:lnTo>
                <a:lnTo>
                  <a:pt x="356" y="113"/>
                </a:lnTo>
                <a:lnTo>
                  <a:pt x="356" y="111"/>
                </a:lnTo>
                <a:lnTo>
                  <a:pt x="355" y="111"/>
                </a:lnTo>
                <a:lnTo>
                  <a:pt x="355" y="113"/>
                </a:lnTo>
                <a:lnTo>
                  <a:pt x="355" y="113"/>
                </a:lnTo>
                <a:lnTo>
                  <a:pt x="353" y="113"/>
                </a:lnTo>
                <a:lnTo>
                  <a:pt x="353" y="113"/>
                </a:lnTo>
                <a:lnTo>
                  <a:pt x="353" y="113"/>
                </a:lnTo>
                <a:lnTo>
                  <a:pt x="353" y="113"/>
                </a:lnTo>
                <a:lnTo>
                  <a:pt x="355" y="111"/>
                </a:lnTo>
                <a:lnTo>
                  <a:pt x="356" y="111"/>
                </a:lnTo>
                <a:lnTo>
                  <a:pt x="356" y="110"/>
                </a:lnTo>
                <a:lnTo>
                  <a:pt x="356" y="110"/>
                </a:lnTo>
                <a:lnTo>
                  <a:pt x="356" y="110"/>
                </a:lnTo>
                <a:lnTo>
                  <a:pt x="356" y="110"/>
                </a:lnTo>
                <a:lnTo>
                  <a:pt x="355" y="110"/>
                </a:lnTo>
                <a:lnTo>
                  <a:pt x="355" y="110"/>
                </a:lnTo>
                <a:lnTo>
                  <a:pt x="355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3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2" y="110"/>
                </a:lnTo>
                <a:lnTo>
                  <a:pt x="350" y="111"/>
                </a:lnTo>
                <a:lnTo>
                  <a:pt x="350" y="111"/>
                </a:lnTo>
                <a:lnTo>
                  <a:pt x="350" y="111"/>
                </a:lnTo>
                <a:lnTo>
                  <a:pt x="350" y="111"/>
                </a:lnTo>
                <a:lnTo>
                  <a:pt x="349" y="111"/>
                </a:lnTo>
                <a:lnTo>
                  <a:pt x="349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1"/>
                </a:lnTo>
                <a:lnTo>
                  <a:pt x="346" y="113"/>
                </a:lnTo>
                <a:lnTo>
                  <a:pt x="348" y="113"/>
                </a:lnTo>
                <a:lnTo>
                  <a:pt x="348" y="113"/>
                </a:lnTo>
                <a:lnTo>
                  <a:pt x="346" y="113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4"/>
                </a:lnTo>
                <a:lnTo>
                  <a:pt x="345" y="113"/>
                </a:lnTo>
                <a:lnTo>
                  <a:pt x="343" y="113"/>
                </a:lnTo>
                <a:lnTo>
                  <a:pt x="343" y="114"/>
                </a:lnTo>
                <a:lnTo>
                  <a:pt x="343" y="114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6"/>
                </a:lnTo>
                <a:lnTo>
                  <a:pt x="342" y="117"/>
                </a:lnTo>
                <a:lnTo>
                  <a:pt x="342" y="117"/>
                </a:lnTo>
                <a:lnTo>
                  <a:pt x="342" y="116"/>
                </a:lnTo>
                <a:lnTo>
                  <a:pt x="342" y="116"/>
                </a:lnTo>
                <a:lnTo>
                  <a:pt x="340" y="116"/>
                </a:lnTo>
                <a:lnTo>
                  <a:pt x="339" y="117"/>
                </a:lnTo>
                <a:lnTo>
                  <a:pt x="339" y="116"/>
                </a:lnTo>
                <a:lnTo>
                  <a:pt x="339" y="116"/>
                </a:lnTo>
                <a:lnTo>
                  <a:pt x="339" y="116"/>
                </a:lnTo>
                <a:lnTo>
                  <a:pt x="338" y="116"/>
                </a:lnTo>
                <a:lnTo>
                  <a:pt x="338" y="116"/>
                </a:lnTo>
                <a:lnTo>
                  <a:pt x="338" y="117"/>
                </a:lnTo>
                <a:lnTo>
                  <a:pt x="338" y="117"/>
                </a:lnTo>
                <a:lnTo>
                  <a:pt x="338" y="117"/>
                </a:lnTo>
                <a:lnTo>
                  <a:pt x="338" y="117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18"/>
                </a:lnTo>
                <a:lnTo>
                  <a:pt x="338" y="120"/>
                </a:lnTo>
                <a:lnTo>
                  <a:pt x="338" y="120"/>
                </a:lnTo>
                <a:lnTo>
                  <a:pt x="338" y="121"/>
                </a:lnTo>
                <a:lnTo>
                  <a:pt x="339" y="121"/>
                </a:lnTo>
                <a:lnTo>
                  <a:pt x="340" y="121"/>
                </a:lnTo>
                <a:lnTo>
                  <a:pt x="340" y="121"/>
                </a:lnTo>
                <a:lnTo>
                  <a:pt x="342" y="121"/>
                </a:lnTo>
                <a:lnTo>
                  <a:pt x="342" y="121"/>
                </a:lnTo>
                <a:lnTo>
                  <a:pt x="342" y="121"/>
                </a:lnTo>
                <a:lnTo>
                  <a:pt x="343" y="120"/>
                </a:lnTo>
                <a:lnTo>
                  <a:pt x="343" y="120"/>
                </a:lnTo>
                <a:lnTo>
                  <a:pt x="343" y="120"/>
                </a:lnTo>
                <a:lnTo>
                  <a:pt x="342" y="120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3" y="118"/>
                </a:lnTo>
                <a:lnTo>
                  <a:pt x="345" y="120"/>
                </a:lnTo>
                <a:lnTo>
                  <a:pt x="345" y="120"/>
                </a:lnTo>
                <a:lnTo>
                  <a:pt x="346" y="120"/>
                </a:lnTo>
                <a:lnTo>
                  <a:pt x="346" y="120"/>
                </a:lnTo>
                <a:lnTo>
                  <a:pt x="345" y="120"/>
                </a:lnTo>
                <a:lnTo>
                  <a:pt x="343" y="121"/>
                </a:lnTo>
                <a:lnTo>
                  <a:pt x="343" y="121"/>
                </a:lnTo>
                <a:lnTo>
                  <a:pt x="343" y="123"/>
                </a:lnTo>
                <a:lnTo>
                  <a:pt x="343" y="123"/>
                </a:lnTo>
                <a:lnTo>
                  <a:pt x="343" y="124"/>
                </a:lnTo>
                <a:lnTo>
                  <a:pt x="343" y="124"/>
                </a:lnTo>
                <a:lnTo>
                  <a:pt x="343" y="124"/>
                </a:lnTo>
                <a:lnTo>
                  <a:pt x="343" y="125"/>
                </a:lnTo>
                <a:lnTo>
                  <a:pt x="343" y="125"/>
                </a:lnTo>
                <a:lnTo>
                  <a:pt x="343" y="127"/>
                </a:lnTo>
                <a:lnTo>
                  <a:pt x="343" y="127"/>
                </a:lnTo>
                <a:lnTo>
                  <a:pt x="343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7"/>
                </a:lnTo>
                <a:lnTo>
                  <a:pt x="342" y="128"/>
                </a:lnTo>
                <a:lnTo>
                  <a:pt x="342" y="128"/>
                </a:lnTo>
                <a:lnTo>
                  <a:pt x="342" y="128"/>
                </a:lnTo>
                <a:lnTo>
                  <a:pt x="343" y="128"/>
                </a:lnTo>
                <a:lnTo>
                  <a:pt x="343" y="128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7"/>
                </a:lnTo>
                <a:lnTo>
                  <a:pt x="345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28"/>
                </a:lnTo>
                <a:lnTo>
                  <a:pt x="346" y="130"/>
                </a:lnTo>
                <a:lnTo>
                  <a:pt x="346" y="130"/>
                </a:lnTo>
                <a:lnTo>
                  <a:pt x="346" y="130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1"/>
                </a:lnTo>
                <a:lnTo>
                  <a:pt x="345" y="130"/>
                </a:lnTo>
                <a:lnTo>
                  <a:pt x="345" y="130"/>
                </a:lnTo>
                <a:lnTo>
                  <a:pt x="345" y="130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8"/>
                </a:lnTo>
                <a:lnTo>
                  <a:pt x="345" y="127"/>
                </a:lnTo>
                <a:lnTo>
                  <a:pt x="345" y="127"/>
                </a:lnTo>
                <a:lnTo>
                  <a:pt x="343" y="128"/>
                </a:lnTo>
                <a:lnTo>
                  <a:pt x="343" y="128"/>
                </a:lnTo>
                <a:lnTo>
                  <a:pt x="343" y="128"/>
                </a:lnTo>
                <a:lnTo>
                  <a:pt x="343" y="128"/>
                </a:lnTo>
                <a:lnTo>
                  <a:pt x="343" y="130"/>
                </a:lnTo>
                <a:lnTo>
                  <a:pt x="343" y="130"/>
                </a:lnTo>
                <a:lnTo>
                  <a:pt x="343" y="130"/>
                </a:lnTo>
                <a:lnTo>
                  <a:pt x="343" y="130"/>
                </a:lnTo>
                <a:lnTo>
                  <a:pt x="343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1"/>
                </a:lnTo>
                <a:lnTo>
                  <a:pt x="342" y="130"/>
                </a:lnTo>
                <a:lnTo>
                  <a:pt x="342" y="130"/>
                </a:lnTo>
                <a:lnTo>
                  <a:pt x="342" y="130"/>
                </a:lnTo>
                <a:lnTo>
                  <a:pt x="342" y="130"/>
                </a:lnTo>
                <a:lnTo>
                  <a:pt x="342" y="128"/>
                </a:lnTo>
                <a:lnTo>
                  <a:pt x="342" y="128"/>
                </a:lnTo>
                <a:lnTo>
                  <a:pt x="342" y="130"/>
                </a:lnTo>
                <a:lnTo>
                  <a:pt x="340" y="130"/>
                </a:lnTo>
                <a:lnTo>
                  <a:pt x="340" y="130"/>
                </a:lnTo>
                <a:lnTo>
                  <a:pt x="339" y="131"/>
                </a:lnTo>
                <a:lnTo>
                  <a:pt x="339" y="131"/>
                </a:lnTo>
                <a:lnTo>
                  <a:pt x="339" y="133"/>
                </a:lnTo>
                <a:lnTo>
                  <a:pt x="339" y="133"/>
                </a:lnTo>
                <a:lnTo>
                  <a:pt x="339" y="133"/>
                </a:lnTo>
                <a:lnTo>
                  <a:pt x="338" y="133"/>
                </a:lnTo>
                <a:lnTo>
                  <a:pt x="336" y="133"/>
                </a:lnTo>
                <a:lnTo>
                  <a:pt x="336" y="134"/>
                </a:lnTo>
                <a:lnTo>
                  <a:pt x="336" y="134"/>
                </a:lnTo>
                <a:lnTo>
                  <a:pt x="336" y="133"/>
                </a:lnTo>
                <a:lnTo>
                  <a:pt x="335" y="133"/>
                </a:lnTo>
                <a:lnTo>
                  <a:pt x="335" y="133"/>
                </a:lnTo>
                <a:lnTo>
                  <a:pt x="335" y="133"/>
                </a:lnTo>
                <a:lnTo>
                  <a:pt x="335" y="131"/>
                </a:lnTo>
                <a:lnTo>
                  <a:pt x="335" y="131"/>
                </a:lnTo>
                <a:lnTo>
                  <a:pt x="335" y="131"/>
                </a:lnTo>
                <a:lnTo>
                  <a:pt x="336" y="131"/>
                </a:lnTo>
                <a:lnTo>
                  <a:pt x="336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30"/>
                </a:lnTo>
                <a:lnTo>
                  <a:pt x="338" y="128"/>
                </a:lnTo>
                <a:lnTo>
                  <a:pt x="338" y="128"/>
                </a:lnTo>
                <a:lnTo>
                  <a:pt x="338" y="128"/>
                </a:lnTo>
                <a:lnTo>
                  <a:pt x="336" y="128"/>
                </a:lnTo>
                <a:lnTo>
                  <a:pt x="336" y="128"/>
                </a:lnTo>
                <a:lnTo>
                  <a:pt x="336" y="128"/>
                </a:lnTo>
                <a:lnTo>
                  <a:pt x="336" y="127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5" y="128"/>
                </a:lnTo>
                <a:lnTo>
                  <a:pt x="333" y="127"/>
                </a:lnTo>
                <a:lnTo>
                  <a:pt x="333" y="127"/>
                </a:lnTo>
                <a:lnTo>
                  <a:pt x="335" y="127"/>
                </a:lnTo>
                <a:lnTo>
                  <a:pt x="335" y="127"/>
                </a:lnTo>
                <a:lnTo>
                  <a:pt x="336" y="127"/>
                </a:lnTo>
                <a:lnTo>
                  <a:pt x="336" y="127"/>
                </a:lnTo>
                <a:lnTo>
                  <a:pt x="336" y="125"/>
                </a:lnTo>
                <a:lnTo>
                  <a:pt x="336" y="125"/>
                </a:lnTo>
                <a:lnTo>
                  <a:pt x="336" y="127"/>
                </a:lnTo>
                <a:lnTo>
                  <a:pt x="336" y="125"/>
                </a:lnTo>
                <a:lnTo>
                  <a:pt x="338" y="125"/>
                </a:lnTo>
                <a:lnTo>
                  <a:pt x="338" y="125"/>
                </a:lnTo>
                <a:lnTo>
                  <a:pt x="338" y="124"/>
                </a:lnTo>
                <a:lnTo>
                  <a:pt x="338" y="124"/>
                </a:lnTo>
                <a:lnTo>
                  <a:pt x="338" y="124"/>
                </a:lnTo>
                <a:lnTo>
                  <a:pt x="339" y="124"/>
                </a:lnTo>
                <a:lnTo>
                  <a:pt x="339" y="124"/>
                </a:lnTo>
                <a:lnTo>
                  <a:pt x="339" y="125"/>
                </a:lnTo>
                <a:lnTo>
                  <a:pt x="339" y="125"/>
                </a:lnTo>
                <a:lnTo>
                  <a:pt x="339" y="125"/>
                </a:lnTo>
                <a:lnTo>
                  <a:pt x="340" y="125"/>
                </a:lnTo>
                <a:lnTo>
                  <a:pt x="340" y="125"/>
                </a:lnTo>
                <a:lnTo>
                  <a:pt x="340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5"/>
                </a:lnTo>
                <a:lnTo>
                  <a:pt x="342" y="124"/>
                </a:lnTo>
                <a:lnTo>
                  <a:pt x="342" y="124"/>
                </a:lnTo>
                <a:lnTo>
                  <a:pt x="342" y="123"/>
                </a:lnTo>
                <a:lnTo>
                  <a:pt x="342" y="123"/>
                </a:lnTo>
                <a:lnTo>
                  <a:pt x="342" y="121"/>
                </a:lnTo>
                <a:lnTo>
                  <a:pt x="342" y="121"/>
                </a:lnTo>
                <a:lnTo>
                  <a:pt x="340" y="121"/>
                </a:lnTo>
                <a:lnTo>
                  <a:pt x="340" y="123"/>
                </a:lnTo>
                <a:lnTo>
                  <a:pt x="339" y="123"/>
                </a:lnTo>
                <a:lnTo>
                  <a:pt x="338" y="124"/>
                </a:lnTo>
                <a:lnTo>
                  <a:pt x="336" y="124"/>
                </a:lnTo>
                <a:lnTo>
                  <a:pt x="336" y="124"/>
                </a:lnTo>
                <a:lnTo>
                  <a:pt x="336" y="124"/>
                </a:lnTo>
                <a:lnTo>
                  <a:pt x="330" y="125"/>
                </a:lnTo>
                <a:lnTo>
                  <a:pt x="329" y="125"/>
                </a:lnTo>
                <a:lnTo>
                  <a:pt x="329" y="125"/>
                </a:lnTo>
                <a:lnTo>
                  <a:pt x="330" y="125"/>
                </a:lnTo>
                <a:lnTo>
                  <a:pt x="330" y="125"/>
                </a:lnTo>
                <a:lnTo>
                  <a:pt x="332" y="125"/>
                </a:lnTo>
                <a:lnTo>
                  <a:pt x="332" y="124"/>
                </a:lnTo>
                <a:lnTo>
                  <a:pt x="332" y="124"/>
                </a:lnTo>
                <a:lnTo>
                  <a:pt x="332" y="124"/>
                </a:lnTo>
                <a:lnTo>
                  <a:pt x="332" y="124"/>
                </a:lnTo>
                <a:lnTo>
                  <a:pt x="333" y="124"/>
                </a:lnTo>
                <a:lnTo>
                  <a:pt x="333" y="124"/>
                </a:lnTo>
                <a:lnTo>
                  <a:pt x="333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3"/>
                </a:lnTo>
                <a:lnTo>
                  <a:pt x="335" y="124"/>
                </a:lnTo>
                <a:lnTo>
                  <a:pt x="336" y="124"/>
                </a:lnTo>
                <a:lnTo>
                  <a:pt x="336" y="124"/>
                </a:lnTo>
                <a:lnTo>
                  <a:pt x="336" y="123"/>
                </a:lnTo>
                <a:lnTo>
                  <a:pt x="338" y="123"/>
                </a:lnTo>
                <a:lnTo>
                  <a:pt x="338" y="121"/>
                </a:lnTo>
                <a:lnTo>
                  <a:pt x="338" y="121"/>
                </a:lnTo>
                <a:lnTo>
                  <a:pt x="338" y="120"/>
                </a:lnTo>
                <a:lnTo>
                  <a:pt x="338" y="120"/>
                </a:lnTo>
                <a:lnTo>
                  <a:pt x="338" y="120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6" y="120"/>
                </a:lnTo>
                <a:lnTo>
                  <a:pt x="336" y="120"/>
                </a:lnTo>
                <a:lnTo>
                  <a:pt x="336" y="120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6" y="118"/>
                </a:lnTo>
                <a:lnTo>
                  <a:pt x="335" y="118"/>
                </a:lnTo>
                <a:lnTo>
                  <a:pt x="335" y="118"/>
                </a:lnTo>
                <a:lnTo>
                  <a:pt x="333" y="118"/>
                </a:lnTo>
                <a:lnTo>
                  <a:pt x="333" y="118"/>
                </a:lnTo>
                <a:lnTo>
                  <a:pt x="333" y="118"/>
                </a:lnTo>
                <a:lnTo>
                  <a:pt x="332" y="118"/>
                </a:lnTo>
                <a:lnTo>
                  <a:pt x="330" y="120"/>
                </a:lnTo>
                <a:lnTo>
                  <a:pt x="329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0"/>
                </a:lnTo>
                <a:lnTo>
                  <a:pt x="328" y="121"/>
                </a:lnTo>
                <a:lnTo>
                  <a:pt x="328" y="121"/>
                </a:lnTo>
                <a:lnTo>
                  <a:pt x="328" y="121"/>
                </a:lnTo>
                <a:lnTo>
                  <a:pt x="328" y="123"/>
                </a:lnTo>
                <a:lnTo>
                  <a:pt x="326" y="123"/>
                </a:lnTo>
                <a:lnTo>
                  <a:pt x="326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8" y="123"/>
                </a:lnTo>
                <a:lnTo>
                  <a:pt x="326" y="123"/>
                </a:lnTo>
                <a:lnTo>
                  <a:pt x="326" y="124"/>
                </a:lnTo>
                <a:lnTo>
                  <a:pt x="326" y="124"/>
                </a:lnTo>
                <a:lnTo>
                  <a:pt x="326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4"/>
                </a:lnTo>
                <a:lnTo>
                  <a:pt x="325" y="123"/>
                </a:lnTo>
                <a:lnTo>
                  <a:pt x="325" y="123"/>
                </a:lnTo>
                <a:lnTo>
                  <a:pt x="325" y="123"/>
                </a:lnTo>
                <a:lnTo>
                  <a:pt x="325" y="123"/>
                </a:lnTo>
                <a:lnTo>
                  <a:pt x="325" y="121"/>
                </a:lnTo>
                <a:lnTo>
                  <a:pt x="325" y="121"/>
                </a:lnTo>
                <a:lnTo>
                  <a:pt x="325" y="121"/>
                </a:lnTo>
                <a:lnTo>
                  <a:pt x="325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1"/>
                </a:lnTo>
                <a:lnTo>
                  <a:pt x="323" y="123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3" y="124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2" y="125"/>
                </a:lnTo>
                <a:lnTo>
                  <a:pt x="320" y="125"/>
                </a:lnTo>
                <a:lnTo>
                  <a:pt x="320" y="127"/>
                </a:lnTo>
                <a:lnTo>
                  <a:pt x="319" y="127"/>
                </a:lnTo>
                <a:lnTo>
                  <a:pt x="319" y="127"/>
                </a:lnTo>
                <a:lnTo>
                  <a:pt x="319" y="127"/>
                </a:lnTo>
                <a:lnTo>
                  <a:pt x="319" y="127"/>
                </a:lnTo>
                <a:lnTo>
                  <a:pt x="318" y="127"/>
                </a:lnTo>
                <a:lnTo>
                  <a:pt x="318" y="127"/>
                </a:lnTo>
                <a:lnTo>
                  <a:pt x="318" y="125"/>
                </a:lnTo>
                <a:lnTo>
                  <a:pt x="318" y="125"/>
                </a:lnTo>
                <a:lnTo>
                  <a:pt x="319" y="125"/>
                </a:lnTo>
                <a:lnTo>
                  <a:pt x="319" y="125"/>
                </a:lnTo>
                <a:lnTo>
                  <a:pt x="320" y="125"/>
                </a:lnTo>
                <a:lnTo>
                  <a:pt x="320" y="125"/>
                </a:lnTo>
                <a:lnTo>
                  <a:pt x="319" y="124"/>
                </a:lnTo>
                <a:lnTo>
                  <a:pt x="319" y="124"/>
                </a:lnTo>
                <a:lnTo>
                  <a:pt x="319" y="123"/>
                </a:lnTo>
                <a:lnTo>
                  <a:pt x="319" y="123"/>
                </a:lnTo>
                <a:lnTo>
                  <a:pt x="318" y="123"/>
                </a:lnTo>
                <a:lnTo>
                  <a:pt x="318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4"/>
                </a:lnTo>
                <a:lnTo>
                  <a:pt x="316" y="125"/>
                </a:lnTo>
                <a:lnTo>
                  <a:pt x="316" y="125"/>
                </a:lnTo>
                <a:lnTo>
                  <a:pt x="315" y="124"/>
                </a:lnTo>
                <a:lnTo>
                  <a:pt x="315" y="124"/>
                </a:lnTo>
                <a:lnTo>
                  <a:pt x="313" y="124"/>
                </a:lnTo>
                <a:lnTo>
                  <a:pt x="313" y="124"/>
                </a:lnTo>
                <a:lnTo>
                  <a:pt x="313" y="124"/>
                </a:lnTo>
                <a:lnTo>
                  <a:pt x="315" y="125"/>
                </a:lnTo>
                <a:lnTo>
                  <a:pt x="315" y="125"/>
                </a:lnTo>
                <a:lnTo>
                  <a:pt x="315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7"/>
                </a:lnTo>
                <a:lnTo>
                  <a:pt x="312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5"/>
                </a:lnTo>
                <a:lnTo>
                  <a:pt x="313" y="124"/>
                </a:lnTo>
                <a:lnTo>
                  <a:pt x="313" y="124"/>
                </a:lnTo>
                <a:lnTo>
                  <a:pt x="313" y="125"/>
                </a:lnTo>
                <a:lnTo>
                  <a:pt x="313" y="125"/>
                </a:lnTo>
                <a:lnTo>
                  <a:pt x="312" y="125"/>
                </a:lnTo>
                <a:lnTo>
                  <a:pt x="312" y="125"/>
                </a:lnTo>
                <a:lnTo>
                  <a:pt x="312" y="124"/>
                </a:lnTo>
                <a:lnTo>
                  <a:pt x="312" y="124"/>
                </a:lnTo>
                <a:lnTo>
                  <a:pt x="312" y="124"/>
                </a:lnTo>
                <a:lnTo>
                  <a:pt x="312" y="123"/>
                </a:lnTo>
                <a:lnTo>
                  <a:pt x="312" y="123"/>
                </a:lnTo>
                <a:lnTo>
                  <a:pt x="312" y="123"/>
                </a:lnTo>
                <a:lnTo>
                  <a:pt x="312" y="123"/>
                </a:lnTo>
                <a:lnTo>
                  <a:pt x="311" y="123"/>
                </a:lnTo>
                <a:lnTo>
                  <a:pt x="311" y="123"/>
                </a:lnTo>
                <a:lnTo>
                  <a:pt x="309" y="123"/>
                </a:lnTo>
                <a:lnTo>
                  <a:pt x="309" y="123"/>
                </a:lnTo>
                <a:lnTo>
                  <a:pt x="309" y="123"/>
                </a:lnTo>
                <a:lnTo>
                  <a:pt x="308" y="123"/>
                </a:lnTo>
                <a:lnTo>
                  <a:pt x="308" y="123"/>
                </a:lnTo>
                <a:lnTo>
                  <a:pt x="306" y="124"/>
                </a:lnTo>
                <a:lnTo>
                  <a:pt x="305" y="124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5" y="125"/>
                </a:lnTo>
                <a:lnTo>
                  <a:pt x="305" y="127"/>
                </a:lnTo>
                <a:lnTo>
                  <a:pt x="305" y="127"/>
                </a:lnTo>
                <a:lnTo>
                  <a:pt x="303" y="127"/>
                </a:lnTo>
                <a:lnTo>
                  <a:pt x="303" y="127"/>
                </a:lnTo>
                <a:lnTo>
                  <a:pt x="305" y="127"/>
                </a:lnTo>
                <a:lnTo>
                  <a:pt x="305" y="127"/>
                </a:lnTo>
                <a:lnTo>
                  <a:pt x="303" y="125"/>
                </a:lnTo>
                <a:lnTo>
                  <a:pt x="303" y="125"/>
                </a:lnTo>
                <a:lnTo>
                  <a:pt x="303" y="125"/>
                </a:lnTo>
                <a:lnTo>
                  <a:pt x="302" y="125"/>
                </a:lnTo>
                <a:lnTo>
                  <a:pt x="302" y="127"/>
                </a:lnTo>
                <a:lnTo>
                  <a:pt x="301" y="127"/>
                </a:lnTo>
                <a:lnTo>
                  <a:pt x="301" y="128"/>
                </a:lnTo>
                <a:lnTo>
                  <a:pt x="301" y="128"/>
                </a:lnTo>
                <a:lnTo>
                  <a:pt x="299" y="128"/>
                </a:lnTo>
                <a:lnTo>
                  <a:pt x="298" y="130"/>
                </a:lnTo>
                <a:lnTo>
                  <a:pt x="298" y="130"/>
                </a:lnTo>
                <a:lnTo>
                  <a:pt x="298" y="130"/>
                </a:lnTo>
                <a:lnTo>
                  <a:pt x="298" y="128"/>
                </a:lnTo>
                <a:lnTo>
                  <a:pt x="296" y="128"/>
                </a:lnTo>
                <a:lnTo>
                  <a:pt x="296" y="128"/>
                </a:lnTo>
                <a:lnTo>
                  <a:pt x="296" y="130"/>
                </a:lnTo>
                <a:lnTo>
                  <a:pt x="296" y="130"/>
                </a:lnTo>
                <a:lnTo>
                  <a:pt x="296" y="130"/>
                </a:lnTo>
                <a:lnTo>
                  <a:pt x="296" y="131"/>
                </a:lnTo>
                <a:lnTo>
                  <a:pt x="296" y="130"/>
                </a:lnTo>
                <a:lnTo>
                  <a:pt x="295" y="130"/>
                </a:lnTo>
                <a:lnTo>
                  <a:pt x="295" y="130"/>
                </a:lnTo>
                <a:lnTo>
                  <a:pt x="295" y="130"/>
                </a:lnTo>
                <a:lnTo>
                  <a:pt x="293" y="130"/>
                </a:lnTo>
                <a:lnTo>
                  <a:pt x="293" y="130"/>
                </a:lnTo>
                <a:lnTo>
                  <a:pt x="295" y="131"/>
                </a:lnTo>
                <a:lnTo>
                  <a:pt x="295" y="131"/>
                </a:lnTo>
                <a:lnTo>
                  <a:pt x="295" y="131"/>
                </a:lnTo>
                <a:lnTo>
                  <a:pt x="295" y="131"/>
                </a:lnTo>
                <a:lnTo>
                  <a:pt x="292" y="131"/>
                </a:lnTo>
                <a:lnTo>
                  <a:pt x="291" y="133"/>
                </a:lnTo>
                <a:lnTo>
                  <a:pt x="289" y="133"/>
                </a:lnTo>
                <a:lnTo>
                  <a:pt x="289" y="133"/>
                </a:lnTo>
                <a:lnTo>
                  <a:pt x="286" y="134"/>
                </a:lnTo>
                <a:lnTo>
                  <a:pt x="285" y="134"/>
                </a:lnTo>
                <a:lnTo>
                  <a:pt x="283" y="134"/>
                </a:lnTo>
                <a:lnTo>
                  <a:pt x="283" y="135"/>
                </a:lnTo>
                <a:lnTo>
                  <a:pt x="283" y="135"/>
                </a:lnTo>
                <a:lnTo>
                  <a:pt x="283" y="135"/>
                </a:lnTo>
                <a:lnTo>
                  <a:pt x="283" y="135"/>
                </a:lnTo>
                <a:lnTo>
                  <a:pt x="282" y="135"/>
                </a:lnTo>
                <a:lnTo>
                  <a:pt x="282" y="135"/>
                </a:lnTo>
                <a:lnTo>
                  <a:pt x="281" y="135"/>
                </a:lnTo>
                <a:lnTo>
                  <a:pt x="281" y="137"/>
                </a:lnTo>
                <a:lnTo>
                  <a:pt x="278" y="138"/>
                </a:lnTo>
                <a:lnTo>
                  <a:pt x="278" y="138"/>
                </a:lnTo>
                <a:lnTo>
                  <a:pt x="278" y="137"/>
                </a:lnTo>
                <a:lnTo>
                  <a:pt x="278" y="137"/>
                </a:lnTo>
                <a:lnTo>
                  <a:pt x="276" y="137"/>
                </a:lnTo>
                <a:lnTo>
                  <a:pt x="276" y="135"/>
                </a:lnTo>
                <a:lnTo>
                  <a:pt x="276" y="135"/>
                </a:lnTo>
                <a:lnTo>
                  <a:pt x="276" y="137"/>
                </a:lnTo>
                <a:lnTo>
                  <a:pt x="276" y="137"/>
                </a:lnTo>
                <a:lnTo>
                  <a:pt x="275" y="138"/>
                </a:lnTo>
                <a:lnTo>
                  <a:pt x="275" y="138"/>
                </a:lnTo>
                <a:lnTo>
                  <a:pt x="275" y="138"/>
                </a:lnTo>
                <a:lnTo>
                  <a:pt x="275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0"/>
                </a:lnTo>
                <a:lnTo>
                  <a:pt x="273" y="140"/>
                </a:lnTo>
                <a:lnTo>
                  <a:pt x="272" y="140"/>
                </a:lnTo>
                <a:lnTo>
                  <a:pt x="272" y="140"/>
                </a:lnTo>
                <a:lnTo>
                  <a:pt x="272" y="140"/>
                </a:lnTo>
                <a:lnTo>
                  <a:pt x="273" y="138"/>
                </a:lnTo>
                <a:lnTo>
                  <a:pt x="273" y="138"/>
                </a:lnTo>
                <a:lnTo>
                  <a:pt x="273" y="138"/>
                </a:lnTo>
                <a:lnTo>
                  <a:pt x="275" y="137"/>
                </a:lnTo>
                <a:lnTo>
                  <a:pt x="275" y="137"/>
                </a:lnTo>
                <a:lnTo>
                  <a:pt x="273" y="137"/>
                </a:lnTo>
                <a:lnTo>
                  <a:pt x="273" y="137"/>
                </a:lnTo>
                <a:lnTo>
                  <a:pt x="272" y="137"/>
                </a:lnTo>
                <a:lnTo>
                  <a:pt x="271" y="138"/>
                </a:lnTo>
                <a:lnTo>
                  <a:pt x="271" y="138"/>
                </a:lnTo>
                <a:lnTo>
                  <a:pt x="271" y="138"/>
                </a:lnTo>
                <a:lnTo>
                  <a:pt x="271" y="140"/>
                </a:lnTo>
                <a:lnTo>
                  <a:pt x="271" y="140"/>
                </a:lnTo>
                <a:lnTo>
                  <a:pt x="271" y="140"/>
                </a:lnTo>
                <a:lnTo>
                  <a:pt x="271" y="140"/>
                </a:lnTo>
                <a:lnTo>
                  <a:pt x="269" y="141"/>
                </a:lnTo>
                <a:lnTo>
                  <a:pt x="268" y="141"/>
                </a:lnTo>
                <a:lnTo>
                  <a:pt x="268" y="141"/>
                </a:lnTo>
                <a:lnTo>
                  <a:pt x="266" y="141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6" y="143"/>
                </a:lnTo>
                <a:lnTo>
                  <a:pt x="265" y="144"/>
                </a:lnTo>
                <a:lnTo>
                  <a:pt x="265" y="144"/>
                </a:lnTo>
                <a:lnTo>
                  <a:pt x="264" y="144"/>
                </a:lnTo>
                <a:lnTo>
                  <a:pt x="264" y="144"/>
                </a:lnTo>
                <a:lnTo>
                  <a:pt x="264" y="144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5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7"/>
                </a:lnTo>
                <a:lnTo>
                  <a:pt x="264" y="145"/>
                </a:lnTo>
                <a:lnTo>
                  <a:pt x="262" y="147"/>
                </a:lnTo>
                <a:lnTo>
                  <a:pt x="262" y="147"/>
                </a:lnTo>
                <a:lnTo>
                  <a:pt x="262" y="147"/>
                </a:lnTo>
                <a:lnTo>
                  <a:pt x="262" y="147"/>
                </a:lnTo>
                <a:lnTo>
                  <a:pt x="261" y="147"/>
                </a:lnTo>
                <a:lnTo>
                  <a:pt x="259" y="147"/>
                </a:lnTo>
                <a:lnTo>
                  <a:pt x="259" y="148"/>
                </a:lnTo>
                <a:lnTo>
                  <a:pt x="259" y="148"/>
                </a:lnTo>
                <a:lnTo>
                  <a:pt x="259" y="148"/>
                </a:lnTo>
                <a:lnTo>
                  <a:pt x="259" y="148"/>
                </a:lnTo>
                <a:lnTo>
                  <a:pt x="258" y="148"/>
                </a:lnTo>
                <a:lnTo>
                  <a:pt x="258" y="150"/>
                </a:lnTo>
                <a:lnTo>
                  <a:pt x="258" y="150"/>
                </a:lnTo>
                <a:lnTo>
                  <a:pt x="256" y="150"/>
                </a:lnTo>
                <a:lnTo>
                  <a:pt x="256" y="150"/>
                </a:lnTo>
                <a:lnTo>
                  <a:pt x="256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5" y="150"/>
                </a:lnTo>
                <a:lnTo>
                  <a:pt x="254" y="150"/>
                </a:lnTo>
                <a:lnTo>
                  <a:pt x="254" y="151"/>
                </a:lnTo>
                <a:lnTo>
                  <a:pt x="251" y="151"/>
                </a:lnTo>
                <a:lnTo>
                  <a:pt x="251" y="151"/>
                </a:lnTo>
                <a:lnTo>
                  <a:pt x="249" y="153"/>
                </a:lnTo>
                <a:lnTo>
                  <a:pt x="249" y="153"/>
                </a:lnTo>
                <a:lnTo>
                  <a:pt x="251" y="154"/>
                </a:lnTo>
                <a:lnTo>
                  <a:pt x="251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4"/>
                </a:lnTo>
                <a:lnTo>
                  <a:pt x="249" y="153"/>
                </a:lnTo>
                <a:lnTo>
                  <a:pt x="248" y="153"/>
                </a:lnTo>
                <a:lnTo>
                  <a:pt x="248" y="154"/>
                </a:lnTo>
                <a:lnTo>
                  <a:pt x="248" y="154"/>
                </a:lnTo>
                <a:lnTo>
                  <a:pt x="246" y="154"/>
                </a:lnTo>
                <a:lnTo>
                  <a:pt x="246" y="154"/>
                </a:lnTo>
                <a:lnTo>
                  <a:pt x="246" y="154"/>
                </a:lnTo>
                <a:lnTo>
                  <a:pt x="245" y="154"/>
                </a:lnTo>
                <a:lnTo>
                  <a:pt x="244" y="154"/>
                </a:lnTo>
                <a:lnTo>
                  <a:pt x="244" y="154"/>
                </a:lnTo>
                <a:lnTo>
                  <a:pt x="242" y="154"/>
                </a:lnTo>
                <a:lnTo>
                  <a:pt x="242" y="154"/>
                </a:lnTo>
                <a:lnTo>
                  <a:pt x="242" y="155"/>
                </a:lnTo>
                <a:lnTo>
                  <a:pt x="242" y="155"/>
                </a:lnTo>
                <a:lnTo>
                  <a:pt x="242" y="155"/>
                </a:lnTo>
                <a:lnTo>
                  <a:pt x="239" y="155"/>
                </a:lnTo>
                <a:lnTo>
                  <a:pt x="238" y="157"/>
                </a:lnTo>
                <a:lnTo>
                  <a:pt x="236" y="158"/>
                </a:lnTo>
                <a:lnTo>
                  <a:pt x="234" y="160"/>
                </a:lnTo>
                <a:lnTo>
                  <a:pt x="232" y="160"/>
                </a:lnTo>
                <a:lnTo>
                  <a:pt x="232" y="161"/>
                </a:lnTo>
                <a:lnTo>
                  <a:pt x="232" y="161"/>
                </a:lnTo>
                <a:lnTo>
                  <a:pt x="231" y="160"/>
                </a:lnTo>
                <a:lnTo>
                  <a:pt x="231" y="160"/>
                </a:lnTo>
                <a:lnTo>
                  <a:pt x="229" y="161"/>
                </a:lnTo>
                <a:lnTo>
                  <a:pt x="229" y="161"/>
                </a:lnTo>
                <a:lnTo>
                  <a:pt x="229" y="161"/>
                </a:lnTo>
                <a:lnTo>
                  <a:pt x="229" y="161"/>
                </a:lnTo>
                <a:lnTo>
                  <a:pt x="231" y="163"/>
                </a:lnTo>
                <a:lnTo>
                  <a:pt x="231" y="163"/>
                </a:lnTo>
                <a:lnTo>
                  <a:pt x="231" y="163"/>
                </a:lnTo>
                <a:lnTo>
                  <a:pt x="232" y="161"/>
                </a:lnTo>
                <a:lnTo>
                  <a:pt x="232" y="161"/>
                </a:lnTo>
                <a:lnTo>
                  <a:pt x="232" y="163"/>
                </a:lnTo>
                <a:lnTo>
                  <a:pt x="234" y="163"/>
                </a:lnTo>
                <a:lnTo>
                  <a:pt x="234" y="163"/>
                </a:lnTo>
                <a:lnTo>
                  <a:pt x="234" y="161"/>
                </a:lnTo>
                <a:lnTo>
                  <a:pt x="234" y="161"/>
                </a:lnTo>
                <a:lnTo>
                  <a:pt x="234" y="163"/>
                </a:lnTo>
                <a:lnTo>
                  <a:pt x="234" y="163"/>
                </a:lnTo>
                <a:lnTo>
                  <a:pt x="232" y="163"/>
                </a:lnTo>
                <a:lnTo>
                  <a:pt x="232" y="163"/>
                </a:lnTo>
                <a:lnTo>
                  <a:pt x="232" y="163"/>
                </a:lnTo>
                <a:lnTo>
                  <a:pt x="234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3"/>
                </a:lnTo>
                <a:lnTo>
                  <a:pt x="239" y="163"/>
                </a:lnTo>
                <a:lnTo>
                  <a:pt x="242" y="161"/>
                </a:lnTo>
                <a:lnTo>
                  <a:pt x="242" y="161"/>
                </a:lnTo>
                <a:lnTo>
                  <a:pt x="242" y="161"/>
                </a:lnTo>
                <a:lnTo>
                  <a:pt x="246" y="160"/>
                </a:lnTo>
                <a:lnTo>
                  <a:pt x="248" y="160"/>
                </a:lnTo>
                <a:lnTo>
                  <a:pt x="249" y="158"/>
                </a:lnTo>
                <a:lnTo>
                  <a:pt x="249" y="158"/>
                </a:lnTo>
                <a:lnTo>
                  <a:pt x="251" y="158"/>
                </a:lnTo>
                <a:lnTo>
                  <a:pt x="251" y="158"/>
                </a:lnTo>
                <a:lnTo>
                  <a:pt x="252" y="158"/>
                </a:lnTo>
                <a:lnTo>
                  <a:pt x="254" y="157"/>
                </a:lnTo>
                <a:lnTo>
                  <a:pt x="255" y="157"/>
                </a:lnTo>
                <a:lnTo>
                  <a:pt x="255" y="157"/>
                </a:lnTo>
                <a:lnTo>
                  <a:pt x="255" y="157"/>
                </a:lnTo>
                <a:lnTo>
                  <a:pt x="255" y="157"/>
                </a:lnTo>
                <a:lnTo>
                  <a:pt x="256" y="157"/>
                </a:lnTo>
                <a:lnTo>
                  <a:pt x="258" y="157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8" y="155"/>
                </a:lnTo>
                <a:lnTo>
                  <a:pt x="259" y="155"/>
                </a:lnTo>
                <a:lnTo>
                  <a:pt x="259" y="155"/>
                </a:lnTo>
                <a:lnTo>
                  <a:pt x="259" y="155"/>
                </a:lnTo>
                <a:lnTo>
                  <a:pt x="261" y="155"/>
                </a:lnTo>
                <a:lnTo>
                  <a:pt x="264" y="154"/>
                </a:lnTo>
                <a:lnTo>
                  <a:pt x="266" y="154"/>
                </a:lnTo>
                <a:lnTo>
                  <a:pt x="266" y="153"/>
                </a:lnTo>
                <a:lnTo>
                  <a:pt x="268" y="153"/>
                </a:lnTo>
                <a:lnTo>
                  <a:pt x="268" y="153"/>
                </a:lnTo>
                <a:lnTo>
                  <a:pt x="271" y="153"/>
                </a:lnTo>
                <a:lnTo>
                  <a:pt x="272" y="151"/>
                </a:lnTo>
                <a:lnTo>
                  <a:pt x="275" y="150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78" y="148"/>
                </a:lnTo>
                <a:lnTo>
                  <a:pt x="281" y="148"/>
                </a:lnTo>
                <a:lnTo>
                  <a:pt x="283" y="147"/>
                </a:lnTo>
                <a:lnTo>
                  <a:pt x="285" y="147"/>
                </a:lnTo>
                <a:lnTo>
                  <a:pt x="288" y="145"/>
                </a:lnTo>
                <a:lnTo>
                  <a:pt x="288" y="145"/>
                </a:lnTo>
                <a:lnTo>
                  <a:pt x="288" y="145"/>
                </a:lnTo>
                <a:lnTo>
                  <a:pt x="288" y="145"/>
                </a:lnTo>
                <a:lnTo>
                  <a:pt x="289" y="145"/>
                </a:lnTo>
                <a:lnTo>
                  <a:pt x="289" y="145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89" y="144"/>
                </a:lnTo>
                <a:lnTo>
                  <a:pt x="291" y="144"/>
                </a:lnTo>
                <a:lnTo>
                  <a:pt x="291" y="145"/>
                </a:lnTo>
                <a:lnTo>
                  <a:pt x="291" y="145"/>
                </a:lnTo>
                <a:lnTo>
                  <a:pt x="296" y="143"/>
                </a:lnTo>
                <a:lnTo>
                  <a:pt x="302" y="140"/>
                </a:lnTo>
                <a:lnTo>
                  <a:pt x="302" y="140"/>
                </a:lnTo>
                <a:lnTo>
                  <a:pt x="302" y="141"/>
                </a:lnTo>
                <a:lnTo>
                  <a:pt x="302" y="141"/>
                </a:lnTo>
                <a:lnTo>
                  <a:pt x="302" y="141"/>
                </a:lnTo>
                <a:lnTo>
                  <a:pt x="302" y="143"/>
                </a:lnTo>
                <a:lnTo>
                  <a:pt x="302" y="143"/>
                </a:lnTo>
                <a:lnTo>
                  <a:pt x="303" y="143"/>
                </a:lnTo>
                <a:lnTo>
                  <a:pt x="303" y="143"/>
                </a:lnTo>
                <a:lnTo>
                  <a:pt x="303" y="143"/>
                </a:lnTo>
                <a:lnTo>
                  <a:pt x="303" y="143"/>
                </a:lnTo>
                <a:lnTo>
                  <a:pt x="305" y="141"/>
                </a:lnTo>
                <a:lnTo>
                  <a:pt x="305" y="141"/>
                </a:lnTo>
                <a:lnTo>
                  <a:pt x="305" y="143"/>
                </a:lnTo>
                <a:lnTo>
                  <a:pt x="305" y="143"/>
                </a:lnTo>
                <a:lnTo>
                  <a:pt x="306" y="143"/>
                </a:lnTo>
                <a:lnTo>
                  <a:pt x="306" y="143"/>
                </a:lnTo>
                <a:lnTo>
                  <a:pt x="306" y="143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1"/>
                </a:lnTo>
                <a:lnTo>
                  <a:pt x="305" y="140"/>
                </a:lnTo>
                <a:lnTo>
                  <a:pt x="305" y="140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5" y="138"/>
                </a:lnTo>
                <a:lnTo>
                  <a:pt x="306" y="138"/>
                </a:lnTo>
                <a:lnTo>
                  <a:pt x="306" y="138"/>
                </a:lnTo>
                <a:lnTo>
                  <a:pt x="306" y="140"/>
                </a:lnTo>
                <a:lnTo>
                  <a:pt x="306" y="140"/>
                </a:lnTo>
                <a:lnTo>
                  <a:pt x="306" y="138"/>
                </a:lnTo>
                <a:lnTo>
                  <a:pt x="306" y="138"/>
                </a:lnTo>
                <a:lnTo>
                  <a:pt x="306" y="138"/>
                </a:lnTo>
                <a:lnTo>
                  <a:pt x="308" y="140"/>
                </a:lnTo>
                <a:lnTo>
                  <a:pt x="308" y="140"/>
                </a:lnTo>
                <a:lnTo>
                  <a:pt x="308" y="140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6" y="141"/>
                </a:lnTo>
                <a:lnTo>
                  <a:pt x="308" y="141"/>
                </a:lnTo>
                <a:lnTo>
                  <a:pt x="308" y="141"/>
                </a:lnTo>
                <a:lnTo>
                  <a:pt x="308" y="141"/>
                </a:lnTo>
                <a:lnTo>
                  <a:pt x="309" y="141"/>
                </a:lnTo>
                <a:lnTo>
                  <a:pt x="309" y="141"/>
                </a:lnTo>
                <a:lnTo>
                  <a:pt x="312" y="140"/>
                </a:lnTo>
                <a:lnTo>
                  <a:pt x="313" y="138"/>
                </a:lnTo>
                <a:lnTo>
                  <a:pt x="315" y="138"/>
                </a:lnTo>
                <a:lnTo>
                  <a:pt x="316" y="137"/>
                </a:lnTo>
                <a:lnTo>
                  <a:pt x="316" y="137"/>
                </a:lnTo>
                <a:lnTo>
                  <a:pt x="316" y="137"/>
                </a:lnTo>
                <a:lnTo>
                  <a:pt x="315" y="137"/>
                </a:lnTo>
                <a:lnTo>
                  <a:pt x="315" y="137"/>
                </a:lnTo>
                <a:lnTo>
                  <a:pt x="315" y="137"/>
                </a:lnTo>
                <a:lnTo>
                  <a:pt x="316" y="135"/>
                </a:lnTo>
                <a:lnTo>
                  <a:pt x="318" y="134"/>
                </a:lnTo>
                <a:lnTo>
                  <a:pt x="319" y="134"/>
                </a:lnTo>
                <a:lnTo>
                  <a:pt x="319" y="135"/>
                </a:lnTo>
                <a:lnTo>
                  <a:pt x="319" y="135"/>
                </a:lnTo>
                <a:lnTo>
                  <a:pt x="319" y="135"/>
                </a:lnTo>
                <a:lnTo>
                  <a:pt x="319" y="135"/>
                </a:lnTo>
                <a:lnTo>
                  <a:pt x="318" y="137"/>
                </a:lnTo>
                <a:lnTo>
                  <a:pt x="318" y="137"/>
                </a:lnTo>
                <a:lnTo>
                  <a:pt x="318" y="137"/>
                </a:lnTo>
                <a:lnTo>
                  <a:pt x="319" y="137"/>
                </a:lnTo>
                <a:lnTo>
                  <a:pt x="319" y="137"/>
                </a:lnTo>
                <a:lnTo>
                  <a:pt x="320" y="135"/>
                </a:lnTo>
                <a:lnTo>
                  <a:pt x="322" y="135"/>
                </a:lnTo>
                <a:lnTo>
                  <a:pt x="320" y="134"/>
                </a:lnTo>
                <a:lnTo>
                  <a:pt x="320" y="134"/>
                </a:lnTo>
                <a:lnTo>
                  <a:pt x="320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4"/>
                </a:lnTo>
                <a:lnTo>
                  <a:pt x="322" y="135"/>
                </a:lnTo>
                <a:lnTo>
                  <a:pt x="322" y="135"/>
                </a:lnTo>
                <a:lnTo>
                  <a:pt x="323" y="135"/>
                </a:lnTo>
                <a:lnTo>
                  <a:pt x="323" y="134"/>
                </a:lnTo>
                <a:lnTo>
                  <a:pt x="323" y="134"/>
                </a:lnTo>
                <a:lnTo>
                  <a:pt x="325" y="134"/>
                </a:lnTo>
                <a:lnTo>
                  <a:pt x="325" y="134"/>
                </a:lnTo>
                <a:lnTo>
                  <a:pt x="323" y="133"/>
                </a:lnTo>
                <a:lnTo>
                  <a:pt x="323" y="133"/>
                </a:lnTo>
                <a:lnTo>
                  <a:pt x="323" y="133"/>
                </a:lnTo>
                <a:lnTo>
                  <a:pt x="325" y="133"/>
                </a:lnTo>
                <a:lnTo>
                  <a:pt x="325" y="131"/>
                </a:lnTo>
                <a:lnTo>
                  <a:pt x="325" y="131"/>
                </a:lnTo>
                <a:lnTo>
                  <a:pt x="325" y="131"/>
                </a:lnTo>
                <a:lnTo>
                  <a:pt x="325" y="131"/>
                </a:lnTo>
                <a:lnTo>
                  <a:pt x="326" y="130"/>
                </a:lnTo>
                <a:lnTo>
                  <a:pt x="328" y="130"/>
                </a:lnTo>
                <a:lnTo>
                  <a:pt x="329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2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30" y="130"/>
                </a:lnTo>
                <a:lnTo>
                  <a:pt x="329" y="131"/>
                </a:lnTo>
                <a:lnTo>
                  <a:pt x="329" y="131"/>
                </a:lnTo>
                <a:lnTo>
                  <a:pt x="329" y="131"/>
                </a:lnTo>
                <a:lnTo>
                  <a:pt x="328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1"/>
                </a:lnTo>
                <a:lnTo>
                  <a:pt x="326" y="133"/>
                </a:lnTo>
                <a:lnTo>
                  <a:pt x="326" y="133"/>
                </a:lnTo>
                <a:lnTo>
                  <a:pt x="328" y="133"/>
                </a:lnTo>
                <a:lnTo>
                  <a:pt x="328" y="134"/>
                </a:lnTo>
                <a:lnTo>
                  <a:pt x="328" y="134"/>
                </a:lnTo>
                <a:lnTo>
                  <a:pt x="329" y="134"/>
                </a:lnTo>
                <a:lnTo>
                  <a:pt x="329" y="134"/>
                </a:lnTo>
                <a:lnTo>
                  <a:pt x="329" y="133"/>
                </a:lnTo>
                <a:lnTo>
                  <a:pt x="330" y="133"/>
                </a:lnTo>
                <a:lnTo>
                  <a:pt x="330" y="133"/>
                </a:lnTo>
                <a:lnTo>
                  <a:pt x="332" y="133"/>
                </a:lnTo>
                <a:lnTo>
                  <a:pt x="332" y="133"/>
                </a:lnTo>
                <a:lnTo>
                  <a:pt x="332" y="133"/>
                </a:lnTo>
                <a:lnTo>
                  <a:pt x="333" y="133"/>
                </a:lnTo>
                <a:lnTo>
                  <a:pt x="333" y="133"/>
                </a:lnTo>
                <a:lnTo>
                  <a:pt x="333" y="133"/>
                </a:lnTo>
                <a:lnTo>
                  <a:pt x="332" y="134"/>
                </a:lnTo>
                <a:lnTo>
                  <a:pt x="332" y="134"/>
                </a:lnTo>
                <a:lnTo>
                  <a:pt x="330" y="134"/>
                </a:lnTo>
                <a:lnTo>
                  <a:pt x="330" y="135"/>
                </a:lnTo>
                <a:lnTo>
                  <a:pt x="330" y="135"/>
                </a:lnTo>
                <a:lnTo>
                  <a:pt x="330" y="134"/>
                </a:lnTo>
                <a:lnTo>
                  <a:pt x="330" y="134"/>
                </a:lnTo>
                <a:lnTo>
                  <a:pt x="330" y="135"/>
                </a:lnTo>
                <a:lnTo>
                  <a:pt x="329" y="134"/>
                </a:lnTo>
                <a:lnTo>
                  <a:pt x="329" y="134"/>
                </a:lnTo>
                <a:lnTo>
                  <a:pt x="329" y="135"/>
                </a:lnTo>
                <a:lnTo>
                  <a:pt x="328" y="137"/>
                </a:lnTo>
                <a:lnTo>
                  <a:pt x="328" y="137"/>
                </a:lnTo>
                <a:lnTo>
                  <a:pt x="328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9" y="137"/>
                </a:lnTo>
                <a:lnTo>
                  <a:pt x="328" y="137"/>
                </a:lnTo>
                <a:lnTo>
                  <a:pt x="328" y="137"/>
                </a:lnTo>
                <a:lnTo>
                  <a:pt x="328" y="138"/>
                </a:lnTo>
                <a:lnTo>
                  <a:pt x="328" y="138"/>
                </a:lnTo>
                <a:lnTo>
                  <a:pt x="328" y="138"/>
                </a:lnTo>
                <a:lnTo>
                  <a:pt x="328" y="137"/>
                </a:lnTo>
                <a:lnTo>
                  <a:pt x="328" y="137"/>
                </a:lnTo>
                <a:lnTo>
                  <a:pt x="326" y="138"/>
                </a:lnTo>
                <a:lnTo>
                  <a:pt x="326" y="138"/>
                </a:lnTo>
                <a:lnTo>
                  <a:pt x="325" y="138"/>
                </a:lnTo>
                <a:lnTo>
                  <a:pt x="325" y="138"/>
                </a:lnTo>
                <a:lnTo>
                  <a:pt x="323" y="138"/>
                </a:lnTo>
                <a:lnTo>
                  <a:pt x="323" y="140"/>
                </a:lnTo>
                <a:lnTo>
                  <a:pt x="323" y="140"/>
                </a:lnTo>
                <a:lnTo>
                  <a:pt x="320" y="141"/>
                </a:lnTo>
                <a:lnTo>
                  <a:pt x="319" y="141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3"/>
                </a:lnTo>
                <a:lnTo>
                  <a:pt x="318" y="144"/>
                </a:lnTo>
                <a:lnTo>
                  <a:pt x="318" y="144"/>
                </a:lnTo>
                <a:lnTo>
                  <a:pt x="319" y="144"/>
                </a:lnTo>
                <a:lnTo>
                  <a:pt x="319" y="144"/>
                </a:lnTo>
                <a:lnTo>
                  <a:pt x="320" y="144"/>
                </a:lnTo>
                <a:lnTo>
                  <a:pt x="320" y="143"/>
                </a:lnTo>
                <a:lnTo>
                  <a:pt x="320" y="143"/>
                </a:lnTo>
                <a:lnTo>
                  <a:pt x="322" y="143"/>
                </a:lnTo>
                <a:lnTo>
                  <a:pt x="322" y="143"/>
                </a:lnTo>
                <a:lnTo>
                  <a:pt x="323" y="141"/>
                </a:lnTo>
                <a:lnTo>
                  <a:pt x="325" y="141"/>
                </a:lnTo>
                <a:lnTo>
                  <a:pt x="326" y="141"/>
                </a:lnTo>
                <a:lnTo>
                  <a:pt x="326" y="141"/>
                </a:lnTo>
                <a:lnTo>
                  <a:pt x="326" y="140"/>
                </a:lnTo>
                <a:lnTo>
                  <a:pt x="326" y="140"/>
                </a:lnTo>
                <a:lnTo>
                  <a:pt x="328" y="140"/>
                </a:lnTo>
                <a:lnTo>
                  <a:pt x="328" y="141"/>
                </a:lnTo>
                <a:lnTo>
                  <a:pt x="328" y="141"/>
                </a:lnTo>
                <a:lnTo>
                  <a:pt x="328" y="140"/>
                </a:lnTo>
                <a:lnTo>
                  <a:pt x="328" y="140"/>
                </a:lnTo>
                <a:lnTo>
                  <a:pt x="329" y="140"/>
                </a:lnTo>
                <a:lnTo>
                  <a:pt x="330" y="138"/>
                </a:lnTo>
                <a:lnTo>
                  <a:pt x="330" y="138"/>
                </a:lnTo>
                <a:lnTo>
                  <a:pt x="332" y="137"/>
                </a:lnTo>
                <a:lnTo>
                  <a:pt x="332" y="137"/>
                </a:lnTo>
                <a:lnTo>
                  <a:pt x="333" y="137"/>
                </a:lnTo>
                <a:lnTo>
                  <a:pt x="336" y="137"/>
                </a:lnTo>
                <a:lnTo>
                  <a:pt x="336" y="137"/>
                </a:lnTo>
                <a:lnTo>
                  <a:pt x="335" y="137"/>
                </a:lnTo>
                <a:lnTo>
                  <a:pt x="335" y="137"/>
                </a:lnTo>
                <a:lnTo>
                  <a:pt x="335" y="138"/>
                </a:lnTo>
                <a:lnTo>
                  <a:pt x="335" y="138"/>
                </a:lnTo>
                <a:lnTo>
                  <a:pt x="336" y="138"/>
                </a:lnTo>
                <a:lnTo>
                  <a:pt x="339" y="137"/>
                </a:lnTo>
                <a:lnTo>
                  <a:pt x="343" y="135"/>
                </a:lnTo>
                <a:lnTo>
                  <a:pt x="343" y="135"/>
                </a:lnTo>
                <a:lnTo>
                  <a:pt x="343" y="137"/>
                </a:lnTo>
                <a:lnTo>
                  <a:pt x="343" y="137"/>
                </a:lnTo>
                <a:lnTo>
                  <a:pt x="345" y="135"/>
                </a:lnTo>
                <a:lnTo>
                  <a:pt x="345" y="135"/>
                </a:lnTo>
                <a:lnTo>
                  <a:pt x="345" y="135"/>
                </a:lnTo>
                <a:lnTo>
                  <a:pt x="345" y="135"/>
                </a:lnTo>
                <a:lnTo>
                  <a:pt x="345" y="134"/>
                </a:lnTo>
                <a:lnTo>
                  <a:pt x="345" y="134"/>
                </a:lnTo>
                <a:lnTo>
                  <a:pt x="346" y="134"/>
                </a:lnTo>
                <a:lnTo>
                  <a:pt x="346" y="134"/>
                </a:lnTo>
                <a:lnTo>
                  <a:pt x="346" y="134"/>
                </a:lnTo>
                <a:lnTo>
                  <a:pt x="346" y="134"/>
                </a:lnTo>
                <a:lnTo>
                  <a:pt x="348" y="134"/>
                </a:lnTo>
                <a:lnTo>
                  <a:pt x="348" y="134"/>
                </a:lnTo>
                <a:lnTo>
                  <a:pt x="350" y="134"/>
                </a:lnTo>
                <a:lnTo>
                  <a:pt x="350" y="134"/>
                </a:lnTo>
                <a:lnTo>
                  <a:pt x="350" y="133"/>
                </a:lnTo>
                <a:lnTo>
                  <a:pt x="352" y="133"/>
                </a:lnTo>
                <a:lnTo>
                  <a:pt x="353" y="133"/>
                </a:lnTo>
                <a:lnTo>
                  <a:pt x="353" y="133"/>
                </a:lnTo>
                <a:lnTo>
                  <a:pt x="353" y="133"/>
                </a:lnTo>
                <a:lnTo>
                  <a:pt x="355" y="133"/>
                </a:lnTo>
                <a:lnTo>
                  <a:pt x="355" y="133"/>
                </a:lnTo>
                <a:lnTo>
                  <a:pt x="355" y="133"/>
                </a:lnTo>
                <a:lnTo>
                  <a:pt x="355" y="133"/>
                </a:lnTo>
                <a:lnTo>
                  <a:pt x="353" y="134"/>
                </a:lnTo>
                <a:lnTo>
                  <a:pt x="353" y="134"/>
                </a:lnTo>
                <a:lnTo>
                  <a:pt x="353" y="134"/>
                </a:lnTo>
                <a:lnTo>
                  <a:pt x="353" y="134"/>
                </a:lnTo>
                <a:lnTo>
                  <a:pt x="346" y="135"/>
                </a:lnTo>
                <a:lnTo>
                  <a:pt x="343" y="137"/>
                </a:lnTo>
                <a:lnTo>
                  <a:pt x="340" y="138"/>
                </a:lnTo>
                <a:lnTo>
                  <a:pt x="340" y="138"/>
                </a:lnTo>
                <a:lnTo>
                  <a:pt x="339" y="138"/>
                </a:lnTo>
                <a:lnTo>
                  <a:pt x="338" y="138"/>
                </a:lnTo>
                <a:lnTo>
                  <a:pt x="338" y="140"/>
                </a:lnTo>
                <a:lnTo>
                  <a:pt x="338" y="140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38"/>
                </a:lnTo>
                <a:lnTo>
                  <a:pt x="336" y="140"/>
                </a:lnTo>
                <a:lnTo>
                  <a:pt x="335" y="140"/>
                </a:lnTo>
                <a:lnTo>
                  <a:pt x="333" y="141"/>
                </a:lnTo>
                <a:lnTo>
                  <a:pt x="333" y="141"/>
                </a:lnTo>
                <a:lnTo>
                  <a:pt x="333" y="141"/>
                </a:lnTo>
                <a:lnTo>
                  <a:pt x="332" y="141"/>
                </a:lnTo>
                <a:lnTo>
                  <a:pt x="332" y="141"/>
                </a:lnTo>
                <a:lnTo>
                  <a:pt x="332" y="140"/>
                </a:lnTo>
                <a:lnTo>
                  <a:pt x="332" y="140"/>
                </a:lnTo>
                <a:lnTo>
                  <a:pt x="332" y="140"/>
                </a:lnTo>
                <a:lnTo>
                  <a:pt x="330" y="141"/>
                </a:lnTo>
                <a:lnTo>
                  <a:pt x="329" y="143"/>
                </a:lnTo>
                <a:lnTo>
                  <a:pt x="329" y="143"/>
                </a:lnTo>
                <a:lnTo>
                  <a:pt x="328" y="143"/>
                </a:lnTo>
                <a:lnTo>
                  <a:pt x="326" y="145"/>
                </a:lnTo>
                <a:lnTo>
                  <a:pt x="326" y="145"/>
                </a:lnTo>
                <a:lnTo>
                  <a:pt x="326" y="144"/>
                </a:lnTo>
                <a:lnTo>
                  <a:pt x="325" y="144"/>
                </a:lnTo>
                <a:lnTo>
                  <a:pt x="323" y="145"/>
                </a:lnTo>
                <a:lnTo>
                  <a:pt x="323" y="145"/>
                </a:lnTo>
                <a:lnTo>
                  <a:pt x="323" y="145"/>
                </a:lnTo>
                <a:lnTo>
                  <a:pt x="323" y="147"/>
                </a:lnTo>
                <a:lnTo>
                  <a:pt x="323" y="147"/>
                </a:lnTo>
                <a:lnTo>
                  <a:pt x="323" y="145"/>
                </a:lnTo>
                <a:lnTo>
                  <a:pt x="323" y="145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2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20" y="147"/>
                </a:lnTo>
                <a:lnTo>
                  <a:pt x="319" y="147"/>
                </a:lnTo>
                <a:lnTo>
                  <a:pt x="319" y="147"/>
                </a:lnTo>
                <a:lnTo>
                  <a:pt x="319" y="148"/>
                </a:lnTo>
                <a:lnTo>
                  <a:pt x="318" y="150"/>
                </a:lnTo>
                <a:lnTo>
                  <a:pt x="318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50"/>
                </a:lnTo>
                <a:lnTo>
                  <a:pt x="316" y="148"/>
                </a:lnTo>
                <a:lnTo>
                  <a:pt x="316" y="148"/>
                </a:lnTo>
                <a:lnTo>
                  <a:pt x="316" y="148"/>
                </a:lnTo>
                <a:lnTo>
                  <a:pt x="316" y="148"/>
                </a:lnTo>
                <a:lnTo>
                  <a:pt x="315" y="147"/>
                </a:lnTo>
                <a:lnTo>
                  <a:pt x="315" y="147"/>
                </a:lnTo>
                <a:lnTo>
                  <a:pt x="313" y="147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48"/>
                </a:lnTo>
                <a:lnTo>
                  <a:pt x="312" y="150"/>
                </a:lnTo>
                <a:lnTo>
                  <a:pt x="312" y="150"/>
                </a:lnTo>
                <a:lnTo>
                  <a:pt x="312" y="150"/>
                </a:lnTo>
                <a:lnTo>
                  <a:pt x="312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0"/>
                </a:lnTo>
                <a:lnTo>
                  <a:pt x="311" y="151"/>
                </a:lnTo>
                <a:lnTo>
                  <a:pt x="311" y="151"/>
                </a:lnTo>
                <a:lnTo>
                  <a:pt x="311" y="151"/>
                </a:lnTo>
                <a:lnTo>
                  <a:pt x="311" y="153"/>
                </a:lnTo>
                <a:lnTo>
                  <a:pt x="309" y="153"/>
                </a:lnTo>
                <a:lnTo>
                  <a:pt x="308" y="153"/>
                </a:lnTo>
                <a:lnTo>
                  <a:pt x="308" y="154"/>
                </a:lnTo>
                <a:lnTo>
                  <a:pt x="308" y="154"/>
                </a:lnTo>
                <a:lnTo>
                  <a:pt x="308" y="155"/>
                </a:lnTo>
                <a:lnTo>
                  <a:pt x="308" y="155"/>
                </a:lnTo>
                <a:lnTo>
                  <a:pt x="309" y="155"/>
                </a:lnTo>
                <a:lnTo>
                  <a:pt x="309" y="154"/>
                </a:lnTo>
                <a:lnTo>
                  <a:pt x="309" y="154"/>
                </a:lnTo>
                <a:lnTo>
                  <a:pt x="311" y="153"/>
                </a:lnTo>
                <a:lnTo>
                  <a:pt x="311" y="154"/>
                </a:lnTo>
                <a:lnTo>
                  <a:pt x="311" y="154"/>
                </a:lnTo>
                <a:lnTo>
                  <a:pt x="312" y="153"/>
                </a:lnTo>
                <a:lnTo>
                  <a:pt x="312" y="153"/>
                </a:lnTo>
                <a:lnTo>
                  <a:pt x="312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1"/>
                </a:lnTo>
                <a:lnTo>
                  <a:pt x="313" y="151"/>
                </a:lnTo>
                <a:lnTo>
                  <a:pt x="313" y="151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3" y="153"/>
                </a:lnTo>
                <a:lnTo>
                  <a:pt x="315" y="153"/>
                </a:lnTo>
                <a:lnTo>
                  <a:pt x="316" y="153"/>
                </a:lnTo>
                <a:lnTo>
                  <a:pt x="316" y="153"/>
                </a:lnTo>
                <a:lnTo>
                  <a:pt x="318" y="151"/>
                </a:lnTo>
                <a:lnTo>
                  <a:pt x="319" y="150"/>
                </a:lnTo>
                <a:lnTo>
                  <a:pt x="320" y="150"/>
                </a:lnTo>
                <a:lnTo>
                  <a:pt x="322" y="150"/>
                </a:lnTo>
                <a:lnTo>
                  <a:pt x="322" y="150"/>
                </a:lnTo>
                <a:lnTo>
                  <a:pt x="322" y="150"/>
                </a:lnTo>
                <a:lnTo>
                  <a:pt x="322" y="150"/>
                </a:lnTo>
                <a:lnTo>
                  <a:pt x="323" y="150"/>
                </a:lnTo>
                <a:lnTo>
                  <a:pt x="323" y="148"/>
                </a:lnTo>
                <a:lnTo>
                  <a:pt x="326" y="148"/>
                </a:lnTo>
                <a:lnTo>
                  <a:pt x="328" y="147"/>
                </a:lnTo>
                <a:lnTo>
                  <a:pt x="329" y="147"/>
                </a:lnTo>
                <a:lnTo>
                  <a:pt x="330" y="147"/>
                </a:lnTo>
                <a:lnTo>
                  <a:pt x="330" y="147"/>
                </a:lnTo>
                <a:lnTo>
                  <a:pt x="330" y="147"/>
                </a:lnTo>
                <a:lnTo>
                  <a:pt x="332" y="147"/>
                </a:lnTo>
                <a:lnTo>
                  <a:pt x="333" y="145"/>
                </a:lnTo>
                <a:lnTo>
                  <a:pt x="335" y="144"/>
                </a:lnTo>
                <a:lnTo>
                  <a:pt x="335" y="144"/>
                </a:lnTo>
                <a:lnTo>
                  <a:pt x="336" y="144"/>
                </a:lnTo>
                <a:lnTo>
                  <a:pt x="336" y="144"/>
                </a:lnTo>
                <a:lnTo>
                  <a:pt x="338" y="144"/>
                </a:lnTo>
                <a:lnTo>
                  <a:pt x="339" y="144"/>
                </a:lnTo>
                <a:lnTo>
                  <a:pt x="340" y="143"/>
                </a:lnTo>
                <a:lnTo>
                  <a:pt x="343" y="141"/>
                </a:lnTo>
                <a:lnTo>
                  <a:pt x="343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5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1"/>
                </a:lnTo>
                <a:lnTo>
                  <a:pt x="346" y="140"/>
                </a:lnTo>
                <a:lnTo>
                  <a:pt x="346" y="140"/>
                </a:lnTo>
                <a:lnTo>
                  <a:pt x="349" y="138"/>
                </a:lnTo>
                <a:lnTo>
                  <a:pt x="350" y="138"/>
                </a:lnTo>
                <a:lnTo>
                  <a:pt x="352" y="137"/>
                </a:lnTo>
                <a:lnTo>
                  <a:pt x="352" y="137"/>
                </a:lnTo>
                <a:lnTo>
                  <a:pt x="352" y="138"/>
                </a:lnTo>
                <a:lnTo>
                  <a:pt x="353" y="138"/>
                </a:lnTo>
                <a:lnTo>
                  <a:pt x="353" y="138"/>
                </a:lnTo>
                <a:lnTo>
                  <a:pt x="353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5" y="138"/>
                </a:lnTo>
                <a:lnTo>
                  <a:pt x="356" y="138"/>
                </a:lnTo>
                <a:lnTo>
                  <a:pt x="356" y="138"/>
                </a:lnTo>
                <a:lnTo>
                  <a:pt x="356" y="137"/>
                </a:lnTo>
                <a:lnTo>
                  <a:pt x="356" y="137"/>
                </a:lnTo>
                <a:lnTo>
                  <a:pt x="358" y="137"/>
                </a:lnTo>
                <a:lnTo>
                  <a:pt x="360" y="137"/>
                </a:lnTo>
                <a:lnTo>
                  <a:pt x="363" y="135"/>
                </a:lnTo>
                <a:lnTo>
                  <a:pt x="365" y="134"/>
                </a:lnTo>
                <a:lnTo>
                  <a:pt x="363" y="134"/>
                </a:lnTo>
                <a:lnTo>
                  <a:pt x="363" y="134"/>
                </a:lnTo>
                <a:lnTo>
                  <a:pt x="365" y="134"/>
                </a:lnTo>
                <a:lnTo>
                  <a:pt x="365" y="134"/>
                </a:lnTo>
                <a:lnTo>
                  <a:pt x="366" y="134"/>
                </a:lnTo>
                <a:lnTo>
                  <a:pt x="366" y="133"/>
                </a:lnTo>
                <a:lnTo>
                  <a:pt x="366" y="133"/>
                </a:lnTo>
                <a:lnTo>
                  <a:pt x="367" y="134"/>
                </a:lnTo>
                <a:lnTo>
                  <a:pt x="367" y="134"/>
                </a:lnTo>
                <a:lnTo>
                  <a:pt x="367" y="134"/>
                </a:lnTo>
                <a:lnTo>
                  <a:pt x="369" y="134"/>
                </a:lnTo>
                <a:lnTo>
                  <a:pt x="369" y="134"/>
                </a:lnTo>
                <a:lnTo>
                  <a:pt x="367" y="134"/>
                </a:lnTo>
                <a:lnTo>
                  <a:pt x="369" y="134"/>
                </a:lnTo>
                <a:lnTo>
                  <a:pt x="369" y="134"/>
                </a:lnTo>
                <a:lnTo>
                  <a:pt x="367" y="135"/>
                </a:lnTo>
                <a:lnTo>
                  <a:pt x="367" y="135"/>
                </a:lnTo>
                <a:lnTo>
                  <a:pt x="365" y="135"/>
                </a:lnTo>
                <a:lnTo>
                  <a:pt x="365" y="135"/>
                </a:lnTo>
                <a:lnTo>
                  <a:pt x="363" y="135"/>
                </a:lnTo>
                <a:lnTo>
                  <a:pt x="363" y="137"/>
                </a:lnTo>
                <a:lnTo>
                  <a:pt x="363" y="137"/>
                </a:lnTo>
                <a:lnTo>
                  <a:pt x="363" y="137"/>
                </a:lnTo>
                <a:lnTo>
                  <a:pt x="363" y="137"/>
                </a:lnTo>
                <a:lnTo>
                  <a:pt x="363" y="138"/>
                </a:lnTo>
                <a:lnTo>
                  <a:pt x="363" y="138"/>
                </a:lnTo>
                <a:lnTo>
                  <a:pt x="362" y="138"/>
                </a:lnTo>
                <a:lnTo>
                  <a:pt x="359" y="138"/>
                </a:lnTo>
                <a:lnTo>
                  <a:pt x="358" y="140"/>
                </a:lnTo>
                <a:lnTo>
                  <a:pt x="356" y="141"/>
                </a:lnTo>
                <a:lnTo>
                  <a:pt x="356" y="141"/>
                </a:lnTo>
                <a:lnTo>
                  <a:pt x="355" y="141"/>
                </a:lnTo>
                <a:lnTo>
                  <a:pt x="353" y="143"/>
                </a:lnTo>
                <a:lnTo>
                  <a:pt x="352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50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8" y="144"/>
                </a:lnTo>
                <a:lnTo>
                  <a:pt x="348" y="144"/>
                </a:lnTo>
                <a:lnTo>
                  <a:pt x="348" y="144"/>
                </a:lnTo>
                <a:lnTo>
                  <a:pt x="348" y="144"/>
                </a:lnTo>
                <a:lnTo>
                  <a:pt x="348" y="145"/>
                </a:lnTo>
                <a:lnTo>
                  <a:pt x="346" y="145"/>
                </a:lnTo>
                <a:lnTo>
                  <a:pt x="345" y="145"/>
                </a:lnTo>
                <a:lnTo>
                  <a:pt x="345" y="145"/>
                </a:lnTo>
                <a:lnTo>
                  <a:pt x="345" y="145"/>
                </a:lnTo>
                <a:lnTo>
                  <a:pt x="345" y="147"/>
                </a:lnTo>
                <a:lnTo>
                  <a:pt x="343" y="147"/>
                </a:lnTo>
                <a:lnTo>
                  <a:pt x="345" y="147"/>
                </a:lnTo>
                <a:lnTo>
                  <a:pt x="345" y="147"/>
                </a:lnTo>
                <a:lnTo>
                  <a:pt x="343" y="147"/>
                </a:lnTo>
                <a:lnTo>
                  <a:pt x="343" y="147"/>
                </a:lnTo>
                <a:lnTo>
                  <a:pt x="342" y="147"/>
                </a:lnTo>
                <a:lnTo>
                  <a:pt x="342" y="147"/>
                </a:lnTo>
                <a:lnTo>
                  <a:pt x="342" y="147"/>
                </a:lnTo>
                <a:lnTo>
                  <a:pt x="340" y="148"/>
                </a:lnTo>
                <a:lnTo>
                  <a:pt x="340" y="148"/>
                </a:lnTo>
                <a:lnTo>
                  <a:pt x="339" y="147"/>
                </a:lnTo>
                <a:lnTo>
                  <a:pt x="342" y="145"/>
                </a:lnTo>
                <a:lnTo>
                  <a:pt x="342" y="145"/>
                </a:lnTo>
                <a:lnTo>
                  <a:pt x="342" y="145"/>
                </a:lnTo>
                <a:lnTo>
                  <a:pt x="342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3" y="145"/>
                </a:lnTo>
                <a:lnTo>
                  <a:pt x="345" y="145"/>
                </a:lnTo>
                <a:lnTo>
                  <a:pt x="345" y="144"/>
                </a:lnTo>
                <a:lnTo>
                  <a:pt x="345" y="144"/>
                </a:lnTo>
                <a:lnTo>
                  <a:pt x="345" y="144"/>
                </a:lnTo>
                <a:lnTo>
                  <a:pt x="345" y="144"/>
                </a:lnTo>
                <a:lnTo>
                  <a:pt x="343" y="144"/>
                </a:lnTo>
                <a:lnTo>
                  <a:pt x="340" y="144"/>
                </a:lnTo>
                <a:lnTo>
                  <a:pt x="336" y="147"/>
                </a:lnTo>
                <a:lnTo>
                  <a:pt x="336" y="147"/>
                </a:lnTo>
                <a:lnTo>
                  <a:pt x="335" y="147"/>
                </a:lnTo>
                <a:lnTo>
                  <a:pt x="335" y="147"/>
                </a:lnTo>
                <a:lnTo>
                  <a:pt x="332" y="148"/>
                </a:lnTo>
                <a:lnTo>
                  <a:pt x="328" y="150"/>
                </a:lnTo>
                <a:lnTo>
                  <a:pt x="328" y="150"/>
                </a:lnTo>
                <a:lnTo>
                  <a:pt x="328" y="150"/>
                </a:lnTo>
                <a:lnTo>
                  <a:pt x="326" y="150"/>
                </a:lnTo>
                <a:lnTo>
                  <a:pt x="326" y="150"/>
                </a:lnTo>
                <a:lnTo>
                  <a:pt x="326" y="151"/>
                </a:lnTo>
                <a:lnTo>
                  <a:pt x="329" y="151"/>
                </a:lnTo>
                <a:lnTo>
                  <a:pt x="329" y="151"/>
                </a:lnTo>
                <a:lnTo>
                  <a:pt x="329" y="151"/>
                </a:lnTo>
                <a:lnTo>
                  <a:pt x="329" y="151"/>
                </a:lnTo>
                <a:lnTo>
                  <a:pt x="328" y="151"/>
                </a:lnTo>
                <a:lnTo>
                  <a:pt x="326" y="151"/>
                </a:lnTo>
                <a:lnTo>
                  <a:pt x="326" y="153"/>
                </a:lnTo>
                <a:lnTo>
                  <a:pt x="326" y="153"/>
                </a:lnTo>
                <a:lnTo>
                  <a:pt x="326" y="153"/>
                </a:lnTo>
                <a:lnTo>
                  <a:pt x="326" y="153"/>
                </a:lnTo>
                <a:lnTo>
                  <a:pt x="326" y="151"/>
                </a:lnTo>
                <a:lnTo>
                  <a:pt x="325" y="151"/>
                </a:lnTo>
                <a:lnTo>
                  <a:pt x="325" y="151"/>
                </a:lnTo>
                <a:lnTo>
                  <a:pt x="325" y="153"/>
                </a:lnTo>
                <a:lnTo>
                  <a:pt x="325" y="153"/>
                </a:lnTo>
                <a:lnTo>
                  <a:pt x="325" y="153"/>
                </a:lnTo>
                <a:lnTo>
                  <a:pt x="325" y="154"/>
                </a:lnTo>
                <a:lnTo>
                  <a:pt x="325" y="154"/>
                </a:lnTo>
                <a:lnTo>
                  <a:pt x="325" y="155"/>
                </a:lnTo>
                <a:lnTo>
                  <a:pt x="325" y="155"/>
                </a:lnTo>
                <a:lnTo>
                  <a:pt x="325" y="155"/>
                </a:lnTo>
                <a:lnTo>
                  <a:pt x="326" y="155"/>
                </a:lnTo>
                <a:lnTo>
                  <a:pt x="326" y="155"/>
                </a:lnTo>
                <a:lnTo>
                  <a:pt x="326" y="155"/>
                </a:lnTo>
                <a:lnTo>
                  <a:pt x="326" y="157"/>
                </a:lnTo>
                <a:lnTo>
                  <a:pt x="326" y="157"/>
                </a:lnTo>
                <a:lnTo>
                  <a:pt x="326" y="157"/>
                </a:lnTo>
                <a:lnTo>
                  <a:pt x="326" y="157"/>
                </a:lnTo>
                <a:lnTo>
                  <a:pt x="328" y="157"/>
                </a:lnTo>
                <a:lnTo>
                  <a:pt x="329" y="157"/>
                </a:lnTo>
                <a:lnTo>
                  <a:pt x="330" y="157"/>
                </a:lnTo>
                <a:lnTo>
                  <a:pt x="332" y="155"/>
                </a:lnTo>
                <a:lnTo>
                  <a:pt x="332" y="155"/>
                </a:lnTo>
                <a:lnTo>
                  <a:pt x="332" y="155"/>
                </a:lnTo>
                <a:lnTo>
                  <a:pt x="332" y="154"/>
                </a:lnTo>
                <a:lnTo>
                  <a:pt x="333" y="154"/>
                </a:lnTo>
                <a:lnTo>
                  <a:pt x="335" y="154"/>
                </a:lnTo>
                <a:lnTo>
                  <a:pt x="335" y="154"/>
                </a:lnTo>
                <a:lnTo>
                  <a:pt x="336" y="154"/>
                </a:lnTo>
                <a:lnTo>
                  <a:pt x="336" y="154"/>
                </a:lnTo>
                <a:lnTo>
                  <a:pt x="335" y="153"/>
                </a:lnTo>
                <a:lnTo>
                  <a:pt x="335" y="153"/>
                </a:lnTo>
                <a:lnTo>
                  <a:pt x="335" y="153"/>
                </a:lnTo>
                <a:lnTo>
                  <a:pt x="336" y="153"/>
                </a:lnTo>
                <a:lnTo>
                  <a:pt x="336" y="153"/>
                </a:lnTo>
                <a:lnTo>
                  <a:pt x="338" y="153"/>
                </a:lnTo>
                <a:lnTo>
                  <a:pt x="338" y="151"/>
                </a:lnTo>
                <a:lnTo>
                  <a:pt x="338" y="151"/>
                </a:lnTo>
                <a:lnTo>
                  <a:pt x="339" y="151"/>
                </a:lnTo>
                <a:lnTo>
                  <a:pt x="339" y="151"/>
                </a:lnTo>
                <a:lnTo>
                  <a:pt x="340" y="151"/>
                </a:lnTo>
                <a:lnTo>
                  <a:pt x="340" y="151"/>
                </a:lnTo>
                <a:lnTo>
                  <a:pt x="340" y="150"/>
                </a:lnTo>
                <a:lnTo>
                  <a:pt x="340" y="150"/>
                </a:lnTo>
                <a:lnTo>
                  <a:pt x="340" y="150"/>
                </a:lnTo>
                <a:lnTo>
                  <a:pt x="342" y="150"/>
                </a:lnTo>
                <a:lnTo>
                  <a:pt x="343" y="150"/>
                </a:lnTo>
                <a:lnTo>
                  <a:pt x="345" y="148"/>
                </a:lnTo>
                <a:lnTo>
                  <a:pt x="346" y="148"/>
                </a:lnTo>
                <a:lnTo>
                  <a:pt x="348" y="147"/>
                </a:lnTo>
                <a:lnTo>
                  <a:pt x="349" y="148"/>
                </a:lnTo>
                <a:lnTo>
                  <a:pt x="349" y="148"/>
                </a:lnTo>
                <a:lnTo>
                  <a:pt x="350" y="147"/>
                </a:lnTo>
                <a:lnTo>
                  <a:pt x="350" y="147"/>
                </a:lnTo>
                <a:lnTo>
                  <a:pt x="352" y="147"/>
                </a:lnTo>
                <a:lnTo>
                  <a:pt x="353" y="147"/>
                </a:lnTo>
                <a:lnTo>
                  <a:pt x="353" y="147"/>
                </a:lnTo>
                <a:lnTo>
                  <a:pt x="353" y="147"/>
                </a:lnTo>
                <a:lnTo>
                  <a:pt x="353" y="145"/>
                </a:lnTo>
                <a:lnTo>
                  <a:pt x="355" y="145"/>
                </a:lnTo>
                <a:lnTo>
                  <a:pt x="355" y="145"/>
                </a:lnTo>
                <a:lnTo>
                  <a:pt x="356" y="145"/>
                </a:lnTo>
                <a:lnTo>
                  <a:pt x="356" y="145"/>
                </a:lnTo>
                <a:lnTo>
                  <a:pt x="356" y="144"/>
                </a:lnTo>
                <a:lnTo>
                  <a:pt x="356" y="144"/>
                </a:lnTo>
                <a:lnTo>
                  <a:pt x="358" y="144"/>
                </a:lnTo>
                <a:lnTo>
                  <a:pt x="359" y="144"/>
                </a:lnTo>
                <a:lnTo>
                  <a:pt x="360" y="143"/>
                </a:lnTo>
                <a:lnTo>
                  <a:pt x="362" y="143"/>
                </a:lnTo>
                <a:lnTo>
                  <a:pt x="362" y="144"/>
                </a:lnTo>
                <a:lnTo>
                  <a:pt x="362" y="144"/>
                </a:lnTo>
                <a:lnTo>
                  <a:pt x="360" y="144"/>
                </a:lnTo>
                <a:lnTo>
                  <a:pt x="359" y="144"/>
                </a:lnTo>
                <a:lnTo>
                  <a:pt x="358" y="145"/>
                </a:lnTo>
                <a:lnTo>
                  <a:pt x="358" y="147"/>
                </a:lnTo>
                <a:lnTo>
                  <a:pt x="358" y="147"/>
                </a:lnTo>
                <a:lnTo>
                  <a:pt x="356" y="147"/>
                </a:lnTo>
                <a:lnTo>
                  <a:pt x="356" y="147"/>
                </a:lnTo>
                <a:lnTo>
                  <a:pt x="355" y="147"/>
                </a:lnTo>
                <a:lnTo>
                  <a:pt x="355" y="147"/>
                </a:lnTo>
                <a:lnTo>
                  <a:pt x="353" y="147"/>
                </a:lnTo>
                <a:lnTo>
                  <a:pt x="353" y="147"/>
                </a:lnTo>
                <a:lnTo>
                  <a:pt x="349" y="148"/>
                </a:lnTo>
                <a:lnTo>
                  <a:pt x="345" y="151"/>
                </a:lnTo>
                <a:lnTo>
                  <a:pt x="345" y="153"/>
                </a:lnTo>
                <a:lnTo>
                  <a:pt x="345" y="153"/>
                </a:lnTo>
                <a:lnTo>
                  <a:pt x="343" y="153"/>
                </a:lnTo>
                <a:lnTo>
                  <a:pt x="342" y="153"/>
                </a:lnTo>
                <a:lnTo>
                  <a:pt x="340" y="153"/>
                </a:lnTo>
                <a:lnTo>
                  <a:pt x="340" y="154"/>
                </a:lnTo>
                <a:lnTo>
                  <a:pt x="340" y="154"/>
                </a:lnTo>
                <a:lnTo>
                  <a:pt x="340" y="154"/>
                </a:lnTo>
                <a:lnTo>
                  <a:pt x="339" y="154"/>
                </a:lnTo>
                <a:lnTo>
                  <a:pt x="339" y="154"/>
                </a:lnTo>
                <a:lnTo>
                  <a:pt x="338" y="154"/>
                </a:lnTo>
                <a:lnTo>
                  <a:pt x="338" y="154"/>
                </a:lnTo>
                <a:lnTo>
                  <a:pt x="338" y="153"/>
                </a:lnTo>
                <a:lnTo>
                  <a:pt x="338" y="153"/>
                </a:lnTo>
                <a:lnTo>
                  <a:pt x="338" y="153"/>
                </a:lnTo>
                <a:lnTo>
                  <a:pt x="338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3"/>
                </a:lnTo>
                <a:lnTo>
                  <a:pt x="336" y="154"/>
                </a:lnTo>
                <a:lnTo>
                  <a:pt x="336" y="154"/>
                </a:lnTo>
                <a:lnTo>
                  <a:pt x="338" y="154"/>
                </a:lnTo>
                <a:lnTo>
                  <a:pt x="338" y="154"/>
                </a:lnTo>
                <a:lnTo>
                  <a:pt x="336" y="154"/>
                </a:lnTo>
                <a:lnTo>
                  <a:pt x="336" y="154"/>
                </a:lnTo>
                <a:lnTo>
                  <a:pt x="335" y="154"/>
                </a:lnTo>
                <a:lnTo>
                  <a:pt x="333" y="154"/>
                </a:lnTo>
                <a:lnTo>
                  <a:pt x="333" y="155"/>
                </a:lnTo>
                <a:lnTo>
                  <a:pt x="333" y="155"/>
                </a:lnTo>
                <a:lnTo>
                  <a:pt x="333" y="155"/>
                </a:lnTo>
                <a:lnTo>
                  <a:pt x="333" y="155"/>
                </a:lnTo>
                <a:lnTo>
                  <a:pt x="328" y="158"/>
                </a:lnTo>
                <a:lnTo>
                  <a:pt x="328" y="158"/>
                </a:lnTo>
                <a:lnTo>
                  <a:pt x="328" y="158"/>
                </a:lnTo>
                <a:lnTo>
                  <a:pt x="328" y="160"/>
                </a:lnTo>
                <a:lnTo>
                  <a:pt x="326" y="161"/>
                </a:lnTo>
                <a:lnTo>
                  <a:pt x="328" y="161"/>
                </a:lnTo>
                <a:lnTo>
                  <a:pt x="328" y="161"/>
                </a:lnTo>
                <a:lnTo>
                  <a:pt x="326" y="161"/>
                </a:lnTo>
                <a:lnTo>
                  <a:pt x="326" y="161"/>
                </a:lnTo>
                <a:lnTo>
                  <a:pt x="325" y="161"/>
                </a:lnTo>
                <a:lnTo>
                  <a:pt x="325" y="161"/>
                </a:lnTo>
                <a:lnTo>
                  <a:pt x="325" y="161"/>
                </a:lnTo>
                <a:lnTo>
                  <a:pt x="323" y="161"/>
                </a:lnTo>
                <a:lnTo>
                  <a:pt x="323" y="161"/>
                </a:lnTo>
                <a:lnTo>
                  <a:pt x="322" y="161"/>
                </a:lnTo>
                <a:lnTo>
                  <a:pt x="322" y="161"/>
                </a:lnTo>
                <a:lnTo>
                  <a:pt x="322" y="163"/>
                </a:lnTo>
                <a:lnTo>
                  <a:pt x="322" y="163"/>
                </a:lnTo>
                <a:lnTo>
                  <a:pt x="322" y="163"/>
                </a:lnTo>
                <a:lnTo>
                  <a:pt x="320" y="163"/>
                </a:lnTo>
                <a:lnTo>
                  <a:pt x="320" y="164"/>
                </a:lnTo>
                <a:lnTo>
                  <a:pt x="320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9" y="164"/>
                </a:lnTo>
                <a:lnTo>
                  <a:pt x="318" y="165"/>
                </a:lnTo>
                <a:lnTo>
                  <a:pt x="318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6" y="165"/>
                </a:lnTo>
                <a:lnTo>
                  <a:pt x="318" y="165"/>
                </a:lnTo>
                <a:lnTo>
                  <a:pt x="318" y="164"/>
                </a:lnTo>
                <a:lnTo>
                  <a:pt x="318" y="164"/>
                </a:lnTo>
                <a:lnTo>
                  <a:pt x="316" y="164"/>
                </a:lnTo>
                <a:lnTo>
                  <a:pt x="316" y="164"/>
                </a:lnTo>
                <a:lnTo>
                  <a:pt x="316" y="163"/>
                </a:lnTo>
                <a:lnTo>
                  <a:pt x="316" y="163"/>
                </a:lnTo>
                <a:lnTo>
                  <a:pt x="318" y="163"/>
                </a:lnTo>
                <a:lnTo>
                  <a:pt x="319" y="163"/>
                </a:lnTo>
                <a:lnTo>
                  <a:pt x="319" y="163"/>
                </a:lnTo>
                <a:lnTo>
                  <a:pt x="319" y="161"/>
                </a:lnTo>
                <a:lnTo>
                  <a:pt x="319" y="161"/>
                </a:lnTo>
                <a:lnTo>
                  <a:pt x="319" y="160"/>
                </a:lnTo>
                <a:lnTo>
                  <a:pt x="320" y="158"/>
                </a:lnTo>
                <a:lnTo>
                  <a:pt x="320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7"/>
                </a:lnTo>
                <a:lnTo>
                  <a:pt x="319" y="157"/>
                </a:lnTo>
                <a:lnTo>
                  <a:pt x="319" y="155"/>
                </a:lnTo>
                <a:lnTo>
                  <a:pt x="320" y="155"/>
                </a:lnTo>
                <a:lnTo>
                  <a:pt x="320" y="155"/>
                </a:lnTo>
                <a:lnTo>
                  <a:pt x="319" y="157"/>
                </a:lnTo>
                <a:lnTo>
                  <a:pt x="319" y="157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19" y="158"/>
                </a:lnTo>
                <a:lnTo>
                  <a:pt x="320" y="158"/>
                </a:lnTo>
                <a:lnTo>
                  <a:pt x="322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60"/>
                </a:lnTo>
                <a:lnTo>
                  <a:pt x="323" y="160"/>
                </a:lnTo>
                <a:lnTo>
                  <a:pt x="323" y="160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8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7"/>
                </a:lnTo>
                <a:lnTo>
                  <a:pt x="323" y="155"/>
                </a:lnTo>
                <a:lnTo>
                  <a:pt x="323" y="155"/>
                </a:lnTo>
                <a:lnTo>
                  <a:pt x="323" y="155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3" y="154"/>
                </a:lnTo>
                <a:lnTo>
                  <a:pt x="322" y="154"/>
                </a:lnTo>
                <a:lnTo>
                  <a:pt x="320" y="154"/>
                </a:lnTo>
                <a:lnTo>
                  <a:pt x="319" y="155"/>
                </a:lnTo>
                <a:lnTo>
                  <a:pt x="318" y="155"/>
                </a:lnTo>
                <a:lnTo>
                  <a:pt x="318" y="155"/>
                </a:lnTo>
                <a:lnTo>
                  <a:pt x="315" y="157"/>
                </a:lnTo>
                <a:lnTo>
                  <a:pt x="312" y="158"/>
                </a:lnTo>
                <a:lnTo>
                  <a:pt x="309" y="160"/>
                </a:lnTo>
                <a:lnTo>
                  <a:pt x="306" y="161"/>
                </a:lnTo>
                <a:lnTo>
                  <a:pt x="306" y="161"/>
                </a:lnTo>
                <a:lnTo>
                  <a:pt x="305" y="161"/>
                </a:lnTo>
                <a:lnTo>
                  <a:pt x="305" y="163"/>
                </a:lnTo>
                <a:lnTo>
                  <a:pt x="303" y="163"/>
                </a:lnTo>
                <a:lnTo>
                  <a:pt x="302" y="163"/>
                </a:lnTo>
                <a:lnTo>
                  <a:pt x="302" y="163"/>
                </a:lnTo>
                <a:lnTo>
                  <a:pt x="302" y="163"/>
                </a:lnTo>
                <a:lnTo>
                  <a:pt x="302" y="163"/>
                </a:lnTo>
                <a:lnTo>
                  <a:pt x="301" y="163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301" y="165"/>
                </a:lnTo>
                <a:lnTo>
                  <a:pt x="301" y="165"/>
                </a:lnTo>
                <a:lnTo>
                  <a:pt x="299" y="165"/>
                </a:lnTo>
                <a:lnTo>
                  <a:pt x="299" y="165"/>
                </a:lnTo>
                <a:lnTo>
                  <a:pt x="301" y="165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301" y="164"/>
                </a:lnTo>
                <a:lnTo>
                  <a:pt x="299" y="164"/>
                </a:lnTo>
                <a:lnTo>
                  <a:pt x="299" y="164"/>
                </a:lnTo>
                <a:lnTo>
                  <a:pt x="298" y="165"/>
                </a:lnTo>
                <a:lnTo>
                  <a:pt x="298" y="165"/>
                </a:lnTo>
                <a:lnTo>
                  <a:pt x="298" y="165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7"/>
                </a:lnTo>
                <a:lnTo>
                  <a:pt x="298" y="165"/>
                </a:lnTo>
                <a:lnTo>
                  <a:pt x="298" y="165"/>
                </a:lnTo>
                <a:lnTo>
                  <a:pt x="296" y="165"/>
                </a:lnTo>
                <a:lnTo>
                  <a:pt x="296" y="165"/>
                </a:lnTo>
                <a:lnTo>
                  <a:pt x="296" y="165"/>
                </a:lnTo>
                <a:lnTo>
                  <a:pt x="295" y="165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3" y="167"/>
                </a:lnTo>
                <a:lnTo>
                  <a:pt x="293" y="167"/>
                </a:lnTo>
                <a:lnTo>
                  <a:pt x="293" y="168"/>
                </a:lnTo>
                <a:lnTo>
                  <a:pt x="292" y="168"/>
                </a:lnTo>
                <a:lnTo>
                  <a:pt x="292" y="168"/>
                </a:lnTo>
                <a:lnTo>
                  <a:pt x="292" y="167"/>
                </a:lnTo>
                <a:lnTo>
                  <a:pt x="292" y="167"/>
                </a:lnTo>
                <a:lnTo>
                  <a:pt x="292" y="168"/>
                </a:lnTo>
                <a:lnTo>
                  <a:pt x="291" y="168"/>
                </a:lnTo>
                <a:lnTo>
                  <a:pt x="291" y="168"/>
                </a:lnTo>
                <a:lnTo>
                  <a:pt x="291" y="168"/>
                </a:lnTo>
                <a:lnTo>
                  <a:pt x="291" y="168"/>
                </a:lnTo>
                <a:lnTo>
                  <a:pt x="288" y="170"/>
                </a:lnTo>
                <a:lnTo>
                  <a:pt x="285" y="171"/>
                </a:lnTo>
                <a:lnTo>
                  <a:pt x="281" y="172"/>
                </a:lnTo>
                <a:lnTo>
                  <a:pt x="281" y="172"/>
                </a:lnTo>
                <a:lnTo>
                  <a:pt x="278" y="174"/>
                </a:lnTo>
                <a:lnTo>
                  <a:pt x="275" y="174"/>
                </a:lnTo>
                <a:lnTo>
                  <a:pt x="273" y="175"/>
                </a:lnTo>
                <a:lnTo>
                  <a:pt x="273" y="175"/>
                </a:lnTo>
                <a:lnTo>
                  <a:pt x="273" y="175"/>
                </a:lnTo>
                <a:lnTo>
                  <a:pt x="275" y="177"/>
                </a:lnTo>
                <a:lnTo>
                  <a:pt x="275" y="177"/>
                </a:lnTo>
                <a:lnTo>
                  <a:pt x="275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7"/>
                </a:lnTo>
                <a:lnTo>
                  <a:pt x="273" y="175"/>
                </a:lnTo>
                <a:lnTo>
                  <a:pt x="272" y="175"/>
                </a:lnTo>
                <a:lnTo>
                  <a:pt x="272" y="175"/>
                </a:lnTo>
                <a:lnTo>
                  <a:pt x="272" y="175"/>
                </a:lnTo>
                <a:lnTo>
                  <a:pt x="271" y="175"/>
                </a:lnTo>
                <a:lnTo>
                  <a:pt x="271" y="177"/>
                </a:lnTo>
                <a:lnTo>
                  <a:pt x="269" y="178"/>
                </a:lnTo>
                <a:lnTo>
                  <a:pt x="269" y="178"/>
                </a:lnTo>
                <a:lnTo>
                  <a:pt x="269" y="177"/>
                </a:lnTo>
                <a:lnTo>
                  <a:pt x="269" y="177"/>
                </a:lnTo>
                <a:lnTo>
                  <a:pt x="268" y="177"/>
                </a:lnTo>
                <a:lnTo>
                  <a:pt x="268" y="177"/>
                </a:lnTo>
                <a:lnTo>
                  <a:pt x="268" y="177"/>
                </a:lnTo>
                <a:lnTo>
                  <a:pt x="268" y="177"/>
                </a:lnTo>
                <a:lnTo>
                  <a:pt x="266" y="177"/>
                </a:lnTo>
                <a:lnTo>
                  <a:pt x="266" y="177"/>
                </a:lnTo>
                <a:lnTo>
                  <a:pt x="268" y="178"/>
                </a:lnTo>
                <a:lnTo>
                  <a:pt x="268" y="178"/>
                </a:lnTo>
                <a:lnTo>
                  <a:pt x="268" y="178"/>
                </a:lnTo>
                <a:lnTo>
                  <a:pt x="266" y="178"/>
                </a:lnTo>
                <a:lnTo>
                  <a:pt x="266" y="178"/>
                </a:lnTo>
                <a:lnTo>
                  <a:pt x="266" y="180"/>
                </a:lnTo>
                <a:lnTo>
                  <a:pt x="266" y="180"/>
                </a:lnTo>
                <a:lnTo>
                  <a:pt x="268" y="180"/>
                </a:lnTo>
                <a:lnTo>
                  <a:pt x="268" y="180"/>
                </a:lnTo>
                <a:lnTo>
                  <a:pt x="266" y="180"/>
                </a:lnTo>
                <a:lnTo>
                  <a:pt x="266" y="180"/>
                </a:lnTo>
                <a:lnTo>
                  <a:pt x="266" y="180"/>
                </a:lnTo>
                <a:lnTo>
                  <a:pt x="266" y="181"/>
                </a:lnTo>
                <a:lnTo>
                  <a:pt x="266" y="181"/>
                </a:lnTo>
                <a:lnTo>
                  <a:pt x="266" y="180"/>
                </a:lnTo>
                <a:lnTo>
                  <a:pt x="265" y="180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2" y="180"/>
                </a:lnTo>
                <a:lnTo>
                  <a:pt x="262" y="180"/>
                </a:lnTo>
                <a:lnTo>
                  <a:pt x="262" y="180"/>
                </a:lnTo>
                <a:lnTo>
                  <a:pt x="262" y="180"/>
                </a:lnTo>
                <a:lnTo>
                  <a:pt x="261" y="180"/>
                </a:lnTo>
                <a:lnTo>
                  <a:pt x="261" y="180"/>
                </a:lnTo>
                <a:lnTo>
                  <a:pt x="259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0"/>
                </a:lnTo>
                <a:lnTo>
                  <a:pt x="258" y="181"/>
                </a:lnTo>
                <a:lnTo>
                  <a:pt x="258" y="181"/>
                </a:lnTo>
                <a:lnTo>
                  <a:pt x="256" y="181"/>
                </a:lnTo>
                <a:lnTo>
                  <a:pt x="256" y="181"/>
                </a:lnTo>
                <a:lnTo>
                  <a:pt x="256" y="181"/>
                </a:lnTo>
                <a:lnTo>
                  <a:pt x="256" y="182"/>
                </a:lnTo>
                <a:lnTo>
                  <a:pt x="256" y="182"/>
                </a:lnTo>
                <a:lnTo>
                  <a:pt x="255" y="184"/>
                </a:lnTo>
                <a:lnTo>
                  <a:pt x="254" y="184"/>
                </a:lnTo>
                <a:lnTo>
                  <a:pt x="254" y="184"/>
                </a:lnTo>
                <a:lnTo>
                  <a:pt x="254" y="185"/>
                </a:lnTo>
                <a:lnTo>
                  <a:pt x="254" y="185"/>
                </a:lnTo>
                <a:lnTo>
                  <a:pt x="252" y="187"/>
                </a:lnTo>
                <a:lnTo>
                  <a:pt x="252" y="187"/>
                </a:lnTo>
                <a:lnTo>
                  <a:pt x="252" y="187"/>
                </a:lnTo>
                <a:lnTo>
                  <a:pt x="252" y="185"/>
                </a:lnTo>
                <a:lnTo>
                  <a:pt x="251" y="185"/>
                </a:lnTo>
                <a:lnTo>
                  <a:pt x="251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5"/>
                </a:lnTo>
                <a:lnTo>
                  <a:pt x="249" y="187"/>
                </a:lnTo>
                <a:lnTo>
                  <a:pt x="249" y="188"/>
                </a:lnTo>
                <a:lnTo>
                  <a:pt x="248" y="188"/>
                </a:lnTo>
                <a:lnTo>
                  <a:pt x="248" y="188"/>
                </a:lnTo>
                <a:lnTo>
                  <a:pt x="248" y="190"/>
                </a:lnTo>
                <a:lnTo>
                  <a:pt x="246" y="190"/>
                </a:lnTo>
                <a:lnTo>
                  <a:pt x="246" y="190"/>
                </a:lnTo>
                <a:lnTo>
                  <a:pt x="246" y="190"/>
                </a:lnTo>
                <a:lnTo>
                  <a:pt x="246" y="188"/>
                </a:lnTo>
                <a:lnTo>
                  <a:pt x="248" y="188"/>
                </a:lnTo>
                <a:lnTo>
                  <a:pt x="248" y="188"/>
                </a:lnTo>
                <a:lnTo>
                  <a:pt x="246" y="188"/>
                </a:lnTo>
                <a:lnTo>
                  <a:pt x="246" y="188"/>
                </a:lnTo>
                <a:lnTo>
                  <a:pt x="246" y="188"/>
                </a:lnTo>
                <a:lnTo>
                  <a:pt x="245" y="188"/>
                </a:lnTo>
                <a:lnTo>
                  <a:pt x="245" y="190"/>
                </a:lnTo>
                <a:lnTo>
                  <a:pt x="245" y="190"/>
                </a:lnTo>
                <a:lnTo>
                  <a:pt x="245" y="190"/>
                </a:lnTo>
                <a:lnTo>
                  <a:pt x="245" y="190"/>
                </a:lnTo>
                <a:lnTo>
                  <a:pt x="245" y="191"/>
                </a:lnTo>
                <a:lnTo>
                  <a:pt x="246" y="191"/>
                </a:lnTo>
                <a:lnTo>
                  <a:pt x="248" y="190"/>
                </a:lnTo>
                <a:lnTo>
                  <a:pt x="248" y="190"/>
                </a:lnTo>
                <a:lnTo>
                  <a:pt x="249" y="190"/>
                </a:lnTo>
                <a:lnTo>
                  <a:pt x="251" y="188"/>
                </a:lnTo>
                <a:lnTo>
                  <a:pt x="251" y="188"/>
                </a:lnTo>
                <a:lnTo>
                  <a:pt x="251" y="188"/>
                </a:lnTo>
                <a:lnTo>
                  <a:pt x="252" y="188"/>
                </a:lnTo>
                <a:lnTo>
                  <a:pt x="252" y="190"/>
                </a:lnTo>
                <a:lnTo>
                  <a:pt x="251" y="191"/>
                </a:lnTo>
                <a:lnTo>
                  <a:pt x="251" y="191"/>
                </a:lnTo>
                <a:lnTo>
                  <a:pt x="251" y="191"/>
                </a:lnTo>
                <a:lnTo>
                  <a:pt x="251" y="191"/>
                </a:lnTo>
                <a:lnTo>
                  <a:pt x="251" y="190"/>
                </a:lnTo>
                <a:lnTo>
                  <a:pt x="251" y="190"/>
                </a:lnTo>
                <a:lnTo>
                  <a:pt x="251" y="190"/>
                </a:lnTo>
                <a:lnTo>
                  <a:pt x="251" y="190"/>
                </a:lnTo>
                <a:lnTo>
                  <a:pt x="251" y="191"/>
                </a:lnTo>
                <a:lnTo>
                  <a:pt x="249" y="191"/>
                </a:lnTo>
                <a:lnTo>
                  <a:pt x="249" y="192"/>
                </a:lnTo>
                <a:lnTo>
                  <a:pt x="248" y="192"/>
                </a:lnTo>
                <a:lnTo>
                  <a:pt x="246" y="192"/>
                </a:lnTo>
                <a:lnTo>
                  <a:pt x="246" y="194"/>
                </a:lnTo>
                <a:lnTo>
                  <a:pt x="245" y="194"/>
                </a:lnTo>
                <a:lnTo>
                  <a:pt x="242" y="195"/>
                </a:lnTo>
                <a:lnTo>
                  <a:pt x="242" y="195"/>
                </a:lnTo>
                <a:lnTo>
                  <a:pt x="242" y="194"/>
                </a:lnTo>
                <a:lnTo>
                  <a:pt x="244" y="194"/>
                </a:lnTo>
                <a:lnTo>
                  <a:pt x="244" y="194"/>
                </a:lnTo>
                <a:lnTo>
                  <a:pt x="244" y="194"/>
                </a:lnTo>
                <a:lnTo>
                  <a:pt x="245" y="192"/>
                </a:lnTo>
                <a:lnTo>
                  <a:pt x="244" y="192"/>
                </a:lnTo>
                <a:lnTo>
                  <a:pt x="244" y="192"/>
                </a:lnTo>
                <a:lnTo>
                  <a:pt x="242" y="192"/>
                </a:lnTo>
                <a:lnTo>
                  <a:pt x="242" y="192"/>
                </a:lnTo>
                <a:lnTo>
                  <a:pt x="242" y="191"/>
                </a:lnTo>
                <a:lnTo>
                  <a:pt x="242" y="190"/>
                </a:lnTo>
                <a:lnTo>
                  <a:pt x="242" y="190"/>
                </a:lnTo>
                <a:lnTo>
                  <a:pt x="241" y="190"/>
                </a:lnTo>
                <a:lnTo>
                  <a:pt x="241" y="191"/>
                </a:lnTo>
                <a:lnTo>
                  <a:pt x="239" y="191"/>
                </a:lnTo>
                <a:lnTo>
                  <a:pt x="239" y="191"/>
                </a:lnTo>
                <a:lnTo>
                  <a:pt x="239" y="191"/>
                </a:lnTo>
                <a:lnTo>
                  <a:pt x="239" y="192"/>
                </a:lnTo>
                <a:lnTo>
                  <a:pt x="239" y="192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4"/>
                </a:lnTo>
                <a:lnTo>
                  <a:pt x="241" y="195"/>
                </a:lnTo>
                <a:lnTo>
                  <a:pt x="241" y="195"/>
                </a:lnTo>
                <a:lnTo>
                  <a:pt x="241" y="197"/>
                </a:lnTo>
                <a:lnTo>
                  <a:pt x="241" y="197"/>
                </a:lnTo>
                <a:lnTo>
                  <a:pt x="241" y="197"/>
                </a:lnTo>
                <a:lnTo>
                  <a:pt x="239" y="198"/>
                </a:lnTo>
                <a:lnTo>
                  <a:pt x="239" y="198"/>
                </a:lnTo>
                <a:lnTo>
                  <a:pt x="239" y="200"/>
                </a:lnTo>
                <a:lnTo>
                  <a:pt x="239" y="200"/>
                </a:lnTo>
                <a:lnTo>
                  <a:pt x="239" y="200"/>
                </a:lnTo>
                <a:lnTo>
                  <a:pt x="238" y="200"/>
                </a:lnTo>
                <a:lnTo>
                  <a:pt x="236" y="200"/>
                </a:lnTo>
                <a:lnTo>
                  <a:pt x="235" y="201"/>
                </a:lnTo>
                <a:lnTo>
                  <a:pt x="234" y="201"/>
                </a:lnTo>
                <a:lnTo>
                  <a:pt x="234" y="202"/>
                </a:lnTo>
                <a:lnTo>
                  <a:pt x="232" y="202"/>
                </a:lnTo>
                <a:lnTo>
                  <a:pt x="231" y="202"/>
                </a:lnTo>
                <a:lnTo>
                  <a:pt x="231" y="202"/>
                </a:lnTo>
                <a:lnTo>
                  <a:pt x="231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9" y="202"/>
                </a:lnTo>
                <a:lnTo>
                  <a:pt x="228" y="202"/>
                </a:lnTo>
                <a:lnTo>
                  <a:pt x="228" y="204"/>
                </a:lnTo>
                <a:lnTo>
                  <a:pt x="226" y="204"/>
                </a:lnTo>
                <a:lnTo>
                  <a:pt x="226" y="204"/>
                </a:lnTo>
                <a:lnTo>
                  <a:pt x="226" y="202"/>
                </a:lnTo>
                <a:lnTo>
                  <a:pt x="226" y="202"/>
                </a:lnTo>
                <a:lnTo>
                  <a:pt x="225" y="204"/>
                </a:lnTo>
                <a:lnTo>
                  <a:pt x="225" y="204"/>
                </a:lnTo>
                <a:lnTo>
                  <a:pt x="224" y="205"/>
                </a:lnTo>
                <a:lnTo>
                  <a:pt x="224" y="205"/>
                </a:lnTo>
                <a:lnTo>
                  <a:pt x="224" y="205"/>
                </a:lnTo>
                <a:lnTo>
                  <a:pt x="222" y="205"/>
                </a:lnTo>
                <a:lnTo>
                  <a:pt x="222" y="207"/>
                </a:lnTo>
                <a:lnTo>
                  <a:pt x="221" y="207"/>
                </a:lnTo>
                <a:lnTo>
                  <a:pt x="221" y="205"/>
                </a:lnTo>
                <a:lnTo>
                  <a:pt x="221" y="207"/>
                </a:lnTo>
                <a:lnTo>
                  <a:pt x="219" y="207"/>
                </a:lnTo>
                <a:lnTo>
                  <a:pt x="221" y="205"/>
                </a:lnTo>
                <a:lnTo>
                  <a:pt x="219" y="205"/>
                </a:lnTo>
                <a:lnTo>
                  <a:pt x="219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5"/>
                </a:lnTo>
                <a:lnTo>
                  <a:pt x="221" y="204"/>
                </a:lnTo>
                <a:lnTo>
                  <a:pt x="221" y="204"/>
                </a:lnTo>
                <a:lnTo>
                  <a:pt x="219" y="204"/>
                </a:lnTo>
                <a:lnTo>
                  <a:pt x="219" y="202"/>
                </a:lnTo>
                <a:lnTo>
                  <a:pt x="218" y="202"/>
                </a:lnTo>
                <a:lnTo>
                  <a:pt x="218" y="201"/>
                </a:lnTo>
                <a:lnTo>
                  <a:pt x="218" y="201"/>
                </a:lnTo>
                <a:lnTo>
                  <a:pt x="218" y="201"/>
                </a:lnTo>
                <a:lnTo>
                  <a:pt x="218" y="202"/>
                </a:lnTo>
                <a:lnTo>
                  <a:pt x="218" y="204"/>
                </a:lnTo>
                <a:lnTo>
                  <a:pt x="218" y="204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4"/>
                </a:lnTo>
                <a:lnTo>
                  <a:pt x="216" y="204"/>
                </a:lnTo>
                <a:lnTo>
                  <a:pt x="216" y="204"/>
                </a:lnTo>
                <a:lnTo>
                  <a:pt x="216" y="205"/>
                </a:lnTo>
                <a:lnTo>
                  <a:pt x="216" y="205"/>
                </a:lnTo>
                <a:lnTo>
                  <a:pt x="216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8" y="207"/>
                </a:lnTo>
                <a:lnTo>
                  <a:pt x="219" y="207"/>
                </a:lnTo>
                <a:lnTo>
                  <a:pt x="219" y="205"/>
                </a:lnTo>
                <a:lnTo>
                  <a:pt x="219" y="205"/>
                </a:lnTo>
                <a:lnTo>
                  <a:pt x="219" y="207"/>
                </a:lnTo>
                <a:lnTo>
                  <a:pt x="218" y="207"/>
                </a:lnTo>
                <a:lnTo>
                  <a:pt x="219" y="207"/>
                </a:lnTo>
                <a:lnTo>
                  <a:pt x="219" y="207"/>
                </a:lnTo>
                <a:lnTo>
                  <a:pt x="218" y="208"/>
                </a:lnTo>
                <a:lnTo>
                  <a:pt x="218" y="208"/>
                </a:lnTo>
                <a:lnTo>
                  <a:pt x="218" y="208"/>
                </a:lnTo>
                <a:lnTo>
                  <a:pt x="218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6" y="207"/>
                </a:lnTo>
                <a:lnTo>
                  <a:pt x="215" y="205"/>
                </a:lnTo>
                <a:lnTo>
                  <a:pt x="215" y="205"/>
                </a:lnTo>
                <a:lnTo>
                  <a:pt x="215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2" y="205"/>
                </a:lnTo>
                <a:lnTo>
                  <a:pt x="212" y="205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09" y="205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9" y="207"/>
                </a:lnTo>
                <a:lnTo>
                  <a:pt x="208" y="208"/>
                </a:lnTo>
                <a:lnTo>
                  <a:pt x="208" y="208"/>
                </a:lnTo>
                <a:lnTo>
                  <a:pt x="208" y="208"/>
                </a:lnTo>
                <a:lnTo>
                  <a:pt x="209" y="208"/>
                </a:lnTo>
                <a:lnTo>
                  <a:pt x="209" y="208"/>
                </a:lnTo>
                <a:lnTo>
                  <a:pt x="209" y="210"/>
                </a:lnTo>
                <a:lnTo>
                  <a:pt x="209" y="210"/>
                </a:lnTo>
                <a:lnTo>
                  <a:pt x="209" y="210"/>
                </a:lnTo>
                <a:lnTo>
                  <a:pt x="208" y="210"/>
                </a:lnTo>
                <a:lnTo>
                  <a:pt x="207" y="208"/>
                </a:lnTo>
                <a:lnTo>
                  <a:pt x="207" y="208"/>
                </a:lnTo>
                <a:lnTo>
                  <a:pt x="207" y="208"/>
                </a:lnTo>
                <a:lnTo>
                  <a:pt x="207" y="208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7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7"/>
                </a:lnTo>
                <a:lnTo>
                  <a:pt x="205" y="205"/>
                </a:lnTo>
                <a:lnTo>
                  <a:pt x="205" y="205"/>
                </a:lnTo>
                <a:lnTo>
                  <a:pt x="207" y="205"/>
                </a:lnTo>
                <a:lnTo>
                  <a:pt x="207" y="205"/>
                </a:lnTo>
                <a:lnTo>
                  <a:pt x="207" y="204"/>
                </a:lnTo>
                <a:lnTo>
                  <a:pt x="207" y="204"/>
                </a:lnTo>
                <a:lnTo>
                  <a:pt x="205" y="204"/>
                </a:lnTo>
                <a:lnTo>
                  <a:pt x="205" y="204"/>
                </a:lnTo>
                <a:lnTo>
                  <a:pt x="205" y="204"/>
                </a:lnTo>
                <a:lnTo>
                  <a:pt x="204" y="204"/>
                </a:lnTo>
                <a:lnTo>
                  <a:pt x="202" y="205"/>
                </a:lnTo>
                <a:lnTo>
                  <a:pt x="202" y="205"/>
                </a:lnTo>
                <a:lnTo>
                  <a:pt x="202" y="205"/>
                </a:lnTo>
                <a:lnTo>
                  <a:pt x="202" y="205"/>
                </a:lnTo>
                <a:lnTo>
                  <a:pt x="202" y="207"/>
                </a:lnTo>
                <a:lnTo>
                  <a:pt x="204" y="207"/>
                </a:lnTo>
                <a:lnTo>
                  <a:pt x="204" y="207"/>
                </a:lnTo>
                <a:lnTo>
                  <a:pt x="202" y="207"/>
                </a:lnTo>
                <a:lnTo>
                  <a:pt x="202" y="207"/>
                </a:lnTo>
                <a:lnTo>
                  <a:pt x="202" y="207"/>
                </a:lnTo>
                <a:lnTo>
                  <a:pt x="202" y="208"/>
                </a:lnTo>
                <a:lnTo>
                  <a:pt x="202" y="210"/>
                </a:lnTo>
                <a:lnTo>
                  <a:pt x="201" y="211"/>
                </a:lnTo>
                <a:lnTo>
                  <a:pt x="202" y="211"/>
                </a:lnTo>
                <a:lnTo>
                  <a:pt x="202" y="211"/>
                </a:lnTo>
                <a:lnTo>
                  <a:pt x="202" y="211"/>
                </a:lnTo>
                <a:lnTo>
                  <a:pt x="201" y="211"/>
                </a:lnTo>
                <a:lnTo>
                  <a:pt x="201" y="211"/>
                </a:lnTo>
                <a:lnTo>
                  <a:pt x="201" y="211"/>
                </a:lnTo>
                <a:lnTo>
                  <a:pt x="201" y="212"/>
                </a:lnTo>
                <a:lnTo>
                  <a:pt x="201" y="212"/>
                </a:lnTo>
                <a:lnTo>
                  <a:pt x="202" y="212"/>
                </a:lnTo>
                <a:lnTo>
                  <a:pt x="202" y="212"/>
                </a:lnTo>
                <a:lnTo>
                  <a:pt x="202" y="214"/>
                </a:lnTo>
                <a:lnTo>
                  <a:pt x="202" y="214"/>
                </a:lnTo>
                <a:lnTo>
                  <a:pt x="201" y="212"/>
                </a:lnTo>
                <a:lnTo>
                  <a:pt x="199" y="212"/>
                </a:lnTo>
                <a:lnTo>
                  <a:pt x="199" y="211"/>
                </a:lnTo>
                <a:lnTo>
                  <a:pt x="199" y="211"/>
                </a:lnTo>
                <a:lnTo>
                  <a:pt x="199" y="211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9" y="210"/>
                </a:lnTo>
                <a:lnTo>
                  <a:pt x="198" y="210"/>
                </a:lnTo>
                <a:lnTo>
                  <a:pt x="199" y="208"/>
                </a:lnTo>
                <a:lnTo>
                  <a:pt x="199" y="208"/>
                </a:lnTo>
                <a:lnTo>
                  <a:pt x="199" y="208"/>
                </a:lnTo>
                <a:lnTo>
                  <a:pt x="198" y="208"/>
                </a:lnTo>
                <a:lnTo>
                  <a:pt x="198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08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7" y="210"/>
                </a:lnTo>
                <a:lnTo>
                  <a:pt x="195" y="210"/>
                </a:lnTo>
                <a:lnTo>
                  <a:pt x="195" y="208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0"/>
                </a:lnTo>
                <a:lnTo>
                  <a:pt x="195" y="211"/>
                </a:lnTo>
                <a:lnTo>
                  <a:pt x="195" y="211"/>
                </a:lnTo>
                <a:lnTo>
                  <a:pt x="195" y="211"/>
                </a:lnTo>
                <a:lnTo>
                  <a:pt x="195" y="211"/>
                </a:lnTo>
                <a:lnTo>
                  <a:pt x="195" y="212"/>
                </a:lnTo>
                <a:lnTo>
                  <a:pt x="194" y="212"/>
                </a:lnTo>
                <a:lnTo>
                  <a:pt x="194" y="212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4"/>
                </a:lnTo>
                <a:lnTo>
                  <a:pt x="194" y="212"/>
                </a:lnTo>
                <a:lnTo>
                  <a:pt x="192" y="212"/>
                </a:lnTo>
                <a:lnTo>
                  <a:pt x="192" y="212"/>
                </a:lnTo>
                <a:lnTo>
                  <a:pt x="192" y="215"/>
                </a:lnTo>
                <a:lnTo>
                  <a:pt x="192" y="215"/>
                </a:lnTo>
                <a:lnTo>
                  <a:pt x="192" y="214"/>
                </a:lnTo>
                <a:lnTo>
                  <a:pt x="191" y="214"/>
                </a:lnTo>
                <a:lnTo>
                  <a:pt x="191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9" y="214"/>
                </a:lnTo>
                <a:lnTo>
                  <a:pt x="188" y="214"/>
                </a:lnTo>
                <a:lnTo>
                  <a:pt x="187" y="215"/>
                </a:lnTo>
                <a:lnTo>
                  <a:pt x="187" y="214"/>
                </a:lnTo>
                <a:lnTo>
                  <a:pt x="187" y="214"/>
                </a:lnTo>
                <a:lnTo>
                  <a:pt x="185" y="215"/>
                </a:lnTo>
                <a:lnTo>
                  <a:pt x="185" y="215"/>
                </a:lnTo>
                <a:lnTo>
                  <a:pt x="185" y="217"/>
                </a:lnTo>
                <a:lnTo>
                  <a:pt x="185" y="217"/>
                </a:lnTo>
                <a:lnTo>
                  <a:pt x="184" y="217"/>
                </a:lnTo>
                <a:lnTo>
                  <a:pt x="184" y="217"/>
                </a:lnTo>
                <a:lnTo>
                  <a:pt x="184" y="217"/>
                </a:lnTo>
                <a:lnTo>
                  <a:pt x="184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7"/>
                </a:lnTo>
                <a:lnTo>
                  <a:pt x="182" y="218"/>
                </a:lnTo>
                <a:lnTo>
                  <a:pt x="182" y="218"/>
                </a:lnTo>
                <a:lnTo>
                  <a:pt x="182" y="218"/>
                </a:lnTo>
                <a:lnTo>
                  <a:pt x="182" y="218"/>
                </a:lnTo>
                <a:lnTo>
                  <a:pt x="181" y="218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7"/>
                </a:lnTo>
                <a:lnTo>
                  <a:pt x="181" y="215"/>
                </a:lnTo>
                <a:lnTo>
                  <a:pt x="181" y="215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8"/>
                </a:lnTo>
                <a:lnTo>
                  <a:pt x="179" y="217"/>
                </a:lnTo>
                <a:lnTo>
                  <a:pt x="179" y="217"/>
                </a:lnTo>
                <a:lnTo>
                  <a:pt x="179" y="217"/>
                </a:lnTo>
                <a:lnTo>
                  <a:pt x="178" y="217"/>
                </a:lnTo>
                <a:lnTo>
                  <a:pt x="178" y="217"/>
                </a:lnTo>
                <a:lnTo>
                  <a:pt x="178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7" y="218"/>
                </a:lnTo>
                <a:lnTo>
                  <a:pt x="175" y="218"/>
                </a:lnTo>
                <a:lnTo>
                  <a:pt x="175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8"/>
                </a:lnTo>
                <a:lnTo>
                  <a:pt x="174" y="218"/>
                </a:lnTo>
                <a:lnTo>
                  <a:pt x="174" y="218"/>
                </a:lnTo>
                <a:lnTo>
                  <a:pt x="174" y="218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4" y="219"/>
                </a:lnTo>
                <a:lnTo>
                  <a:pt x="172" y="218"/>
                </a:lnTo>
                <a:lnTo>
                  <a:pt x="172" y="218"/>
                </a:lnTo>
                <a:lnTo>
                  <a:pt x="171" y="219"/>
                </a:lnTo>
                <a:lnTo>
                  <a:pt x="171" y="219"/>
                </a:lnTo>
                <a:lnTo>
                  <a:pt x="171" y="218"/>
                </a:lnTo>
                <a:lnTo>
                  <a:pt x="171" y="218"/>
                </a:lnTo>
                <a:lnTo>
                  <a:pt x="169" y="218"/>
                </a:lnTo>
                <a:lnTo>
                  <a:pt x="169" y="218"/>
                </a:lnTo>
                <a:lnTo>
                  <a:pt x="168" y="218"/>
                </a:lnTo>
                <a:lnTo>
                  <a:pt x="168" y="219"/>
                </a:lnTo>
                <a:lnTo>
                  <a:pt x="167" y="219"/>
                </a:lnTo>
                <a:lnTo>
                  <a:pt x="167" y="219"/>
                </a:lnTo>
                <a:lnTo>
                  <a:pt x="167" y="219"/>
                </a:lnTo>
                <a:lnTo>
                  <a:pt x="167" y="219"/>
                </a:lnTo>
                <a:lnTo>
                  <a:pt x="165" y="221"/>
                </a:lnTo>
                <a:lnTo>
                  <a:pt x="165" y="221"/>
                </a:lnTo>
                <a:lnTo>
                  <a:pt x="164" y="219"/>
                </a:lnTo>
                <a:lnTo>
                  <a:pt x="164" y="219"/>
                </a:lnTo>
                <a:lnTo>
                  <a:pt x="162" y="219"/>
                </a:lnTo>
                <a:lnTo>
                  <a:pt x="162" y="221"/>
                </a:lnTo>
                <a:lnTo>
                  <a:pt x="162" y="221"/>
                </a:lnTo>
                <a:lnTo>
                  <a:pt x="162" y="221"/>
                </a:lnTo>
                <a:lnTo>
                  <a:pt x="162" y="221"/>
                </a:lnTo>
                <a:lnTo>
                  <a:pt x="161" y="221"/>
                </a:lnTo>
                <a:lnTo>
                  <a:pt x="161" y="222"/>
                </a:lnTo>
                <a:lnTo>
                  <a:pt x="161" y="222"/>
                </a:lnTo>
                <a:lnTo>
                  <a:pt x="161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60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7" y="222"/>
                </a:lnTo>
                <a:lnTo>
                  <a:pt x="157" y="222"/>
                </a:lnTo>
                <a:lnTo>
                  <a:pt x="157" y="222"/>
                </a:lnTo>
                <a:lnTo>
                  <a:pt x="155" y="222"/>
                </a:lnTo>
                <a:lnTo>
                  <a:pt x="155" y="222"/>
                </a:lnTo>
                <a:lnTo>
                  <a:pt x="154" y="222"/>
                </a:lnTo>
                <a:lnTo>
                  <a:pt x="154" y="222"/>
                </a:lnTo>
                <a:lnTo>
                  <a:pt x="154" y="222"/>
                </a:lnTo>
                <a:lnTo>
                  <a:pt x="152" y="222"/>
                </a:lnTo>
                <a:lnTo>
                  <a:pt x="152" y="222"/>
                </a:lnTo>
                <a:lnTo>
                  <a:pt x="152" y="222"/>
                </a:lnTo>
                <a:lnTo>
                  <a:pt x="151" y="224"/>
                </a:lnTo>
                <a:lnTo>
                  <a:pt x="151" y="224"/>
                </a:lnTo>
                <a:lnTo>
                  <a:pt x="150" y="222"/>
                </a:lnTo>
                <a:lnTo>
                  <a:pt x="150" y="222"/>
                </a:lnTo>
                <a:lnTo>
                  <a:pt x="150" y="222"/>
                </a:lnTo>
                <a:lnTo>
                  <a:pt x="150" y="222"/>
                </a:lnTo>
                <a:lnTo>
                  <a:pt x="148" y="224"/>
                </a:lnTo>
                <a:lnTo>
                  <a:pt x="147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5" y="224"/>
                </a:lnTo>
                <a:lnTo>
                  <a:pt x="144" y="224"/>
                </a:lnTo>
                <a:lnTo>
                  <a:pt x="144" y="224"/>
                </a:lnTo>
                <a:lnTo>
                  <a:pt x="142" y="224"/>
                </a:lnTo>
                <a:lnTo>
                  <a:pt x="142" y="224"/>
                </a:lnTo>
                <a:lnTo>
                  <a:pt x="141" y="224"/>
                </a:lnTo>
                <a:lnTo>
                  <a:pt x="141" y="224"/>
                </a:lnTo>
                <a:lnTo>
                  <a:pt x="141" y="224"/>
                </a:lnTo>
                <a:lnTo>
                  <a:pt x="140" y="225"/>
                </a:lnTo>
                <a:lnTo>
                  <a:pt x="140" y="225"/>
                </a:lnTo>
                <a:lnTo>
                  <a:pt x="140" y="225"/>
                </a:lnTo>
                <a:lnTo>
                  <a:pt x="140" y="225"/>
                </a:lnTo>
                <a:lnTo>
                  <a:pt x="138" y="225"/>
                </a:lnTo>
                <a:lnTo>
                  <a:pt x="137" y="227"/>
                </a:lnTo>
                <a:lnTo>
                  <a:pt x="137" y="225"/>
                </a:lnTo>
                <a:lnTo>
                  <a:pt x="137" y="225"/>
                </a:lnTo>
                <a:lnTo>
                  <a:pt x="137" y="225"/>
                </a:lnTo>
                <a:lnTo>
                  <a:pt x="135" y="225"/>
                </a:lnTo>
                <a:lnTo>
                  <a:pt x="135" y="225"/>
                </a:lnTo>
                <a:lnTo>
                  <a:pt x="135" y="225"/>
                </a:lnTo>
                <a:lnTo>
                  <a:pt x="135" y="225"/>
                </a:lnTo>
                <a:lnTo>
                  <a:pt x="134" y="225"/>
                </a:lnTo>
                <a:lnTo>
                  <a:pt x="134" y="227"/>
                </a:lnTo>
                <a:lnTo>
                  <a:pt x="134" y="227"/>
                </a:lnTo>
                <a:lnTo>
                  <a:pt x="134" y="227"/>
                </a:lnTo>
                <a:lnTo>
                  <a:pt x="134" y="227"/>
                </a:lnTo>
                <a:lnTo>
                  <a:pt x="134" y="225"/>
                </a:lnTo>
                <a:lnTo>
                  <a:pt x="134" y="225"/>
                </a:lnTo>
                <a:lnTo>
                  <a:pt x="132" y="225"/>
                </a:lnTo>
                <a:lnTo>
                  <a:pt x="132" y="225"/>
                </a:lnTo>
                <a:lnTo>
                  <a:pt x="132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1" y="228"/>
                </a:lnTo>
                <a:lnTo>
                  <a:pt x="131" y="228"/>
                </a:lnTo>
                <a:lnTo>
                  <a:pt x="131" y="227"/>
                </a:lnTo>
                <a:lnTo>
                  <a:pt x="131" y="227"/>
                </a:lnTo>
                <a:lnTo>
                  <a:pt x="131" y="227"/>
                </a:lnTo>
                <a:lnTo>
                  <a:pt x="130" y="227"/>
                </a:lnTo>
                <a:lnTo>
                  <a:pt x="130" y="227"/>
                </a:lnTo>
                <a:lnTo>
                  <a:pt x="130" y="227"/>
                </a:lnTo>
                <a:lnTo>
                  <a:pt x="128" y="227"/>
                </a:lnTo>
                <a:lnTo>
                  <a:pt x="128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7"/>
                </a:lnTo>
                <a:lnTo>
                  <a:pt x="127" y="225"/>
                </a:lnTo>
                <a:lnTo>
                  <a:pt x="127" y="225"/>
                </a:lnTo>
                <a:lnTo>
                  <a:pt x="125" y="227"/>
                </a:lnTo>
                <a:lnTo>
                  <a:pt x="125" y="227"/>
                </a:lnTo>
                <a:lnTo>
                  <a:pt x="124" y="228"/>
                </a:lnTo>
                <a:lnTo>
                  <a:pt x="122" y="228"/>
                </a:lnTo>
                <a:lnTo>
                  <a:pt x="122" y="228"/>
                </a:lnTo>
                <a:lnTo>
                  <a:pt x="122" y="227"/>
                </a:lnTo>
                <a:lnTo>
                  <a:pt x="122" y="225"/>
                </a:lnTo>
                <a:lnTo>
                  <a:pt x="122" y="225"/>
                </a:lnTo>
                <a:lnTo>
                  <a:pt x="122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5"/>
                </a:lnTo>
                <a:lnTo>
                  <a:pt x="121" y="227"/>
                </a:lnTo>
                <a:lnTo>
                  <a:pt x="121" y="227"/>
                </a:lnTo>
                <a:lnTo>
                  <a:pt x="121" y="227"/>
                </a:lnTo>
                <a:lnTo>
                  <a:pt x="122" y="228"/>
                </a:lnTo>
                <a:lnTo>
                  <a:pt x="122" y="228"/>
                </a:lnTo>
                <a:lnTo>
                  <a:pt x="121" y="228"/>
                </a:lnTo>
                <a:lnTo>
                  <a:pt x="121" y="228"/>
                </a:lnTo>
                <a:lnTo>
                  <a:pt x="120" y="227"/>
                </a:lnTo>
                <a:lnTo>
                  <a:pt x="118" y="227"/>
                </a:lnTo>
                <a:lnTo>
                  <a:pt x="118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7" y="227"/>
                </a:lnTo>
                <a:lnTo>
                  <a:pt x="115" y="227"/>
                </a:lnTo>
                <a:lnTo>
                  <a:pt x="115" y="227"/>
                </a:lnTo>
                <a:lnTo>
                  <a:pt x="114" y="227"/>
                </a:lnTo>
                <a:lnTo>
                  <a:pt x="114" y="228"/>
                </a:lnTo>
                <a:lnTo>
                  <a:pt x="114" y="228"/>
                </a:lnTo>
                <a:lnTo>
                  <a:pt x="114" y="227"/>
                </a:lnTo>
                <a:lnTo>
                  <a:pt x="115" y="227"/>
                </a:lnTo>
                <a:lnTo>
                  <a:pt x="115" y="227"/>
                </a:lnTo>
                <a:lnTo>
                  <a:pt x="114" y="227"/>
                </a:lnTo>
                <a:lnTo>
                  <a:pt x="114" y="227"/>
                </a:lnTo>
                <a:lnTo>
                  <a:pt x="112" y="227"/>
                </a:lnTo>
                <a:lnTo>
                  <a:pt x="111" y="228"/>
                </a:lnTo>
                <a:lnTo>
                  <a:pt x="111" y="228"/>
                </a:lnTo>
                <a:lnTo>
                  <a:pt x="111" y="228"/>
                </a:lnTo>
                <a:lnTo>
                  <a:pt x="111" y="227"/>
                </a:lnTo>
                <a:lnTo>
                  <a:pt x="111" y="227"/>
                </a:lnTo>
                <a:lnTo>
                  <a:pt x="111" y="225"/>
                </a:lnTo>
                <a:lnTo>
                  <a:pt x="110" y="224"/>
                </a:lnTo>
                <a:lnTo>
                  <a:pt x="110" y="224"/>
                </a:lnTo>
                <a:lnTo>
                  <a:pt x="110" y="224"/>
                </a:lnTo>
                <a:lnTo>
                  <a:pt x="110" y="225"/>
                </a:lnTo>
                <a:lnTo>
                  <a:pt x="108" y="225"/>
                </a:lnTo>
                <a:lnTo>
                  <a:pt x="107" y="227"/>
                </a:lnTo>
                <a:lnTo>
                  <a:pt x="107" y="228"/>
                </a:lnTo>
                <a:lnTo>
                  <a:pt x="107" y="228"/>
                </a:lnTo>
                <a:lnTo>
                  <a:pt x="107" y="228"/>
                </a:lnTo>
                <a:lnTo>
                  <a:pt x="105" y="228"/>
                </a:lnTo>
                <a:lnTo>
                  <a:pt x="105" y="227"/>
                </a:lnTo>
                <a:lnTo>
                  <a:pt x="105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8"/>
                </a:lnTo>
                <a:lnTo>
                  <a:pt x="104" y="228"/>
                </a:lnTo>
                <a:lnTo>
                  <a:pt x="104" y="228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7"/>
                </a:lnTo>
                <a:lnTo>
                  <a:pt x="104" y="225"/>
                </a:lnTo>
                <a:lnTo>
                  <a:pt x="104" y="225"/>
                </a:lnTo>
                <a:lnTo>
                  <a:pt x="103" y="225"/>
                </a:lnTo>
                <a:lnTo>
                  <a:pt x="103" y="225"/>
                </a:lnTo>
                <a:lnTo>
                  <a:pt x="103" y="227"/>
                </a:lnTo>
                <a:lnTo>
                  <a:pt x="103" y="227"/>
                </a:lnTo>
                <a:lnTo>
                  <a:pt x="103" y="228"/>
                </a:lnTo>
                <a:lnTo>
                  <a:pt x="101" y="228"/>
                </a:lnTo>
                <a:lnTo>
                  <a:pt x="100" y="228"/>
                </a:lnTo>
                <a:lnTo>
                  <a:pt x="98" y="228"/>
                </a:lnTo>
                <a:lnTo>
                  <a:pt x="98" y="228"/>
                </a:lnTo>
                <a:lnTo>
                  <a:pt x="98" y="227"/>
                </a:lnTo>
                <a:lnTo>
                  <a:pt x="98" y="227"/>
                </a:lnTo>
                <a:lnTo>
                  <a:pt x="98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0" y="227"/>
                </a:lnTo>
                <a:lnTo>
                  <a:pt x="101" y="227"/>
                </a:lnTo>
                <a:lnTo>
                  <a:pt x="101" y="227"/>
                </a:lnTo>
                <a:lnTo>
                  <a:pt x="101" y="225"/>
                </a:lnTo>
                <a:lnTo>
                  <a:pt x="103" y="227"/>
                </a:lnTo>
                <a:lnTo>
                  <a:pt x="103" y="227"/>
                </a:lnTo>
                <a:lnTo>
                  <a:pt x="103" y="225"/>
                </a:lnTo>
                <a:lnTo>
                  <a:pt x="103" y="224"/>
                </a:lnTo>
                <a:lnTo>
                  <a:pt x="103" y="224"/>
                </a:lnTo>
                <a:lnTo>
                  <a:pt x="103" y="224"/>
                </a:lnTo>
                <a:lnTo>
                  <a:pt x="103" y="222"/>
                </a:lnTo>
                <a:lnTo>
                  <a:pt x="101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0" y="222"/>
                </a:lnTo>
                <a:lnTo>
                  <a:pt x="101" y="224"/>
                </a:lnTo>
                <a:lnTo>
                  <a:pt x="101" y="224"/>
                </a:lnTo>
                <a:lnTo>
                  <a:pt x="101" y="224"/>
                </a:lnTo>
                <a:lnTo>
                  <a:pt x="101" y="224"/>
                </a:lnTo>
                <a:lnTo>
                  <a:pt x="100" y="224"/>
                </a:lnTo>
                <a:lnTo>
                  <a:pt x="100" y="225"/>
                </a:lnTo>
                <a:lnTo>
                  <a:pt x="100" y="225"/>
                </a:lnTo>
                <a:lnTo>
                  <a:pt x="97" y="224"/>
                </a:lnTo>
                <a:lnTo>
                  <a:pt x="97" y="224"/>
                </a:lnTo>
                <a:lnTo>
                  <a:pt x="97" y="224"/>
                </a:lnTo>
                <a:lnTo>
                  <a:pt x="95" y="225"/>
                </a:lnTo>
                <a:lnTo>
                  <a:pt x="95" y="225"/>
                </a:lnTo>
                <a:lnTo>
                  <a:pt x="95" y="224"/>
                </a:lnTo>
                <a:lnTo>
                  <a:pt x="95" y="224"/>
                </a:lnTo>
                <a:lnTo>
                  <a:pt x="95" y="224"/>
                </a:lnTo>
                <a:lnTo>
                  <a:pt x="95" y="224"/>
                </a:lnTo>
                <a:lnTo>
                  <a:pt x="95" y="225"/>
                </a:lnTo>
                <a:lnTo>
                  <a:pt x="94" y="225"/>
                </a:lnTo>
                <a:lnTo>
                  <a:pt x="94" y="227"/>
                </a:lnTo>
                <a:lnTo>
                  <a:pt x="94" y="227"/>
                </a:lnTo>
                <a:lnTo>
                  <a:pt x="94" y="227"/>
                </a:lnTo>
                <a:lnTo>
                  <a:pt x="93" y="225"/>
                </a:lnTo>
                <a:lnTo>
                  <a:pt x="93" y="224"/>
                </a:lnTo>
                <a:lnTo>
                  <a:pt x="93" y="224"/>
                </a:lnTo>
                <a:lnTo>
                  <a:pt x="93" y="224"/>
                </a:lnTo>
                <a:lnTo>
                  <a:pt x="93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4"/>
                </a:lnTo>
                <a:lnTo>
                  <a:pt x="94" y="222"/>
                </a:lnTo>
                <a:lnTo>
                  <a:pt x="94" y="222"/>
                </a:lnTo>
                <a:lnTo>
                  <a:pt x="93" y="222"/>
                </a:lnTo>
                <a:lnTo>
                  <a:pt x="93" y="222"/>
                </a:lnTo>
                <a:lnTo>
                  <a:pt x="91" y="221"/>
                </a:lnTo>
                <a:lnTo>
                  <a:pt x="91" y="221"/>
                </a:lnTo>
                <a:lnTo>
                  <a:pt x="91" y="221"/>
                </a:lnTo>
                <a:lnTo>
                  <a:pt x="91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19"/>
                </a:lnTo>
                <a:lnTo>
                  <a:pt x="90" y="221"/>
                </a:lnTo>
                <a:lnTo>
                  <a:pt x="90" y="222"/>
                </a:lnTo>
                <a:lnTo>
                  <a:pt x="90" y="222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4"/>
                </a:lnTo>
                <a:lnTo>
                  <a:pt x="91" y="225"/>
                </a:lnTo>
                <a:lnTo>
                  <a:pt x="91" y="225"/>
                </a:lnTo>
                <a:lnTo>
                  <a:pt x="91" y="227"/>
                </a:lnTo>
                <a:lnTo>
                  <a:pt x="91" y="227"/>
                </a:lnTo>
                <a:lnTo>
                  <a:pt x="91" y="227"/>
                </a:lnTo>
                <a:lnTo>
                  <a:pt x="90" y="227"/>
                </a:lnTo>
                <a:lnTo>
                  <a:pt x="90" y="227"/>
                </a:lnTo>
                <a:lnTo>
                  <a:pt x="88" y="225"/>
                </a:lnTo>
                <a:lnTo>
                  <a:pt x="88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5"/>
                </a:lnTo>
                <a:lnTo>
                  <a:pt x="90" y="224"/>
                </a:lnTo>
                <a:lnTo>
                  <a:pt x="88" y="224"/>
                </a:lnTo>
                <a:lnTo>
                  <a:pt x="88" y="222"/>
                </a:lnTo>
                <a:lnTo>
                  <a:pt x="88" y="222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7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4"/>
                </a:lnTo>
                <a:lnTo>
                  <a:pt x="85" y="224"/>
                </a:lnTo>
                <a:lnTo>
                  <a:pt x="84" y="224"/>
                </a:lnTo>
                <a:lnTo>
                  <a:pt x="84" y="224"/>
                </a:lnTo>
                <a:lnTo>
                  <a:pt x="84" y="222"/>
                </a:lnTo>
                <a:lnTo>
                  <a:pt x="84" y="222"/>
                </a:lnTo>
                <a:lnTo>
                  <a:pt x="85" y="222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1"/>
                </a:lnTo>
                <a:lnTo>
                  <a:pt x="85" y="222"/>
                </a:lnTo>
                <a:lnTo>
                  <a:pt x="85" y="222"/>
                </a:lnTo>
                <a:lnTo>
                  <a:pt x="85" y="222"/>
                </a:lnTo>
                <a:lnTo>
                  <a:pt x="87" y="222"/>
                </a:lnTo>
                <a:lnTo>
                  <a:pt x="87" y="221"/>
                </a:lnTo>
                <a:lnTo>
                  <a:pt x="87" y="221"/>
                </a:lnTo>
                <a:lnTo>
                  <a:pt x="87" y="221"/>
                </a:lnTo>
                <a:lnTo>
                  <a:pt x="87" y="219"/>
                </a:lnTo>
                <a:lnTo>
                  <a:pt x="87" y="219"/>
                </a:lnTo>
                <a:lnTo>
                  <a:pt x="87" y="219"/>
                </a:lnTo>
                <a:lnTo>
                  <a:pt x="88" y="219"/>
                </a:lnTo>
                <a:lnTo>
                  <a:pt x="88" y="218"/>
                </a:lnTo>
                <a:lnTo>
                  <a:pt x="88" y="218"/>
                </a:lnTo>
                <a:lnTo>
                  <a:pt x="87" y="218"/>
                </a:lnTo>
                <a:lnTo>
                  <a:pt x="87" y="218"/>
                </a:lnTo>
                <a:lnTo>
                  <a:pt x="87" y="217"/>
                </a:lnTo>
                <a:lnTo>
                  <a:pt x="87" y="217"/>
                </a:lnTo>
                <a:lnTo>
                  <a:pt x="87" y="217"/>
                </a:lnTo>
                <a:lnTo>
                  <a:pt x="87" y="217"/>
                </a:lnTo>
                <a:lnTo>
                  <a:pt x="87" y="215"/>
                </a:lnTo>
                <a:lnTo>
                  <a:pt x="87" y="215"/>
                </a:lnTo>
                <a:lnTo>
                  <a:pt x="87" y="215"/>
                </a:lnTo>
                <a:lnTo>
                  <a:pt x="87" y="214"/>
                </a:lnTo>
                <a:lnTo>
                  <a:pt x="85" y="214"/>
                </a:lnTo>
                <a:lnTo>
                  <a:pt x="84" y="214"/>
                </a:lnTo>
                <a:lnTo>
                  <a:pt x="84" y="214"/>
                </a:lnTo>
                <a:lnTo>
                  <a:pt x="84" y="214"/>
                </a:lnTo>
                <a:lnTo>
                  <a:pt x="84" y="214"/>
                </a:lnTo>
                <a:lnTo>
                  <a:pt x="83" y="214"/>
                </a:lnTo>
                <a:lnTo>
                  <a:pt x="83" y="214"/>
                </a:lnTo>
                <a:lnTo>
                  <a:pt x="83" y="214"/>
                </a:lnTo>
                <a:lnTo>
                  <a:pt x="83" y="214"/>
                </a:lnTo>
                <a:lnTo>
                  <a:pt x="81" y="214"/>
                </a:lnTo>
                <a:lnTo>
                  <a:pt x="81" y="214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1" y="215"/>
                </a:lnTo>
                <a:lnTo>
                  <a:pt x="83" y="215"/>
                </a:lnTo>
                <a:lnTo>
                  <a:pt x="83" y="217"/>
                </a:lnTo>
                <a:lnTo>
                  <a:pt x="83" y="217"/>
                </a:lnTo>
                <a:lnTo>
                  <a:pt x="83" y="217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8"/>
                </a:lnTo>
                <a:lnTo>
                  <a:pt x="83" y="219"/>
                </a:lnTo>
                <a:lnTo>
                  <a:pt x="83" y="219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1" y="218"/>
                </a:lnTo>
                <a:lnTo>
                  <a:pt x="80" y="218"/>
                </a:lnTo>
                <a:lnTo>
                  <a:pt x="80" y="218"/>
                </a:lnTo>
                <a:lnTo>
                  <a:pt x="80" y="218"/>
                </a:lnTo>
                <a:lnTo>
                  <a:pt x="78" y="218"/>
                </a:lnTo>
                <a:lnTo>
                  <a:pt x="78" y="218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78" y="219"/>
                </a:lnTo>
                <a:lnTo>
                  <a:pt x="77" y="219"/>
                </a:lnTo>
                <a:lnTo>
                  <a:pt x="77" y="221"/>
                </a:lnTo>
                <a:lnTo>
                  <a:pt x="77" y="221"/>
                </a:lnTo>
                <a:lnTo>
                  <a:pt x="78" y="221"/>
                </a:lnTo>
                <a:lnTo>
                  <a:pt x="78" y="221"/>
                </a:lnTo>
                <a:lnTo>
                  <a:pt x="78" y="222"/>
                </a:lnTo>
                <a:lnTo>
                  <a:pt x="78" y="222"/>
                </a:lnTo>
                <a:lnTo>
                  <a:pt x="77" y="221"/>
                </a:lnTo>
                <a:lnTo>
                  <a:pt x="75" y="221"/>
                </a:lnTo>
                <a:lnTo>
                  <a:pt x="75" y="221"/>
                </a:lnTo>
                <a:lnTo>
                  <a:pt x="75" y="222"/>
                </a:lnTo>
                <a:lnTo>
                  <a:pt x="75" y="222"/>
                </a:lnTo>
                <a:lnTo>
                  <a:pt x="74" y="222"/>
                </a:lnTo>
                <a:lnTo>
                  <a:pt x="74" y="222"/>
                </a:lnTo>
                <a:lnTo>
                  <a:pt x="74" y="222"/>
                </a:lnTo>
                <a:lnTo>
                  <a:pt x="74" y="221"/>
                </a:lnTo>
                <a:lnTo>
                  <a:pt x="73" y="221"/>
                </a:lnTo>
                <a:lnTo>
                  <a:pt x="73" y="219"/>
                </a:lnTo>
                <a:lnTo>
                  <a:pt x="71" y="219"/>
                </a:lnTo>
                <a:lnTo>
                  <a:pt x="71" y="219"/>
                </a:lnTo>
                <a:lnTo>
                  <a:pt x="71" y="219"/>
                </a:lnTo>
                <a:lnTo>
                  <a:pt x="70" y="219"/>
                </a:lnTo>
                <a:lnTo>
                  <a:pt x="70" y="219"/>
                </a:lnTo>
                <a:lnTo>
                  <a:pt x="70" y="218"/>
                </a:lnTo>
                <a:lnTo>
                  <a:pt x="70" y="218"/>
                </a:lnTo>
                <a:lnTo>
                  <a:pt x="70" y="218"/>
                </a:lnTo>
                <a:lnTo>
                  <a:pt x="71" y="218"/>
                </a:lnTo>
                <a:lnTo>
                  <a:pt x="73" y="218"/>
                </a:lnTo>
                <a:lnTo>
                  <a:pt x="73" y="218"/>
                </a:lnTo>
                <a:lnTo>
                  <a:pt x="74" y="218"/>
                </a:lnTo>
                <a:lnTo>
                  <a:pt x="74" y="218"/>
                </a:lnTo>
                <a:lnTo>
                  <a:pt x="74" y="218"/>
                </a:lnTo>
                <a:lnTo>
                  <a:pt x="74" y="218"/>
                </a:lnTo>
                <a:lnTo>
                  <a:pt x="75" y="218"/>
                </a:lnTo>
                <a:lnTo>
                  <a:pt x="75" y="218"/>
                </a:lnTo>
                <a:lnTo>
                  <a:pt x="77" y="218"/>
                </a:lnTo>
                <a:lnTo>
                  <a:pt x="77" y="218"/>
                </a:lnTo>
                <a:lnTo>
                  <a:pt x="77" y="218"/>
                </a:lnTo>
                <a:lnTo>
                  <a:pt x="77" y="217"/>
                </a:lnTo>
                <a:lnTo>
                  <a:pt x="77" y="217"/>
                </a:lnTo>
                <a:lnTo>
                  <a:pt x="78" y="217"/>
                </a:lnTo>
                <a:lnTo>
                  <a:pt x="78" y="215"/>
                </a:lnTo>
                <a:lnTo>
                  <a:pt x="78" y="215"/>
                </a:lnTo>
                <a:lnTo>
                  <a:pt x="78" y="215"/>
                </a:lnTo>
                <a:lnTo>
                  <a:pt x="77" y="215"/>
                </a:lnTo>
                <a:lnTo>
                  <a:pt x="77" y="215"/>
                </a:lnTo>
                <a:lnTo>
                  <a:pt x="77" y="214"/>
                </a:lnTo>
                <a:lnTo>
                  <a:pt x="77" y="214"/>
                </a:lnTo>
                <a:lnTo>
                  <a:pt x="75" y="214"/>
                </a:lnTo>
                <a:lnTo>
                  <a:pt x="75" y="214"/>
                </a:lnTo>
                <a:lnTo>
                  <a:pt x="75" y="214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4" y="212"/>
                </a:lnTo>
                <a:lnTo>
                  <a:pt x="73" y="212"/>
                </a:lnTo>
                <a:lnTo>
                  <a:pt x="73" y="212"/>
                </a:lnTo>
                <a:lnTo>
                  <a:pt x="73" y="212"/>
                </a:lnTo>
                <a:lnTo>
                  <a:pt x="71" y="212"/>
                </a:lnTo>
                <a:lnTo>
                  <a:pt x="73" y="212"/>
                </a:lnTo>
                <a:lnTo>
                  <a:pt x="73" y="212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1" y="211"/>
                </a:lnTo>
                <a:lnTo>
                  <a:pt x="70" y="211"/>
                </a:lnTo>
                <a:lnTo>
                  <a:pt x="70" y="211"/>
                </a:lnTo>
                <a:lnTo>
                  <a:pt x="68" y="211"/>
                </a:lnTo>
                <a:lnTo>
                  <a:pt x="65" y="211"/>
                </a:lnTo>
                <a:lnTo>
                  <a:pt x="67" y="212"/>
                </a:lnTo>
                <a:lnTo>
                  <a:pt x="67" y="212"/>
                </a:lnTo>
                <a:lnTo>
                  <a:pt x="67" y="212"/>
                </a:lnTo>
                <a:lnTo>
                  <a:pt x="65" y="214"/>
                </a:lnTo>
                <a:lnTo>
                  <a:pt x="65" y="214"/>
                </a:lnTo>
                <a:lnTo>
                  <a:pt x="65" y="215"/>
                </a:lnTo>
                <a:lnTo>
                  <a:pt x="65" y="215"/>
                </a:lnTo>
                <a:lnTo>
                  <a:pt x="65" y="215"/>
                </a:lnTo>
                <a:lnTo>
                  <a:pt x="64" y="215"/>
                </a:lnTo>
                <a:lnTo>
                  <a:pt x="63" y="215"/>
                </a:lnTo>
                <a:lnTo>
                  <a:pt x="60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4"/>
                </a:lnTo>
                <a:lnTo>
                  <a:pt x="58" y="212"/>
                </a:lnTo>
                <a:lnTo>
                  <a:pt x="58" y="212"/>
                </a:lnTo>
                <a:lnTo>
                  <a:pt x="58" y="212"/>
                </a:lnTo>
                <a:lnTo>
                  <a:pt x="58" y="212"/>
                </a:lnTo>
                <a:lnTo>
                  <a:pt x="58" y="214"/>
                </a:lnTo>
                <a:lnTo>
                  <a:pt x="60" y="214"/>
                </a:lnTo>
                <a:lnTo>
                  <a:pt x="60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4"/>
                </a:lnTo>
                <a:lnTo>
                  <a:pt x="61" y="212"/>
                </a:lnTo>
                <a:lnTo>
                  <a:pt x="63" y="212"/>
                </a:lnTo>
                <a:lnTo>
                  <a:pt x="63" y="212"/>
                </a:lnTo>
                <a:lnTo>
                  <a:pt x="63" y="211"/>
                </a:lnTo>
                <a:lnTo>
                  <a:pt x="63" y="211"/>
                </a:lnTo>
                <a:lnTo>
                  <a:pt x="61" y="211"/>
                </a:lnTo>
                <a:lnTo>
                  <a:pt x="61" y="211"/>
                </a:lnTo>
                <a:lnTo>
                  <a:pt x="61" y="211"/>
                </a:lnTo>
                <a:lnTo>
                  <a:pt x="61" y="211"/>
                </a:lnTo>
                <a:lnTo>
                  <a:pt x="60" y="212"/>
                </a:lnTo>
                <a:lnTo>
                  <a:pt x="60" y="212"/>
                </a:lnTo>
                <a:lnTo>
                  <a:pt x="60" y="212"/>
                </a:lnTo>
                <a:lnTo>
                  <a:pt x="60" y="212"/>
                </a:lnTo>
                <a:lnTo>
                  <a:pt x="60" y="211"/>
                </a:lnTo>
                <a:lnTo>
                  <a:pt x="60" y="211"/>
                </a:lnTo>
                <a:lnTo>
                  <a:pt x="60" y="210"/>
                </a:lnTo>
                <a:lnTo>
                  <a:pt x="60" y="210"/>
                </a:lnTo>
                <a:lnTo>
                  <a:pt x="60" y="208"/>
                </a:lnTo>
                <a:lnTo>
                  <a:pt x="60" y="208"/>
                </a:lnTo>
                <a:lnTo>
                  <a:pt x="58" y="208"/>
                </a:lnTo>
                <a:lnTo>
                  <a:pt x="58" y="208"/>
                </a:lnTo>
                <a:lnTo>
                  <a:pt x="58" y="208"/>
                </a:lnTo>
                <a:lnTo>
                  <a:pt x="58" y="210"/>
                </a:lnTo>
                <a:lnTo>
                  <a:pt x="58" y="211"/>
                </a:lnTo>
                <a:lnTo>
                  <a:pt x="58" y="211"/>
                </a:lnTo>
                <a:lnTo>
                  <a:pt x="58" y="212"/>
                </a:lnTo>
                <a:lnTo>
                  <a:pt x="58" y="212"/>
                </a:lnTo>
                <a:lnTo>
                  <a:pt x="57" y="211"/>
                </a:lnTo>
                <a:lnTo>
                  <a:pt x="56" y="211"/>
                </a:lnTo>
                <a:lnTo>
                  <a:pt x="56" y="211"/>
                </a:lnTo>
                <a:lnTo>
                  <a:pt x="56" y="211"/>
                </a:lnTo>
                <a:lnTo>
                  <a:pt x="56" y="212"/>
                </a:lnTo>
                <a:lnTo>
                  <a:pt x="56" y="212"/>
                </a:lnTo>
                <a:lnTo>
                  <a:pt x="56" y="212"/>
                </a:lnTo>
                <a:lnTo>
                  <a:pt x="56" y="214"/>
                </a:lnTo>
                <a:lnTo>
                  <a:pt x="56" y="214"/>
                </a:lnTo>
                <a:lnTo>
                  <a:pt x="54" y="214"/>
                </a:lnTo>
                <a:lnTo>
                  <a:pt x="54" y="214"/>
                </a:lnTo>
                <a:lnTo>
                  <a:pt x="56" y="215"/>
                </a:lnTo>
                <a:lnTo>
                  <a:pt x="56" y="215"/>
                </a:lnTo>
                <a:lnTo>
                  <a:pt x="57" y="215"/>
                </a:lnTo>
                <a:lnTo>
                  <a:pt x="57" y="215"/>
                </a:lnTo>
                <a:lnTo>
                  <a:pt x="56" y="215"/>
                </a:lnTo>
                <a:lnTo>
                  <a:pt x="57" y="217"/>
                </a:lnTo>
                <a:lnTo>
                  <a:pt x="57" y="217"/>
                </a:lnTo>
                <a:lnTo>
                  <a:pt x="57" y="217"/>
                </a:lnTo>
                <a:lnTo>
                  <a:pt x="56" y="217"/>
                </a:lnTo>
                <a:lnTo>
                  <a:pt x="56" y="217"/>
                </a:lnTo>
                <a:lnTo>
                  <a:pt x="56" y="217"/>
                </a:lnTo>
                <a:lnTo>
                  <a:pt x="54" y="217"/>
                </a:lnTo>
                <a:lnTo>
                  <a:pt x="54" y="217"/>
                </a:lnTo>
                <a:lnTo>
                  <a:pt x="54" y="215"/>
                </a:lnTo>
                <a:lnTo>
                  <a:pt x="54" y="215"/>
                </a:lnTo>
                <a:lnTo>
                  <a:pt x="54" y="214"/>
                </a:lnTo>
                <a:lnTo>
                  <a:pt x="53" y="212"/>
                </a:lnTo>
                <a:lnTo>
                  <a:pt x="53" y="212"/>
                </a:lnTo>
                <a:lnTo>
                  <a:pt x="53" y="211"/>
                </a:lnTo>
                <a:lnTo>
                  <a:pt x="51" y="211"/>
                </a:lnTo>
                <a:lnTo>
                  <a:pt x="51" y="211"/>
                </a:lnTo>
                <a:lnTo>
                  <a:pt x="51" y="211"/>
                </a:lnTo>
                <a:lnTo>
                  <a:pt x="50" y="211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0" y="210"/>
                </a:lnTo>
                <a:lnTo>
                  <a:pt x="51" y="210"/>
                </a:lnTo>
                <a:lnTo>
                  <a:pt x="51" y="210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3" y="208"/>
                </a:lnTo>
                <a:lnTo>
                  <a:pt x="51" y="208"/>
                </a:lnTo>
                <a:lnTo>
                  <a:pt x="51" y="208"/>
                </a:lnTo>
                <a:lnTo>
                  <a:pt x="51" y="208"/>
                </a:lnTo>
                <a:lnTo>
                  <a:pt x="51" y="208"/>
                </a:lnTo>
                <a:lnTo>
                  <a:pt x="50" y="208"/>
                </a:lnTo>
                <a:lnTo>
                  <a:pt x="50" y="207"/>
                </a:lnTo>
                <a:lnTo>
                  <a:pt x="48" y="207"/>
                </a:lnTo>
                <a:lnTo>
                  <a:pt x="48" y="205"/>
                </a:lnTo>
                <a:lnTo>
                  <a:pt x="48" y="205"/>
                </a:lnTo>
                <a:lnTo>
                  <a:pt x="47" y="205"/>
                </a:lnTo>
                <a:lnTo>
                  <a:pt x="47" y="205"/>
                </a:lnTo>
                <a:lnTo>
                  <a:pt x="47" y="207"/>
                </a:lnTo>
                <a:lnTo>
                  <a:pt x="47" y="207"/>
                </a:lnTo>
                <a:lnTo>
                  <a:pt x="46" y="207"/>
                </a:lnTo>
                <a:lnTo>
                  <a:pt x="44" y="207"/>
                </a:lnTo>
                <a:lnTo>
                  <a:pt x="44" y="207"/>
                </a:lnTo>
                <a:lnTo>
                  <a:pt x="43" y="205"/>
                </a:lnTo>
                <a:lnTo>
                  <a:pt x="43" y="205"/>
                </a:lnTo>
                <a:lnTo>
                  <a:pt x="41" y="207"/>
                </a:lnTo>
                <a:lnTo>
                  <a:pt x="41" y="207"/>
                </a:lnTo>
                <a:lnTo>
                  <a:pt x="41" y="208"/>
                </a:lnTo>
                <a:lnTo>
                  <a:pt x="41" y="208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40" y="207"/>
                </a:lnTo>
                <a:lnTo>
                  <a:pt x="38" y="207"/>
                </a:lnTo>
                <a:lnTo>
                  <a:pt x="38" y="205"/>
                </a:lnTo>
                <a:lnTo>
                  <a:pt x="38" y="205"/>
                </a:lnTo>
                <a:lnTo>
                  <a:pt x="37" y="207"/>
                </a:lnTo>
                <a:lnTo>
                  <a:pt x="37" y="207"/>
                </a:lnTo>
                <a:lnTo>
                  <a:pt x="37" y="208"/>
                </a:lnTo>
                <a:lnTo>
                  <a:pt x="37" y="208"/>
                </a:lnTo>
                <a:lnTo>
                  <a:pt x="37" y="208"/>
                </a:lnTo>
                <a:lnTo>
                  <a:pt x="37" y="208"/>
                </a:lnTo>
                <a:lnTo>
                  <a:pt x="36" y="208"/>
                </a:lnTo>
                <a:lnTo>
                  <a:pt x="36" y="208"/>
                </a:lnTo>
                <a:lnTo>
                  <a:pt x="36" y="208"/>
                </a:lnTo>
                <a:lnTo>
                  <a:pt x="34" y="208"/>
                </a:lnTo>
                <a:lnTo>
                  <a:pt x="34" y="207"/>
                </a:lnTo>
                <a:lnTo>
                  <a:pt x="33" y="207"/>
                </a:lnTo>
                <a:lnTo>
                  <a:pt x="33" y="207"/>
                </a:lnTo>
                <a:lnTo>
                  <a:pt x="34" y="207"/>
                </a:lnTo>
                <a:lnTo>
                  <a:pt x="34" y="205"/>
                </a:lnTo>
                <a:lnTo>
                  <a:pt x="33" y="205"/>
                </a:lnTo>
                <a:lnTo>
                  <a:pt x="31" y="204"/>
                </a:lnTo>
                <a:lnTo>
                  <a:pt x="31" y="204"/>
                </a:lnTo>
                <a:lnTo>
                  <a:pt x="30" y="204"/>
                </a:lnTo>
                <a:lnTo>
                  <a:pt x="28" y="204"/>
                </a:lnTo>
                <a:lnTo>
                  <a:pt x="26" y="204"/>
                </a:lnTo>
                <a:lnTo>
                  <a:pt x="26" y="204"/>
                </a:lnTo>
                <a:lnTo>
                  <a:pt x="26" y="204"/>
                </a:lnTo>
                <a:lnTo>
                  <a:pt x="26" y="204"/>
                </a:lnTo>
                <a:lnTo>
                  <a:pt x="24" y="204"/>
                </a:lnTo>
                <a:lnTo>
                  <a:pt x="24" y="204"/>
                </a:lnTo>
                <a:lnTo>
                  <a:pt x="23" y="204"/>
                </a:lnTo>
                <a:lnTo>
                  <a:pt x="23" y="202"/>
                </a:lnTo>
                <a:lnTo>
                  <a:pt x="23" y="202"/>
                </a:lnTo>
                <a:lnTo>
                  <a:pt x="21" y="202"/>
                </a:lnTo>
                <a:lnTo>
                  <a:pt x="21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2"/>
                </a:lnTo>
                <a:lnTo>
                  <a:pt x="20" y="201"/>
                </a:lnTo>
                <a:lnTo>
                  <a:pt x="18" y="201"/>
                </a:lnTo>
                <a:lnTo>
                  <a:pt x="18" y="201"/>
                </a:lnTo>
                <a:lnTo>
                  <a:pt x="18" y="200"/>
                </a:lnTo>
                <a:lnTo>
                  <a:pt x="18" y="200"/>
                </a:lnTo>
                <a:lnTo>
                  <a:pt x="17" y="198"/>
                </a:lnTo>
                <a:lnTo>
                  <a:pt x="17" y="198"/>
                </a:lnTo>
                <a:lnTo>
                  <a:pt x="18" y="198"/>
                </a:lnTo>
                <a:lnTo>
                  <a:pt x="18" y="197"/>
                </a:lnTo>
                <a:lnTo>
                  <a:pt x="18" y="197"/>
                </a:lnTo>
                <a:lnTo>
                  <a:pt x="18" y="197"/>
                </a:lnTo>
                <a:lnTo>
                  <a:pt x="18" y="198"/>
                </a:lnTo>
                <a:lnTo>
                  <a:pt x="18" y="198"/>
                </a:lnTo>
                <a:lnTo>
                  <a:pt x="20" y="200"/>
                </a:lnTo>
                <a:lnTo>
                  <a:pt x="20" y="201"/>
                </a:lnTo>
                <a:lnTo>
                  <a:pt x="20" y="201"/>
                </a:lnTo>
                <a:lnTo>
                  <a:pt x="23" y="200"/>
                </a:lnTo>
                <a:lnTo>
                  <a:pt x="23" y="200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4" y="198"/>
                </a:lnTo>
                <a:lnTo>
                  <a:pt x="23" y="197"/>
                </a:lnTo>
                <a:lnTo>
                  <a:pt x="23" y="195"/>
                </a:lnTo>
                <a:lnTo>
                  <a:pt x="23" y="195"/>
                </a:lnTo>
                <a:lnTo>
                  <a:pt x="23" y="195"/>
                </a:lnTo>
                <a:lnTo>
                  <a:pt x="24" y="194"/>
                </a:lnTo>
                <a:lnTo>
                  <a:pt x="24" y="194"/>
                </a:lnTo>
                <a:lnTo>
                  <a:pt x="24" y="195"/>
                </a:lnTo>
                <a:lnTo>
                  <a:pt x="26" y="195"/>
                </a:lnTo>
                <a:lnTo>
                  <a:pt x="26" y="195"/>
                </a:lnTo>
                <a:lnTo>
                  <a:pt x="26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7"/>
                </a:lnTo>
                <a:lnTo>
                  <a:pt x="27" y="195"/>
                </a:lnTo>
                <a:lnTo>
                  <a:pt x="27" y="195"/>
                </a:lnTo>
                <a:lnTo>
                  <a:pt x="27" y="195"/>
                </a:lnTo>
                <a:lnTo>
                  <a:pt x="27" y="194"/>
                </a:lnTo>
                <a:lnTo>
                  <a:pt x="27" y="194"/>
                </a:lnTo>
                <a:lnTo>
                  <a:pt x="28" y="194"/>
                </a:lnTo>
                <a:lnTo>
                  <a:pt x="27" y="195"/>
                </a:lnTo>
                <a:lnTo>
                  <a:pt x="28" y="197"/>
                </a:lnTo>
                <a:lnTo>
                  <a:pt x="28" y="197"/>
                </a:lnTo>
                <a:lnTo>
                  <a:pt x="28" y="197"/>
                </a:lnTo>
                <a:lnTo>
                  <a:pt x="28" y="197"/>
                </a:lnTo>
                <a:lnTo>
                  <a:pt x="28" y="198"/>
                </a:lnTo>
                <a:lnTo>
                  <a:pt x="28" y="198"/>
                </a:lnTo>
                <a:lnTo>
                  <a:pt x="30" y="198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1" y="200"/>
                </a:lnTo>
                <a:lnTo>
                  <a:pt x="33" y="200"/>
                </a:lnTo>
                <a:lnTo>
                  <a:pt x="33" y="200"/>
                </a:lnTo>
                <a:lnTo>
                  <a:pt x="33" y="200"/>
                </a:lnTo>
                <a:lnTo>
                  <a:pt x="34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0"/>
                </a:lnTo>
                <a:lnTo>
                  <a:pt x="36" y="201"/>
                </a:lnTo>
                <a:lnTo>
                  <a:pt x="36" y="202"/>
                </a:lnTo>
                <a:lnTo>
                  <a:pt x="36" y="202"/>
                </a:lnTo>
                <a:lnTo>
                  <a:pt x="37" y="202"/>
                </a:lnTo>
                <a:lnTo>
                  <a:pt x="37" y="202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8" y="201"/>
                </a:lnTo>
                <a:lnTo>
                  <a:pt x="37" y="201"/>
                </a:lnTo>
                <a:lnTo>
                  <a:pt x="37" y="201"/>
                </a:lnTo>
                <a:lnTo>
                  <a:pt x="38" y="200"/>
                </a:lnTo>
                <a:lnTo>
                  <a:pt x="40" y="200"/>
                </a:lnTo>
                <a:lnTo>
                  <a:pt x="41" y="200"/>
                </a:lnTo>
                <a:lnTo>
                  <a:pt x="43" y="201"/>
                </a:lnTo>
                <a:lnTo>
                  <a:pt x="43" y="201"/>
                </a:lnTo>
                <a:lnTo>
                  <a:pt x="44" y="201"/>
                </a:lnTo>
                <a:lnTo>
                  <a:pt x="44" y="201"/>
                </a:lnTo>
                <a:lnTo>
                  <a:pt x="44" y="202"/>
                </a:lnTo>
                <a:lnTo>
                  <a:pt x="46" y="202"/>
                </a:lnTo>
                <a:lnTo>
                  <a:pt x="46" y="202"/>
                </a:lnTo>
                <a:lnTo>
                  <a:pt x="46" y="202"/>
                </a:lnTo>
                <a:lnTo>
                  <a:pt x="44" y="201"/>
                </a:lnTo>
                <a:lnTo>
                  <a:pt x="44" y="201"/>
                </a:lnTo>
                <a:lnTo>
                  <a:pt x="44" y="201"/>
                </a:lnTo>
                <a:lnTo>
                  <a:pt x="44" y="201"/>
                </a:lnTo>
                <a:lnTo>
                  <a:pt x="46" y="201"/>
                </a:lnTo>
                <a:lnTo>
                  <a:pt x="46" y="200"/>
                </a:lnTo>
                <a:lnTo>
                  <a:pt x="47" y="200"/>
                </a:lnTo>
                <a:lnTo>
                  <a:pt x="47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6" y="200"/>
                </a:lnTo>
                <a:lnTo>
                  <a:pt x="44" y="200"/>
                </a:lnTo>
                <a:lnTo>
                  <a:pt x="44" y="200"/>
                </a:lnTo>
                <a:lnTo>
                  <a:pt x="44" y="200"/>
                </a:lnTo>
                <a:lnTo>
                  <a:pt x="44" y="200"/>
                </a:lnTo>
                <a:lnTo>
                  <a:pt x="43" y="200"/>
                </a:lnTo>
                <a:lnTo>
                  <a:pt x="41" y="200"/>
                </a:lnTo>
                <a:lnTo>
                  <a:pt x="41" y="198"/>
                </a:lnTo>
                <a:lnTo>
                  <a:pt x="40" y="198"/>
                </a:lnTo>
                <a:lnTo>
                  <a:pt x="40" y="197"/>
                </a:lnTo>
                <a:lnTo>
                  <a:pt x="40" y="197"/>
                </a:lnTo>
                <a:lnTo>
                  <a:pt x="38" y="197"/>
                </a:lnTo>
                <a:lnTo>
                  <a:pt x="37" y="197"/>
                </a:lnTo>
                <a:lnTo>
                  <a:pt x="36" y="197"/>
                </a:lnTo>
                <a:lnTo>
                  <a:pt x="34" y="197"/>
                </a:lnTo>
                <a:lnTo>
                  <a:pt x="34" y="197"/>
                </a:lnTo>
                <a:lnTo>
                  <a:pt x="34" y="194"/>
                </a:lnTo>
                <a:lnTo>
                  <a:pt x="33" y="192"/>
                </a:lnTo>
                <a:lnTo>
                  <a:pt x="33" y="192"/>
                </a:lnTo>
                <a:lnTo>
                  <a:pt x="34" y="192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4"/>
                </a:lnTo>
                <a:lnTo>
                  <a:pt x="36" y="195"/>
                </a:lnTo>
                <a:lnTo>
                  <a:pt x="36" y="195"/>
                </a:lnTo>
                <a:lnTo>
                  <a:pt x="37" y="195"/>
                </a:lnTo>
                <a:lnTo>
                  <a:pt x="37" y="197"/>
                </a:lnTo>
                <a:lnTo>
                  <a:pt x="37" y="197"/>
                </a:lnTo>
                <a:lnTo>
                  <a:pt x="38" y="197"/>
                </a:lnTo>
                <a:lnTo>
                  <a:pt x="40" y="197"/>
                </a:lnTo>
                <a:lnTo>
                  <a:pt x="41" y="197"/>
                </a:lnTo>
                <a:lnTo>
                  <a:pt x="41" y="197"/>
                </a:lnTo>
                <a:lnTo>
                  <a:pt x="43" y="195"/>
                </a:lnTo>
                <a:lnTo>
                  <a:pt x="43" y="195"/>
                </a:lnTo>
                <a:lnTo>
                  <a:pt x="41" y="195"/>
                </a:lnTo>
                <a:lnTo>
                  <a:pt x="41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0" y="195"/>
                </a:lnTo>
                <a:lnTo>
                  <a:pt x="41" y="195"/>
                </a:lnTo>
                <a:lnTo>
                  <a:pt x="41" y="195"/>
                </a:lnTo>
                <a:lnTo>
                  <a:pt x="41" y="195"/>
                </a:lnTo>
                <a:lnTo>
                  <a:pt x="41" y="195"/>
                </a:lnTo>
                <a:lnTo>
                  <a:pt x="43" y="194"/>
                </a:lnTo>
                <a:lnTo>
                  <a:pt x="43" y="194"/>
                </a:lnTo>
                <a:lnTo>
                  <a:pt x="41" y="194"/>
                </a:lnTo>
                <a:lnTo>
                  <a:pt x="41" y="192"/>
                </a:lnTo>
                <a:lnTo>
                  <a:pt x="40" y="192"/>
                </a:lnTo>
                <a:lnTo>
                  <a:pt x="40" y="194"/>
                </a:lnTo>
                <a:lnTo>
                  <a:pt x="40" y="194"/>
                </a:lnTo>
                <a:lnTo>
                  <a:pt x="40" y="194"/>
                </a:lnTo>
                <a:lnTo>
                  <a:pt x="38" y="192"/>
                </a:lnTo>
                <a:lnTo>
                  <a:pt x="38" y="192"/>
                </a:lnTo>
                <a:lnTo>
                  <a:pt x="36" y="192"/>
                </a:lnTo>
                <a:lnTo>
                  <a:pt x="36" y="191"/>
                </a:lnTo>
                <a:lnTo>
                  <a:pt x="36" y="191"/>
                </a:lnTo>
                <a:lnTo>
                  <a:pt x="37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1"/>
                </a:lnTo>
                <a:lnTo>
                  <a:pt x="38" y="190"/>
                </a:lnTo>
                <a:lnTo>
                  <a:pt x="38" y="190"/>
                </a:lnTo>
                <a:lnTo>
                  <a:pt x="38" y="190"/>
                </a:lnTo>
                <a:lnTo>
                  <a:pt x="40" y="190"/>
                </a:lnTo>
                <a:lnTo>
                  <a:pt x="40" y="190"/>
                </a:lnTo>
                <a:lnTo>
                  <a:pt x="41" y="190"/>
                </a:lnTo>
                <a:lnTo>
                  <a:pt x="41" y="190"/>
                </a:lnTo>
                <a:lnTo>
                  <a:pt x="41" y="191"/>
                </a:lnTo>
                <a:lnTo>
                  <a:pt x="43" y="191"/>
                </a:lnTo>
                <a:lnTo>
                  <a:pt x="44" y="192"/>
                </a:lnTo>
                <a:lnTo>
                  <a:pt x="44" y="192"/>
                </a:lnTo>
                <a:lnTo>
                  <a:pt x="44" y="191"/>
                </a:lnTo>
                <a:lnTo>
                  <a:pt x="44" y="191"/>
                </a:lnTo>
                <a:lnTo>
                  <a:pt x="46" y="192"/>
                </a:lnTo>
                <a:lnTo>
                  <a:pt x="46" y="192"/>
                </a:lnTo>
                <a:lnTo>
                  <a:pt x="47" y="192"/>
                </a:lnTo>
                <a:lnTo>
                  <a:pt x="47" y="192"/>
                </a:lnTo>
                <a:lnTo>
                  <a:pt x="47" y="192"/>
                </a:lnTo>
                <a:lnTo>
                  <a:pt x="48" y="192"/>
                </a:lnTo>
                <a:lnTo>
                  <a:pt x="48" y="192"/>
                </a:lnTo>
                <a:lnTo>
                  <a:pt x="50" y="192"/>
                </a:lnTo>
                <a:lnTo>
                  <a:pt x="50" y="192"/>
                </a:lnTo>
                <a:lnTo>
                  <a:pt x="50" y="194"/>
                </a:lnTo>
                <a:lnTo>
                  <a:pt x="50" y="194"/>
                </a:lnTo>
                <a:lnTo>
                  <a:pt x="51" y="194"/>
                </a:lnTo>
                <a:lnTo>
                  <a:pt x="51" y="194"/>
                </a:lnTo>
                <a:lnTo>
                  <a:pt x="51" y="192"/>
                </a:lnTo>
                <a:lnTo>
                  <a:pt x="51" y="192"/>
                </a:lnTo>
                <a:lnTo>
                  <a:pt x="53" y="192"/>
                </a:lnTo>
                <a:lnTo>
                  <a:pt x="53" y="192"/>
                </a:lnTo>
                <a:lnTo>
                  <a:pt x="54" y="192"/>
                </a:lnTo>
                <a:lnTo>
                  <a:pt x="56" y="192"/>
                </a:lnTo>
                <a:lnTo>
                  <a:pt x="56" y="192"/>
                </a:lnTo>
                <a:lnTo>
                  <a:pt x="57" y="192"/>
                </a:lnTo>
                <a:lnTo>
                  <a:pt x="57" y="194"/>
                </a:lnTo>
                <a:lnTo>
                  <a:pt x="57" y="194"/>
                </a:lnTo>
                <a:lnTo>
                  <a:pt x="58" y="194"/>
                </a:lnTo>
                <a:lnTo>
                  <a:pt x="58" y="194"/>
                </a:lnTo>
                <a:lnTo>
                  <a:pt x="58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0" y="194"/>
                </a:lnTo>
                <a:lnTo>
                  <a:pt x="61" y="194"/>
                </a:lnTo>
                <a:lnTo>
                  <a:pt x="61" y="192"/>
                </a:lnTo>
                <a:lnTo>
                  <a:pt x="61" y="192"/>
                </a:lnTo>
                <a:lnTo>
                  <a:pt x="61" y="192"/>
                </a:lnTo>
                <a:lnTo>
                  <a:pt x="61" y="192"/>
                </a:lnTo>
                <a:lnTo>
                  <a:pt x="61" y="191"/>
                </a:lnTo>
                <a:lnTo>
                  <a:pt x="61" y="191"/>
                </a:lnTo>
                <a:lnTo>
                  <a:pt x="63" y="192"/>
                </a:lnTo>
                <a:lnTo>
                  <a:pt x="63" y="192"/>
                </a:lnTo>
                <a:lnTo>
                  <a:pt x="63" y="192"/>
                </a:lnTo>
                <a:lnTo>
                  <a:pt x="63" y="192"/>
                </a:lnTo>
                <a:lnTo>
                  <a:pt x="64" y="192"/>
                </a:lnTo>
                <a:lnTo>
                  <a:pt x="64" y="192"/>
                </a:lnTo>
                <a:lnTo>
                  <a:pt x="65" y="192"/>
                </a:lnTo>
                <a:lnTo>
                  <a:pt x="65" y="192"/>
                </a:lnTo>
                <a:lnTo>
                  <a:pt x="65" y="192"/>
                </a:lnTo>
                <a:lnTo>
                  <a:pt x="67" y="194"/>
                </a:lnTo>
                <a:lnTo>
                  <a:pt x="67" y="194"/>
                </a:lnTo>
                <a:lnTo>
                  <a:pt x="67" y="194"/>
                </a:lnTo>
                <a:lnTo>
                  <a:pt x="68" y="194"/>
                </a:lnTo>
                <a:lnTo>
                  <a:pt x="68" y="192"/>
                </a:lnTo>
                <a:lnTo>
                  <a:pt x="68" y="192"/>
                </a:lnTo>
                <a:lnTo>
                  <a:pt x="68" y="192"/>
                </a:lnTo>
                <a:lnTo>
                  <a:pt x="68" y="192"/>
                </a:lnTo>
                <a:lnTo>
                  <a:pt x="68" y="191"/>
                </a:lnTo>
                <a:lnTo>
                  <a:pt x="68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1"/>
                </a:lnTo>
                <a:lnTo>
                  <a:pt x="67" y="190"/>
                </a:lnTo>
                <a:lnTo>
                  <a:pt x="67" y="190"/>
                </a:lnTo>
                <a:lnTo>
                  <a:pt x="67" y="191"/>
                </a:lnTo>
                <a:lnTo>
                  <a:pt x="68" y="191"/>
                </a:lnTo>
                <a:lnTo>
                  <a:pt x="70" y="191"/>
                </a:lnTo>
                <a:lnTo>
                  <a:pt x="70" y="192"/>
                </a:lnTo>
                <a:lnTo>
                  <a:pt x="70" y="192"/>
                </a:lnTo>
                <a:lnTo>
                  <a:pt x="71" y="192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3" y="191"/>
                </a:lnTo>
                <a:lnTo>
                  <a:pt x="71" y="191"/>
                </a:lnTo>
                <a:lnTo>
                  <a:pt x="73" y="192"/>
                </a:lnTo>
                <a:lnTo>
                  <a:pt x="73" y="192"/>
                </a:lnTo>
                <a:lnTo>
                  <a:pt x="73" y="192"/>
                </a:lnTo>
                <a:lnTo>
                  <a:pt x="73" y="192"/>
                </a:lnTo>
                <a:lnTo>
                  <a:pt x="74" y="192"/>
                </a:lnTo>
                <a:lnTo>
                  <a:pt x="74" y="192"/>
                </a:lnTo>
                <a:lnTo>
                  <a:pt x="74" y="192"/>
                </a:lnTo>
                <a:lnTo>
                  <a:pt x="75" y="192"/>
                </a:lnTo>
                <a:lnTo>
                  <a:pt x="75" y="192"/>
                </a:lnTo>
                <a:lnTo>
                  <a:pt x="75" y="192"/>
                </a:lnTo>
                <a:lnTo>
                  <a:pt x="78" y="192"/>
                </a:lnTo>
                <a:lnTo>
                  <a:pt x="81" y="192"/>
                </a:lnTo>
                <a:lnTo>
                  <a:pt x="83" y="191"/>
                </a:lnTo>
                <a:lnTo>
                  <a:pt x="83" y="190"/>
                </a:lnTo>
                <a:lnTo>
                  <a:pt x="83" y="190"/>
                </a:lnTo>
                <a:lnTo>
                  <a:pt x="84" y="190"/>
                </a:lnTo>
                <a:lnTo>
                  <a:pt x="84" y="190"/>
                </a:lnTo>
                <a:lnTo>
                  <a:pt x="84" y="190"/>
                </a:lnTo>
                <a:lnTo>
                  <a:pt x="85" y="191"/>
                </a:lnTo>
                <a:lnTo>
                  <a:pt x="85" y="191"/>
                </a:lnTo>
                <a:lnTo>
                  <a:pt x="85" y="191"/>
                </a:lnTo>
                <a:lnTo>
                  <a:pt x="87" y="191"/>
                </a:lnTo>
                <a:lnTo>
                  <a:pt x="87" y="190"/>
                </a:lnTo>
                <a:lnTo>
                  <a:pt x="87" y="190"/>
                </a:lnTo>
                <a:lnTo>
                  <a:pt x="90" y="190"/>
                </a:lnTo>
                <a:lnTo>
                  <a:pt x="91" y="190"/>
                </a:lnTo>
                <a:lnTo>
                  <a:pt x="91" y="190"/>
                </a:lnTo>
                <a:lnTo>
                  <a:pt x="91" y="190"/>
                </a:lnTo>
                <a:lnTo>
                  <a:pt x="93" y="190"/>
                </a:lnTo>
                <a:lnTo>
                  <a:pt x="93" y="190"/>
                </a:lnTo>
                <a:lnTo>
                  <a:pt x="93" y="188"/>
                </a:lnTo>
                <a:lnTo>
                  <a:pt x="93" y="188"/>
                </a:lnTo>
                <a:lnTo>
                  <a:pt x="93" y="187"/>
                </a:lnTo>
                <a:lnTo>
                  <a:pt x="93" y="185"/>
                </a:lnTo>
                <a:lnTo>
                  <a:pt x="93" y="185"/>
                </a:lnTo>
                <a:lnTo>
                  <a:pt x="93" y="185"/>
                </a:lnTo>
                <a:lnTo>
                  <a:pt x="94" y="185"/>
                </a:lnTo>
                <a:lnTo>
                  <a:pt x="94" y="185"/>
                </a:lnTo>
                <a:lnTo>
                  <a:pt x="94" y="184"/>
                </a:lnTo>
                <a:lnTo>
                  <a:pt x="93" y="184"/>
                </a:lnTo>
                <a:lnTo>
                  <a:pt x="91" y="182"/>
                </a:lnTo>
                <a:lnTo>
                  <a:pt x="91" y="182"/>
                </a:lnTo>
                <a:lnTo>
                  <a:pt x="91" y="182"/>
                </a:lnTo>
                <a:lnTo>
                  <a:pt x="90" y="182"/>
                </a:lnTo>
                <a:lnTo>
                  <a:pt x="90" y="182"/>
                </a:lnTo>
                <a:lnTo>
                  <a:pt x="88" y="182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90" y="185"/>
                </a:lnTo>
                <a:lnTo>
                  <a:pt x="90" y="187"/>
                </a:lnTo>
                <a:lnTo>
                  <a:pt x="91" y="187"/>
                </a:lnTo>
                <a:lnTo>
                  <a:pt x="91" y="187"/>
                </a:lnTo>
                <a:lnTo>
                  <a:pt x="90" y="187"/>
                </a:lnTo>
                <a:lnTo>
                  <a:pt x="90" y="187"/>
                </a:lnTo>
                <a:lnTo>
                  <a:pt x="88" y="188"/>
                </a:lnTo>
                <a:lnTo>
                  <a:pt x="88" y="187"/>
                </a:lnTo>
                <a:lnTo>
                  <a:pt x="87" y="188"/>
                </a:lnTo>
                <a:lnTo>
                  <a:pt x="87" y="188"/>
                </a:lnTo>
                <a:lnTo>
                  <a:pt x="87" y="187"/>
                </a:lnTo>
                <a:lnTo>
                  <a:pt x="87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5"/>
                </a:lnTo>
                <a:lnTo>
                  <a:pt x="85" y="184"/>
                </a:lnTo>
                <a:lnTo>
                  <a:pt x="84" y="184"/>
                </a:lnTo>
                <a:lnTo>
                  <a:pt x="84" y="184"/>
                </a:lnTo>
                <a:lnTo>
                  <a:pt x="84" y="184"/>
                </a:lnTo>
                <a:lnTo>
                  <a:pt x="84" y="185"/>
                </a:lnTo>
                <a:lnTo>
                  <a:pt x="84" y="185"/>
                </a:lnTo>
                <a:lnTo>
                  <a:pt x="84" y="185"/>
                </a:lnTo>
                <a:lnTo>
                  <a:pt x="83" y="184"/>
                </a:lnTo>
                <a:lnTo>
                  <a:pt x="81" y="185"/>
                </a:lnTo>
                <a:lnTo>
                  <a:pt x="81" y="185"/>
                </a:lnTo>
                <a:lnTo>
                  <a:pt x="81" y="185"/>
                </a:lnTo>
                <a:lnTo>
                  <a:pt x="81" y="185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4"/>
                </a:lnTo>
                <a:lnTo>
                  <a:pt x="81" y="182"/>
                </a:lnTo>
                <a:lnTo>
                  <a:pt x="81" y="182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1" y="181"/>
                </a:lnTo>
                <a:lnTo>
                  <a:pt x="83" y="180"/>
                </a:lnTo>
                <a:lnTo>
                  <a:pt x="84" y="180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8"/>
                </a:lnTo>
                <a:lnTo>
                  <a:pt x="85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7"/>
                </a:lnTo>
                <a:lnTo>
                  <a:pt x="84" y="178"/>
                </a:lnTo>
                <a:lnTo>
                  <a:pt x="84" y="178"/>
                </a:lnTo>
                <a:lnTo>
                  <a:pt x="83" y="180"/>
                </a:lnTo>
                <a:lnTo>
                  <a:pt x="83" y="180"/>
                </a:lnTo>
                <a:lnTo>
                  <a:pt x="83" y="178"/>
                </a:lnTo>
                <a:lnTo>
                  <a:pt x="83" y="178"/>
                </a:lnTo>
                <a:lnTo>
                  <a:pt x="81" y="177"/>
                </a:lnTo>
                <a:lnTo>
                  <a:pt x="81" y="177"/>
                </a:lnTo>
                <a:lnTo>
                  <a:pt x="81" y="177"/>
                </a:lnTo>
                <a:lnTo>
                  <a:pt x="81" y="177"/>
                </a:lnTo>
                <a:lnTo>
                  <a:pt x="80" y="177"/>
                </a:lnTo>
                <a:lnTo>
                  <a:pt x="80" y="177"/>
                </a:lnTo>
                <a:lnTo>
                  <a:pt x="81" y="178"/>
                </a:lnTo>
                <a:lnTo>
                  <a:pt x="81" y="178"/>
                </a:lnTo>
                <a:lnTo>
                  <a:pt x="81" y="180"/>
                </a:lnTo>
                <a:lnTo>
                  <a:pt x="80" y="180"/>
                </a:lnTo>
                <a:lnTo>
                  <a:pt x="80" y="180"/>
                </a:lnTo>
                <a:lnTo>
                  <a:pt x="80" y="180"/>
                </a:lnTo>
                <a:lnTo>
                  <a:pt x="80" y="178"/>
                </a:lnTo>
                <a:lnTo>
                  <a:pt x="80" y="178"/>
                </a:lnTo>
                <a:lnTo>
                  <a:pt x="80" y="178"/>
                </a:lnTo>
                <a:lnTo>
                  <a:pt x="78" y="178"/>
                </a:lnTo>
                <a:lnTo>
                  <a:pt x="80" y="177"/>
                </a:lnTo>
                <a:lnTo>
                  <a:pt x="80" y="177"/>
                </a:lnTo>
                <a:lnTo>
                  <a:pt x="78" y="177"/>
                </a:lnTo>
                <a:lnTo>
                  <a:pt x="78" y="177"/>
                </a:lnTo>
                <a:lnTo>
                  <a:pt x="77" y="177"/>
                </a:lnTo>
                <a:lnTo>
                  <a:pt x="75" y="178"/>
                </a:lnTo>
                <a:lnTo>
                  <a:pt x="77" y="178"/>
                </a:lnTo>
                <a:lnTo>
                  <a:pt x="77" y="178"/>
                </a:lnTo>
                <a:lnTo>
                  <a:pt x="75" y="178"/>
                </a:lnTo>
                <a:lnTo>
                  <a:pt x="75" y="178"/>
                </a:lnTo>
                <a:lnTo>
                  <a:pt x="75" y="178"/>
                </a:lnTo>
                <a:lnTo>
                  <a:pt x="75" y="180"/>
                </a:lnTo>
                <a:lnTo>
                  <a:pt x="75" y="180"/>
                </a:lnTo>
                <a:lnTo>
                  <a:pt x="75" y="178"/>
                </a:lnTo>
                <a:lnTo>
                  <a:pt x="74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78"/>
                </a:lnTo>
                <a:lnTo>
                  <a:pt x="73" y="180"/>
                </a:lnTo>
                <a:lnTo>
                  <a:pt x="73" y="180"/>
                </a:lnTo>
                <a:lnTo>
                  <a:pt x="71" y="178"/>
                </a:lnTo>
                <a:lnTo>
                  <a:pt x="71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80"/>
                </a:lnTo>
                <a:lnTo>
                  <a:pt x="68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80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8"/>
                </a:lnTo>
                <a:lnTo>
                  <a:pt x="65" y="178"/>
                </a:lnTo>
                <a:lnTo>
                  <a:pt x="67" y="178"/>
                </a:lnTo>
                <a:lnTo>
                  <a:pt x="67" y="178"/>
                </a:lnTo>
                <a:lnTo>
                  <a:pt x="67" y="177"/>
                </a:lnTo>
                <a:lnTo>
                  <a:pt x="67" y="177"/>
                </a:lnTo>
                <a:lnTo>
                  <a:pt x="65" y="177"/>
                </a:lnTo>
                <a:lnTo>
                  <a:pt x="65" y="177"/>
                </a:lnTo>
                <a:lnTo>
                  <a:pt x="64" y="175"/>
                </a:lnTo>
                <a:lnTo>
                  <a:pt x="64" y="175"/>
                </a:lnTo>
                <a:lnTo>
                  <a:pt x="64" y="175"/>
                </a:lnTo>
                <a:lnTo>
                  <a:pt x="64" y="177"/>
                </a:lnTo>
                <a:lnTo>
                  <a:pt x="63" y="177"/>
                </a:lnTo>
                <a:lnTo>
                  <a:pt x="64" y="178"/>
                </a:lnTo>
                <a:lnTo>
                  <a:pt x="64" y="178"/>
                </a:lnTo>
                <a:lnTo>
                  <a:pt x="64" y="178"/>
                </a:lnTo>
                <a:lnTo>
                  <a:pt x="63" y="178"/>
                </a:lnTo>
                <a:lnTo>
                  <a:pt x="63" y="178"/>
                </a:lnTo>
                <a:lnTo>
                  <a:pt x="63" y="177"/>
                </a:lnTo>
                <a:lnTo>
                  <a:pt x="63" y="177"/>
                </a:lnTo>
                <a:lnTo>
                  <a:pt x="61" y="177"/>
                </a:lnTo>
                <a:lnTo>
                  <a:pt x="61" y="177"/>
                </a:lnTo>
                <a:lnTo>
                  <a:pt x="61" y="177"/>
                </a:lnTo>
                <a:lnTo>
                  <a:pt x="61" y="177"/>
                </a:lnTo>
                <a:lnTo>
                  <a:pt x="60" y="175"/>
                </a:lnTo>
                <a:lnTo>
                  <a:pt x="60" y="175"/>
                </a:lnTo>
                <a:lnTo>
                  <a:pt x="60" y="177"/>
                </a:lnTo>
                <a:lnTo>
                  <a:pt x="60" y="177"/>
                </a:lnTo>
                <a:lnTo>
                  <a:pt x="60" y="177"/>
                </a:lnTo>
                <a:lnTo>
                  <a:pt x="60" y="177"/>
                </a:lnTo>
                <a:lnTo>
                  <a:pt x="58" y="177"/>
                </a:lnTo>
                <a:lnTo>
                  <a:pt x="58" y="175"/>
                </a:lnTo>
                <a:lnTo>
                  <a:pt x="57" y="175"/>
                </a:lnTo>
                <a:lnTo>
                  <a:pt x="57" y="177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5"/>
                </a:lnTo>
                <a:lnTo>
                  <a:pt x="56" y="175"/>
                </a:lnTo>
                <a:lnTo>
                  <a:pt x="54" y="175"/>
                </a:lnTo>
                <a:lnTo>
                  <a:pt x="54" y="175"/>
                </a:lnTo>
                <a:lnTo>
                  <a:pt x="53" y="175"/>
                </a:lnTo>
                <a:lnTo>
                  <a:pt x="53" y="175"/>
                </a:lnTo>
                <a:lnTo>
                  <a:pt x="53" y="174"/>
                </a:lnTo>
                <a:lnTo>
                  <a:pt x="53" y="174"/>
                </a:lnTo>
                <a:lnTo>
                  <a:pt x="51" y="174"/>
                </a:lnTo>
                <a:lnTo>
                  <a:pt x="50" y="174"/>
                </a:lnTo>
                <a:lnTo>
                  <a:pt x="50" y="174"/>
                </a:lnTo>
                <a:lnTo>
                  <a:pt x="50" y="174"/>
                </a:lnTo>
                <a:lnTo>
                  <a:pt x="48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6" y="175"/>
                </a:lnTo>
                <a:lnTo>
                  <a:pt x="44" y="174"/>
                </a:lnTo>
                <a:lnTo>
                  <a:pt x="44" y="174"/>
                </a:lnTo>
                <a:lnTo>
                  <a:pt x="43" y="175"/>
                </a:lnTo>
                <a:lnTo>
                  <a:pt x="43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0" y="175"/>
                </a:lnTo>
                <a:lnTo>
                  <a:pt x="40" y="177"/>
                </a:lnTo>
                <a:lnTo>
                  <a:pt x="38" y="178"/>
                </a:lnTo>
                <a:lnTo>
                  <a:pt x="38" y="178"/>
                </a:lnTo>
                <a:lnTo>
                  <a:pt x="38" y="178"/>
                </a:lnTo>
                <a:lnTo>
                  <a:pt x="37" y="178"/>
                </a:lnTo>
                <a:lnTo>
                  <a:pt x="37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6" y="178"/>
                </a:lnTo>
                <a:lnTo>
                  <a:pt x="34" y="178"/>
                </a:lnTo>
                <a:lnTo>
                  <a:pt x="34" y="177"/>
                </a:lnTo>
                <a:lnTo>
                  <a:pt x="31" y="177"/>
                </a:lnTo>
                <a:lnTo>
                  <a:pt x="31" y="177"/>
                </a:lnTo>
                <a:lnTo>
                  <a:pt x="31" y="177"/>
                </a:lnTo>
                <a:lnTo>
                  <a:pt x="31" y="177"/>
                </a:lnTo>
                <a:lnTo>
                  <a:pt x="30" y="177"/>
                </a:lnTo>
                <a:lnTo>
                  <a:pt x="30" y="177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8" y="175"/>
                </a:lnTo>
                <a:lnTo>
                  <a:pt x="27" y="175"/>
                </a:lnTo>
                <a:lnTo>
                  <a:pt x="26" y="175"/>
                </a:lnTo>
                <a:lnTo>
                  <a:pt x="26" y="175"/>
                </a:lnTo>
                <a:lnTo>
                  <a:pt x="26" y="175"/>
                </a:lnTo>
                <a:lnTo>
                  <a:pt x="26" y="174"/>
                </a:lnTo>
                <a:lnTo>
                  <a:pt x="26" y="174"/>
                </a:lnTo>
                <a:lnTo>
                  <a:pt x="24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4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70"/>
                </a:lnTo>
                <a:lnTo>
                  <a:pt x="23" y="170"/>
                </a:lnTo>
                <a:lnTo>
                  <a:pt x="23" y="170"/>
                </a:lnTo>
                <a:lnTo>
                  <a:pt x="23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0"/>
                </a:lnTo>
                <a:lnTo>
                  <a:pt x="24" y="170"/>
                </a:lnTo>
                <a:lnTo>
                  <a:pt x="26" y="170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8"/>
                </a:lnTo>
                <a:lnTo>
                  <a:pt x="23" y="167"/>
                </a:lnTo>
                <a:lnTo>
                  <a:pt x="24" y="168"/>
                </a:lnTo>
                <a:lnTo>
                  <a:pt x="24" y="168"/>
                </a:lnTo>
                <a:lnTo>
                  <a:pt x="24" y="168"/>
                </a:lnTo>
                <a:lnTo>
                  <a:pt x="24" y="167"/>
                </a:lnTo>
                <a:lnTo>
                  <a:pt x="26" y="167"/>
                </a:lnTo>
                <a:lnTo>
                  <a:pt x="26" y="167"/>
                </a:lnTo>
                <a:lnTo>
                  <a:pt x="26" y="168"/>
                </a:lnTo>
                <a:lnTo>
                  <a:pt x="27" y="170"/>
                </a:lnTo>
                <a:lnTo>
                  <a:pt x="27" y="170"/>
                </a:lnTo>
                <a:lnTo>
                  <a:pt x="28" y="170"/>
                </a:lnTo>
                <a:lnTo>
                  <a:pt x="28" y="170"/>
                </a:lnTo>
                <a:lnTo>
                  <a:pt x="30" y="170"/>
                </a:lnTo>
                <a:lnTo>
                  <a:pt x="30" y="170"/>
                </a:lnTo>
                <a:lnTo>
                  <a:pt x="30" y="170"/>
                </a:lnTo>
                <a:lnTo>
                  <a:pt x="31" y="170"/>
                </a:lnTo>
                <a:lnTo>
                  <a:pt x="31" y="168"/>
                </a:lnTo>
                <a:lnTo>
                  <a:pt x="28" y="167"/>
                </a:lnTo>
                <a:lnTo>
                  <a:pt x="28" y="167"/>
                </a:lnTo>
                <a:lnTo>
                  <a:pt x="30" y="167"/>
                </a:lnTo>
                <a:lnTo>
                  <a:pt x="30" y="167"/>
                </a:lnTo>
                <a:lnTo>
                  <a:pt x="30" y="167"/>
                </a:lnTo>
                <a:lnTo>
                  <a:pt x="31" y="167"/>
                </a:lnTo>
                <a:lnTo>
                  <a:pt x="31" y="167"/>
                </a:lnTo>
                <a:lnTo>
                  <a:pt x="31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3" y="167"/>
                </a:lnTo>
                <a:lnTo>
                  <a:pt x="34" y="168"/>
                </a:lnTo>
                <a:lnTo>
                  <a:pt x="34" y="168"/>
                </a:lnTo>
                <a:lnTo>
                  <a:pt x="36" y="168"/>
                </a:lnTo>
                <a:lnTo>
                  <a:pt x="36" y="168"/>
                </a:lnTo>
                <a:lnTo>
                  <a:pt x="37" y="168"/>
                </a:lnTo>
                <a:lnTo>
                  <a:pt x="37" y="168"/>
                </a:lnTo>
                <a:lnTo>
                  <a:pt x="37" y="168"/>
                </a:lnTo>
                <a:lnTo>
                  <a:pt x="37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68"/>
                </a:lnTo>
                <a:lnTo>
                  <a:pt x="38" y="170"/>
                </a:lnTo>
                <a:lnTo>
                  <a:pt x="38" y="170"/>
                </a:lnTo>
                <a:lnTo>
                  <a:pt x="40" y="170"/>
                </a:lnTo>
                <a:lnTo>
                  <a:pt x="40" y="170"/>
                </a:lnTo>
                <a:lnTo>
                  <a:pt x="41" y="170"/>
                </a:lnTo>
                <a:lnTo>
                  <a:pt x="41" y="170"/>
                </a:lnTo>
                <a:lnTo>
                  <a:pt x="40" y="168"/>
                </a:lnTo>
                <a:lnTo>
                  <a:pt x="40" y="168"/>
                </a:lnTo>
                <a:lnTo>
                  <a:pt x="40" y="168"/>
                </a:lnTo>
                <a:lnTo>
                  <a:pt x="41" y="168"/>
                </a:lnTo>
                <a:lnTo>
                  <a:pt x="41" y="168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1" y="167"/>
                </a:lnTo>
                <a:lnTo>
                  <a:pt x="43" y="167"/>
                </a:lnTo>
                <a:lnTo>
                  <a:pt x="43" y="167"/>
                </a:lnTo>
                <a:lnTo>
                  <a:pt x="43" y="167"/>
                </a:lnTo>
                <a:lnTo>
                  <a:pt x="44" y="168"/>
                </a:lnTo>
                <a:lnTo>
                  <a:pt x="44" y="168"/>
                </a:lnTo>
                <a:lnTo>
                  <a:pt x="44" y="167"/>
                </a:lnTo>
                <a:lnTo>
                  <a:pt x="46" y="167"/>
                </a:lnTo>
                <a:lnTo>
                  <a:pt x="47" y="167"/>
                </a:lnTo>
                <a:lnTo>
                  <a:pt x="47" y="167"/>
                </a:lnTo>
                <a:lnTo>
                  <a:pt x="47" y="167"/>
                </a:lnTo>
                <a:lnTo>
                  <a:pt x="47" y="165"/>
                </a:lnTo>
                <a:lnTo>
                  <a:pt x="47" y="165"/>
                </a:lnTo>
                <a:lnTo>
                  <a:pt x="47" y="165"/>
                </a:lnTo>
                <a:lnTo>
                  <a:pt x="47" y="165"/>
                </a:lnTo>
                <a:lnTo>
                  <a:pt x="48" y="164"/>
                </a:lnTo>
                <a:lnTo>
                  <a:pt x="50" y="164"/>
                </a:lnTo>
                <a:lnTo>
                  <a:pt x="51" y="164"/>
                </a:lnTo>
                <a:lnTo>
                  <a:pt x="53" y="164"/>
                </a:lnTo>
                <a:lnTo>
                  <a:pt x="53" y="164"/>
                </a:lnTo>
                <a:lnTo>
                  <a:pt x="54" y="164"/>
                </a:lnTo>
                <a:lnTo>
                  <a:pt x="54" y="164"/>
                </a:lnTo>
                <a:lnTo>
                  <a:pt x="54" y="164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6" y="163"/>
                </a:lnTo>
                <a:lnTo>
                  <a:pt x="54" y="163"/>
                </a:lnTo>
                <a:lnTo>
                  <a:pt x="54" y="163"/>
                </a:lnTo>
                <a:lnTo>
                  <a:pt x="53" y="163"/>
                </a:lnTo>
                <a:lnTo>
                  <a:pt x="53" y="163"/>
                </a:lnTo>
                <a:lnTo>
                  <a:pt x="53" y="163"/>
                </a:lnTo>
                <a:lnTo>
                  <a:pt x="51" y="163"/>
                </a:lnTo>
                <a:lnTo>
                  <a:pt x="48" y="163"/>
                </a:lnTo>
                <a:lnTo>
                  <a:pt x="47" y="161"/>
                </a:lnTo>
                <a:lnTo>
                  <a:pt x="46" y="161"/>
                </a:lnTo>
                <a:lnTo>
                  <a:pt x="46" y="161"/>
                </a:lnTo>
                <a:lnTo>
                  <a:pt x="46" y="161"/>
                </a:lnTo>
                <a:lnTo>
                  <a:pt x="44" y="161"/>
                </a:lnTo>
                <a:lnTo>
                  <a:pt x="44" y="161"/>
                </a:lnTo>
                <a:lnTo>
                  <a:pt x="43" y="161"/>
                </a:lnTo>
                <a:lnTo>
                  <a:pt x="43" y="161"/>
                </a:lnTo>
                <a:lnTo>
                  <a:pt x="43" y="163"/>
                </a:lnTo>
                <a:lnTo>
                  <a:pt x="43" y="163"/>
                </a:lnTo>
                <a:lnTo>
                  <a:pt x="41" y="163"/>
                </a:lnTo>
                <a:lnTo>
                  <a:pt x="40" y="163"/>
                </a:lnTo>
                <a:lnTo>
                  <a:pt x="38" y="163"/>
                </a:lnTo>
                <a:lnTo>
                  <a:pt x="38" y="163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0"/>
                </a:lnTo>
                <a:lnTo>
                  <a:pt x="38" y="160"/>
                </a:lnTo>
                <a:lnTo>
                  <a:pt x="38" y="160"/>
                </a:lnTo>
                <a:lnTo>
                  <a:pt x="38" y="160"/>
                </a:lnTo>
                <a:lnTo>
                  <a:pt x="37" y="161"/>
                </a:lnTo>
                <a:lnTo>
                  <a:pt x="37" y="161"/>
                </a:lnTo>
                <a:lnTo>
                  <a:pt x="36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1"/>
                </a:lnTo>
                <a:lnTo>
                  <a:pt x="34" y="160"/>
                </a:lnTo>
                <a:lnTo>
                  <a:pt x="34" y="160"/>
                </a:lnTo>
                <a:lnTo>
                  <a:pt x="34" y="160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1"/>
                </a:lnTo>
                <a:lnTo>
                  <a:pt x="33" y="160"/>
                </a:lnTo>
                <a:lnTo>
                  <a:pt x="33" y="160"/>
                </a:lnTo>
                <a:lnTo>
                  <a:pt x="33" y="160"/>
                </a:lnTo>
                <a:lnTo>
                  <a:pt x="31" y="160"/>
                </a:lnTo>
                <a:lnTo>
                  <a:pt x="31" y="160"/>
                </a:lnTo>
                <a:lnTo>
                  <a:pt x="31" y="161"/>
                </a:lnTo>
                <a:lnTo>
                  <a:pt x="31" y="161"/>
                </a:lnTo>
                <a:lnTo>
                  <a:pt x="31" y="163"/>
                </a:lnTo>
                <a:lnTo>
                  <a:pt x="31" y="163"/>
                </a:lnTo>
                <a:lnTo>
                  <a:pt x="31" y="163"/>
                </a:lnTo>
                <a:lnTo>
                  <a:pt x="30" y="163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8" y="163"/>
                </a:lnTo>
                <a:lnTo>
                  <a:pt x="27" y="163"/>
                </a:lnTo>
                <a:lnTo>
                  <a:pt x="26" y="163"/>
                </a:lnTo>
                <a:lnTo>
                  <a:pt x="26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4" y="163"/>
                </a:lnTo>
                <a:lnTo>
                  <a:pt x="23" y="163"/>
                </a:lnTo>
                <a:lnTo>
                  <a:pt x="21" y="161"/>
                </a:lnTo>
                <a:lnTo>
                  <a:pt x="21" y="161"/>
                </a:lnTo>
                <a:lnTo>
                  <a:pt x="18" y="161"/>
                </a:lnTo>
                <a:lnTo>
                  <a:pt x="18" y="161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8" y="160"/>
                </a:lnTo>
                <a:lnTo>
                  <a:pt x="17" y="160"/>
                </a:lnTo>
                <a:lnTo>
                  <a:pt x="17" y="161"/>
                </a:lnTo>
                <a:lnTo>
                  <a:pt x="16" y="161"/>
                </a:lnTo>
                <a:lnTo>
                  <a:pt x="16" y="161"/>
                </a:lnTo>
                <a:lnTo>
                  <a:pt x="13" y="160"/>
                </a:lnTo>
                <a:lnTo>
                  <a:pt x="13" y="160"/>
                </a:lnTo>
                <a:lnTo>
                  <a:pt x="13" y="160"/>
                </a:lnTo>
                <a:lnTo>
                  <a:pt x="13" y="158"/>
                </a:lnTo>
                <a:lnTo>
                  <a:pt x="13" y="158"/>
                </a:lnTo>
                <a:lnTo>
                  <a:pt x="14" y="158"/>
                </a:lnTo>
                <a:lnTo>
                  <a:pt x="14" y="158"/>
                </a:lnTo>
                <a:lnTo>
                  <a:pt x="14" y="158"/>
                </a:lnTo>
                <a:lnTo>
                  <a:pt x="16" y="158"/>
                </a:lnTo>
                <a:lnTo>
                  <a:pt x="16" y="158"/>
                </a:lnTo>
                <a:lnTo>
                  <a:pt x="16" y="157"/>
                </a:lnTo>
                <a:lnTo>
                  <a:pt x="16" y="158"/>
                </a:lnTo>
                <a:lnTo>
                  <a:pt x="16" y="158"/>
                </a:lnTo>
                <a:lnTo>
                  <a:pt x="17" y="158"/>
                </a:lnTo>
                <a:lnTo>
                  <a:pt x="17" y="158"/>
                </a:lnTo>
                <a:lnTo>
                  <a:pt x="17" y="158"/>
                </a:lnTo>
                <a:lnTo>
                  <a:pt x="17" y="157"/>
                </a:lnTo>
                <a:lnTo>
                  <a:pt x="20" y="157"/>
                </a:lnTo>
                <a:lnTo>
                  <a:pt x="20" y="157"/>
                </a:lnTo>
                <a:lnTo>
                  <a:pt x="20" y="158"/>
                </a:lnTo>
                <a:lnTo>
                  <a:pt x="20" y="158"/>
                </a:lnTo>
                <a:lnTo>
                  <a:pt x="20" y="158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60"/>
                </a:lnTo>
                <a:lnTo>
                  <a:pt x="20" y="158"/>
                </a:lnTo>
                <a:lnTo>
                  <a:pt x="21" y="158"/>
                </a:lnTo>
                <a:lnTo>
                  <a:pt x="21" y="158"/>
                </a:lnTo>
                <a:lnTo>
                  <a:pt x="23" y="158"/>
                </a:lnTo>
                <a:lnTo>
                  <a:pt x="23" y="158"/>
                </a:lnTo>
                <a:lnTo>
                  <a:pt x="23" y="158"/>
                </a:lnTo>
                <a:lnTo>
                  <a:pt x="23" y="160"/>
                </a:lnTo>
                <a:lnTo>
                  <a:pt x="23" y="160"/>
                </a:lnTo>
                <a:lnTo>
                  <a:pt x="24" y="160"/>
                </a:lnTo>
                <a:lnTo>
                  <a:pt x="24" y="160"/>
                </a:lnTo>
                <a:lnTo>
                  <a:pt x="24" y="160"/>
                </a:lnTo>
                <a:lnTo>
                  <a:pt x="24" y="160"/>
                </a:lnTo>
                <a:lnTo>
                  <a:pt x="26" y="158"/>
                </a:lnTo>
                <a:lnTo>
                  <a:pt x="26" y="158"/>
                </a:lnTo>
                <a:lnTo>
                  <a:pt x="26" y="157"/>
                </a:lnTo>
                <a:lnTo>
                  <a:pt x="26" y="157"/>
                </a:lnTo>
                <a:lnTo>
                  <a:pt x="27" y="157"/>
                </a:lnTo>
                <a:lnTo>
                  <a:pt x="27" y="157"/>
                </a:lnTo>
                <a:lnTo>
                  <a:pt x="28" y="157"/>
                </a:lnTo>
                <a:lnTo>
                  <a:pt x="30" y="157"/>
                </a:lnTo>
                <a:lnTo>
                  <a:pt x="30" y="157"/>
                </a:lnTo>
                <a:lnTo>
                  <a:pt x="31" y="157"/>
                </a:lnTo>
                <a:lnTo>
                  <a:pt x="31" y="157"/>
                </a:lnTo>
                <a:lnTo>
                  <a:pt x="31" y="157"/>
                </a:lnTo>
                <a:lnTo>
                  <a:pt x="31" y="157"/>
                </a:lnTo>
                <a:lnTo>
                  <a:pt x="33" y="158"/>
                </a:lnTo>
                <a:lnTo>
                  <a:pt x="34" y="158"/>
                </a:lnTo>
                <a:lnTo>
                  <a:pt x="36" y="158"/>
                </a:lnTo>
                <a:lnTo>
                  <a:pt x="36" y="158"/>
                </a:lnTo>
                <a:lnTo>
                  <a:pt x="37" y="158"/>
                </a:lnTo>
                <a:lnTo>
                  <a:pt x="37" y="158"/>
                </a:lnTo>
                <a:lnTo>
                  <a:pt x="43" y="157"/>
                </a:lnTo>
                <a:lnTo>
                  <a:pt x="47" y="157"/>
                </a:lnTo>
                <a:lnTo>
                  <a:pt x="50" y="157"/>
                </a:lnTo>
                <a:lnTo>
                  <a:pt x="51" y="155"/>
                </a:lnTo>
                <a:lnTo>
                  <a:pt x="50" y="155"/>
                </a:lnTo>
                <a:lnTo>
                  <a:pt x="50" y="155"/>
                </a:lnTo>
                <a:lnTo>
                  <a:pt x="51" y="155"/>
                </a:lnTo>
                <a:lnTo>
                  <a:pt x="51" y="154"/>
                </a:lnTo>
                <a:lnTo>
                  <a:pt x="51" y="154"/>
                </a:lnTo>
                <a:lnTo>
                  <a:pt x="51" y="154"/>
                </a:lnTo>
                <a:lnTo>
                  <a:pt x="51" y="154"/>
                </a:lnTo>
                <a:lnTo>
                  <a:pt x="50" y="153"/>
                </a:lnTo>
                <a:lnTo>
                  <a:pt x="48" y="154"/>
                </a:lnTo>
                <a:lnTo>
                  <a:pt x="50" y="154"/>
                </a:lnTo>
                <a:lnTo>
                  <a:pt x="50" y="154"/>
                </a:lnTo>
                <a:lnTo>
                  <a:pt x="48" y="154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7" y="155"/>
                </a:lnTo>
                <a:lnTo>
                  <a:pt x="46" y="155"/>
                </a:lnTo>
                <a:lnTo>
                  <a:pt x="46" y="154"/>
                </a:lnTo>
                <a:lnTo>
                  <a:pt x="44" y="154"/>
                </a:lnTo>
                <a:lnTo>
                  <a:pt x="44" y="154"/>
                </a:lnTo>
                <a:lnTo>
                  <a:pt x="44" y="154"/>
                </a:lnTo>
                <a:lnTo>
                  <a:pt x="43" y="154"/>
                </a:lnTo>
                <a:lnTo>
                  <a:pt x="41" y="154"/>
                </a:lnTo>
                <a:lnTo>
                  <a:pt x="41" y="154"/>
                </a:lnTo>
                <a:lnTo>
                  <a:pt x="40" y="154"/>
                </a:lnTo>
                <a:lnTo>
                  <a:pt x="40" y="154"/>
                </a:lnTo>
                <a:lnTo>
                  <a:pt x="40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7" y="154"/>
                </a:lnTo>
                <a:lnTo>
                  <a:pt x="37" y="154"/>
                </a:lnTo>
                <a:lnTo>
                  <a:pt x="37" y="154"/>
                </a:lnTo>
                <a:lnTo>
                  <a:pt x="36" y="154"/>
                </a:lnTo>
                <a:lnTo>
                  <a:pt x="36" y="155"/>
                </a:lnTo>
                <a:lnTo>
                  <a:pt x="36" y="155"/>
                </a:lnTo>
                <a:lnTo>
                  <a:pt x="36" y="155"/>
                </a:lnTo>
                <a:lnTo>
                  <a:pt x="34" y="155"/>
                </a:lnTo>
                <a:lnTo>
                  <a:pt x="33" y="155"/>
                </a:lnTo>
                <a:lnTo>
                  <a:pt x="33" y="155"/>
                </a:lnTo>
                <a:lnTo>
                  <a:pt x="31" y="155"/>
                </a:lnTo>
                <a:lnTo>
                  <a:pt x="31" y="155"/>
                </a:lnTo>
                <a:lnTo>
                  <a:pt x="30" y="155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8" y="154"/>
                </a:lnTo>
                <a:lnTo>
                  <a:pt x="27" y="154"/>
                </a:lnTo>
                <a:lnTo>
                  <a:pt x="27" y="154"/>
                </a:lnTo>
                <a:lnTo>
                  <a:pt x="26" y="154"/>
                </a:lnTo>
                <a:lnTo>
                  <a:pt x="26" y="154"/>
                </a:lnTo>
                <a:lnTo>
                  <a:pt x="27" y="155"/>
                </a:lnTo>
                <a:lnTo>
                  <a:pt x="27" y="155"/>
                </a:lnTo>
                <a:lnTo>
                  <a:pt x="26" y="155"/>
                </a:lnTo>
                <a:lnTo>
                  <a:pt x="26" y="155"/>
                </a:lnTo>
                <a:lnTo>
                  <a:pt x="24" y="154"/>
                </a:lnTo>
                <a:lnTo>
                  <a:pt x="24" y="154"/>
                </a:lnTo>
                <a:lnTo>
                  <a:pt x="23" y="154"/>
                </a:lnTo>
                <a:lnTo>
                  <a:pt x="23" y="154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3" y="155"/>
                </a:lnTo>
                <a:lnTo>
                  <a:pt x="21" y="155"/>
                </a:lnTo>
                <a:lnTo>
                  <a:pt x="21" y="154"/>
                </a:lnTo>
                <a:lnTo>
                  <a:pt x="23" y="154"/>
                </a:lnTo>
                <a:lnTo>
                  <a:pt x="23" y="153"/>
                </a:lnTo>
                <a:lnTo>
                  <a:pt x="21" y="153"/>
                </a:lnTo>
                <a:lnTo>
                  <a:pt x="21" y="153"/>
                </a:lnTo>
                <a:lnTo>
                  <a:pt x="21" y="153"/>
                </a:lnTo>
                <a:lnTo>
                  <a:pt x="21" y="153"/>
                </a:lnTo>
                <a:lnTo>
                  <a:pt x="20" y="153"/>
                </a:lnTo>
                <a:lnTo>
                  <a:pt x="20" y="153"/>
                </a:lnTo>
                <a:lnTo>
                  <a:pt x="20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3"/>
                </a:lnTo>
                <a:lnTo>
                  <a:pt x="18" y="154"/>
                </a:lnTo>
                <a:lnTo>
                  <a:pt x="18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4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7" y="153"/>
                </a:lnTo>
                <a:lnTo>
                  <a:pt x="16" y="154"/>
                </a:lnTo>
                <a:lnTo>
                  <a:pt x="17" y="154"/>
                </a:lnTo>
                <a:lnTo>
                  <a:pt x="17" y="154"/>
                </a:lnTo>
                <a:lnTo>
                  <a:pt x="16" y="154"/>
                </a:lnTo>
                <a:lnTo>
                  <a:pt x="16" y="154"/>
                </a:lnTo>
                <a:lnTo>
                  <a:pt x="16" y="154"/>
                </a:lnTo>
                <a:lnTo>
                  <a:pt x="16" y="153"/>
                </a:lnTo>
                <a:lnTo>
                  <a:pt x="14" y="153"/>
                </a:lnTo>
                <a:lnTo>
                  <a:pt x="13" y="151"/>
                </a:lnTo>
                <a:lnTo>
                  <a:pt x="13" y="151"/>
                </a:lnTo>
                <a:lnTo>
                  <a:pt x="14" y="151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50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48"/>
                </a:lnTo>
                <a:lnTo>
                  <a:pt x="16" y="150"/>
                </a:lnTo>
                <a:lnTo>
                  <a:pt x="17" y="150"/>
                </a:lnTo>
                <a:lnTo>
                  <a:pt x="17" y="150"/>
                </a:lnTo>
                <a:lnTo>
                  <a:pt x="18" y="150"/>
                </a:lnTo>
                <a:lnTo>
                  <a:pt x="18" y="150"/>
                </a:lnTo>
                <a:lnTo>
                  <a:pt x="18" y="148"/>
                </a:lnTo>
                <a:lnTo>
                  <a:pt x="18" y="148"/>
                </a:lnTo>
                <a:lnTo>
                  <a:pt x="18" y="150"/>
                </a:lnTo>
                <a:lnTo>
                  <a:pt x="20" y="150"/>
                </a:lnTo>
                <a:lnTo>
                  <a:pt x="20" y="150"/>
                </a:lnTo>
                <a:lnTo>
                  <a:pt x="20" y="148"/>
                </a:lnTo>
                <a:lnTo>
                  <a:pt x="20" y="148"/>
                </a:lnTo>
                <a:lnTo>
                  <a:pt x="20" y="148"/>
                </a:lnTo>
                <a:lnTo>
                  <a:pt x="20" y="147"/>
                </a:lnTo>
                <a:lnTo>
                  <a:pt x="20" y="147"/>
                </a:lnTo>
                <a:lnTo>
                  <a:pt x="20" y="147"/>
                </a:lnTo>
                <a:lnTo>
                  <a:pt x="20" y="145"/>
                </a:lnTo>
                <a:lnTo>
                  <a:pt x="18" y="145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8" y="147"/>
                </a:lnTo>
                <a:lnTo>
                  <a:pt x="17" y="147"/>
                </a:lnTo>
                <a:lnTo>
                  <a:pt x="17" y="147"/>
                </a:lnTo>
                <a:lnTo>
                  <a:pt x="16" y="147"/>
                </a:lnTo>
                <a:lnTo>
                  <a:pt x="16" y="145"/>
                </a:lnTo>
                <a:lnTo>
                  <a:pt x="16" y="147"/>
                </a:lnTo>
                <a:lnTo>
                  <a:pt x="14" y="147"/>
                </a:lnTo>
                <a:lnTo>
                  <a:pt x="14" y="147"/>
                </a:lnTo>
                <a:lnTo>
                  <a:pt x="14" y="145"/>
                </a:lnTo>
                <a:lnTo>
                  <a:pt x="14" y="145"/>
                </a:lnTo>
                <a:lnTo>
                  <a:pt x="14" y="145"/>
                </a:lnTo>
                <a:lnTo>
                  <a:pt x="13" y="145"/>
                </a:lnTo>
                <a:lnTo>
                  <a:pt x="11" y="145"/>
                </a:lnTo>
                <a:lnTo>
                  <a:pt x="10" y="145"/>
                </a:lnTo>
                <a:lnTo>
                  <a:pt x="8" y="145"/>
                </a:lnTo>
                <a:lnTo>
                  <a:pt x="10" y="144"/>
                </a:lnTo>
                <a:lnTo>
                  <a:pt x="10" y="144"/>
                </a:lnTo>
                <a:lnTo>
                  <a:pt x="8" y="144"/>
                </a:lnTo>
                <a:lnTo>
                  <a:pt x="8" y="144"/>
                </a:lnTo>
                <a:lnTo>
                  <a:pt x="8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1" y="144"/>
                </a:lnTo>
                <a:lnTo>
                  <a:pt x="11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5"/>
                </a:lnTo>
                <a:lnTo>
                  <a:pt x="13" y="145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3"/>
                </a:lnTo>
                <a:lnTo>
                  <a:pt x="13" y="143"/>
                </a:lnTo>
                <a:lnTo>
                  <a:pt x="13" y="141"/>
                </a:lnTo>
                <a:lnTo>
                  <a:pt x="11" y="141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8" y="143"/>
                </a:lnTo>
                <a:lnTo>
                  <a:pt x="8" y="143"/>
                </a:lnTo>
                <a:lnTo>
                  <a:pt x="7" y="143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7" y="141"/>
                </a:lnTo>
                <a:lnTo>
                  <a:pt x="6" y="141"/>
                </a:lnTo>
                <a:lnTo>
                  <a:pt x="6" y="141"/>
                </a:lnTo>
                <a:lnTo>
                  <a:pt x="7" y="140"/>
                </a:lnTo>
                <a:lnTo>
                  <a:pt x="7" y="140"/>
                </a:lnTo>
                <a:lnTo>
                  <a:pt x="6" y="140"/>
                </a:lnTo>
                <a:lnTo>
                  <a:pt x="6" y="140"/>
                </a:lnTo>
                <a:lnTo>
                  <a:pt x="6" y="140"/>
                </a:lnTo>
                <a:lnTo>
                  <a:pt x="3" y="140"/>
                </a:lnTo>
                <a:lnTo>
                  <a:pt x="3" y="140"/>
                </a:lnTo>
                <a:lnTo>
                  <a:pt x="3" y="140"/>
                </a:lnTo>
                <a:lnTo>
                  <a:pt x="3" y="140"/>
                </a:lnTo>
                <a:lnTo>
                  <a:pt x="1" y="138"/>
                </a:lnTo>
                <a:lnTo>
                  <a:pt x="0" y="137"/>
                </a:lnTo>
                <a:lnTo>
                  <a:pt x="0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0" y="135"/>
                </a:lnTo>
                <a:lnTo>
                  <a:pt x="0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1" y="135"/>
                </a:lnTo>
                <a:lnTo>
                  <a:pt x="3" y="135"/>
                </a:lnTo>
                <a:lnTo>
                  <a:pt x="4" y="135"/>
                </a:lnTo>
                <a:lnTo>
                  <a:pt x="6" y="134"/>
                </a:lnTo>
                <a:lnTo>
                  <a:pt x="6" y="134"/>
                </a:lnTo>
                <a:lnTo>
                  <a:pt x="7" y="134"/>
                </a:lnTo>
                <a:lnTo>
                  <a:pt x="7" y="134"/>
                </a:lnTo>
                <a:lnTo>
                  <a:pt x="7" y="133"/>
                </a:lnTo>
                <a:lnTo>
                  <a:pt x="7" y="133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4"/>
                </a:lnTo>
                <a:lnTo>
                  <a:pt x="8" y="133"/>
                </a:lnTo>
                <a:lnTo>
                  <a:pt x="8" y="133"/>
                </a:lnTo>
                <a:lnTo>
                  <a:pt x="8" y="133"/>
                </a:lnTo>
                <a:lnTo>
                  <a:pt x="8" y="131"/>
                </a:lnTo>
                <a:lnTo>
                  <a:pt x="8" y="131"/>
                </a:lnTo>
                <a:lnTo>
                  <a:pt x="8" y="131"/>
                </a:lnTo>
                <a:lnTo>
                  <a:pt x="10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1" y="131"/>
                </a:lnTo>
                <a:lnTo>
                  <a:pt x="13" y="131"/>
                </a:lnTo>
                <a:lnTo>
                  <a:pt x="13" y="133"/>
                </a:lnTo>
                <a:lnTo>
                  <a:pt x="14" y="133"/>
                </a:lnTo>
                <a:lnTo>
                  <a:pt x="14" y="133"/>
                </a:lnTo>
                <a:lnTo>
                  <a:pt x="14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7" y="133"/>
                </a:lnTo>
                <a:lnTo>
                  <a:pt x="17" y="131"/>
                </a:lnTo>
                <a:lnTo>
                  <a:pt x="18" y="131"/>
                </a:lnTo>
                <a:lnTo>
                  <a:pt x="18" y="131"/>
                </a:lnTo>
                <a:lnTo>
                  <a:pt x="20" y="133"/>
                </a:lnTo>
                <a:lnTo>
                  <a:pt x="20" y="133"/>
                </a:lnTo>
                <a:lnTo>
                  <a:pt x="20" y="133"/>
                </a:lnTo>
                <a:lnTo>
                  <a:pt x="20" y="133"/>
                </a:lnTo>
                <a:lnTo>
                  <a:pt x="21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3"/>
                </a:lnTo>
                <a:lnTo>
                  <a:pt x="23" y="133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3" y="134"/>
                </a:lnTo>
                <a:lnTo>
                  <a:pt x="21" y="134"/>
                </a:lnTo>
                <a:lnTo>
                  <a:pt x="21" y="135"/>
                </a:lnTo>
                <a:lnTo>
                  <a:pt x="21" y="135"/>
                </a:lnTo>
                <a:lnTo>
                  <a:pt x="20" y="134"/>
                </a:lnTo>
                <a:lnTo>
                  <a:pt x="18" y="134"/>
                </a:lnTo>
                <a:lnTo>
                  <a:pt x="18" y="134"/>
                </a:lnTo>
                <a:lnTo>
                  <a:pt x="18" y="134"/>
                </a:lnTo>
                <a:lnTo>
                  <a:pt x="17" y="134"/>
                </a:lnTo>
                <a:lnTo>
                  <a:pt x="16" y="134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3"/>
                </a:lnTo>
                <a:lnTo>
                  <a:pt x="16" y="134"/>
                </a:lnTo>
                <a:lnTo>
                  <a:pt x="16" y="134"/>
                </a:lnTo>
                <a:lnTo>
                  <a:pt x="16" y="133"/>
                </a:lnTo>
                <a:lnTo>
                  <a:pt x="14" y="133"/>
                </a:lnTo>
                <a:lnTo>
                  <a:pt x="14" y="133"/>
                </a:lnTo>
                <a:lnTo>
                  <a:pt x="11" y="133"/>
                </a:lnTo>
                <a:lnTo>
                  <a:pt x="11" y="134"/>
                </a:lnTo>
                <a:lnTo>
                  <a:pt x="11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8" y="134"/>
                </a:lnTo>
                <a:lnTo>
                  <a:pt x="7" y="134"/>
                </a:lnTo>
                <a:lnTo>
                  <a:pt x="6" y="135"/>
                </a:lnTo>
                <a:lnTo>
                  <a:pt x="6" y="135"/>
                </a:lnTo>
                <a:lnTo>
                  <a:pt x="7" y="135"/>
                </a:lnTo>
                <a:lnTo>
                  <a:pt x="7" y="137"/>
                </a:lnTo>
                <a:lnTo>
                  <a:pt x="8" y="137"/>
                </a:lnTo>
                <a:lnTo>
                  <a:pt x="10" y="137"/>
                </a:lnTo>
                <a:lnTo>
                  <a:pt x="10" y="137"/>
                </a:lnTo>
                <a:lnTo>
                  <a:pt x="10" y="137"/>
                </a:lnTo>
                <a:lnTo>
                  <a:pt x="10" y="137"/>
                </a:lnTo>
                <a:lnTo>
                  <a:pt x="11" y="137"/>
                </a:lnTo>
                <a:lnTo>
                  <a:pt x="11" y="137"/>
                </a:lnTo>
                <a:lnTo>
                  <a:pt x="13" y="137"/>
                </a:lnTo>
                <a:lnTo>
                  <a:pt x="14" y="137"/>
                </a:lnTo>
                <a:lnTo>
                  <a:pt x="14" y="137"/>
                </a:lnTo>
                <a:lnTo>
                  <a:pt x="14" y="137"/>
                </a:lnTo>
                <a:lnTo>
                  <a:pt x="14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8"/>
                </a:lnTo>
                <a:lnTo>
                  <a:pt x="18" y="138"/>
                </a:lnTo>
                <a:lnTo>
                  <a:pt x="18" y="138"/>
                </a:lnTo>
                <a:lnTo>
                  <a:pt x="18" y="138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7"/>
                </a:lnTo>
                <a:lnTo>
                  <a:pt x="20" y="137"/>
                </a:lnTo>
                <a:lnTo>
                  <a:pt x="20" y="137"/>
                </a:lnTo>
                <a:lnTo>
                  <a:pt x="20" y="137"/>
                </a:lnTo>
                <a:lnTo>
                  <a:pt x="21" y="137"/>
                </a:lnTo>
                <a:lnTo>
                  <a:pt x="23" y="137"/>
                </a:lnTo>
                <a:lnTo>
                  <a:pt x="23" y="135"/>
                </a:lnTo>
                <a:lnTo>
                  <a:pt x="23" y="135"/>
                </a:lnTo>
                <a:lnTo>
                  <a:pt x="23" y="135"/>
                </a:lnTo>
                <a:lnTo>
                  <a:pt x="24" y="135"/>
                </a:lnTo>
                <a:lnTo>
                  <a:pt x="26" y="135"/>
                </a:lnTo>
                <a:lnTo>
                  <a:pt x="28" y="135"/>
                </a:lnTo>
                <a:lnTo>
                  <a:pt x="31" y="135"/>
                </a:lnTo>
                <a:lnTo>
                  <a:pt x="33" y="134"/>
                </a:lnTo>
                <a:lnTo>
                  <a:pt x="33" y="134"/>
                </a:lnTo>
                <a:lnTo>
                  <a:pt x="34" y="134"/>
                </a:lnTo>
                <a:lnTo>
                  <a:pt x="33" y="134"/>
                </a:lnTo>
                <a:lnTo>
                  <a:pt x="33" y="134"/>
                </a:lnTo>
                <a:lnTo>
                  <a:pt x="33" y="134"/>
                </a:lnTo>
                <a:lnTo>
                  <a:pt x="34" y="134"/>
                </a:lnTo>
                <a:lnTo>
                  <a:pt x="34" y="133"/>
                </a:lnTo>
                <a:lnTo>
                  <a:pt x="36" y="134"/>
                </a:lnTo>
                <a:lnTo>
                  <a:pt x="34" y="134"/>
                </a:lnTo>
                <a:lnTo>
                  <a:pt x="34" y="134"/>
                </a:lnTo>
                <a:lnTo>
                  <a:pt x="36" y="134"/>
                </a:lnTo>
                <a:lnTo>
                  <a:pt x="36" y="135"/>
                </a:lnTo>
                <a:lnTo>
                  <a:pt x="36" y="135"/>
                </a:lnTo>
                <a:lnTo>
                  <a:pt x="36" y="134"/>
                </a:lnTo>
                <a:lnTo>
                  <a:pt x="36" y="134"/>
                </a:lnTo>
                <a:lnTo>
                  <a:pt x="37" y="134"/>
                </a:lnTo>
                <a:lnTo>
                  <a:pt x="37" y="134"/>
                </a:lnTo>
                <a:lnTo>
                  <a:pt x="38" y="134"/>
                </a:lnTo>
                <a:lnTo>
                  <a:pt x="38" y="134"/>
                </a:lnTo>
                <a:lnTo>
                  <a:pt x="38" y="134"/>
                </a:lnTo>
                <a:lnTo>
                  <a:pt x="38" y="133"/>
                </a:lnTo>
                <a:lnTo>
                  <a:pt x="38" y="133"/>
                </a:lnTo>
                <a:lnTo>
                  <a:pt x="38" y="133"/>
                </a:lnTo>
                <a:lnTo>
                  <a:pt x="40" y="134"/>
                </a:lnTo>
                <a:lnTo>
                  <a:pt x="40" y="134"/>
                </a:lnTo>
                <a:lnTo>
                  <a:pt x="40" y="134"/>
                </a:lnTo>
                <a:lnTo>
                  <a:pt x="41" y="134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3" y="131"/>
                </a:lnTo>
                <a:lnTo>
                  <a:pt x="44" y="131"/>
                </a:lnTo>
                <a:lnTo>
                  <a:pt x="44" y="131"/>
                </a:lnTo>
                <a:lnTo>
                  <a:pt x="44" y="131"/>
                </a:lnTo>
                <a:lnTo>
                  <a:pt x="43" y="131"/>
                </a:lnTo>
                <a:lnTo>
                  <a:pt x="43" y="131"/>
                </a:lnTo>
                <a:lnTo>
                  <a:pt x="41" y="131"/>
                </a:lnTo>
                <a:lnTo>
                  <a:pt x="41" y="131"/>
                </a:lnTo>
                <a:lnTo>
                  <a:pt x="40" y="131"/>
                </a:lnTo>
                <a:lnTo>
                  <a:pt x="40" y="131"/>
                </a:lnTo>
                <a:lnTo>
                  <a:pt x="40" y="130"/>
                </a:lnTo>
                <a:lnTo>
                  <a:pt x="40" y="130"/>
                </a:lnTo>
                <a:lnTo>
                  <a:pt x="38" y="130"/>
                </a:lnTo>
                <a:lnTo>
                  <a:pt x="38" y="130"/>
                </a:lnTo>
                <a:lnTo>
                  <a:pt x="38" y="131"/>
                </a:lnTo>
                <a:lnTo>
                  <a:pt x="38" y="131"/>
                </a:lnTo>
                <a:lnTo>
                  <a:pt x="38" y="131"/>
                </a:lnTo>
                <a:lnTo>
                  <a:pt x="37" y="131"/>
                </a:lnTo>
                <a:lnTo>
                  <a:pt x="37" y="131"/>
                </a:lnTo>
                <a:lnTo>
                  <a:pt x="37" y="131"/>
                </a:lnTo>
                <a:lnTo>
                  <a:pt x="36" y="131"/>
                </a:lnTo>
                <a:lnTo>
                  <a:pt x="36" y="133"/>
                </a:lnTo>
                <a:lnTo>
                  <a:pt x="36" y="133"/>
                </a:lnTo>
                <a:lnTo>
                  <a:pt x="34" y="133"/>
                </a:lnTo>
                <a:lnTo>
                  <a:pt x="33" y="131"/>
                </a:lnTo>
                <a:lnTo>
                  <a:pt x="33" y="131"/>
                </a:lnTo>
                <a:lnTo>
                  <a:pt x="33" y="131"/>
                </a:lnTo>
                <a:lnTo>
                  <a:pt x="33" y="131"/>
                </a:lnTo>
                <a:lnTo>
                  <a:pt x="31" y="133"/>
                </a:lnTo>
                <a:lnTo>
                  <a:pt x="31" y="131"/>
                </a:lnTo>
                <a:lnTo>
                  <a:pt x="31" y="131"/>
                </a:lnTo>
                <a:lnTo>
                  <a:pt x="30" y="133"/>
                </a:lnTo>
                <a:lnTo>
                  <a:pt x="30" y="133"/>
                </a:lnTo>
                <a:lnTo>
                  <a:pt x="28" y="133"/>
                </a:lnTo>
                <a:lnTo>
                  <a:pt x="28" y="133"/>
                </a:lnTo>
                <a:lnTo>
                  <a:pt x="28" y="133"/>
                </a:lnTo>
                <a:lnTo>
                  <a:pt x="27" y="134"/>
                </a:lnTo>
                <a:lnTo>
                  <a:pt x="26" y="134"/>
                </a:lnTo>
                <a:lnTo>
                  <a:pt x="26" y="134"/>
                </a:lnTo>
                <a:lnTo>
                  <a:pt x="26" y="134"/>
                </a:lnTo>
                <a:lnTo>
                  <a:pt x="24" y="134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1"/>
                </a:lnTo>
                <a:lnTo>
                  <a:pt x="24" y="131"/>
                </a:lnTo>
                <a:lnTo>
                  <a:pt x="24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3"/>
                </a:lnTo>
                <a:lnTo>
                  <a:pt x="26" y="133"/>
                </a:lnTo>
                <a:lnTo>
                  <a:pt x="26" y="133"/>
                </a:lnTo>
                <a:lnTo>
                  <a:pt x="27" y="131"/>
                </a:lnTo>
                <a:lnTo>
                  <a:pt x="27" y="131"/>
                </a:lnTo>
                <a:lnTo>
                  <a:pt x="27" y="131"/>
                </a:lnTo>
                <a:lnTo>
                  <a:pt x="28" y="131"/>
                </a:lnTo>
                <a:lnTo>
                  <a:pt x="31" y="131"/>
                </a:lnTo>
                <a:lnTo>
                  <a:pt x="33" y="131"/>
                </a:lnTo>
                <a:lnTo>
                  <a:pt x="34" y="131"/>
                </a:lnTo>
                <a:lnTo>
                  <a:pt x="34" y="130"/>
                </a:lnTo>
                <a:lnTo>
                  <a:pt x="36" y="130"/>
                </a:lnTo>
                <a:lnTo>
                  <a:pt x="36" y="128"/>
                </a:lnTo>
                <a:lnTo>
                  <a:pt x="36" y="128"/>
                </a:lnTo>
                <a:lnTo>
                  <a:pt x="34" y="128"/>
                </a:lnTo>
                <a:lnTo>
                  <a:pt x="34" y="130"/>
                </a:lnTo>
                <a:lnTo>
                  <a:pt x="33" y="130"/>
                </a:lnTo>
                <a:lnTo>
                  <a:pt x="33" y="130"/>
                </a:lnTo>
                <a:lnTo>
                  <a:pt x="31" y="128"/>
                </a:lnTo>
                <a:lnTo>
                  <a:pt x="31" y="128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0" y="130"/>
                </a:lnTo>
                <a:lnTo>
                  <a:pt x="28" y="130"/>
                </a:lnTo>
                <a:lnTo>
                  <a:pt x="27" y="130"/>
                </a:lnTo>
                <a:lnTo>
                  <a:pt x="26" y="130"/>
                </a:lnTo>
                <a:lnTo>
                  <a:pt x="24" y="130"/>
                </a:lnTo>
                <a:lnTo>
                  <a:pt x="23" y="130"/>
                </a:lnTo>
                <a:lnTo>
                  <a:pt x="23" y="130"/>
                </a:lnTo>
                <a:lnTo>
                  <a:pt x="23" y="128"/>
                </a:lnTo>
                <a:lnTo>
                  <a:pt x="23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1" y="130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18" y="128"/>
                </a:lnTo>
                <a:lnTo>
                  <a:pt x="17" y="128"/>
                </a:lnTo>
                <a:lnTo>
                  <a:pt x="16" y="128"/>
                </a:lnTo>
                <a:lnTo>
                  <a:pt x="16" y="130"/>
                </a:lnTo>
                <a:lnTo>
                  <a:pt x="16" y="130"/>
                </a:lnTo>
                <a:lnTo>
                  <a:pt x="16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28"/>
                </a:lnTo>
                <a:lnTo>
                  <a:pt x="14" y="130"/>
                </a:lnTo>
                <a:lnTo>
                  <a:pt x="14" y="130"/>
                </a:lnTo>
                <a:lnTo>
                  <a:pt x="14" y="130"/>
                </a:lnTo>
                <a:lnTo>
                  <a:pt x="13" y="128"/>
                </a:lnTo>
                <a:lnTo>
                  <a:pt x="11" y="128"/>
                </a:lnTo>
                <a:lnTo>
                  <a:pt x="10" y="128"/>
                </a:lnTo>
                <a:lnTo>
                  <a:pt x="10" y="127"/>
                </a:lnTo>
                <a:lnTo>
                  <a:pt x="10" y="127"/>
                </a:lnTo>
                <a:lnTo>
                  <a:pt x="13" y="127"/>
                </a:lnTo>
                <a:lnTo>
                  <a:pt x="14" y="125"/>
                </a:lnTo>
                <a:lnTo>
                  <a:pt x="14" y="125"/>
                </a:lnTo>
                <a:lnTo>
                  <a:pt x="16" y="125"/>
                </a:lnTo>
                <a:lnTo>
                  <a:pt x="16" y="127"/>
                </a:lnTo>
                <a:lnTo>
                  <a:pt x="17" y="127"/>
                </a:lnTo>
                <a:lnTo>
                  <a:pt x="17" y="127"/>
                </a:lnTo>
                <a:lnTo>
                  <a:pt x="17" y="127"/>
                </a:lnTo>
                <a:lnTo>
                  <a:pt x="18" y="127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0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1" y="127"/>
                </a:lnTo>
                <a:lnTo>
                  <a:pt x="21" y="127"/>
                </a:lnTo>
                <a:lnTo>
                  <a:pt x="20" y="127"/>
                </a:lnTo>
                <a:lnTo>
                  <a:pt x="20" y="125"/>
                </a:lnTo>
                <a:lnTo>
                  <a:pt x="20" y="125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3" y="125"/>
                </a:lnTo>
                <a:lnTo>
                  <a:pt x="23" y="125"/>
                </a:lnTo>
                <a:lnTo>
                  <a:pt x="24" y="125"/>
                </a:lnTo>
                <a:lnTo>
                  <a:pt x="24" y="125"/>
                </a:lnTo>
                <a:lnTo>
                  <a:pt x="24" y="125"/>
                </a:lnTo>
                <a:lnTo>
                  <a:pt x="23" y="125"/>
                </a:lnTo>
                <a:lnTo>
                  <a:pt x="23" y="125"/>
                </a:lnTo>
                <a:lnTo>
                  <a:pt x="23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1" y="125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3" y="127"/>
                </a:lnTo>
                <a:lnTo>
                  <a:pt x="24" y="127"/>
                </a:lnTo>
                <a:lnTo>
                  <a:pt x="24" y="127"/>
                </a:lnTo>
                <a:lnTo>
                  <a:pt x="26" y="125"/>
                </a:lnTo>
                <a:lnTo>
                  <a:pt x="27" y="125"/>
                </a:lnTo>
                <a:lnTo>
                  <a:pt x="27" y="125"/>
                </a:lnTo>
                <a:lnTo>
                  <a:pt x="27" y="125"/>
                </a:lnTo>
                <a:lnTo>
                  <a:pt x="27" y="125"/>
                </a:lnTo>
                <a:lnTo>
                  <a:pt x="28" y="125"/>
                </a:lnTo>
                <a:lnTo>
                  <a:pt x="28" y="127"/>
                </a:lnTo>
                <a:lnTo>
                  <a:pt x="30" y="127"/>
                </a:lnTo>
                <a:lnTo>
                  <a:pt x="30" y="127"/>
                </a:lnTo>
                <a:lnTo>
                  <a:pt x="31" y="127"/>
                </a:lnTo>
                <a:lnTo>
                  <a:pt x="31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7"/>
                </a:lnTo>
                <a:lnTo>
                  <a:pt x="33" y="127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4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3" y="125"/>
                </a:lnTo>
                <a:lnTo>
                  <a:pt x="44" y="125"/>
                </a:lnTo>
                <a:lnTo>
                  <a:pt x="44" y="124"/>
                </a:lnTo>
                <a:lnTo>
                  <a:pt x="46" y="124"/>
                </a:lnTo>
                <a:lnTo>
                  <a:pt x="47" y="124"/>
                </a:lnTo>
                <a:lnTo>
                  <a:pt x="48" y="124"/>
                </a:lnTo>
                <a:lnTo>
                  <a:pt x="48" y="124"/>
                </a:lnTo>
                <a:lnTo>
                  <a:pt x="50" y="123"/>
                </a:lnTo>
                <a:lnTo>
                  <a:pt x="50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1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7" y="120"/>
                </a:lnTo>
                <a:lnTo>
                  <a:pt x="46" y="120"/>
                </a:lnTo>
                <a:lnTo>
                  <a:pt x="46" y="120"/>
                </a:lnTo>
                <a:lnTo>
                  <a:pt x="44" y="120"/>
                </a:lnTo>
                <a:lnTo>
                  <a:pt x="44" y="120"/>
                </a:lnTo>
                <a:lnTo>
                  <a:pt x="44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3" y="120"/>
                </a:lnTo>
                <a:lnTo>
                  <a:pt x="41" y="118"/>
                </a:lnTo>
                <a:lnTo>
                  <a:pt x="41" y="118"/>
                </a:lnTo>
                <a:lnTo>
                  <a:pt x="41" y="118"/>
                </a:lnTo>
                <a:lnTo>
                  <a:pt x="41" y="118"/>
                </a:lnTo>
                <a:lnTo>
                  <a:pt x="41" y="120"/>
                </a:lnTo>
                <a:lnTo>
                  <a:pt x="41" y="120"/>
                </a:lnTo>
                <a:lnTo>
                  <a:pt x="41" y="118"/>
                </a:lnTo>
                <a:lnTo>
                  <a:pt x="40" y="120"/>
                </a:lnTo>
                <a:lnTo>
                  <a:pt x="40" y="120"/>
                </a:lnTo>
                <a:lnTo>
                  <a:pt x="38" y="120"/>
                </a:lnTo>
                <a:lnTo>
                  <a:pt x="38" y="120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8" y="118"/>
                </a:lnTo>
                <a:lnTo>
                  <a:pt x="37" y="117"/>
                </a:lnTo>
                <a:lnTo>
                  <a:pt x="36" y="117"/>
                </a:lnTo>
                <a:lnTo>
                  <a:pt x="36" y="116"/>
                </a:lnTo>
                <a:lnTo>
                  <a:pt x="36" y="116"/>
                </a:lnTo>
                <a:lnTo>
                  <a:pt x="36" y="116"/>
                </a:lnTo>
                <a:lnTo>
                  <a:pt x="36" y="116"/>
                </a:lnTo>
                <a:lnTo>
                  <a:pt x="37" y="116"/>
                </a:lnTo>
                <a:lnTo>
                  <a:pt x="36" y="114"/>
                </a:lnTo>
                <a:lnTo>
                  <a:pt x="36" y="114"/>
                </a:lnTo>
                <a:lnTo>
                  <a:pt x="36" y="116"/>
                </a:lnTo>
                <a:lnTo>
                  <a:pt x="34" y="116"/>
                </a:lnTo>
                <a:lnTo>
                  <a:pt x="34" y="114"/>
                </a:lnTo>
                <a:lnTo>
                  <a:pt x="34" y="114"/>
                </a:lnTo>
                <a:lnTo>
                  <a:pt x="34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4"/>
                </a:lnTo>
                <a:lnTo>
                  <a:pt x="33" y="113"/>
                </a:lnTo>
                <a:lnTo>
                  <a:pt x="33" y="113"/>
                </a:lnTo>
                <a:lnTo>
                  <a:pt x="31" y="113"/>
                </a:lnTo>
                <a:lnTo>
                  <a:pt x="31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4"/>
                </a:lnTo>
                <a:lnTo>
                  <a:pt x="30" y="116"/>
                </a:lnTo>
                <a:lnTo>
                  <a:pt x="30" y="116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8" y="117"/>
                </a:lnTo>
                <a:lnTo>
                  <a:pt x="27" y="118"/>
                </a:lnTo>
                <a:lnTo>
                  <a:pt x="27" y="118"/>
                </a:lnTo>
                <a:lnTo>
                  <a:pt x="24" y="118"/>
                </a:lnTo>
                <a:lnTo>
                  <a:pt x="24" y="118"/>
                </a:lnTo>
                <a:lnTo>
                  <a:pt x="26" y="118"/>
                </a:lnTo>
                <a:lnTo>
                  <a:pt x="26" y="117"/>
                </a:lnTo>
                <a:lnTo>
                  <a:pt x="26" y="117"/>
                </a:lnTo>
                <a:lnTo>
                  <a:pt x="26" y="117"/>
                </a:lnTo>
                <a:lnTo>
                  <a:pt x="26" y="116"/>
                </a:lnTo>
                <a:lnTo>
                  <a:pt x="26" y="116"/>
                </a:lnTo>
                <a:lnTo>
                  <a:pt x="27" y="116"/>
                </a:lnTo>
                <a:lnTo>
                  <a:pt x="27" y="114"/>
                </a:lnTo>
                <a:lnTo>
                  <a:pt x="27" y="114"/>
                </a:lnTo>
                <a:lnTo>
                  <a:pt x="27" y="114"/>
                </a:lnTo>
                <a:lnTo>
                  <a:pt x="26" y="114"/>
                </a:lnTo>
                <a:lnTo>
                  <a:pt x="26" y="114"/>
                </a:lnTo>
                <a:lnTo>
                  <a:pt x="26" y="114"/>
                </a:lnTo>
                <a:lnTo>
                  <a:pt x="24" y="114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7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8"/>
                </a:lnTo>
                <a:lnTo>
                  <a:pt x="23" y="118"/>
                </a:lnTo>
                <a:lnTo>
                  <a:pt x="24" y="118"/>
                </a:lnTo>
                <a:lnTo>
                  <a:pt x="24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3" y="117"/>
                </a:lnTo>
                <a:lnTo>
                  <a:pt x="23" y="117"/>
                </a:lnTo>
                <a:lnTo>
                  <a:pt x="21" y="117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0" y="118"/>
                </a:lnTo>
                <a:lnTo>
                  <a:pt x="20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18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4" y="116"/>
                </a:lnTo>
                <a:lnTo>
                  <a:pt x="14" y="116"/>
                </a:lnTo>
                <a:lnTo>
                  <a:pt x="14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3" y="117"/>
                </a:lnTo>
                <a:lnTo>
                  <a:pt x="11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8"/>
                </a:lnTo>
                <a:lnTo>
                  <a:pt x="8" y="118"/>
                </a:lnTo>
                <a:lnTo>
                  <a:pt x="8" y="118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8" y="117"/>
                </a:lnTo>
                <a:lnTo>
                  <a:pt x="7" y="117"/>
                </a:lnTo>
                <a:lnTo>
                  <a:pt x="7" y="116"/>
                </a:lnTo>
                <a:lnTo>
                  <a:pt x="6" y="116"/>
                </a:lnTo>
                <a:lnTo>
                  <a:pt x="6" y="114"/>
                </a:lnTo>
                <a:lnTo>
                  <a:pt x="6" y="114"/>
                </a:lnTo>
                <a:lnTo>
                  <a:pt x="6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4"/>
                </a:lnTo>
                <a:lnTo>
                  <a:pt x="7" y="111"/>
                </a:lnTo>
                <a:lnTo>
                  <a:pt x="6" y="111"/>
                </a:lnTo>
                <a:lnTo>
                  <a:pt x="6" y="111"/>
                </a:lnTo>
                <a:lnTo>
                  <a:pt x="6" y="110"/>
                </a:lnTo>
                <a:lnTo>
                  <a:pt x="6" y="108"/>
                </a:lnTo>
                <a:lnTo>
                  <a:pt x="8" y="110"/>
                </a:lnTo>
                <a:lnTo>
                  <a:pt x="8" y="110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lnTo>
                  <a:pt x="8" y="108"/>
                </a:lnTo>
                <a:lnTo>
                  <a:pt x="8" y="107"/>
                </a:lnTo>
                <a:lnTo>
                  <a:pt x="8" y="107"/>
                </a:lnTo>
                <a:lnTo>
                  <a:pt x="8" y="107"/>
                </a:lnTo>
                <a:lnTo>
                  <a:pt x="10" y="108"/>
                </a:lnTo>
                <a:lnTo>
                  <a:pt x="10" y="108"/>
                </a:lnTo>
                <a:lnTo>
                  <a:pt x="11" y="108"/>
                </a:lnTo>
                <a:lnTo>
                  <a:pt x="13" y="110"/>
                </a:lnTo>
                <a:lnTo>
                  <a:pt x="13" y="110"/>
                </a:lnTo>
                <a:lnTo>
                  <a:pt x="13" y="110"/>
                </a:lnTo>
                <a:lnTo>
                  <a:pt x="13" y="110"/>
                </a:lnTo>
                <a:lnTo>
                  <a:pt x="14" y="110"/>
                </a:lnTo>
                <a:lnTo>
                  <a:pt x="14" y="110"/>
                </a:lnTo>
                <a:lnTo>
                  <a:pt x="17" y="110"/>
                </a:lnTo>
                <a:lnTo>
                  <a:pt x="18" y="110"/>
                </a:lnTo>
                <a:lnTo>
                  <a:pt x="18" y="110"/>
                </a:lnTo>
                <a:lnTo>
                  <a:pt x="20" y="110"/>
                </a:lnTo>
                <a:lnTo>
                  <a:pt x="20" y="110"/>
                </a:lnTo>
                <a:lnTo>
                  <a:pt x="20" y="108"/>
                </a:lnTo>
                <a:lnTo>
                  <a:pt x="20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08"/>
                </a:lnTo>
                <a:lnTo>
                  <a:pt x="21" y="110"/>
                </a:lnTo>
                <a:lnTo>
                  <a:pt x="23" y="110"/>
                </a:lnTo>
                <a:lnTo>
                  <a:pt x="23" y="110"/>
                </a:lnTo>
                <a:lnTo>
                  <a:pt x="24" y="108"/>
                </a:lnTo>
                <a:lnTo>
                  <a:pt x="24" y="108"/>
                </a:lnTo>
                <a:lnTo>
                  <a:pt x="26" y="108"/>
                </a:lnTo>
                <a:lnTo>
                  <a:pt x="26" y="108"/>
                </a:lnTo>
                <a:lnTo>
                  <a:pt x="26" y="108"/>
                </a:lnTo>
                <a:lnTo>
                  <a:pt x="27" y="108"/>
                </a:lnTo>
                <a:lnTo>
                  <a:pt x="27" y="108"/>
                </a:lnTo>
                <a:lnTo>
                  <a:pt x="27" y="108"/>
                </a:lnTo>
                <a:lnTo>
                  <a:pt x="27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8"/>
                </a:lnTo>
                <a:lnTo>
                  <a:pt x="28" y="107"/>
                </a:lnTo>
                <a:lnTo>
                  <a:pt x="30" y="108"/>
                </a:lnTo>
                <a:lnTo>
                  <a:pt x="30" y="108"/>
                </a:lnTo>
                <a:lnTo>
                  <a:pt x="30" y="107"/>
                </a:lnTo>
                <a:lnTo>
                  <a:pt x="30" y="107"/>
                </a:lnTo>
                <a:lnTo>
                  <a:pt x="30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1" y="107"/>
                </a:lnTo>
                <a:lnTo>
                  <a:pt x="33" y="107"/>
                </a:lnTo>
                <a:lnTo>
                  <a:pt x="33" y="106"/>
                </a:lnTo>
                <a:lnTo>
                  <a:pt x="33" y="106"/>
                </a:lnTo>
                <a:lnTo>
                  <a:pt x="33" y="106"/>
                </a:lnTo>
                <a:lnTo>
                  <a:pt x="34" y="106"/>
                </a:lnTo>
                <a:lnTo>
                  <a:pt x="34" y="107"/>
                </a:lnTo>
                <a:lnTo>
                  <a:pt x="34" y="107"/>
                </a:lnTo>
                <a:lnTo>
                  <a:pt x="36" y="106"/>
                </a:lnTo>
                <a:lnTo>
                  <a:pt x="36" y="106"/>
                </a:lnTo>
                <a:lnTo>
                  <a:pt x="37" y="106"/>
                </a:lnTo>
                <a:lnTo>
                  <a:pt x="37" y="106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7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3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1" y="110"/>
                </a:lnTo>
                <a:lnTo>
                  <a:pt x="30" y="111"/>
                </a:lnTo>
                <a:lnTo>
                  <a:pt x="30" y="111"/>
                </a:lnTo>
                <a:lnTo>
                  <a:pt x="30" y="111"/>
                </a:lnTo>
                <a:lnTo>
                  <a:pt x="30" y="111"/>
                </a:lnTo>
                <a:lnTo>
                  <a:pt x="28" y="110"/>
                </a:lnTo>
                <a:lnTo>
                  <a:pt x="28" y="110"/>
                </a:lnTo>
                <a:lnTo>
                  <a:pt x="28" y="111"/>
                </a:lnTo>
                <a:lnTo>
                  <a:pt x="28" y="111"/>
                </a:lnTo>
                <a:lnTo>
                  <a:pt x="27" y="111"/>
                </a:lnTo>
                <a:lnTo>
                  <a:pt x="27" y="111"/>
                </a:lnTo>
                <a:lnTo>
                  <a:pt x="27" y="111"/>
                </a:lnTo>
                <a:lnTo>
                  <a:pt x="27" y="113"/>
                </a:lnTo>
                <a:lnTo>
                  <a:pt x="28" y="113"/>
                </a:lnTo>
                <a:lnTo>
                  <a:pt x="28" y="113"/>
                </a:lnTo>
                <a:lnTo>
                  <a:pt x="30" y="113"/>
                </a:lnTo>
                <a:lnTo>
                  <a:pt x="30" y="113"/>
                </a:lnTo>
                <a:lnTo>
                  <a:pt x="31" y="113"/>
                </a:lnTo>
                <a:lnTo>
                  <a:pt x="31" y="113"/>
                </a:lnTo>
                <a:lnTo>
                  <a:pt x="31" y="113"/>
                </a:lnTo>
                <a:lnTo>
                  <a:pt x="33" y="113"/>
                </a:lnTo>
                <a:lnTo>
                  <a:pt x="33" y="113"/>
                </a:lnTo>
                <a:lnTo>
                  <a:pt x="33" y="113"/>
                </a:lnTo>
                <a:lnTo>
                  <a:pt x="33" y="113"/>
                </a:lnTo>
                <a:lnTo>
                  <a:pt x="34" y="113"/>
                </a:lnTo>
                <a:lnTo>
                  <a:pt x="34" y="113"/>
                </a:lnTo>
                <a:lnTo>
                  <a:pt x="36" y="113"/>
                </a:lnTo>
                <a:lnTo>
                  <a:pt x="36" y="111"/>
                </a:lnTo>
                <a:lnTo>
                  <a:pt x="37" y="111"/>
                </a:lnTo>
                <a:lnTo>
                  <a:pt x="38" y="111"/>
                </a:lnTo>
                <a:lnTo>
                  <a:pt x="38" y="113"/>
                </a:lnTo>
                <a:lnTo>
                  <a:pt x="40" y="111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1" y="113"/>
                </a:lnTo>
                <a:lnTo>
                  <a:pt x="41" y="113"/>
                </a:lnTo>
                <a:lnTo>
                  <a:pt x="41" y="113"/>
                </a:lnTo>
                <a:lnTo>
                  <a:pt x="43" y="113"/>
                </a:lnTo>
                <a:lnTo>
                  <a:pt x="43" y="113"/>
                </a:lnTo>
                <a:lnTo>
                  <a:pt x="43" y="113"/>
                </a:lnTo>
                <a:lnTo>
                  <a:pt x="43" y="111"/>
                </a:lnTo>
                <a:lnTo>
                  <a:pt x="43" y="111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08"/>
                </a:lnTo>
                <a:lnTo>
                  <a:pt x="43" y="108"/>
                </a:lnTo>
                <a:lnTo>
                  <a:pt x="44" y="110"/>
                </a:lnTo>
                <a:lnTo>
                  <a:pt x="46" y="110"/>
                </a:lnTo>
                <a:lnTo>
                  <a:pt x="46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1"/>
                </a:lnTo>
                <a:lnTo>
                  <a:pt x="44" y="111"/>
                </a:lnTo>
                <a:lnTo>
                  <a:pt x="44" y="111"/>
                </a:lnTo>
                <a:lnTo>
                  <a:pt x="44" y="111"/>
                </a:lnTo>
                <a:lnTo>
                  <a:pt x="44" y="113"/>
                </a:lnTo>
                <a:lnTo>
                  <a:pt x="44" y="113"/>
                </a:lnTo>
                <a:lnTo>
                  <a:pt x="46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1"/>
                </a:lnTo>
                <a:lnTo>
                  <a:pt x="47" y="111"/>
                </a:lnTo>
                <a:lnTo>
                  <a:pt x="48" y="111"/>
                </a:lnTo>
                <a:lnTo>
                  <a:pt x="48" y="111"/>
                </a:lnTo>
                <a:lnTo>
                  <a:pt x="48" y="111"/>
                </a:lnTo>
                <a:lnTo>
                  <a:pt x="50" y="111"/>
                </a:lnTo>
                <a:lnTo>
                  <a:pt x="50" y="110"/>
                </a:lnTo>
                <a:lnTo>
                  <a:pt x="50" y="110"/>
                </a:lnTo>
                <a:lnTo>
                  <a:pt x="48" y="110"/>
                </a:lnTo>
                <a:lnTo>
                  <a:pt x="48" y="110"/>
                </a:lnTo>
                <a:lnTo>
                  <a:pt x="48" y="107"/>
                </a:lnTo>
                <a:lnTo>
                  <a:pt x="48" y="107"/>
                </a:lnTo>
                <a:lnTo>
                  <a:pt x="47" y="108"/>
                </a:lnTo>
                <a:lnTo>
                  <a:pt x="47" y="108"/>
                </a:lnTo>
                <a:lnTo>
                  <a:pt x="47" y="108"/>
                </a:lnTo>
                <a:lnTo>
                  <a:pt x="47" y="108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6" y="107"/>
                </a:lnTo>
                <a:lnTo>
                  <a:pt x="44" y="107"/>
                </a:lnTo>
                <a:lnTo>
                  <a:pt x="43" y="108"/>
                </a:lnTo>
                <a:lnTo>
                  <a:pt x="43" y="108"/>
                </a:lnTo>
                <a:lnTo>
                  <a:pt x="41" y="108"/>
                </a:lnTo>
                <a:lnTo>
                  <a:pt x="41" y="108"/>
                </a:lnTo>
                <a:lnTo>
                  <a:pt x="40" y="108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7"/>
                </a:lnTo>
                <a:lnTo>
                  <a:pt x="40" y="107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7"/>
                </a:lnTo>
                <a:lnTo>
                  <a:pt x="43" y="107"/>
                </a:lnTo>
                <a:lnTo>
                  <a:pt x="43" y="107"/>
                </a:lnTo>
                <a:lnTo>
                  <a:pt x="43" y="107"/>
                </a:lnTo>
                <a:lnTo>
                  <a:pt x="43" y="104"/>
                </a:lnTo>
                <a:lnTo>
                  <a:pt x="43" y="104"/>
                </a:lnTo>
                <a:lnTo>
                  <a:pt x="43" y="104"/>
                </a:lnTo>
                <a:lnTo>
                  <a:pt x="41" y="104"/>
                </a:lnTo>
                <a:lnTo>
                  <a:pt x="41" y="104"/>
                </a:lnTo>
                <a:lnTo>
                  <a:pt x="41" y="104"/>
                </a:lnTo>
                <a:lnTo>
                  <a:pt x="38" y="104"/>
                </a:lnTo>
                <a:lnTo>
                  <a:pt x="37" y="104"/>
                </a:lnTo>
                <a:lnTo>
                  <a:pt x="36" y="104"/>
                </a:lnTo>
                <a:lnTo>
                  <a:pt x="34" y="104"/>
                </a:lnTo>
                <a:lnTo>
                  <a:pt x="33" y="104"/>
                </a:lnTo>
                <a:lnTo>
                  <a:pt x="30" y="104"/>
                </a:lnTo>
                <a:lnTo>
                  <a:pt x="30" y="103"/>
                </a:lnTo>
                <a:lnTo>
                  <a:pt x="30" y="103"/>
                </a:lnTo>
                <a:lnTo>
                  <a:pt x="31" y="103"/>
                </a:lnTo>
                <a:lnTo>
                  <a:pt x="31" y="103"/>
                </a:lnTo>
                <a:lnTo>
                  <a:pt x="31" y="103"/>
                </a:lnTo>
                <a:lnTo>
                  <a:pt x="33" y="101"/>
                </a:lnTo>
                <a:lnTo>
                  <a:pt x="33" y="101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3" y="103"/>
                </a:lnTo>
                <a:lnTo>
                  <a:pt x="34" y="103"/>
                </a:lnTo>
                <a:lnTo>
                  <a:pt x="34" y="103"/>
                </a:lnTo>
                <a:lnTo>
                  <a:pt x="34" y="103"/>
                </a:lnTo>
                <a:lnTo>
                  <a:pt x="34" y="103"/>
                </a:lnTo>
                <a:lnTo>
                  <a:pt x="33" y="101"/>
                </a:lnTo>
                <a:lnTo>
                  <a:pt x="33" y="101"/>
                </a:lnTo>
                <a:lnTo>
                  <a:pt x="33" y="101"/>
                </a:lnTo>
                <a:lnTo>
                  <a:pt x="31" y="100"/>
                </a:lnTo>
                <a:lnTo>
                  <a:pt x="31" y="100"/>
                </a:lnTo>
                <a:lnTo>
                  <a:pt x="31" y="101"/>
                </a:lnTo>
                <a:lnTo>
                  <a:pt x="30" y="103"/>
                </a:lnTo>
                <a:lnTo>
                  <a:pt x="28" y="101"/>
                </a:lnTo>
                <a:lnTo>
                  <a:pt x="28" y="101"/>
                </a:lnTo>
                <a:lnTo>
                  <a:pt x="28" y="103"/>
                </a:lnTo>
                <a:lnTo>
                  <a:pt x="28" y="103"/>
                </a:lnTo>
                <a:lnTo>
                  <a:pt x="27" y="103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4"/>
                </a:lnTo>
                <a:lnTo>
                  <a:pt x="26" y="103"/>
                </a:lnTo>
                <a:lnTo>
                  <a:pt x="24" y="103"/>
                </a:lnTo>
                <a:lnTo>
                  <a:pt x="24" y="103"/>
                </a:lnTo>
                <a:lnTo>
                  <a:pt x="24" y="103"/>
                </a:lnTo>
                <a:lnTo>
                  <a:pt x="23" y="103"/>
                </a:lnTo>
                <a:lnTo>
                  <a:pt x="23" y="103"/>
                </a:lnTo>
                <a:lnTo>
                  <a:pt x="21" y="103"/>
                </a:lnTo>
                <a:lnTo>
                  <a:pt x="21" y="103"/>
                </a:lnTo>
                <a:lnTo>
                  <a:pt x="20" y="103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4"/>
                </a:lnTo>
                <a:lnTo>
                  <a:pt x="20" y="103"/>
                </a:lnTo>
                <a:lnTo>
                  <a:pt x="20" y="103"/>
                </a:lnTo>
                <a:lnTo>
                  <a:pt x="20" y="103"/>
                </a:lnTo>
                <a:lnTo>
                  <a:pt x="18" y="103"/>
                </a:lnTo>
                <a:lnTo>
                  <a:pt x="18" y="104"/>
                </a:lnTo>
                <a:lnTo>
                  <a:pt x="17" y="104"/>
                </a:lnTo>
                <a:lnTo>
                  <a:pt x="17" y="103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6"/>
                </a:lnTo>
                <a:lnTo>
                  <a:pt x="13" y="106"/>
                </a:lnTo>
                <a:lnTo>
                  <a:pt x="13" y="106"/>
                </a:lnTo>
                <a:lnTo>
                  <a:pt x="10" y="106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6"/>
                </a:lnTo>
                <a:lnTo>
                  <a:pt x="6" y="106"/>
                </a:lnTo>
                <a:lnTo>
                  <a:pt x="6" y="107"/>
                </a:lnTo>
                <a:lnTo>
                  <a:pt x="6" y="107"/>
                </a:lnTo>
                <a:lnTo>
                  <a:pt x="6" y="106"/>
                </a:lnTo>
                <a:lnTo>
                  <a:pt x="4" y="106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4" y="103"/>
                </a:lnTo>
                <a:lnTo>
                  <a:pt x="4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4" y="103"/>
                </a:lnTo>
                <a:lnTo>
                  <a:pt x="4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3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1"/>
                </a:lnTo>
                <a:lnTo>
                  <a:pt x="4" y="101"/>
                </a:lnTo>
                <a:lnTo>
                  <a:pt x="3" y="101"/>
                </a:lnTo>
                <a:lnTo>
                  <a:pt x="1" y="101"/>
                </a:lnTo>
                <a:lnTo>
                  <a:pt x="1" y="101"/>
                </a:lnTo>
                <a:lnTo>
                  <a:pt x="1" y="103"/>
                </a:lnTo>
                <a:lnTo>
                  <a:pt x="0" y="103"/>
                </a:lnTo>
                <a:lnTo>
                  <a:pt x="0" y="103"/>
                </a:lnTo>
                <a:lnTo>
                  <a:pt x="1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3" y="100"/>
                </a:lnTo>
                <a:lnTo>
                  <a:pt x="3" y="100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3" y="100"/>
                </a:lnTo>
                <a:lnTo>
                  <a:pt x="3" y="100"/>
                </a:lnTo>
                <a:lnTo>
                  <a:pt x="3" y="100"/>
                </a:lnTo>
                <a:lnTo>
                  <a:pt x="4" y="100"/>
                </a:lnTo>
                <a:lnTo>
                  <a:pt x="4" y="101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100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4" y="98"/>
                </a:lnTo>
                <a:lnTo>
                  <a:pt x="4" y="98"/>
                </a:lnTo>
                <a:lnTo>
                  <a:pt x="6" y="98"/>
                </a:lnTo>
                <a:lnTo>
                  <a:pt x="7" y="97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0" y="97"/>
                </a:lnTo>
                <a:lnTo>
                  <a:pt x="11" y="97"/>
                </a:lnTo>
                <a:lnTo>
                  <a:pt x="11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3" y="97"/>
                </a:lnTo>
                <a:lnTo>
                  <a:pt x="14" y="96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6" y="98"/>
                </a:lnTo>
                <a:lnTo>
                  <a:pt x="16" y="98"/>
                </a:lnTo>
                <a:lnTo>
                  <a:pt x="16" y="100"/>
                </a:lnTo>
                <a:lnTo>
                  <a:pt x="16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100"/>
                </a:lnTo>
                <a:lnTo>
                  <a:pt x="17" y="98"/>
                </a:lnTo>
                <a:lnTo>
                  <a:pt x="17" y="98"/>
                </a:lnTo>
                <a:lnTo>
                  <a:pt x="17" y="98"/>
                </a:lnTo>
                <a:lnTo>
                  <a:pt x="17" y="98"/>
                </a:lnTo>
                <a:lnTo>
                  <a:pt x="18" y="98"/>
                </a:lnTo>
                <a:lnTo>
                  <a:pt x="18" y="98"/>
                </a:lnTo>
                <a:lnTo>
                  <a:pt x="20" y="98"/>
                </a:lnTo>
                <a:lnTo>
                  <a:pt x="20" y="98"/>
                </a:lnTo>
                <a:lnTo>
                  <a:pt x="20" y="98"/>
                </a:lnTo>
                <a:lnTo>
                  <a:pt x="20" y="98"/>
                </a:lnTo>
                <a:lnTo>
                  <a:pt x="21" y="98"/>
                </a:lnTo>
                <a:lnTo>
                  <a:pt x="21" y="97"/>
                </a:lnTo>
                <a:lnTo>
                  <a:pt x="21" y="97"/>
                </a:lnTo>
                <a:lnTo>
                  <a:pt x="21" y="97"/>
                </a:lnTo>
                <a:lnTo>
                  <a:pt x="20" y="97"/>
                </a:lnTo>
                <a:lnTo>
                  <a:pt x="20" y="97"/>
                </a:lnTo>
                <a:lnTo>
                  <a:pt x="20" y="97"/>
                </a:lnTo>
                <a:lnTo>
                  <a:pt x="18" y="97"/>
                </a:lnTo>
                <a:lnTo>
                  <a:pt x="18" y="97"/>
                </a:lnTo>
                <a:lnTo>
                  <a:pt x="18" y="97"/>
                </a:lnTo>
                <a:lnTo>
                  <a:pt x="18" y="96"/>
                </a:lnTo>
                <a:lnTo>
                  <a:pt x="20" y="96"/>
                </a:lnTo>
                <a:lnTo>
                  <a:pt x="20" y="94"/>
                </a:lnTo>
                <a:lnTo>
                  <a:pt x="20" y="94"/>
                </a:lnTo>
                <a:lnTo>
                  <a:pt x="20" y="94"/>
                </a:lnTo>
                <a:lnTo>
                  <a:pt x="21" y="94"/>
                </a:lnTo>
                <a:lnTo>
                  <a:pt x="21" y="94"/>
                </a:lnTo>
                <a:lnTo>
                  <a:pt x="21" y="96"/>
                </a:lnTo>
                <a:lnTo>
                  <a:pt x="21" y="96"/>
                </a:lnTo>
                <a:lnTo>
                  <a:pt x="23" y="96"/>
                </a:lnTo>
                <a:lnTo>
                  <a:pt x="23" y="96"/>
                </a:lnTo>
                <a:lnTo>
                  <a:pt x="23" y="94"/>
                </a:lnTo>
                <a:lnTo>
                  <a:pt x="23" y="94"/>
                </a:lnTo>
                <a:lnTo>
                  <a:pt x="24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6" y="93"/>
                </a:lnTo>
                <a:lnTo>
                  <a:pt x="27" y="94"/>
                </a:lnTo>
                <a:lnTo>
                  <a:pt x="28" y="94"/>
                </a:lnTo>
                <a:lnTo>
                  <a:pt x="28" y="94"/>
                </a:lnTo>
                <a:lnTo>
                  <a:pt x="28" y="94"/>
                </a:lnTo>
                <a:lnTo>
                  <a:pt x="28" y="94"/>
                </a:lnTo>
                <a:lnTo>
                  <a:pt x="28" y="93"/>
                </a:lnTo>
                <a:lnTo>
                  <a:pt x="28" y="93"/>
                </a:lnTo>
                <a:lnTo>
                  <a:pt x="30" y="91"/>
                </a:lnTo>
                <a:lnTo>
                  <a:pt x="30" y="91"/>
                </a:lnTo>
                <a:lnTo>
                  <a:pt x="30" y="93"/>
                </a:lnTo>
                <a:lnTo>
                  <a:pt x="30" y="93"/>
                </a:lnTo>
                <a:lnTo>
                  <a:pt x="31" y="93"/>
                </a:lnTo>
                <a:lnTo>
                  <a:pt x="31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4" y="93"/>
                </a:lnTo>
                <a:lnTo>
                  <a:pt x="36" y="93"/>
                </a:lnTo>
                <a:lnTo>
                  <a:pt x="36" y="93"/>
                </a:lnTo>
                <a:lnTo>
                  <a:pt x="36" y="93"/>
                </a:lnTo>
                <a:lnTo>
                  <a:pt x="36" y="94"/>
                </a:lnTo>
                <a:lnTo>
                  <a:pt x="36" y="94"/>
                </a:lnTo>
                <a:lnTo>
                  <a:pt x="37" y="94"/>
                </a:lnTo>
                <a:lnTo>
                  <a:pt x="37" y="94"/>
                </a:lnTo>
                <a:lnTo>
                  <a:pt x="38" y="94"/>
                </a:lnTo>
                <a:lnTo>
                  <a:pt x="38" y="93"/>
                </a:lnTo>
                <a:lnTo>
                  <a:pt x="40" y="93"/>
                </a:lnTo>
                <a:lnTo>
                  <a:pt x="40" y="93"/>
                </a:lnTo>
                <a:lnTo>
                  <a:pt x="38" y="93"/>
                </a:lnTo>
                <a:lnTo>
                  <a:pt x="38" y="93"/>
                </a:lnTo>
                <a:lnTo>
                  <a:pt x="38" y="93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7" y="91"/>
                </a:lnTo>
                <a:lnTo>
                  <a:pt x="38" y="91"/>
                </a:lnTo>
                <a:lnTo>
                  <a:pt x="40" y="91"/>
                </a:lnTo>
                <a:lnTo>
                  <a:pt x="41" y="91"/>
                </a:lnTo>
                <a:lnTo>
                  <a:pt x="41" y="90"/>
                </a:lnTo>
                <a:lnTo>
                  <a:pt x="43" y="90"/>
                </a:lnTo>
                <a:lnTo>
                  <a:pt x="43" y="88"/>
                </a:lnTo>
                <a:lnTo>
                  <a:pt x="41" y="88"/>
                </a:lnTo>
                <a:lnTo>
                  <a:pt x="41" y="87"/>
                </a:lnTo>
                <a:lnTo>
                  <a:pt x="41" y="87"/>
                </a:lnTo>
                <a:lnTo>
                  <a:pt x="41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40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7" y="87"/>
                </a:lnTo>
                <a:lnTo>
                  <a:pt x="37" y="88"/>
                </a:lnTo>
                <a:lnTo>
                  <a:pt x="36" y="88"/>
                </a:lnTo>
                <a:lnTo>
                  <a:pt x="36" y="88"/>
                </a:lnTo>
                <a:lnTo>
                  <a:pt x="34" y="88"/>
                </a:lnTo>
                <a:lnTo>
                  <a:pt x="34" y="88"/>
                </a:lnTo>
                <a:lnTo>
                  <a:pt x="34" y="88"/>
                </a:lnTo>
                <a:lnTo>
                  <a:pt x="34" y="88"/>
                </a:lnTo>
                <a:lnTo>
                  <a:pt x="34" y="87"/>
                </a:lnTo>
                <a:lnTo>
                  <a:pt x="34" y="87"/>
                </a:lnTo>
                <a:lnTo>
                  <a:pt x="33" y="87"/>
                </a:lnTo>
                <a:lnTo>
                  <a:pt x="33" y="87"/>
                </a:lnTo>
                <a:lnTo>
                  <a:pt x="33" y="88"/>
                </a:lnTo>
                <a:lnTo>
                  <a:pt x="33" y="88"/>
                </a:lnTo>
                <a:lnTo>
                  <a:pt x="33" y="88"/>
                </a:lnTo>
                <a:lnTo>
                  <a:pt x="31" y="88"/>
                </a:lnTo>
                <a:lnTo>
                  <a:pt x="31" y="87"/>
                </a:lnTo>
                <a:lnTo>
                  <a:pt x="31" y="88"/>
                </a:lnTo>
                <a:lnTo>
                  <a:pt x="30" y="88"/>
                </a:lnTo>
                <a:lnTo>
                  <a:pt x="30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8" y="88"/>
                </a:lnTo>
                <a:lnTo>
                  <a:pt x="27" y="88"/>
                </a:lnTo>
                <a:lnTo>
                  <a:pt x="27" y="88"/>
                </a:lnTo>
                <a:lnTo>
                  <a:pt x="26" y="88"/>
                </a:lnTo>
                <a:lnTo>
                  <a:pt x="26" y="88"/>
                </a:lnTo>
                <a:lnTo>
                  <a:pt x="26" y="88"/>
                </a:lnTo>
                <a:lnTo>
                  <a:pt x="26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3" y="90"/>
                </a:lnTo>
                <a:lnTo>
                  <a:pt x="21" y="90"/>
                </a:lnTo>
                <a:lnTo>
                  <a:pt x="21" y="91"/>
                </a:lnTo>
                <a:lnTo>
                  <a:pt x="20" y="91"/>
                </a:lnTo>
                <a:lnTo>
                  <a:pt x="20" y="91"/>
                </a:lnTo>
                <a:lnTo>
                  <a:pt x="18" y="91"/>
                </a:lnTo>
                <a:lnTo>
                  <a:pt x="18" y="91"/>
                </a:lnTo>
                <a:lnTo>
                  <a:pt x="18" y="91"/>
                </a:lnTo>
                <a:lnTo>
                  <a:pt x="20" y="90"/>
                </a:lnTo>
                <a:lnTo>
                  <a:pt x="20" y="90"/>
                </a:lnTo>
                <a:lnTo>
                  <a:pt x="21" y="90"/>
                </a:lnTo>
                <a:lnTo>
                  <a:pt x="21" y="90"/>
                </a:lnTo>
                <a:lnTo>
                  <a:pt x="21" y="90"/>
                </a:lnTo>
                <a:lnTo>
                  <a:pt x="21" y="88"/>
                </a:lnTo>
                <a:lnTo>
                  <a:pt x="21" y="88"/>
                </a:lnTo>
                <a:lnTo>
                  <a:pt x="20" y="88"/>
                </a:lnTo>
                <a:lnTo>
                  <a:pt x="20" y="88"/>
                </a:lnTo>
                <a:lnTo>
                  <a:pt x="20" y="88"/>
                </a:lnTo>
                <a:lnTo>
                  <a:pt x="18" y="88"/>
                </a:lnTo>
                <a:lnTo>
                  <a:pt x="18" y="90"/>
                </a:lnTo>
                <a:lnTo>
                  <a:pt x="18" y="90"/>
                </a:lnTo>
                <a:lnTo>
                  <a:pt x="18" y="90"/>
                </a:lnTo>
                <a:lnTo>
                  <a:pt x="18" y="90"/>
                </a:lnTo>
                <a:lnTo>
                  <a:pt x="17" y="90"/>
                </a:lnTo>
                <a:lnTo>
                  <a:pt x="17" y="90"/>
                </a:lnTo>
                <a:lnTo>
                  <a:pt x="17" y="88"/>
                </a:lnTo>
                <a:lnTo>
                  <a:pt x="16" y="88"/>
                </a:lnTo>
                <a:lnTo>
                  <a:pt x="16" y="88"/>
                </a:lnTo>
                <a:lnTo>
                  <a:pt x="16" y="90"/>
                </a:lnTo>
                <a:lnTo>
                  <a:pt x="16" y="90"/>
                </a:lnTo>
                <a:lnTo>
                  <a:pt x="16" y="90"/>
                </a:lnTo>
                <a:lnTo>
                  <a:pt x="14" y="90"/>
                </a:lnTo>
                <a:lnTo>
                  <a:pt x="13" y="90"/>
                </a:lnTo>
                <a:lnTo>
                  <a:pt x="13" y="90"/>
                </a:lnTo>
                <a:lnTo>
                  <a:pt x="11" y="90"/>
                </a:lnTo>
                <a:lnTo>
                  <a:pt x="11" y="90"/>
                </a:lnTo>
                <a:lnTo>
                  <a:pt x="11" y="90"/>
                </a:lnTo>
                <a:lnTo>
                  <a:pt x="11" y="90"/>
                </a:lnTo>
                <a:lnTo>
                  <a:pt x="10" y="90"/>
                </a:lnTo>
                <a:lnTo>
                  <a:pt x="10" y="90"/>
                </a:lnTo>
                <a:lnTo>
                  <a:pt x="10" y="90"/>
                </a:lnTo>
                <a:lnTo>
                  <a:pt x="10" y="90"/>
                </a:lnTo>
                <a:lnTo>
                  <a:pt x="8" y="90"/>
                </a:lnTo>
                <a:lnTo>
                  <a:pt x="8" y="88"/>
                </a:lnTo>
                <a:lnTo>
                  <a:pt x="8" y="88"/>
                </a:lnTo>
                <a:lnTo>
                  <a:pt x="10" y="88"/>
                </a:lnTo>
                <a:lnTo>
                  <a:pt x="10" y="88"/>
                </a:lnTo>
                <a:lnTo>
                  <a:pt x="11" y="88"/>
                </a:lnTo>
                <a:lnTo>
                  <a:pt x="11" y="88"/>
                </a:lnTo>
                <a:lnTo>
                  <a:pt x="13" y="88"/>
                </a:lnTo>
                <a:lnTo>
                  <a:pt x="13" y="88"/>
                </a:lnTo>
                <a:lnTo>
                  <a:pt x="13" y="88"/>
                </a:lnTo>
                <a:lnTo>
                  <a:pt x="13" y="88"/>
                </a:lnTo>
                <a:lnTo>
                  <a:pt x="14" y="88"/>
                </a:lnTo>
                <a:lnTo>
                  <a:pt x="14" y="88"/>
                </a:lnTo>
                <a:lnTo>
                  <a:pt x="14" y="88"/>
                </a:lnTo>
                <a:lnTo>
                  <a:pt x="16" y="88"/>
                </a:lnTo>
                <a:lnTo>
                  <a:pt x="16" y="88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8" y="88"/>
                </a:lnTo>
                <a:lnTo>
                  <a:pt x="18" y="87"/>
                </a:lnTo>
                <a:lnTo>
                  <a:pt x="20" y="86"/>
                </a:lnTo>
                <a:lnTo>
                  <a:pt x="20" y="86"/>
                </a:lnTo>
                <a:lnTo>
                  <a:pt x="18" y="86"/>
                </a:lnTo>
                <a:lnTo>
                  <a:pt x="18" y="86"/>
                </a:lnTo>
                <a:lnTo>
                  <a:pt x="18" y="86"/>
                </a:lnTo>
                <a:lnTo>
                  <a:pt x="17" y="86"/>
                </a:lnTo>
                <a:lnTo>
                  <a:pt x="17" y="86"/>
                </a:lnTo>
                <a:lnTo>
                  <a:pt x="16" y="87"/>
                </a:lnTo>
                <a:lnTo>
                  <a:pt x="14" y="87"/>
                </a:lnTo>
                <a:lnTo>
                  <a:pt x="14" y="87"/>
                </a:lnTo>
                <a:lnTo>
                  <a:pt x="14" y="87"/>
                </a:lnTo>
                <a:lnTo>
                  <a:pt x="14" y="86"/>
                </a:lnTo>
                <a:lnTo>
                  <a:pt x="13" y="86"/>
                </a:lnTo>
                <a:lnTo>
                  <a:pt x="13" y="86"/>
                </a:lnTo>
                <a:lnTo>
                  <a:pt x="13" y="86"/>
                </a:lnTo>
                <a:lnTo>
                  <a:pt x="13" y="87"/>
                </a:lnTo>
                <a:lnTo>
                  <a:pt x="11" y="87"/>
                </a:lnTo>
                <a:lnTo>
                  <a:pt x="11" y="87"/>
                </a:lnTo>
                <a:lnTo>
                  <a:pt x="13" y="86"/>
                </a:lnTo>
                <a:lnTo>
                  <a:pt x="13" y="86"/>
                </a:lnTo>
                <a:lnTo>
                  <a:pt x="14" y="86"/>
                </a:lnTo>
                <a:lnTo>
                  <a:pt x="16" y="84"/>
                </a:lnTo>
                <a:lnTo>
                  <a:pt x="16" y="84"/>
                </a:lnTo>
                <a:lnTo>
                  <a:pt x="16" y="84"/>
                </a:lnTo>
                <a:lnTo>
                  <a:pt x="17" y="84"/>
                </a:lnTo>
                <a:lnTo>
                  <a:pt x="17" y="86"/>
                </a:lnTo>
                <a:lnTo>
                  <a:pt x="18" y="86"/>
                </a:lnTo>
                <a:lnTo>
                  <a:pt x="18" y="86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18" y="84"/>
                </a:lnTo>
                <a:lnTo>
                  <a:pt x="20" y="86"/>
                </a:lnTo>
                <a:lnTo>
                  <a:pt x="20" y="86"/>
                </a:lnTo>
                <a:lnTo>
                  <a:pt x="20" y="84"/>
                </a:lnTo>
                <a:lnTo>
                  <a:pt x="20" y="84"/>
                </a:lnTo>
                <a:lnTo>
                  <a:pt x="20" y="84"/>
                </a:lnTo>
                <a:lnTo>
                  <a:pt x="21" y="84"/>
                </a:lnTo>
                <a:lnTo>
                  <a:pt x="21" y="84"/>
                </a:lnTo>
                <a:lnTo>
                  <a:pt x="21" y="84"/>
                </a:lnTo>
                <a:lnTo>
                  <a:pt x="21" y="84"/>
                </a:lnTo>
                <a:lnTo>
                  <a:pt x="21" y="83"/>
                </a:lnTo>
                <a:lnTo>
                  <a:pt x="21" y="83"/>
                </a:lnTo>
                <a:lnTo>
                  <a:pt x="23" y="83"/>
                </a:lnTo>
                <a:lnTo>
                  <a:pt x="24" y="83"/>
                </a:lnTo>
                <a:lnTo>
                  <a:pt x="24" y="81"/>
                </a:lnTo>
                <a:lnTo>
                  <a:pt x="26" y="81"/>
                </a:lnTo>
                <a:lnTo>
                  <a:pt x="26" y="81"/>
                </a:lnTo>
                <a:lnTo>
                  <a:pt x="26" y="81"/>
                </a:lnTo>
                <a:lnTo>
                  <a:pt x="27" y="83"/>
                </a:lnTo>
                <a:lnTo>
                  <a:pt x="27" y="83"/>
                </a:lnTo>
                <a:lnTo>
                  <a:pt x="27" y="84"/>
                </a:lnTo>
                <a:lnTo>
                  <a:pt x="27" y="84"/>
                </a:lnTo>
                <a:lnTo>
                  <a:pt x="28" y="83"/>
                </a:lnTo>
                <a:lnTo>
                  <a:pt x="28" y="83"/>
                </a:lnTo>
                <a:lnTo>
                  <a:pt x="28" y="84"/>
                </a:lnTo>
                <a:lnTo>
                  <a:pt x="30" y="84"/>
                </a:lnTo>
                <a:lnTo>
                  <a:pt x="30" y="83"/>
                </a:lnTo>
                <a:lnTo>
                  <a:pt x="31" y="83"/>
                </a:lnTo>
                <a:lnTo>
                  <a:pt x="31" y="83"/>
                </a:lnTo>
                <a:lnTo>
                  <a:pt x="31" y="83"/>
                </a:lnTo>
                <a:lnTo>
                  <a:pt x="30" y="83"/>
                </a:lnTo>
                <a:lnTo>
                  <a:pt x="30" y="83"/>
                </a:lnTo>
                <a:lnTo>
                  <a:pt x="30" y="83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0" y="80"/>
                </a:lnTo>
                <a:lnTo>
                  <a:pt x="30" y="78"/>
                </a:lnTo>
                <a:lnTo>
                  <a:pt x="30" y="78"/>
                </a:lnTo>
                <a:lnTo>
                  <a:pt x="31" y="78"/>
                </a:lnTo>
                <a:lnTo>
                  <a:pt x="31" y="78"/>
                </a:lnTo>
                <a:lnTo>
                  <a:pt x="33" y="78"/>
                </a:lnTo>
                <a:lnTo>
                  <a:pt x="33" y="78"/>
                </a:lnTo>
                <a:lnTo>
                  <a:pt x="33" y="80"/>
                </a:lnTo>
                <a:lnTo>
                  <a:pt x="33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1" y="81"/>
                </a:lnTo>
                <a:lnTo>
                  <a:pt x="33" y="83"/>
                </a:lnTo>
                <a:lnTo>
                  <a:pt x="33" y="83"/>
                </a:lnTo>
                <a:lnTo>
                  <a:pt x="33" y="83"/>
                </a:lnTo>
                <a:lnTo>
                  <a:pt x="34" y="83"/>
                </a:lnTo>
                <a:lnTo>
                  <a:pt x="34" y="83"/>
                </a:lnTo>
                <a:lnTo>
                  <a:pt x="34" y="83"/>
                </a:lnTo>
                <a:lnTo>
                  <a:pt x="34" y="83"/>
                </a:lnTo>
                <a:lnTo>
                  <a:pt x="36" y="81"/>
                </a:lnTo>
                <a:lnTo>
                  <a:pt x="36" y="81"/>
                </a:lnTo>
                <a:lnTo>
                  <a:pt x="37" y="83"/>
                </a:lnTo>
                <a:lnTo>
                  <a:pt x="37" y="83"/>
                </a:lnTo>
                <a:lnTo>
                  <a:pt x="38" y="83"/>
                </a:lnTo>
                <a:lnTo>
                  <a:pt x="38" y="81"/>
                </a:lnTo>
                <a:lnTo>
                  <a:pt x="40" y="81"/>
                </a:lnTo>
                <a:lnTo>
                  <a:pt x="41" y="81"/>
                </a:lnTo>
                <a:lnTo>
                  <a:pt x="41" y="81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1" y="80"/>
                </a:lnTo>
                <a:lnTo>
                  <a:pt x="43" y="81"/>
                </a:lnTo>
                <a:lnTo>
                  <a:pt x="43" y="81"/>
                </a:lnTo>
                <a:lnTo>
                  <a:pt x="43" y="81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78"/>
                </a:lnTo>
                <a:lnTo>
                  <a:pt x="44" y="78"/>
                </a:lnTo>
                <a:lnTo>
                  <a:pt x="44" y="78"/>
                </a:lnTo>
                <a:lnTo>
                  <a:pt x="46" y="77"/>
                </a:lnTo>
                <a:lnTo>
                  <a:pt x="46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7"/>
                </a:lnTo>
                <a:lnTo>
                  <a:pt x="44" y="78"/>
                </a:lnTo>
                <a:lnTo>
                  <a:pt x="43" y="77"/>
                </a:lnTo>
                <a:lnTo>
                  <a:pt x="43" y="77"/>
                </a:lnTo>
                <a:lnTo>
                  <a:pt x="44" y="77"/>
                </a:lnTo>
                <a:lnTo>
                  <a:pt x="44" y="76"/>
                </a:lnTo>
                <a:lnTo>
                  <a:pt x="44" y="76"/>
                </a:lnTo>
                <a:lnTo>
                  <a:pt x="44" y="76"/>
                </a:lnTo>
                <a:lnTo>
                  <a:pt x="43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0" y="76"/>
                </a:lnTo>
                <a:lnTo>
                  <a:pt x="40" y="76"/>
                </a:lnTo>
                <a:lnTo>
                  <a:pt x="40" y="76"/>
                </a:lnTo>
                <a:lnTo>
                  <a:pt x="38" y="76"/>
                </a:lnTo>
                <a:lnTo>
                  <a:pt x="38" y="76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7" y="78"/>
                </a:lnTo>
                <a:lnTo>
                  <a:pt x="36" y="78"/>
                </a:lnTo>
                <a:lnTo>
                  <a:pt x="36" y="78"/>
                </a:lnTo>
                <a:lnTo>
                  <a:pt x="37" y="78"/>
                </a:lnTo>
                <a:lnTo>
                  <a:pt x="37" y="78"/>
                </a:lnTo>
                <a:lnTo>
                  <a:pt x="37" y="77"/>
                </a:lnTo>
                <a:lnTo>
                  <a:pt x="36" y="77"/>
                </a:lnTo>
                <a:lnTo>
                  <a:pt x="36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1" y="77"/>
                </a:lnTo>
                <a:lnTo>
                  <a:pt x="31" y="77"/>
                </a:lnTo>
                <a:lnTo>
                  <a:pt x="31" y="77"/>
                </a:lnTo>
                <a:lnTo>
                  <a:pt x="31" y="76"/>
                </a:lnTo>
                <a:lnTo>
                  <a:pt x="31" y="74"/>
                </a:lnTo>
                <a:lnTo>
                  <a:pt x="31" y="74"/>
                </a:lnTo>
                <a:lnTo>
                  <a:pt x="30" y="73"/>
                </a:lnTo>
                <a:lnTo>
                  <a:pt x="30" y="74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30" y="73"/>
                </a:lnTo>
                <a:lnTo>
                  <a:pt x="28" y="71"/>
                </a:lnTo>
                <a:lnTo>
                  <a:pt x="28" y="71"/>
                </a:lnTo>
                <a:lnTo>
                  <a:pt x="28" y="71"/>
                </a:lnTo>
                <a:lnTo>
                  <a:pt x="30" y="71"/>
                </a:lnTo>
                <a:lnTo>
                  <a:pt x="30" y="73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8" y="70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8" y="70"/>
                </a:lnTo>
                <a:lnTo>
                  <a:pt x="27" y="70"/>
                </a:lnTo>
                <a:lnTo>
                  <a:pt x="27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0"/>
                </a:lnTo>
                <a:lnTo>
                  <a:pt x="26" y="71"/>
                </a:lnTo>
                <a:lnTo>
                  <a:pt x="26" y="73"/>
                </a:lnTo>
                <a:lnTo>
                  <a:pt x="26" y="73"/>
                </a:lnTo>
                <a:lnTo>
                  <a:pt x="26" y="73"/>
                </a:lnTo>
                <a:lnTo>
                  <a:pt x="26" y="71"/>
                </a:lnTo>
                <a:lnTo>
                  <a:pt x="26" y="71"/>
                </a:lnTo>
                <a:lnTo>
                  <a:pt x="26" y="73"/>
                </a:lnTo>
                <a:lnTo>
                  <a:pt x="24" y="73"/>
                </a:lnTo>
                <a:lnTo>
                  <a:pt x="23" y="70"/>
                </a:lnTo>
                <a:lnTo>
                  <a:pt x="23" y="70"/>
                </a:lnTo>
                <a:lnTo>
                  <a:pt x="23" y="71"/>
                </a:lnTo>
                <a:lnTo>
                  <a:pt x="23" y="71"/>
                </a:lnTo>
                <a:lnTo>
                  <a:pt x="23" y="73"/>
                </a:lnTo>
                <a:lnTo>
                  <a:pt x="23" y="73"/>
                </a:lnTo>
                <a:lnTo>
                  <a:pt x="23" y="71"/>
                </a:lnTo>
                <a:lnTo>
                  <a:pt x="21" y="71"/>
                </a:lnTo>
                <a:lnTo>
                  <a:pt x="21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20" y="71"/>
                </a:lnTo>
                <a:lnTo>
                  <a:pt x="18" y="71"/>
                </a:lnTo>
                <a:lnTo>
                  <a:pt x="18" y="71"/>
                </a:lnTo>
                <a:lnTo>
                  <a:pt x="17" y="73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4"/>
                </a:lnTo>
                <a:lnTo>
                  <a:pt x="13" y="74"/>
                </a:lnTo>
                <a:lnTo>
                  <a:pt x="13" y="74"/>
                </a:lnTo>
                <a:lnTo>
                  <a:pt x="11" y="74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0" y="76"/>
                </a:lnTo>
                <a:lnTo>
                  <a:pt x="10" y="76"/>
                </a:lnTo>
                <a:lnTo>
                  <a:pt x="8" y="76"/>
                </a:lnTo>
                <a:lnTo>
                  <a:pt x="8" y="76"/>
                </a:lnTo>
                <a:lnTo>
                  <a:pt x="10" y="76"/>
                </a:lnTo>
                <a:lnTo>
                  <a:pt x="10" y="74"/>
                </a:lnTo>
                <a:lnTo>
                  <a:pt x="10" y="74"/>
                </a:lnTo>
                <a:lnTo>
                  <a:pt x="8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1"/>
                </a:lnTo>
                <a:lnTo>
                  <a:pt x="10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7"/>
                </a:lnTo>
                <a:lnTo>
                  <a:pt x="13" y="67"/>
                </a:lnTo>
                <a:lnTo>
                  <a:pt x="13" y="67"/>
                </a:lnTo>
                <a:lnTo>
                  <a:pt x="14" y="69"/>
                </a:lnTo>
                <a:lnTo>
                  <a:pt x="14" y="69"/>
                </a:lnTo>
                <a:lnTo>
                  <a:pt x="16" y="69"/>
                </a:lnTo>
                <a:lnTo>
                  <a:pt x="16" y="69"/>
                </a:lnTo>
                <a:lnTo>
                  <a:pt x="17" y="69"/>
                </a:lnTo>
                <a:lnTo>
                  <a:pt x="18" y="69"/>
                </a:lnTo>
                <a:lnTo>
                  <a:pt x="20" y="67"/>
                </a:lnTo>
                <a:lnTo>
                  <a:pt x="20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3" y="67"/>
                </a:lnTo>
                <a:lnTo>
                  <a:pt x="24" y="67"/>
                </a:lnTo>
                <a:lnTo>
                  <a:pt x="24" y="67"/>
                </a:lnTo>
                <a:lnTo>
                  <a:pt x="24" y="67"/>
                </a:lnTo>
                <a:lnTo>
                  <a:pt x="24" y="67"/>
                </a:lnTo>
                <a:lnTo>
                  <a:pt x="24" y="66"/>
                </a:lnTo>
                <a:lnTo>
                  <a:pt x="24" y="66"/>
                </a:lnTo>
                <a:lnTo>
                  <a:pt x="24" y="66"/>
                </a:lnTo>
                <a:lnTo>
                  <a:pt x="26" y="66"/>
                </a:lnTo>
                <a:lnTo>
                  <a:pt x="26" y="66"/>
                </a:lnTo>
                <a:lnTo>
                  <a:pt x="27" y="66"/>
                </a:lnTo>
                <a:lnTo>
                  <a:pt x="27" y="64"/>
                </a:lnTo>
                <a:lnTo>
                  <a:pt x="27" y="66"/>
                </a:lnTo>
                <a:lnTo>
                  <a:pt x="27" y="66"/>
                </a:lnTo>
                <a:lnTo>
                  <a:pt x="28" y="66"/>
                </a:lnTo>
                <a:lnTo>
                  <a:pt x="28" y="66"/>
                </a:lnTo>
                <a:lnTo>
                  <a:pt x="30" y="66"/>
                </a:lnTo>
                <a:lnTo>
                  <a:pt x="31" y="66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3" y="64"/>
                </a:lnTo>
                <a:lnTo>
                  <a:pt x="34" y="64"/>
                </a:lnTo>
                <a:lnTo>
                  <a:pt x="36" y="64"/>
                </a:lnTo>
                <a:lnTo>
                  <a:pt x="36" y="64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3"/>
                </a:lnTo>
                <a:lnTo>
                  <a:pt x="37" y="61"/>
                </a:lnTo>
                <a:lnTo>
                  <a:pt x="38" y="61"/>
                </a:lnTo>
                <a:lnTo>
                  <a:pt x="38" y="61"/>
                </a:lnTo>
                <a:lnTo>
                  <a:pt x="38" y="61"/>
                </a:lnTo>
                <a:lnTo>
                  <a:pt x="38" y="61"/>
                </a:lnTo>
                <a:lnTo>
                  <a:pt x="40" y="61"/>
                </a:lnTo>
                <a:lnTo>
                  <a:pt x="40" y="61"/>
                </a:lnTo>
                <a:lnTo>
                  <a:pt x="40" y="60"/>
                </a:lnTo>
                <a:lnTo>
                  <a:pt x="40" y="60"/>
                </a:lnTo>
                <a:lnTo>
                  <a:pt x="40" y="60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6"/>
                </a:lnTo>
                <a:lnTo>
                  <a:pt x="40" y="56"/>
                </a:lnTo>
                <a:lnTo>
                  <a:pt x="38" y="56"/>
                </a:lnTo>
                <a:lnTo>
                  <a:pt x="38" y="57"/>
                </a:lnTo>
                <a:lnTo>
                  <a:pt x="38" y="57"/>
                </a:lnTo>
                <a:lnTo>
                  <a:pt x="38" y="57"/>
                </a:lnTo>
                <a:lnTo>
                  <a:pt x="37" y="57"/>
                </a:lnTo>
                <a:lnTo>
                  <a:pt x="37" y="57"/>
                </a:lnTo>
                <a:lnTo>
                  <a:pt x="37" y="57"/>
                </a:lnTo>
                <a:lnTo>
                  <a:pt x="37" y="56"/>
                </a:lnTo>
                <a:lnTo>
                  <a:pt x="37" y="54"/>
                </a:lnTo>
                <a:lnTo>
                  <a:pt x="37" y="54"/>
                </a:lnTo>
                <a:lnTo>
                  <a:pt x="38" y="54"/>
                </a:lnTo>
                <a:lnTo>
                  <a:pt x="38" y="54"/>
                </a:lnTo>
                <a:lnTo>
                  <a:pt x="38" y="54"/>
                </a:lnTo>
                <a:lnTo>
                  <a:pt x="38" y="53"/>
                </a:lnTo>
                <a:lnTo>
                  <a:pt x="38" y="53"/>
                </a:lnTo>
                <a:lnTo>
                  <a:pt x="38" y="53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1" y="56"/>
                </a:lnTo>
                <a:lnTo>
                  <a:pt x="43" y="56"/>
                </a:lnTo>
                <a:lnTo>
                  <a:pt x="43" y="56"/>
                </a:lnTo>
                <a:lnTo>
                  <a:pt x="43" y="57"/>
                </a:lnTo>
                <a:lnTo>
                  <a:pt x="43" y="56"/>
                </a:lnTo>
                <a:lnTo>
                  <a:pt x="43" y="56"/>
                </a:lnTo>
                <a:lnTo>
                  <a:pt x="44" y="56"/>
                </a:lnTo>
                <a:lnTo>
                  <a:pt x="44" y="57"/>
                </a:lnTo>
                <a:lnTo>
                  <a:pt x="43" y="57"/>
                </a:lnTo>
                <a:lnTo>
                  <a:pt x="43" y="57"/>
                </a:lnTo>
                <a:lnTo>
                  <a:pt x="43" y="57"/>
                </a:lnTo>
                <a:lnTo>
                  <a:pt x="43" y="59"/>
                </a:lnTo>
                <a:lnTo>
                  <a:pt x="43" y="59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1" y="60"/>
                </a:lnTo>
                <a:lnTo>
                  <a:pt x="43" y="61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46" y="61"/>
                </a:lnTo>
                <a:lnTo>
                  <a:pt x="46" y="61"/>
                </a:lnTo>
                <a:lnTo>
                  <a:pt x="46" y="60"/>
                </a:lnTo>
                <a:lnTo>
                  <a:pt x="46" y="61"/>
                </a:lnTo>
                <a:lnTo>
                  <a:pt x="47" y="60"/>
                </a:lnTo>
                <a:lnTo>
                  <a:pt x="47" y="60"/>
                </a:lnTo>
                <a:lnTo>
                  <a:pt x="46" y="60"/>
                </a:lnTo>
                <a:lnTo>
                  <a:pt x="46" y="59"/>
                </a:lnTo>
                <a:lnTo>
                  <a:pt x="46" y="59"/>
                </a:lnTo>
                <a:lnTo>
                  <a:pt x="46" y="57"/>
                </a:lnTo>
                <a:lnTo>
                  <a:pt x="46" y="57"/>
                </a:lnTo>
                <a:lnTo>
                  <a:pt x="46" y="57"/>
                </a:lnTo>
                <a:lnTo>
                  <a:pt x="47" y="57"/>
                </a:lnTo>
                <a:lnTo>
                  <a:pt x="47" y="57"/>
                </a:lnTo>
                <a:lnTo>
                  <a:pt x="46" y="57"/>
                </a:lnTo>
                <a:lnTo>
                  <a:pt x="46" y="59"/>
                </a:lnTo>
                <a:lnTo>
                  <a:pt x="46" y="60"/>
                </a:lnTo>
                <a:lnTo>
                  <a:pt x="46" y="60"/>
                </a:lnTo>
                <a:lnTo>
                  <a:pt x="47" y="60"/>
                </a:lnTo>
                <a:lnTo>
                  <a:pt x="48" y="59"/>
                </a:lnTo>
                <a:lnTo>
                  <a:pt x="48" y="59"/>
                </a:lnTo>
                <a:lnTo>
                  <a:pt x="48" y="59"/>
                </a:lnTo>
                <a:lnTo>
                  <a:pt x="48" y="57"/>
                </a:lnTo>
                <a:lnTo>
                  <a:pt x="48" y="57"/>
                </a:lnTo>
                <a:lnTo>
                  <a:pt x="48" y="56"/>
                </a:lnTo>
                <a:lnTo>
                  <a:pt x="48" y="56"/>
                </a:lnTo>
                <a:lnTo>
                  <a:pt x="48" y="56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4"/>
                </a:lnTo>
                <a:lnTo>
                  <a:pt x="48" y="53"/>
                </a:lnTo>
                <a:lnTo>
                  <a:pt x="48" y="53"/>
                </a:lnTo>
                <a:lnTo>
                  <a:pt x="50" y="51"/>
                </a:lnTo>
                <a:lnTo>
                  <a:pt x="50" y="51"/>
                </a:lnTo>
                <a:lnTo>
                  <a:pt x="51" y="51"/>
                </a:lnTo>
                <a:lnTo>
                  <a:pt x="51" y="50"/>
                </a:lnTo>
                <a:lnTo>
                  <a:pt x="51" y="50"/>
                </a:lnTo>
                <a:lnTo>
                  <a:pt x="50" y="50"/>
                </a:lnTo>
                <a:lnTo>
                  <a:pt x="50" y="50"/>
                </a:lnTo>
                <a:lnTo>
                  <a:pt x="50" y="49"/>
                </a:lnTo>
                <a:lnTo>
                  <a:pt x="50" y="49"/>
                </a:lnTo>
                <a:lnTo>
                  <a:pt x="50" y="49"/>
                </a:lnTo>
                <a:lnTo>
                  <a:pt x="48" y="49"/>
                </a:lnTo>
                <a:lnTo>
                  <a:pt x="48" y="49"/>
                </a:lnTo>
                <a:lnTo>
                  <a:pt x="48" y="50"/>
                </a:lnTo>
                <a:lnTo>
                  <a:pt x="48" y="50"/>
                </a:lnTo>
                <a:lnTo>
                  <a:pt x="48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50"/>
                </a:lnTo>
                <a:lnTo>
                  <a:pt x="47" y="49"/>
                </a:lnTo>
                <a:lnTo>
                  <a:pt x="47" y="47"/>
                </a:lnTo>
                <a:lnTo>
                  <a:pt x="47" y="47"/>
                </a:lnTo>
                <a:lnTo>
                  <a:pt x="47" y="47"/>
                </a:lnTo>
                <a:lnTo>
                  <a:pt x="47" y="47"/>
                </a:lnTo>
                <a:lnTo>
                  <a:pt x="48" y="47"/>
                </a:lnTo>
                <a:lnTo>
                  <a:pt x="51" y="47"/>
                </a:lnTo>
                <a:lnTo>
                  <a:pt x="51" y="47"/>
                </a:lnTo>
                <a:lnTo>
                  <a:pt x="50" y="47"/>
                </a:lnTo>
                <a:lnTo>
                  <a:pt x="50" y="47"/>
                </a:lnTo>
                <a:lnTo>
                  <a:pt x="50" y="47"/>
                </a:lnTo>
                <a:lnTo>
                  <a:pt x="51" y="49"/>
                </a:lnTo>
                <a:lnTo>
                  <a:pt x="51" y="49"/>
                </a:lnTo>
                <a:lnTo>
                  <a:pt x="53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1" y="50"/>
                </a:lnTo>
                <a:lnTo>
                  <a:pt x="51" y="51"/>
                </a:lnTo>
                <a:lnTo>
                  <a:pt x="51" y="51"/>
                </a:lnTo>
                <a:lnTo>
                  <a:pt x="53" y="51"/>
                </a:lnTo>
                <a:lnTo>
                  <a:pt x="54" y="51"/>
                </a:lnTo>
                <a:lnTo>
                  <a:pt x="54" y="50"/>
                </a:lnTo>
                <a:lnTo>
                  <a:pt x="54" y="50"/>
                </a:lnTo>
                <a:lnTo>
                  <a:pt x="54" y="50"/>
                </a:lnTo>
                <a:lnTo>
                  <a:pt x="54" y="49"/>
                </a:lnTo>
                <a:lnTo>
                  <a:pt x="54" y="47"/>
                </a:lnTo>
                <a:lnTo>
                  <a:pt x="54" y="47"/>
                </a:lnTo>
                <a:lnTo>
                  <a:pt x="54" y="46"/>
                </a:lnTo>
                <a:lnTo>
                  <a:pt x="54" y="4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6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1"/>
                </a:lnTo>
                <a:lnTo>
                  <a:pt x="56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3"/>
                </a:lnTo>
                <a:lnTo>
                  <a:pt x="54" y="41"/>
                </a:lnTo>
                <a:lnTo>
                  <a:pt x="54" y="41"/>
                </a:lnTo>
                <a:lnTo>
                  <a:pt x="54" y="41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39"/>
                </a:lnTo>
                <a:lnTo>
                  <a:pt x="54" y="39"/>
                </a:lnTo>
                <a:lnTo>
                  <a:pt x="54" y="39"/>
                </a:lnTo>
                <a:lnTo>
                  <a:pt x="54" y="37"/>
                </a:lnTo>
                <a:lnTo>
                  <a:pt x="56" y="39"/>
                </a:lnTo>
                <a:lnTo>
                  <a:pt x="56" y="39"/>
                </a:lnTo>
                <a:lnTo>
                  <a:pt x="56" y="39"/>
                </a:lnTo>
                <a:lnTo>
                  <a:pt x="56" y="37"/>
                </a:lnTo>
                <a:lnTo>
                  <a:pt x="56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8" y="37"/>
                </a:lnTo>
                <a:lnTo>
                  <a:pt x="60" y="36"/>
                </a:lnTo>
                <a:lnTo>
                  <a:pt x="60" y="36"/>
                </a:lnTo>
                <a:lnTo>
                  <a:pt x="61" y="36"/>
                </a:lnTo>
                <a:lnTo>
                  <a:pt x="61" y="36"/>
                </a:lnTo>
                <a:lnTo>
                  <a:pt x="61" y="34"/>
                </a:lnTo>
                <a:lnTo>
                  <a:pt x="61" y="34"/>
                </a:lnTo>
                <a:lnTo>
                  <a:pt x="63" y="34"/>
                </a:lnTo>
                <a:lnTo>
                  <a:pt x="63" y="34"/>
                </a:lnTo>
                <a:lnTo>
                  <a:pt x="64" y="34"/>
                </a:lnTo>
                <a:lnTo>
                  <a:pt x="64" y="33"/>
                </a:lnTo>
                <a:lnTo>
                  <a:pt x="65" y="33"/>
                </a:lnTo>
                <a:lnTo>
                  <a:pt x="67" y="31"/>
                </a:lnTo>
                <a:lnTo>
                  <a:pt x="67" y="31"/>
                </a:lnTo>
                <a:lnTo>
                  <a:pt x="67" y="31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7" y="30"/>
                </a:lnTo>
                <a:lnTo>
                  <a:pt x="67" y="29"/>
                </a:lnTo>
                <a:lnTo>
                  <a:pt x="67" y="29"/>
                </a:lnTo>
                <a:lnTo>
                  <a:pt x="67" y="29"/>
                </a:lnTo>
                <a:lnTo>
                  <a:pt x="67" y="29"/>
                </a:lnTo>
                <a:lnTo>
                  <a:pt x="68" y="27"/>
                </a:lnTo>
                <a:lnTo>
                  <a:pt x="68" y="27"/>
                </a:lnTo>
                <a:lnTo>
                  <a:pt x="70" y="26"/>
                </a:lnTo>
                <a:lnTo>
                  <a:pt x="70" y="26"/>
                </a:lnTo>
                <a:lnTo>
                  <a:pt x="70" y="26"/>
                </a:lnTo>
                <a:lnTo>
                  <a:pt x="70" y="24"/>
                </a:lnTo>
                <a:lnTo>
                  <a:pt x="70" y="24"/>
                </a:lnTo>
                <a:lnTo>
                  <a:pt x="70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3" y="23"/>
                </a:lnTo>
                <a:lnTo>
                  <a:pt x="73" y="23"/>
                </a:lnTo>
                <a:lnTo>
                  <a:pt x="73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4" y="23"/>
                </a:lnTo>
                <a:lnTo>
                  <a:pt x="75" y="22"/>
                </a:lnTo>
                <a:lnTo>
                  <a:pt x="75" y="22"/>
                </a:lnTo>
                <a:lnTo>
                  <a:pt x="77" y="22"/>
                </a:lnTo>
                <a:lnTo>
                  <a:pt x="78" y="22"/>
                </a:lnTo>
                <a:lnTo>
                  <a:pt x="78" y="22"/>
                </a:lnTo>
                <a:lnTo>
                  <a:pt x="80" y="20"/>
                </a:lnTo>
                <a:lnTo>
                  <a:pt x="80" y="20"/>
                </a:lnTo>
                <a:lnTo>
                  <a:pt x="80" y="22"/>
                </a:lnTo>
                <a:lnTo>
                  <a:pt x="80" y="22"/>
                </a:lnTo>
                <a:lnTo>
                  <a:pt x="81" y="22"/>
                </a:lnTo>
                <a:lnTo>
                  <a:pt x="81" y="22"/>
                </a:lnTo>
                <a:lnTo>
                  <a:pt x="81" y="20"/>
                </a:lnTo>
                <a:lnTo>
                  <a:pt x="83" y="20"/>
                </a:lnTo>
                <a:lnTo>
                  <a:pt x="83" y="20"/>
                </a:lnTo>
                <a:lnTo>
                  <a:pt x="84" y="20"/>
                </a:lnTo>
                <a:lnTo>
                  <a:pt x="84" y="20"/>
                </a:lnTo>
                <a:lnTo>
                  <a:pt x="84" y="20"/>
                </a:lnTo>
                <a:lnTo>
                  <a:pt x="85" y="20"/>
                </a:lnTo>
                <a:lnTo>
                  <a:pt x="85" y="19"/>
                </a:lnTo>
                <a:lnTo>
                  <a:pt x="85" y="19"/>
                </a:lnTo>
                <a:lnTo>
                  <a:pt x="85" y="20"/>
                </a:lnTo>
                <a:lnTo>
                  <a:pt x="87" y="20"/>
                </a:lnTo>
                <a:lnTo>
                  <a:pt x="87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88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4" y="19"/>
                </a:lnTo>
                <a:lnTo>
                  <a:pt x="94" y="19"/>
                </a:lnTo>
                <a:lnTo>
                  <a:pt x="94" y="17"/>
                </a:lnTo>
                <a:lnTo>
                  <a:pt x="94" y="17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7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98" y="17"/>
                </a:lnTo>
                <a:lnTo>
                  <a:pt x="100" y="17"/>
                </a:lnTo>
                <a:lnTo>
                  <a:pt x="101" y="17"/>
                </a:lnTo>
                <a:lnTo>
                  <a:pt x="101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6"/>
                </a:lnTo>
                <a:lnTo>
                  <a:pt x="105" y="16"/>
                </a:lnTo>
                <a:lnTo>
                  <a:pt x="105" y="14"/>
                </a:lnTo>
                <a:lnTo>
                  <a:pt x="105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6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4"/>
                </a:lnTo>
                <a:lnTo>
                  <a:pt x="112" y="16"/>
                </a:lnTo>
                <a:lnTo>
                  <a:pt x="112" y="16"/>
                </a:lnTo>
                <a:lnTo>
                  <a:pt x="114" y="16"/>
                </a:lnTo>
                <a:lnTo>
                  <a:pt x="114" y="14"/>
                </a:lnTo>
                <a:lnTo>
                  <a:pt x="114" y="14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5" y="13"/>
                </a:lnTo>
                <a:lnTo>
                  <a:pt x="118" y="13"/>
                </a:lnTo>
                <a:lnTo>
                  <a:pt x="120" y="13"/>
                </a:lnTo>
                <a:lnTo>
                  <a:pt x="121" y="13"/>
                </a:lnTo>
                <a:lnTo>
                  <a:pt x="121" y="13"/>
                </a:lnTo>
                <a:lnTo>
                  <a:pt x="122" y="13"/>
                </a:lnTo>
                <a:lnTo>
                  <a:pt x="122" y="14"/>
                </a:lnTo>
                <a:lnTo>
                  <a:pt x="122" y="14"/>
                </a:lnTo>
                <a:lnTo>
                  <a:pt x="122" y="14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5" y="13"/>
                </a:lnTo>
                <a:lnTo>
                  <a:pt x="125" y="13"/>
                </a:lnTo>
                <a:lnTo>
                  <a:pt x="125" y="14"/>
                </a:lnTo>
                <a:lnTo>
                  <a:pt x="125" y="14"/>
                </a:lnTo>
                <a:lnTo>
                  <a:pt x="125" y="13"/>
                </a:lnTo>
                <a:lnTo>
                  <a:pt x="127" y="13"/>
                </a:lnTo>
                <a:lnTo>
                  <a:pt x="128" y="13"/>
                </a:lnTo>
                <a:lnTo>
                  <a:pt x="128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3"/>
                </a:lnTo>
                <a:lnTo>
                  <a:pt x="130" y="12"/>
                </a:lnTo>
                <a:lnTo>
                  <a:pt x="130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3"/>
                </a:lnTo>
                <a:lnTo>
                  <a:pt x="131" y="13"/>
                </a:lnTo>
                <a:lnTo>
                  <a:pt x="131" y="12"/>
                </a:lnTo>
                <a:lnTo>
                  <a:pt x="131" y="12"/>
                </a:lnTo>
                <a:lnTo>
                  <a:pt x="131" y="12"/>
                </a:lnTo>
                <a:lnTo>
                  <a:pt x="131" y="13"/>
                </a:lnTo>
                <a:lnTo>
                  <a:pt x="131" y="13"/>
                </a:lnTo>
                <a:lnTo>
                  <a:pt x="132" y="13"/>
                </a:lnTo>
                <a:lnTo>
                  <a:pt x="134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3"/>
                </a:lnTo>
                <a:lnTo>
                  <a:pt x="135" y="14"/>
                </a:lnTo>
                <a:lnTo>
                  <a:pt x="135" y="14"/>
                </a:lnTo>
                <a:lnTo>
                  <a:pt x="135" y="14"/>
                </a:lnTo>
                <a:lnTo>
                  <a:pt x="135" y="14"/>
                </a:lnTo>
                <a:lnTo>
                  <a:pt x="135" y="13"/>
                </a:lnTo>
                <a:lnTo>
                  <a:pt x="137" y="13"/>
                </a:lnTo>
                <a:lnTo>
                  <a:pt x="137" y="13"/>
                </a:lnTo>
                <a:lnTo>
                  <a:pt x="137" y="14"/>
                </a:lnTo>
                <a:lnTo>
                  <a:pt x="138" y="14"/>
                </a:lnTo>
                <a:lnTo>
                  <a:pt x="138" y="14"/>
                </a:lnTo>
                <a:lnTo>
                  <a:pt x="140" y="14"/>
                </a:lnTo>
                <a:lnTo>
                  <a:pt x="140" y="14"/>
                </a:lnTo>
                <a:lnTo>
                  <a:pt x="141" y="14"/>
                </a:lnTo>
                <a:lnTo>
                  <a:pt x="142" y="14"/>
                </a:lnTo>
                <a:lnTo>
                  <a:pt x="142" y="13"/>
                </a:lnTo>
                <a:lnTo>
                  <a:pt x="144" y="13"/>
                </a:lnTo>
                <a:lnTo>
                  <a:pt x="144" y="13"/>
                </a:lnTo>
                <a:lnTo>
                  <a:pt x="144" y="13"/>
                </a:lnTo>
                <a:lnTo>
                  <a:pt x="145" y="13"/>
                </a:lnTo>
                <a:lnTo>
                  <a:pt x="145" y="13"/>
                </a:lnTo>
                <a:lnTo>
                  <a:pt x="144" y="14"/>
                </a:lnTo>
                <a:lnTo>
                  <a:pt x="144" y="14"/>
                </a:lnTo>
                <a:lnTo>
                  <a:pt x="145" y="14"/>
                </a:lnTo>
                <a:lnTo>
                  <a:pt x="145" y="14"/>
                </a:lnTo>
                <a:lnTo>
                  <a:pt x="145" y="14"/>
                </a:lnTo>
                <a:lnTo>
                  <a:pt x="145" y="14"/>
                </a:lnTo>
                <a:lnTo>
                  <a:pt x="147" y="14"/>
                </a:lnTo>
                <a:lnTo>
                  <a:pt x="147" y="14"/>
                </a:lnTo>
                <a:lnTo>
                  <a:pt x="147" y="13"/>
                </a:lnTo>
                <a:lnTo>
                  <a:pt x="147" y="13"/>
                </a:lnTo>
                <a:lnTo>
                  <a:pt x="147" y="14"/>
                </a:lnTo>
                <a:lnTo>
                  <a:pt x="148" y="14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3"/>
                </a:lnTo>
                <a:lnTo>
                  <a:pt x="150" y="14"/>
                </a:lnTo>
                <a:lnTo>
                  <a:pt x="150" y="14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4"/>
                </a:lnTo>
                <a:lnTo>
                  <a:pt x="152" y="14"/>
                </a:lnTo>
                <a:lnTo>
                  <a:pt x="152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3"/>
                </a:lnTo>
                <a:lnTo>
                  <a:pt x="154" y="13"/>
                </a:lnTo>
                <a:lnTo>
                  <a:pt x="155" y="14"/>
                </a:lnTo>
                <a:lnTo>
                  <a:pt x="155" y="14"/>
                </a:lnTo>
                <a:lnTo>
                  <a:pt x="155" y="14"/>
                </a:lnTo>
                <a:lnTo>
                  <a:pt x="155" y="14"/>
                </a:lnTo>
                <a:lnTo>
                  <a:pt x="155" y="13"/>
                </a:lnTo>
                <a:lnTo>
                  <a:pt x="158" y="14"/>
                </a:lnTo>
                <a:lnTo>
                  <a:pt x="157" y="14"/>
                </a:lnTo>
                <a:lnTo>
                  <a:pt x="157" y="14"/>
                </a:lnTo>
                <a:lnTo>
                  <a:pt x="157" y="14"/>
                </a:lnTo>
                <a:lnTo>
                  <a:pt x="157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6"/>
                </a:lnTo>
                <a:lnTo>
                  <a:pt x="155" y="17"/>
                </a:lnTo>
                <a:lnTo>
                  <a:pt x="155" y="17"/>
                </a:lnTo>
                <a:lnTo>
                  <a:pt x="155" y="17"/>
                </a:lnTo>
                <a:lnTo>
                  <a:pt x="157" y="17"/>
                </a:lnTo>
                <a:lnTo>
                  <a:pt x="157" y="17"/>
                </a:lnTo>
                <a:lnTo>
                  <a:pt x="158" y="19"/>
                </a:lnTo>
                <a:lnTo>
                  <a:pt x="158" y="19"/>
                </a:lnTo>
                <a:lnTo>
                  <a:pt x="158" y="19"/>
                </a:lnTo>
                <a:lnTo>
                  <a:pt x="158" y="19"/>
                </a:lnTo>
                <a:lnTo>
                  <a:pt x="160" y="19"/>
                </a:lnTo>
                <a:lnTo>
                  <a:pt x="160" y="19"/>
                </a:lnTo>
                <a:lnTo>
                  <a:pt x="161" y="20"/>
                </a:lnTo>
                <a:lnTo>
                  <a:pt x="161" y="20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7"/>
                </a:lnTo>
                <a:lnTo>
                  <a:pt x="162" y="17"/>
                </a:lnTo>
                <a:lnTo>
                  <a:pt x="162" y="16"/>
                </a:lnTo>
                <a:lnTo>
                  <a:pt x="162" y="16"/>
                </a:lnTo>
                <a:lnTo>
                  <a:pt x="162" y="14"/>
                </a:lnTo>
                <a:lnTo>
                  <a:pt x="162" y="14"/>
                </a:lnTo>
                <a:lnTo>
                  <a:pt x="162" y="14"/>
                </a:lnTo>
                <a:lnTo>
                  <a:pt x="162" y="14"/>
                </a:lnTo>
                <a:lnTo>
                  <a:pt x="162" y="13"/>
                </a:lnTo>
                <a:lnTo>
                  <a:pt x="164" y="13"/>
                </a:lnTo>
                <a:lnTo>
                  <a:pt x="164" y="13"/>
                </a:lnTo>
                <a:lnTo>
                  <a:pt x="164" y="13"/>
                </a:lnTo>
                <a:lnTo>
                  <a:pt x="165" y="14"/>
                </a:lnTo>
                <a:lnTo>
                  <a:pt x="165" y="14"/>
                </a:lnTo>
                <a:lnTo>
                  <a:pt x="167" y="14"/>
                </a:lnTo>
                <a:lnTo>
                  <a:pt x="167" y="14"/>
                </a:lnTo>
                <a:lnTo>
                  <a:pt x="167" y="16"/>
                </a:lnTo>
                <a:lnTo>
                  <a:pt x="167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7" y="16"/>
                </a:lnTo>
                <a:lnTo>
                  <a:pt x="168" y="17"/>
                </a:lnTo>
                <a:lnTo>
                  <a:pt x="168" y="17"/>
                </a:lnTo>
                <a:lnTo>
                  <a:pt x="169" y="17"/>
                </a:lnTo>
                <a:lnTo>
                  <a:pt x="169" y="17"/>
                </a:lnTo>
                <a:lnTo>
                  <a:pt x="169" y="17"/>
                </a:lnTo>
                <a:lnTo>
                  <a:pt x="171" y="17"/>
                </a:lnTo>
                <a:lnTo>
                  <a:pt x="171" y="17"/>
                </a:lnTo>
                <a:lnTo>
                  <a:pt x="172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7"/>
                </a:lnTo>
                <a:lnTo>
                  <a:pt x="174" y="16"/>
                </a:lnTo>
                <a:lnTo>
                  <a:pt x="174" y="16"/>
                </a:lnTo>
                <a:lnTo>
                  <a:pt x="174" y="16"/>
                </a:lnTo>
                <a:lnTo>
                  <a:pt x="175" y="17"/>
                </a:lnTo>
                <a:lnTo>
                  <a:pt x="175" y="17"/>
                </a:lnTo>
                <a:lnTo>
                  <a:pt x="175" y="16"/>
                </a:lnTo>
                <a:lnTo>
                  <a:pt x="175" y="16"/>
                </a:lnTo>
                <a:lnTo>
                  <a:pt x="175" y="16"/>
                </a:lnTo>
                <a:lnTo>
                  <a:pt x="175" y="16"/>
                </a:lnTo>
                <a:lnTo>
                  <a:pt x="175" y="14"/>
                </a:lnTo>
                <a:lnTo>
                  <a:pt x="174" y="14"/>
                </a:lnTo>
                <a:lnTo>
                  <a:pt x="174" y="14"/>
                </a:lnTo>
                <a:lnTo>
                  <a:pt x="174" y="14"/>
                </a:lnTo>
                <a:lnTo>
                  <a:pt x="174" y="14"/>
                </a:lnTo>
                <a:lnTo>
                  <a:pt x="175" y="14"/>
                </a:lnTo>
                <a:lnTo>
                  <a:pt x="175" y="14"/>
                </a:lnTo>
                <a:lnTo>
                  <a:pt x="175" y="14"/>
                </a:lnTo>
                <a:lnTo>
                  <a:pt x="175" y="14"/>
                </a:lnTo>
                <a:lnTo>
                  <a:pt x="177" y="16"/>
                </a:lnTo>
                <a:lnTo>
                  <a:pt x="177" y="16"/>
                </a:lnTo>
                <a:lnTo>
                  <a:pt x="175" y="16"/>
                </a:lnTo>
                <a:lnTo>
                  <a:pt x="175" y="17"/>
                </a:lnTo>
                <a:lnTo>
                  <a:pt x="175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7" y="17"/>
                </a:lnTo>
                <a:lnTo>
                  <a:pt x="178" y="16"/>
                </a:lnTo>
                <a:lnTo>
                  <a:pt x="178" y="16"/>
                </a:lnTo>
                <a:lnTo>
                  <a:pt x="178" y="17"/>
                </a:lnTo>
                <a:lnTo>
                  <a:pt x="179" y="17"/>
                </a:lnTo>
                <a:lnTo>
                  <a:pt x="179" y="17"/>
                </a:lnTo>
                <a:lnTo>
                  <a:pt x="179" y="16"/>
                </a:lnTo>
                <a:lnTo>
                  <a:pt x="179" y="16"/>
                </a:lnTo>
                <a:lnTo>
                  <a:pt x="181" y="17"/>
                </a:lnTo>
                <a:lnTo>
                  <a:pt x="181" y="17"/>
                </a:lnTo>
                <a:lnTo>
                  <a:pt x="182" y="17"/>
                </a:lnTo>
                <a:lnTo>
                  <a:pt x="184" y="17"/>
                </a:lnTo>
                <a:lnTo>
                  <a:pt x="184" y="17"/>
                </a:lnTo>
                <a:lnTo>
                  <a:pt x="184" y="16"/>
                </a:lnTo>
                <a:lnTo>
                  <a:pt x="185" y="16"/>
                </a:lnTo>
                <a:lnTo>
                  <a:pt x="185" y="16"/>
                </a:lnTo>
                <a:lnTo>
                  <a:pt x="187" y="16"/>
                </a:lnTo>
                <a:lnTo>
                  <a:pt x="188" y="16"/>
                </a:lnTo>
                <a:lnTo>
                  <a:pt x="188" y="16"/>
                </a:lnTo>
                <a:lnTo>
                  <a:pt x="188" y="14"/>
                </a:lnTo>
                <a:lnTo>
                  <a:pt x="188" y="14"/>
                </a:lnTo>
                <a:lnTo>
                  <a:pt x="188" y="13"/>
                </a:lnTo>
                <a:lnTo>
                  <a:pt x="188" y="13"/>
                </a:lnTo>
                <a:lnTo>
                  <a:pt x="188" y="13"/>
                </a:lnTo>
                <a:lnTo>
                  <a:pt x="189" y="13"/>
                </a:lnTo>
                <a:lnTo>
                  <a:pt x="189" y="13"/>
                </a:lnTo>
                <a:lnTo>
                  <a:pt x="191" y="13"/>
                </a:lnTo>
                <a:lnTo>
                  <a:pt x="191" y="13"/>
                </a:lnTo>
                <a:lnTo>
                  <a:pt x="191" y="13"/>
                </a:lnTo>
                <a:lnTo>
                  <a:pt x="191" y="13"/>
                </a:lnTo>
                <a:lnTo>
                  <a:pt x="189" y="13"/>
                </a:lnTo>
                <a:lnTo>
                  <a:pt x="188" y="13"/>
                </a:lnTo>
                <a:lnTo>
                  <a:pt x="188" y="14"/>
                </a:lnTo>
                <a:lnTo>
                  <a:pt x="188" y="14"/>
                </a:lnTo>
                <a:lnTo>
                  <a:pt x="188" y="14"/>
                </a:lnTo>
                <a:lnTo>
                  <a:pt x="188" y="14"/>
                </a:lnTo>
                <a:lnTo>
                  <a:pt x="189" y="16"/>
                </a:lnTo>
                <a:lnTo>
                  <a:pt x="189" y="16"/>
                </a:lnTo>
                <a:lnTo>
                  <a:pt x="191" y="16"/>
                </a:lnTo>
                <a:lnTo>
                  <a:pt x="192" y="16"/>
                </a:lnTo>
                <a:lnTo>
                  <a:pt x="195" y="16"/>
                </a:lnTo>
                <a:lnTo>
                  <a:pt x="195" y="16"/>
                </a:lnTo>
                <a:lnTo>
                  <a:pt x="195" y="14"/>
                </a:lnTo>
                <a:lnTo>
                  <a:pt x="195" y="14"/>
                </a:lnTo>
                <a:lnTo>
                  <a:pt x="197" y="14"/>
                </a:lnTo>
                <a:lnTo>
                  <a:pt x="197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4"/>
                </a:lnTo>
                <a:lnTo>
                  <a:pt x="199" y="14"/>
                </a:lnTo>
                <a:lnTo>
                  <a:pt x="201" y="14"/>
                </a:lnTo>
                <a:lnTo>
                  <a:pt x="202" y="14"/>
                </a:lnTo>
                <a:lnTo>
                  <a:pt x="202" y="14"/>
                </a:lnTo>
                <a:lnTo>
                  <a:pt x="204" y="14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5" y="13"/>
                </a:lnTo>
                <a:lnTo>
                  <a:pt x="207" y="13"/>
                </a:lnTo>
                <a:lnTo>
                  <a:pt x="207" y="13"/>
                </a:lnTo>
                <a:lnTo>
                  <a:pt x="207" y="13"/>
                </a:lnTo>
                <a:lnTo>
                  <a:pt x="208" y="13"/>
                </a:lnTo>
                <a:lnTo>
                  <a:pt x="208" y="13"/>
                </a:lnTo>
                <a:lnTo>
                  <a:pt x="208" y="13"/>
                </a:lnTo>
                <a:lnTo>
                  <a:pt x="208" y="13"/>
                </a:lnTo>
                <a:lnTo>
                  <a:pt x="209" y="13"/>
                </a:lnTo>
                <a:lnTo>
                  <a:pt x="209" y="13"/>
                </a:lnTo>
                <a:lnTo>
                  <a:pt x="209" y="13"/>
                </a:lnTo>
                <a:lnTo>
                  <a:pt x="211" y="13"/>
                </a:lnTo>
                <a:lnTo>
                  <a:pt x="212" y="13"/>
                </a:lnTo>
                <a:lnTo>
                  <a:pt x="214" y="13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5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2"/>
                </a:lnTo>
                <a:lnTo>
                  <a:pt x="216" y="13"/>
                </a:lnTo>
                <a:lnTo>
                  <a:pt x="216" y="13"/>
                </a:lnTo>
                <a:lnTo>
                  <a:pt x="216" y="13"/>
                </a:lnTo>
                <a:lnTo>
                  <a:pt x="218" y="14"/>
                </a:lnTo>
                <a:lnTo>
                  <a:pt x="218" y="14"/>
                </a:lnTo>
                <a:lnTo>
                  <a:pt x="218" y="13"/>
                </a:lnTo>
                <a:lnTo>
                  <a:pt x="219" y="13"/>
                </a:lnTo>
                <a:lnTo>
                  <a:pt x="221" y="13"/>
                </a:lnTo>
                <a:lnTo>
                  <a:pt x="221" y="13"/>
                </a:lnTo>
                <a:lnTo>
                  <a:pt x="221" y="13"/>
                </a:lnTo>
                <a:lnTo>
                  <a:pt x="222" y="13"/>
                </a:lnTo>
                <a:lnTo>
                  <a:pt x="222" y="13"/>
                </a:lnTo>
                <a:lnTo>
                  <a:pt x="222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4" y="13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5" y="12"/>
                </a:lnTo>
                <a:lnTo>
                  <a:pt x="226" y="12"/>
                </a:lnTo>
                <a:lnTo>
                  <a:pt x="226" y="12"/>
                </a:lnTo>
                <a:lnTo>
                  <a:pt x="226" y="12"/>
                </a:lnTo>
                <a:lnTo>
                  <a:pt x="226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2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8" y="10"/>
                </a:lnTo>
                <a:lnTo>
                  <a:pt x="229" y="10"/>
                </a:lnTo>
                <a:lnTo>
                  <a:pt x="229" y="10"/>
                </a:lnTo>
                <a:lnTo>
                  <a:pt x="228" y="10"/>
                </a:lnTo>
                <a:lnTo>
                  <a:pt x="228" y="10"/>
                </a:lnTo>
                <a:lnTo>
                  <a:pt x="226" y="10"/>
                </a:lnTo>
                <a:lnTo>
                  <a:pt x="226" y="10"/>
                </a:lnTo>
                <a:lnTo>
                  <a:pt x="228" y="10"/>
                </a:lnTo>
                <a:lnTo>
                  <a:pt x="228" y="9"/>
                </a:lnTo>
                <a:lnTo>
                  <a:pt x="229" y="9"/>
                </a:lnTo>
                <a:lnTo>
                  <a:pt x="229" y="10"/>
                </a:lnTo>
                <a:lnTo>
                  <a:pt x="229" y="10"/>
                </a:lnTo>
                <a:lnTo>
                  <a:pt x="231" y="10"/>
                </a:lnTo>
                <a:lnTo>
                  <a:pt x="231" y="10"/>
                </a:lnTo>
                <a:lnTo>
                  <a:pt x="232" y="10"/>
                </a:lnTo>
                <a:lnTo>
                  <a:pt x="232" y="10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4" y="9"/>
                </a:lnTo>
                <a:lnTo>
                  <a:pt x="232" y="9"/>
                </a:lnTo>
                <a:lnTo>
                  <a:pt x="232" y="9"/>
                </a:lnTo>
                <a:lnTo>
                  <a:pt x="232" y="7"/>
                </a:lnTo>
                <a:lnTo>
                  <a:pt x="232" y="7"/>
                </a:lnTo>
                <a:lnTo>
                  <a:pt x="234" y="7"/>
                </a:lnTo>
                <a:lnTo>
                  <a:pt x="234" y="7"/>
                </a:lnTo>
                <a:lnTo>
                  <a:pt x="234" y="9"/>
                </a:lnTo>
                <a:lnTo>
                  <a:pt x="234" y="9"/>
                </a:lnTo>
                <a:lnTo>
                  <a:pt x="235" y="9"/>
                </a:lnTo>
                <a:lnTo>
                  <a:pt x="235" y="9"/>
                </a:lnTo>
                <a:lnTo>
                  <a:pt x="236" y="9"/>
                </a:lnTo>
                <a:lnTo>
                  <a:pt x="238" y="9"/>
                </a:lnTo>
                <a:lnTo>
                  <a:pt x="238" y="9"/>
                </a:lnTo>
                <a:lnTo>
                  <a:pt x="238" y="7"/>
                </a:lnTo>
                <a:lnTo>
                  <a:pt x="238" y="7"/>
                </a:lnTo>
                <a:lnTo>
                  <a:pt x="238" y="6"/>
                </a:lnTo>
                <a:lnTo>
                  <a:pt x="238" y="6"/>
                </a:lnTo>
                <a:lnTo>
                  <a:pt x="238" y="6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8" y="7"/>
                </a:lnTo>
                <a:lnTo>
                  <a:pt x="239" y="7"/>
                </a:lnTo>
                <a:lnTo>
                  <a:pt x="239" y="9"/>
                </a:lnTo>
                <a:lnTo>
                  <a:pt x="239" y="9"/>
                </a:lnTo>
                <a:lnTo>
                  <a:pt x="241" y="9"/>
                </a:lnTo>
                <a:lnTo>
                  <a:pt x="242" y="9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4" y="7"/>
                </a:lnTo>
                <a:lnTo>
                  <a:pt x="245" y="6"/>
                </a:lnTo>
                <a:lnTo>
                  <a:pt x="246" y="6"/>
                </a:lnTo>
                <a:lnTo>
                  <a:pt x="246" y="6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6" y="7"/>
                </a:lnTo>
                <a:lnTo>
                  <a:pt x="248" y="7"/>
                </a:lnTo>
                <a:lnTo>
                  <a:pt x="248" y="6"/>
                </a:lnTo>
                <a:lnTo>
                  <a:pt x="248" y="6"/>
                </a:lnTo>
                <a:lnTo>
                  <a:pt x="248" y="6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4"/>
                </a:lnTo>
                <a:lnTo>
                  <a:pt x="248" y="3"/>
                </a:lnTo>
                <a:lnTo>
                  <a:pt x="248" y="3"/>
                </a:lnTo>
                <a:lnTo>
                  <a:pt x="248" y="4"/>
                </a:lnTo>
                <a:lnTo>
                  <a:pt x="248" y="4"/>
                </a:lnTo>
                <a:lnTo>
                  <a:pt x="249" y="3"/>
                </a:lnTo>
                <a:lnTo>
                  <a:pt x="249" y="3"/>
                </a:lnTo>
                <a:lnTo>
                  <a:pt x="251" y="3"/>
                </a:lnTo>
                <a:lnTo>
                  <a:pt x="251" y="3"/>
                </a:lnTo>
                <a:lnTo>
                  <a:pt x="252" y="4"/>
                </a:lnTo>
                <a:lnTo>
                  <a:pt x="249" y="6"/>
                </a:lnTo>
                <a:lnTo>
                  <a:pt x="249" y="6"/>
                </a:lnTo>
                <a:lnTo>
                  <a:pt x="251" y="6"/>
                </a:lnTo>
                <a:lnTo>
                  <a:pt x="251" y="6"/>
                </a:lnTo>
                <a:lnTo>
                  <a:pt x="252" y="6"/>
                </a:lnTo>
                <a:lnTo>
                  <a:pt x="252" y="6"/>
                </a:lnTo>
                <a:lnTo>
                  <a:pt x="252" y="6"/>
                </a:lnTo>
                <a:lnTo>
                  <a:pt x="254" y="6"/>
                </a:lnTo>
                <a:lnTo>
                  <a:pt x="255" y="6"/>
                </a:lnTo>
                <a:lnTo>
                  <a:pt x="256" y="4"/>
                </a:lnTo>
                <a:lnTo>
                  <a:pt x="258" y="4"/>
                </a:lnTo>
                <a:lnTo>
                  <a:pt x="258" y="4"/>
                </a:lnTo>
                <a:lnTo>
                  <a:pt x="259" y="4"/>
                </a:lnTo>
                <a:lnTo>
                  <a:pt x="259" y="4"/>
                </a:lnTo>
                <a:lnTo>
                  <a:pt x="259" y="4"/>
                </a:lnTo>
                <a:lnTo>
                  <a:pt x="259" y="4"/>
                </a:lnTo>
                <a:lnTo>
                  <a:pt x="261" y="4"/>
                </a:lnTo>
                <a:lnTo>
                  <a:pt x="262" y="4"/>
                </a:lnTo>
                <a:lnTo>
                  <a:pt x="264" y="4"/>
                </a:lnTo>
                <a:lnTo>
                  <a:pt x="265" y="3"/>
                </a:lnTo>
                <a:lnTo>
                  <a:pt x="265" y="3"/>
                </a:lnTo>
                <a:lnTo>
                  <a:pt x="265" y="4"/>
                </a:lnTo>
                <a:lnTo>
                  <a:pt x="264" y="4"/>
                </a:lnTo>
                <a:lnTo>
                  <a:pt x="262" y="4"/>
                </a:lnTo>
                <a:lnTo>
                  <a:pt x="261" y="6"/>
                </a:lnTo>
                <a:lnTo>
                  <a:pt x="261" y="6"/>
                </a:lnTo>
                <a:lnTo>
                  <a:pt x="261" y="6"/>
                </a:lnTo>
                <a:lnTo>
                  <a:pt x="259" y="6"/>
                </a:lnTo>
                <a:lnTo>
                  <a:pt x="258" y="6"/>
                </a:lnTo>
                <a:lnTo>
                  <a:pt x="258" y="6"/>
                </a:lnTo>
                <a:lnTo>
                  <a:pt x="256" y="6"/>
                </a:lnTo>
                <a:lnTo>
                  <a:pt x="256" y="7"/>
                </a:lnTo>
                <a:lnTo>
                  <a:pt x="256" y="7"/>
                </a:lnTo>
                <a:lnTo>
                  <a:pt x="258" y="7"/>
                </a:lnTo>
                <a:lnTo>
                  <a:pt x="258" y="7"/>
                </a:lnTo>
                <a:lnTo>
                  <a:pt x="259" y="7"/>
                </a:lnTo>
                <a:lnTo>
                  <a:pt x="261" y="7"/>
                </a:lnTo>
                <a:lnTo>
                  <a:pt x="262" y="9"/>
                </a:lnTo>
                <a:lnTo>
                  <a:pt x="262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9"/>
                </a:lnTo>
                <a:lnTo>
                  <a:pt x="264" y="7"/>
                </a:lnTo>
                <a:lnTo>
                  <a:pt x="264" y="7"/>
                </a:lnTo>
                <a:lnTo>
                  <a:pt x="264" y="7"/>
                </a:lnTo>
                <a:lnTo>
                  <a:pt x="264" y="6"/>
                </a:lnTo>
                <a:lnTo>
                  <a:pt x="265" y="6"/>
                </a:lnTo>
                <a:lnTo>
                  <a:pt x="265" y="6"/>
                </a:lnTo>
                <a:lnTo>
                  <a:pt x="266" y="6"/>
                </a:lnTo>
                <a:lnTo>
                  <a:pt x="266" y="6"/>
                </a:lnTo>
                <a:lnTo>
                  <a:pt x="266" y="6"/>
                </a:lnTo>
                <a:lnTo>
                  <a:pt x="266" y="6"/>
                </a:lnTo>
                <a:lnTo>
                  <a:pt x="268" y="6"/>
                </a:lnTo>
                <a:lnTo>
                  <a:pt x="268" y="6"/>
                </a:lnTo>
                <a:lnTo>
                  <a:pt x="269" y="6"/>
                </a:lnTo>
                <a:lnTo>
                  <a:pt x="271" y="6"/>
                </a:lnTo>
                <a:lnTo>
                  <a:pt x="271" y="6"/>
                </a:lnTo>
                <a:lnTo>
                  <a:pt x="271" y="6"/>
                </a:lnTo>
                <a:lnTo>
                  <a:pt x="271" y="6"/>
                </a:lnTo>
                <a:lnTo>
                  <a:pt x="272" y="6"/>
                </a:lnTo>
                <a:lnTo>
                  <a:pt x="272" y="6"/>
                </a:lnTo>
                <a:lnTo>
                  <a:pt x="273" y="6"/>
                </a:lnTo>
                <a:lnTo>
                  <a:pt x="273" y="6"/>
                </a:lnTo>
                <a:lnTo>
                  <a:pt x="273" y="7"/>
                </a:lnTo>
                <a:lnTo>
                  <a:pt x="273" y="9"/>
                </a:lnTo>
                <a:lnTo>
                  <a:pt x="273" y="9"/>
                </a:lnTo>
                <a:lnTo>
                  <a:pt x="275" y="7"/>
                </a:lnTo>
                <a:lnTo>
                  <a:pt x="275" y="7"/>
                </a:lnTo>
                <a:lnTo>
                  <a:pt x="275" y="9"/>
                </a:lnTo>
                <a:lnTo>
                  <a:pt x="276" y="10"/>
                </a:lnTo>
                <a:lnTo>
                  <a:pt x="276" y="10"/>
                </a:lnTo>
                <a:lnTo>
                  <a:pt x="276" y="10"/>
                </a:lnTo>
                <a:lnTo>
                  <a:pt x="278" y="10"/>
                </a:lnTo>
                <a:lnTo>
                  <a:pt x="278" y="10"/>
                </a:lnTo>
                <a:lnTo>
                  <a:pt x="278" y="10"/>
                </a:lnTo>
                <a:lnTo>
                  <a:pt x="278" y="10"/>
                </a:lnTo>
                <a:lnTo>
                  <a:pt x="279" y="9"/>
                </a:lnTo>
                <a:lnTo>
                  <a:pt x="279" y="7"/>
                </a:lnTo>
                <a:lnTo>
                  <a:pt x="279" y="7"/>
                </a:lnTo>
                <a:lnTo>
                  <a:pt x="279" y="7"/>
                </a:lnTo>
                <a:lnTo>
                  <a:pt x="281" y="7"/>
                </a:lnTo>
                <a:lnTo>
                  <a:pt x="281" y="7"/>
                </a:lnTo>
                <a:lnTo>
                  <a:pt x="281" y="7"/>
                </a:lnTo>
                <a:lnTo>
                  <a:pt x="282" y="7"/>
                </a:lnTo>
                <a:lnTo>
                  <a:pt x="282" y="7"/>
                </a:lnTo>
                <a:lnTo>
                  <a:pt x="283" y="6"/>
                </a:lnTo>
                <a:lnTo>
                  <a:pt x="283" y="6"/>
                </a:lnTo>
                <a:lnTo>
                  <a:pt x="282" y="6"/>
                </a:lnTo>
                <a:lnTo>
                  <a:pt x="281" y="6"/>
                </a:lnTo>
                <a:lnTo>
                  <a:pt x="281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6"/>
                </a:lnTo>
                <a:lnTo>
                  <a:pt x="279" y="7"/>
                </a:lnTo>
                <a:lnTo>
                  <a:pt x="278" y="7"/>
                </a:lnTo>
                <a:lnTo>
                  <a:pt x="278" y="7"/>
                </a:lnTo>
                <a:lnTo>
                  <a:pt x="279" y="7"/>
                </a:lnTo>
                <a:lnTo>
                  <a:pt x="279" y="6"/>
                </a:lnTo>
                <a:lnTo>
                  <a:pt x="279" y="6"/>
                </a:lnTo>
                <a:lnTo>
                  <a:pt x="278" y="6"/>
                </a:lnTo>
                <a:lnTo>
                  <a:pt x="278" y="6"/>
                </a:lnTo>
                <a:lnTo>
                  <a:pt x="276" y="6"/>
                </a:lnTo>
                <a:lnTo>
                  <a:pt x="276" y="6"/>
                </a:lnTo>
                <a:lnTo>
                  <a:pt x="275" y="6"/>
                </a:lnTo>
                <a:lnTo>
                  <a:pt x="275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8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79" y="4"/>
                </a:lnTo>
                <a:lnTo>
                  <a:pt x="281" y="6"/>
                </a:lnTo>
                <a:lnTo>
                  <a:pt x="281" y="6"/>
                </a:lnTo>
                <a:lnTo>
                  <a:pt x="281" y="6"/>
                </a:lnTo>
                <a:lnTo>
                  <a:pt x="281" y="6"/>
                </a:lnTo>
                <a:lnTo>
                  <a:pt x="281" y="4"/>
                </a:lnTo>
                <a:lnTo>
                  <a:pt x="282" y="4"/>
                </a:lnTo>
                <a:lnTo>
                  <a:pt x="283" y="4"/>
                </a:lnTo>
                <a:lnTo>
                  <a:pt x="283" y="4"/>
                </a:lnTo>
                <a:lnTo>
                  <a:pt x="283" y="4"/>
                </a:lnTo>
                <a:lnTo>
                  <a:pt x="283" y="4"/>
                </a:lnTo>
                <a:lnTo>
                  <a:pt x="283" y="3"/>
                </a:lnTo>
                <a:lnTo>
                  <a:pt x="282" y="3"/>
                </a:lnTo>
                <a:lnTo>
                  <a:pt x="282" y="3"/>
                </a:lnTo>
                <a:lnTo>
                  <a:pt x="283" y="3"/>
                </a:lnTo>
                <a:lnTo>
                  <a:pt x="285" y="3"/>
                </a:lnTo>
                <a:lnTo>
                  <a:pt x="286" y="2"/>
                </a:lnTo>
                <a:lnTo>
                  <a:pt x="289" y="2"/>
                </a:lnTo>
                <a:lnTo>
                  <a:pt x="291" y="2"/>
                </a:lnTo>
                <a:lnTo>
                  <a:pt x="292" y="0"/>
                </a:lnTo>
                <a:lnTo>
                  <a:pt x="293" y="0"/>
                </a:lnTo>
                <a:lnTo>
                  <a:pt x="293" y="0"/>
                </a:lnTo>
                <a:close/>
              </a:path>
            </a:pathLst>
          </a:custGeom>
          <a:solidFill>
            <a:srgbClr val="2A54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59D321B-DD1B-8EC5-52C7-550751E6CAF3}"/>
              </a:ext>
            </a:extLst>
          </p:cNvPr>
          <p:cNvSpPr txBox="1"/>
          <p:nvPr/>
        </p:nvSpPr>
        <p:spPr>
          <a:xfrm>
            <a:off x="7719635" y="3149439"/>
            <a:ext cx="1492339" cy="1647151"/>
          </a:xfrm>
          <a:custGeom>
            <a:avLst/>
            <a:gdLst/>
            <a:ahLst/>
            <a:cxnLst/>
            <a:rect l="l" t="t" r="r" b="b"/>
            <a:pathLst>
              <a:path w="1492339" h="1647151">
                <a:moveTo>
                  <a:pt x="952538" y="146"/>
                </a:moveTo>
                <a:cubicBezTo>
                  <a:pt x="954875" y="438"/>
                  <a:pt x="957212" y="1168"/>
                  <a:pt x="959549" y="2336"/>
                </a:cubicBezTo>
                <a:lnTo>
                  <a:pt x="984085" y="5842"/>
                </a:lnTo>
                <a:cubicBezTo>
                  <a:pt x="994601" y="8178"/>
                  <a:pt x="1000443" y="13436"/>
                  <a:pt x="1001611" y="21615"/>
                </a:cubicBezTo>
                <a:cubicBezTo>
                  <a:pt x="1002779" y="22783"/>
                  <a:pt x="1003363" y="25120"/>
                  <a:pt x="1003363" y="28625"/>
                </a:cubicBezTo>
                <a:lnTo>
                  <a:pt x="1013879" y="46151"/>
                </a:lnTo>
                <a:cubicBezTo>
                  <a:pt x="1017384" y="49657"/>
                  <a:pt x="1019137" y="53746"/>
                  <a:pt x="1019137" y="58420"/>
                </a:cubicBezTo>
                <a:cubicBezTo>
                  <a:pt x="1021474" y="65430"/>
                  <a:pt x="1021474" y="72440"/>
                  <a:pt x="1019137" y="79451"/>
                </a:cubicBezTo>
                <a:lnTo>
                  <a:pt x="1019137" y="128524"/>
                </a:lnTo>
                <a:cubicBezTo>
                  <a:pt x="1016800" y="143713"/>
                  <a:pt x="1013295" y="154813"/>
                  <a:pt x="1008621" y="161823"/>
                </a:cubicBezTo>
                <a:cubicBezTo>
                  <a:pt x="1006285" y="164160"/>
                  <a:pt x="1003948" y="168833"/>
                  <a:pt x="1001611" y="175844"/>
                </a:cubicBezTo>
                <a:cubicBezTo>
                  <a:pt x="998106" y="184023"/>
                  <a:pt x="992848" y="189280"/>
                  <a:pt x="985838" y="191617"/>
                </a:cubicBezTo>
                <a:cubicBezTo>
                  <a:pt x="982332" y="193954"/>
                  <a:pt x="979411" y="196875"/>
                  <a:pt x="977075" y="200380"/>
                </a:cubicBezTo>
                <a:cubicBezTo>
                  <a:pt x="970064" y="208559"/>
                  <a:pt x="958965" y="214401"/>
                  <a:pt x="943775" y="217906"/>
                </a:cubicBezTo>
                <a:lnTo>
                  <a:pt x="912228" y="223164"/>
                </a:lnTo>
                <a:lnTo>
                  <a:pt x="912228" y="231927"/>
                </a:lnTo>
                <a:cubicBezTo>
                  <a:pt x="912228" y="230758"/>
                  <a:pt x="913981" y="233680"/>
                  <a:pt x="917486" y="240690"/>
                </a:cubicBezTo>
                <a:cubicBezTo>
                  <a:pt x="915149" y="244195"/>
                  <a:pt x="915149" y="247700"/>
                  <a:pt x="917486" y="251205"/>
                </a:cubicBezTo>
                <a:cubicBezTo>
                  <a:pt x="918655" y="251205"/>
                  <a:pt x="919823" y="252374"/>
                  <a:pt x="920991" y="254711"/>
                </a:cubicBezTo>
                <a:cubicBezTo>
                  <a:pt x="922160" y="255879"/>
                  <a:pt x="922744" y="257048"/>
                  <a:pt x="922744" y="258216"/>
                </a:cubicBezTo>
                <a:lnTo>
                  <a:pt x="920991" y="263474"/>
                </a:lnTo>
                <a:cubicBezTo>
                  <a:pt x="920991" y="271653"/>
                  <a:pt x="921575" y="274574"/>
                  <a:pt x="922744" y="272237"/>
                </a:cubicBezTo>
                <a:lnTo>
                  <a:pt x="922744" y="275742"/>
                </a:lnTo>
                <a:cubicBezTo>
                  <a:pt x="923913" y="278079"/>
                  <a:pt x="923913" y="279831"/>
                  <a:pt x="922744" y="281000"/>
                </a:cubicBezTo>
                <a:cubicBezTo>
                  <a:pt x="921575" y="282168"/>
                  <a:pt x="920991" y="283921"/>
                  <a:pt x="920991" y="286258"/>
                </a:cubicBezTo>
                <a:cubicBezTo>
                  <a:pt x="920991" y="288594"/>
                  <a:pt x="919823" y="292100"/>
                  <a:pt x="917486" y="296773"/>
                </a:cubicBezTo>
                <a:cubicBezTo>
                  <a:pt x="913981" y="302615"/>
                  <a:pt x="911060" y="311378"/>
                  <a:pt x="908723" y="323062"/>
                </a:cubicBezTo>
                <a:cubicBezTo>
                  <a:pt x="908723" y="325399"/>
                  <a:pt x="910476" y="326567"/>
                  <a:pt x="913981" y="326567"/>
                </a:cubicBezTo>
                <a:cubicBezTo>
                  <a:pt x="917486" y="325399"/>
                  <a:pt x="923328" y="324815"/>
                  <a:pt x="931507" y="324815"/>
                </a:cubicBezTo>
                <a:cubicBezTo>
                  <a:pt x="935012" y="323646"/>
                  <a:pt x="940270" y="323062"/>
                  <a:pt x="947280" y="323062"/>
                </a:cubicBezTo>
                <a:lnTo>
                  <a:pt x="1029653" y="314299"/>
                </a:lnTo>
                <a:cubicBezTo>
                  <a:pt x="1039000" y="314299"/>
                  <a:pt x="1045426" y="313715"/>
                  <a:pt x="1048931" y="312547"/>
                </a:cubicBezTo>
                <a:lnTo>
                  <a:pt x="1085736" y="307289"/>
                </a:lnTo>
                <a:cubicBezTo>
                  <a:pt x="1091578" y="307289"/>
                  <a:pt x="1095667" y="307873"/>
                  <a:pt x="1098004" y="309041"/>
                </a:cubicBezTo>
                <a:cubicBezTo>
                  <a:pt x="1107351" y="310210"/>
                  <a:pt x="1116114" y="310210"/>
                  <a:pt x="1124293" y="309041"/>
                </a:cubicBezTo>
                <a:cubicBezTo>
                  <a:pt x="1127798" y="309041"/>
                  <a:pt x="1130135" y="309625"/>
                  <a:pt x="1131303" y="310794"/>
                </a:cubicBezTo>
                <a:cubicBezTo>
                  <a:pt x="1133640" y="310794"/>
                  <a:pt x="1135393" y="311378"/>
                  <a:pt x="1136561" y="312547"/>
                </a:cubicBezTo>
                <a:cubicBezTo>
                  <a:pt x="1137730" y="312547"/>
                  <a:pt x="1138898" y="313131"/>
                  <a:pt x="1140066" y="314299"/>
                </a:cubicBezTo>
                <a:cubicBezTo>
                  <a:pt x="1141235" y="316636"/>
                  <a:pt x="1146493" y="320725"/>
                  <a:pt x="1155840" y="326567"/>
                </a:cubicBezTo>
                <a:lnTo>
                  <a:pt x="1168108" y="335330"/>
                </a:lnTo>
                <a:cubicBezTo>
                  <a:pt x="1173950" y="338836"/>
                  <a:pt x="1179792" y="344093"/>
                  <a:pt x="1185634" y="351104"/>
                </a:cubicBezTo>
                <a:cubicBezTo>
                  <a:pt x="1186803" y="351104"/>
                  <a:pt x="1187387" y="352272"/>
                  <a:pt x="1187387" y="354609"/>
                </a:cubicBezTo>
                <a:cubicBezTo>
                  <a:pt x="1187387" y="355777"/>
                  <a:pt x="1187971" y="356946"/>
                  <a:pt x="1189139" y="358114"/>
                </a:cubicBezTo>
                <a:cubicBezTo>
                  <a:pt x="1190308" y="358114"/>
                  <a:pt x="1191476" y="358698"/>
                  <a:pt x="1192645" y="359867"/>
                </a:cubicBezTo>
                <a:cubicBezTo>
                  <a:pt x="1193813" y="359867"/>
                  <a:pt x="1194397" y="360451"/>
                  <a:pt x="1194397" y="361619"/>
                </a:cubicBezTo>
                <a:cubicBezTo>
                  <a:pt x="1202576" y="372135"/>
                  <a:pt x="1206665" y="379729"/>
                  <a:pt x="1206665" y="384403"/>
                </a:cubicBezTo>
                <a:lnTo>
                  <a:pt x="1213676" y="403682"/>
                </a:lnTo>
                <a:cubicBezTo>
                  <a:pt x="1217181" y="409524"/>
                  <a:pt x="1218349" y="414782"/>
                  <a:pt x="1217181" y="419455"/>
                </a:cubicBezTo>
                <a:lnTo>
                  <a:pt x="1217181" y="421208"/>
                </a:lnTo>
                <a:cubicBezTo>
                  <a:pt x="1220686" y="424713"/>
                  <a:pt x="1221270" y="428802"/>
                  <a:pt x="1218933" y="433476"/>
                </a:cubicBezTo>
                <a:cubicBezTo>
                  <a:pt x="1217765" y="434644"/>
                  <a:pt x="1217765" y="436397"/>
                  <a:pt x="1218933" y="438734"/>
                </a:cubicBezTo>
                <a:lnTo>
                  <a:pt x="1217181" y="447497"/>
                </a:lnTo>
                <a:cubicBezTo>
                  <a:pt x="1218349" y="448665"/>
                  <a:pt x="1218933" y="449834"/>
                  <a:pt x="1218933" y="451002"/>
                </a:cubicBezTo>
                <a:lnTo>
                  <a:pt x="1213676" y="456260"/>
                </a:lnTo>
                <a:lnTo>
                  <a:pt x="1203160" y="477291"/>
                </a:lnTo>
                <a:cubicBezTo>
                  <a:pt x="1198486" y="481965"/>
                  <a:pt x="1194397" y="484886"/>
                  <a:pt x="1190892" y="486054"/>
                </a:cubicBezTo>
                <a:cubicBezTo>
                  <a:pt x="1189723" y="486054"/>
                  <a:pt x="1188555" y="486638"/>
                  <a:pt x="1187387" y="487807"/>
                </a:cubicBezTo>
                <a:lnTo>
                  <a:pt x="1175119" y="496570"/>
                </a:lnTo>
                <a:cubicBezTo>
                  <a:pt x="1170445" y="497738"/>
                  <a:pt x="1166355" y="500075"/>
                  <a:pt x="1162850" y="503580"/>
                </a:cubicBezTo>
                <a:lnTo>
                  <a:pt x="1150582" y="508838"/>
                </a:lnTo>
                <a:lnTo>
                  <a:pt x="1126046" y="514096"/>
                </a:lnTo>
                <a:cubicBezTo>
                  <a:pt x="1117867" y="514096"/>
                  <a:pt x="1104430" y="515264"/>
                  <a:pt x="1085736" y="517601"/>
                </a:cubicBezTo>
                <a:lnTo>
                  <a:pt x="1069962" y="519353"/>
                </a:lnTo>
                <a:cubicBezTo>
                  <a:pt x="1062952" y="519353"/>
                  <a:pt x="1057694" y="519938"/>
                  <a:pt x="1054189" y="521106"/>
                </a:cubicBezTo>
                <a:lnTo>
                  <a:pt x="1034911" y="522859"/>
                </a:lnTo>
                <a:cubicBezTo>
                  <a:pt x="1025563" y="522859"/>
                  <a:pt x="1018553" y="523443"/>
                  <a:pt x="1013879" y="524611"/>
                </a:cubicBezTo>
                <a:cubicBezTo>
                  <a:pt x="1002195" y="526948"/>
                  <a:pt x="987006" y="529285"/>
                  <a:pt x="968312" y="531622"/>
                </a:cubicBezTo>
                <a:lnTo>
                  <a:pt x="824598" y="547395"/>
                </a:lnTo>
                <a:lnTo>
                  <a:pt x="808825" y="573684"/>
                </a:lnTo>
                <a:lnTo>
                  <a:pt x="956043" y="559663"/>
                </a:lnTo>
                <a:cubicBezTo>
                  <a:pt x="964222" y="559663"/>
                  <a:pt x="970064" y="559079"/>
                  <a:pt x="973569" y="557911"/>
                </a:cubicBezTo>
                <a:lnTo>
                  <a:pt x="1071715" y="545642"/>
                </a:lnTo>
                <a:cubicBezTo>
                  <a:pt x="1092746" y="543306"/>
                  <a:pt x="1109104" y="542137"/>
                  <a:pt x="1120788" y="542137"/>
                </a:cubicBezTo>
                <a:cubicBezTo>
                  <a:pt x="1139482" y="539800"/>
                  <a:pt x="1153503" y="538632"/>
                  <a:pt x="1162850" y="538632"/>
                </a:cubicBezTo>
                <a:lnTo>
                  <a:pt x="1234707" y="536879"/>
                </a:lnTo>
                <a:cubicBezTo>
                  <a:pt x="1244054" y="536879"/>
                  <a:pt x="1251064" y="535711"/>
                  <a:pt x="1255738" y="533374"/>
                </a:cubicBezTo>
                <a:lnTo>
                  <a:pt x="1327595" y="529869"/>
                </a:lnTo>
                <a:cubicBezTo>
                  <a:pt x="1335773" y="529869"/>
                  <a:pt x="1341615" y="529285"/>
                  <a:pt x="1345121" y="528116"/>
                </a:cubicBezTo>
                <a:lnTo>
                  <a:pt x="1348626" y="528116"/>
                </a:lnTo>
                <a:cubicBezTo>
                  <a:pt x="1353299" y="524611"/>
                  <a:pt x="1358557" y="524027"/>
                  <a:pt x="1364399" y="526364"/>
                </a:cubicBezTo>
                <a:cubicBezTo>
                  <a:pt x="1371410" y="527532"/>
                  <a:pt x="1380757" y="526948"/>
                  <a:pt x="1392441" y="524611"/>
                </a:cubicBezTo>
                <a:cubicBezTo>
                  <a:pt x="1395946" y="522274"/>
                  <a:pt x="1398867" y="522274"/>
                  <a:pt x="1401204" y="524611"/>
                </a:cubicBezTo>
                <a:lnTo>
                  <a:pt x="1408214" y="526364"/>
                </a:lnTo>
                <a:cubicBezTo>
                  <a:pt x="1410551" y="528701"/>
                  <a:pt x="1418730" y="531037"/>
                  <a:pt x="1432751" y="533374"/>
                </a:cubicBezTo>
                <a:lnTo>
                  <a:pt x="1438008" y="535127"/>
                </a:lnTo>
                <a:cubicBezTo>
                  <a:pt x="1443851" y="538632"/>
                  <a:pt x="1449108" y="539800"/>
                  <a:pt x="1453782" y="538632"/>
                </a:cubicBezTo>
                <a:cubicBezTo>
                  <a:pt x="1453782" y="544474"/>
                  <a:pt x="1457287" y="549732"/>
                  <a:pt x="1464297" y="554405"/>
                </a:cubicBezTo>
                <a:cubicBezTo>
                  <a:pt x="1474813" y="559079"/>
                  <a:pt x="1481823" y="567258"/>
                  <a:pt x="1485329" y="578942"/>
                </a:cubicBezTo>
                <a:lnTo>
                  <a:pt x="1487081" y="584200"/>
                </a:lnTo>
                <a:cubicBezTo>
                  <a:pt x="1487081" y="586536"/>
                  <a:pt x="1487665" y="588289"/>
                  <a:pt x="1488834" y="589457"/>
                </a:cubicBezTo>
                <a:cubicBezTo>
                  <a:pt x="1491171" y="591794"/>
                  <a:pt x="1492339" y="595884"/>
                  <a:pt x="1492339" y="601726"/>
                </a:cubicBezTo>
                <a:cubicBezTo>
                  <a:pt x="1491171" y="602894"/>
                  <a:pt x="1490002" y="603478"/>
                  <a:pt x="1488834" y="603478"/>
                </a:cubicBezTo>
                <a:lnTo>
                  <a:pt x="1487081" y="610489"/>
                </a:lnTo>
                <a:cubicBezTo>
                  <a:pt x="1488250" y="610489"/>
                  <a:pt x="1488250" y="611073"/>
                  <a:pt x="1487081" y="612241"/>
                </a:cubicBezTo>
                <a:lnTo>
                  <a:pt x="1483576" y="626262"/>
                </a:lnTo>
                <a:cubicBezTo>
                  <a:pt x="1480071" y="629767"/>
                  <a:pt x="1478318" y="632688"/>
                  <a:pt x="1478318" y="635025"/>
                </a:cubicBezTo>
                <a:cubicBezTo>
                  <a:pt x="1478318" y="636193"/>
                  <a:pt x="1479487" y="637946"/>
                  <a:pt x="1481823" y="640283"/>
                </a:cubicBezTo>
                <a:lnTo>
                  <a:pt x="1474813" y="654304"/>
                </a:lnTo>
                <a:lnTo>
                  <a:pt x="1462545" y="661314"/>
                </a:lnTo>
                <a:cubicBezTo>
                  <a:pt x="1464882" y="663651"/>
                  <a:pt x="1466050" y="665403"/>
                  <a:pt x="1466050" y="666572"/>
                </a:cubicBezTo>
                <a:lnTo>
                  <a:pt x="1466050" y="670077"/>
                </a:lnTo>
                <a:cubicBezTo>
                  <a:pt x="1468387" y="670077"/>
                  <a:pt x="1468387" y="671245"/>
                  <a:pt x="1466050" y="673582"/>
                </a:cubicBezTo>
                <a:lnTo>
                  <a:pt x="1459040" y="687603"/>
                </a:lnTo>
                <a:cubicBezTo>
                  <a:pt x="1457871" y="691108"/>
                  <a:pt x="1455535" y="693445"/>
                  <a:pt x="1452029" y="694613"/>
                </a:cubicBezTo>
                <a:lnTo>
                  <a:pt x="1453782" y="699871"/>
                </a:lnTo>
                <a:cubicBezTo>
                  <a:pt x="1453782" y="703376"/>
                  <a:pt x="1452613" y="706297"/>
                  <a:pt x="1450277" y="708634"/>
                </a:cubicBezTo>
                <a:lnTo>
                  <a:pt x="1450277" y="710387"/>
                </a:lnTo>
                <a:cubicBezTo>
                  <a:pt x="1445603" y="711555"/>
                  <a:pt x="1443266" y="714476"/>
                  <a:pt x="1443266" y="719150"/>
                </a:cubicBezTo>
                <a:lnTo>
                  <a:pt x="1434503" y="726160"/>
                </a:lnTo>
                <a:lnTo>
                  <a:pt x="1416977" y="727913"/>
                </a:lnTo>
                <a:cubicBezTo>
                  <a:pt x="1406462" y="727913"/>
                  <a:pt x="1398867" y="729081"/>
                  <a:pt x="1394193" y="731418"/>
                </a:cubicBezTo>
                <a:lnTo>
                  <a:pt x="1381925" y="729665"/>
                </a:lnTo>
                <a:lnTo>
                  <a:pt x="1162850" y="741934"/>
                </a:lnTo>
                <a:lnTo>
                  <a:pt x="1117283" y="747191"/>
                </a:lnTo>
                <a:cubicBezTo>
                  <a:pt x="1110272" y="749528"/>
                  <a:pt x="1105015" y="749528"/>
                  <a:pt x="1101509" y="747191"/>
                </a:cubicBezTo>
                <a:lnTo>
                  <a:pt x="1020890" y="757707"/>
                </a:lnTo>
                <a:cubicBezTo>
                  <a:pt x="1013879" y="757707"/>
                  <a:pt x="1008621" y="758291"/>
                  <a:pt x="1005116" y="759460"/>
                </a:cubicBezTo>
                <a:cubicBezTo>
                  <a:pt x="988759" y="759460"/>
                  <a:pt x="972401" y="761212"/>
                  <a:pt x="956043" y="764717"/>
                </a:cubicBezTo>
                <a:lnTo>
                  <a:pt x="947280" y="764717"/>
                </a:lnTo>
                <a:cubicBezTo>
                  <a:pt x="940270" y="764717"/>
                  <a:pt x="929754" y="765886"/>
                  <a:pt x="915734" y="768223"/>
                </a:cubicBezTo>
                <a:lnTo>
                  <a:pt x="856145" y="773480"/>
                </a:lnTo>
                <a:cubicBezTo>
                  <a:pt x="847966" y="773480"/>
                  <a:pt x="841540" y="774065"/>
                  <a:pt x="836867" y="775233"/>
                </a:cubicBezTo>
                <a:lnTo>
                  <a:pt x="708927" y="789254"/>
                </a:lnTo>
                <a:cubicBezTo>
                  <a:pt x="706590" y="789254"/>
                  <a:pt x="703085" y="791591"/>
                  <a:pt x="698411" y="796264"/>
                </a:cubicBezTo>
                <a:lnTo>
                  <a:pt x="656349" y="841832"/>
                </a:lnTo>
                <a:cubicBezTo>
                  <a:pt x="655181" y="845337"/>
                  <a:pt x="655181" y="848842"/>
                  <a:pt x="656349" y="852347"/>
                </a:cubicBezTo>
                <a:cubicBezTo>
                  <a:pt x="659854" y="858189"/>
                  <a:pt x="663944" y="861695"/>
                  <a:pt x="668617" y="862863"/>
                </a:cubicBezTo>
                <a:cubicBezTo>
                  <a:pt x="673291" y="862863"/>
                  <a:pt x="677380" y="861110"/>
                  <a:pt x="680885" y="857605"/>
                </a:cubicBezTo>
                <a:cubicBezTo>
                  <a:pt x="697243" y="848258"/>
                  <a:pt x="716521" y="840663"/>
                  <a:pt x="738721" y="834821"/>
                </a:cubicBezTo>
                <a:cubicBezTo>
                  <a:pt x="750405" y="831316"/>
                  <a:pt x="769099" y="827227"/>
                  <a:pt x="794804" y="822553"/>
                </a:cubicBezTo>
                <a:lnTo>
                  <a:pt x="850887" y="813790"/>
                </a:lnTo>
                <a:cubicBezTo>
                  <a:pt x="861403" y="811453"/>
                  <a:pt x="868997" y="810285"/>
                  <a:pt x="873671" y="810285"/>
                </a:cubicBezTo>
                <a:cubicBezTo>
                  <a:pt x="887692" y="807948"/>
                  <a:pt x="898208" y="806780"/>
                  <a:pt x="905218" y="806780"/>
                </a:cubicBezTo>
                <a:lnTo>
                  <a:pt x="1012127" y="796264"/>
                </a:lnTo>
                <a:cubicBezTo>
                  <a:pt x="1015632" y="793927"/>
                  <a:pt x="1022058" y="792759"/>
                  <a:pt x="1031405" y="792759"/>
                </a:cubicBezTo>
                <a:cubicBezTo>
                  <a:pt x="1034911" y="791591"/>
                  <a:pt x="1040168" y="791006"/>
                  <a:pt x="1047179" y="791006"/>
                </a:cubicBezTo>
                <a:lnTo>
                  <a:pt x="1061199" y="789254"/>
                </a:lnTo>
                <a:cubicBezTo>
                  <a:pt x="1065873" y="790422"/>
                  <a:pt x="1074636" y="788085"/>
                  <a:pt x="1087488" y="782243"/>
                </a:cubicBezTo>
                <a:cubicBezTo>
                  <a:pt x="1092162" y="781075"/>
                  <a:pt x="1099173" y="778154"/>
                  <a:pt x="1108520" y="773480"/>
                </a:cubicBezTo>
                <a:cubicBezTo>
                  <a:pt x="1121372" y="778154"/>
                  <a:pt x="1131303" y="784580"/>
                  <a:pt x="1138314" y="792759"/>
                </a:cubicBezTo>
                <a:lnTo>
                  <a:pt x="1157593" y="805027"/>
                </a:lnTo>
                <a:cubicBezTo>
                  <a:pt x="1168108" y="813206"/>
                  <a:pt x="1173950" y="818464"/>
                  <a:pt x="1175119" y="820801"/>
                </a:cubicBezTo>
                <a:cubicBezTo>
                  <a:pt x="1175119" y="823137"/>
                  <a:pt x="1176287" y="824306"/>
                  <a:pt x="1178624" y="824306"/>
                </a:cubicBezTo>
                <a:lnTo>
                  <a:pt x="1190892" y="834821"/>
                </a:lnTo>
                <a:cubicBezTo>
                  <a:pt x="1196734" y="840663"/>
                  <a:pt x="1200823" y="845337"/>
                  <a:pt x="1203160" y="848842"/>
                </a:cubicBezTo>
                <a:lnTo>
                  <a:pt x="1215428" y="868121"/>
                </a:lnTo>
                <a:cubicBezTo>
                  <a:pt x="1218933" y="872794"/>
                  <a:pt x="1223607" y="882142"/>
                  <a:pt x="1229449" y="896162"/>
                </a:cubicBezTo>
                <a:cubicBezTo>
                  <a:pt x="1228281" y="894994"/>
                  <a:pt x="1230033" y="899083"/>
                  <a:pt x="1234707" y="908431"/>
                </a:cubicBezTo>
                <a:cubicBezTo>
                  <a:pt x="1235875" y="908431"/>
                  <a:pt x="1237628" y="913104"/>
                  <a:pt x="1239965" y="922451"/>
                </a:cubicBezTo>
                <a:lnTo>
                  <a:pt x="1238212" y="931214"/>
                </a:lnTo>
                <a:cubicBezTo>
                  <a:pt x="1239381" y="930046"/>
                  <a:pt x="1238212" y="932967"/>
                  <a:pt x="1234707" y="939977"/>
                </a:cubicBezTo>
                <a:cubicBezTo>
                  <a:pt x="1230033" y="944651"/>
                  <a:pt x="1228865" y="951077"/>
                  <a:pt x="1231202" y="959256"/>
                </a:cubicBezTo>
                <a:lnTo>
                  <a:pt x="1225944" y="964514"/>
                </a:lnTo>
                <a:cubicBezTo>
                  <a:pt x="1224775" y="964514"/>
                  <a:pt x="1220102" y="967435"/>
                  <a:pt x="1211923" y="973277"/>
                </a:cubicBezTo>
                <a:cubicBezTo>
                  <a:pt x="1207249" y="975614"/>
                  <a:pt x="1204913" y="979119"/>
                  <a:pt x="1204913" y="983792"/>
                </a:cubicBezTo>
                <a:lnTo>
                  <a:pt x="1203160" y="1010081"/>
                </a:lnTo>
                <a:cubicBezTo>
                  <a:pt x="1201992" y="1013587"/>
                  <a:pt x="1201407" y="1024102"/>
                  <a:pt x="1201407" y="1041628"/>
                </a:cubicBezTo>
                <a:lnTo>
                  <a:pt x="1199655" y="1087196"/>
                </a:lnTo>
                <a:cubicBezTo>
                  <a:pt x="1199655" y="1096543"/>
                  <a:pt x="1198486" y="1102969"/>
                  <a:pt x="1196150" y="1106474"/>
                </a:cubicBezTo>
                <a:cubicBezTo>
                  <a:pt x="1194981" y="1107643"/>
                  <a:pt x="1194397" y="1109980"/>
                  <a:pt x="1194397" y="1113485"/>
                </a:cubicBezTo>
                <a:cubicBezTo>
                  <a:pt x="1194397" y="1125169"/>
                  <a:pt x="1192060" y="1141526"/>
                  <a:pt x="1187387" y="1162558"/>
                </a:cubicBezTo>
                <a:lnTo>
                  <a:pt x="1182129" y="1271219"/>
                </a:lnTo>
                <a:cubicBezTo>
                  <a:pt x="1182129" y="1279398"/>
                  <a:pt x="1181545" y="1285824"/>
                  <a:pt x="1180376" y="1290497"/>
                </a:cubicBezTo>
                <a:cubicBezTo>
                  <a:pt x="1179208" y="1296339"/>
                  <a:pt x="1178624" y="1305102"/>
                  <a:pt x="1178624" y="1316786"/>
                </a:cubicBezTo>
                <a:lnTo>
                  <a:pt x="1171613" y="1509572"/>
                </a:lnTo>
                <a:cubicBezTo>
                  <a:pt x="1169277" y="1521256"/>
                  <a:pt x="1166940" y="1539951"/>
                  <a:pt x="1164603" y="1565656"/>
                </a:cubicBezTo>
                <a:lnTo>
                  <a:pt x="1164603" y="1572666"/>
                </a:lnTo>
                <a:lnTo>
                  <a:pt x="1159345" y="1586687"/>
                </a:lnTo>
                <a:cubicBezTo>
                  <a:pt x="1160513" y="1589024"/>
                  <a:pt x="1158177" y="1593113"/>
                  <a:pt x="1152335" y="1598955"/>
                </a:cubicBezTo>
                <a:cubicBezTo>
                  <a:pt x="1151166" y="1600123"/>
                  <a:pt x="1150582" y="1601292"/>
                  <a:pt x="1150582" y="1602460"/>
                </a:cubicBezTo>
                <a:lnTo>
                  <a:pt x="1147077" y="1598955"/>
                </a:lnTo>
                <a:cubicBezTo>
                  <a:pt x="1147077" y="1600123"/>
                  <a:pt x="1145324" y="1600708"/>
                  <a:pt x="1141819" y="1600708"/>
                </a:cubicBezTo>
                <a:cubicBezTo>
                  <a:pt x="1139482" y="1600708"/>
                  <a:pt x="1137730" y="1601292"/>
                  <a:pt x="1136561" y="1602460"/>
                </a:cubicBezTo>
                <a:cubicBezTo>
                  <a:pt x="1130719" y="1617649"/>
                  <a:pt x="1126046" y="1626412"/>
                  <a:pt x="1122540" y="1628749"/>
                </a:cubicBezTo>
                <a:lnTo>
                  <a:pt x="1112025" y="1634007"/>
                </a:lnTo>
                <a:cubicBezTo>
                  <a:pt x="1112025" y="1635175"/>
                  <a:pt x="1110856" y="1635760"/>
                  <a:pt x="1108520" y="1635760"/>
                </a:cubicBezTo>
                <a:cubicBezTo>
                  <a:pt x="1106183" y="1635760"/>
                  <a:pt x="1103846" y="1636928"/>
                  <a:pt x="1101509" y="1639265"/>
                </a:cubicBezTo>
                <a:lnTo>
                  <a:pt x="1090994" y="1639265"/>
                </a:lnTo>
                <a:cubicBezTo>
                  <a:pt x="1086320" y="1641602"/>
                  <a:pt x="1082231" y="1642186"/>
                  <a:pt x="1078725" y="1641017"/>
                </a:cubicBezTo>
                <a:lnTo>
                  <a:pt x="1076973" y="1641017"/>
                </a:lnTo>
                <a:cubicBezTo>
                  <a:pt x="1078141" y="1639849"/>
                  <a:pt x="1074052" y="1641602"/>
                  <a:pt x="1064705" y="1646275"/>
                </a:cubicBezTo>
                <a:lnTo>
                  <a:pt x="1047179" y="1646275"/>
                </a:lnTo>
                <a:cubicBezTo>
                  <a:pt x="1044842" y="1647444"/>
                  <a:pt x="1041921" y="1647444"/>
                  <a:pt x="1038416" y="1646275"/>
                </a:cubicBezTo>
                <a:lnTo>
                  <a:pt x="1013879" y="1646275"/>
                </a:lnTo>
                <a:cubicBezTo>
                  <a:pt x="1011542" y="1647444"/>
                  <a:pt x="1008621" y="1647444"/>
                  <a:pt x="1005116" y="1646275"/>
                </a:cubicBezTo>
                <a:cubicBezTo>
                  <a:pt x="1002779" y="1646275"/>
                  <a:pt x="999274" y="1645107"/>
                  <a:pt x="994601" y="1642770"/>
                </a:cubicBezTo>
                <a:cubicBezTo>
                  <a:pt x="994601" y="1641602"/>
                  <a:pt x="994017" y="1640433"/>
                  <a:pt x="992848" y="1639265"/>
                </a:cubicBezTo>
                <a:cubicBezTo>
                  <a:pt x="992848" y="1638096"/>
                  <a:pt x="992264" y="1636928"/>
                  <a:pt x="991095" y="1635760"/>
                </a:cubicBezTo>
                <a:cubicBezTo>
                  <a:pt x="991095" y="1634591"/>
                  <a:pt x="990511" y="1634007"/>
                  <a:pt x="989343" y="1634007"/>
                </a:cubicBezTo>
                <a:cubicBezTo>
                  <a:pt x="989343" y="1632839"/>
                  <a:pt x="988759" y="1632254"/>
                  <a:pt x="987590" y="1632254"/>
                </a:cubicBezTo>
                <a:lnTo>
                  <a:pt x="984085" y="1632254"/>
                </a:lnTo>
                <a:cubicBezTo>
                  <a:pt x="980580" y="1628749"/>
                  <a:pt x="978827" y="1627581"/>
                  <a:pt x="978827" y="1628749"/>
                </a:cubicBezTo>
                <a:cubicBezTo>
                  <a:pt x="974153" y="1622907"/>
                  <a:pt x="967143" y="1618818"/>
                  <a:pt x="957796" y="1616481"/>
                </a:cubicBezTo>
                <a:cubicBezTo>
                  <a:pt x="950786" y="1612976"/>
                  <a:pt x="946112" y="1609471"/>
                  <a:pt x="943775" y="1605965"/>
                </a:cubicBezTo>
                <a:cubicBezTo>
                  <a:pt x="941438" y="1603629"/>
                  <a:pt x="940270" y="1601876"/>
                  <a:pt x="940270" y="1600708"/>
                </a:cubicBezTo>
                <a:lnTo>
                  <a:pt x="933260" y="1604213"/>
                </a:lnTo>
                <a:cubicBezTo>
                  <a:pt x="929754" y="1605381"/>
                  <a:pt x="925081" y="1605965"/>
                  <a:pt x="919239" y="1605965"/>
                </a:cubicBezTo>
                <a:lnTo>
                  <a:pt x="884187" y="1607718"/>
                </a:lnTo>
                <a:cubicBezTo>
                  <a:pt x="877176" y="1607718"/>
                  <a:pt x="871919" y="1608302"/>
                  <a:pt x="868413" y="1609471"/>
                </a:cubicBezTo>
                <a:lnTo>
                  <a:pt x="826351" y="1616481"/>
                </a:lnTo>
                <a:lnTo>
                  <a:pt x="659854" y="1632254"/>
                </a:lnTo>
                <a:lnTo>
                  <a:pt x="651091" y="1635760"/>
                </a:lnTo>
                <a:cubicBezTo>
                  <a:pt x="646418" y="1635760"/>
                  <a:pt x="641744" y="1634591"/>
                  <a:pt x="637070" y="1632254"/>
                </a:cubicBezTo>
                <a:lnTo>
                  <a:pt x="549440" y="1586687"/>
                </a:lnTo>
                <a:cubicBezTo>
                  <a:pt x="541262" y="1580845"/>
                  <a:pt x="540093" y="1574419"/>
                  <a:pt x="545935" y="1567408"/>
                </a:cubicBezTo>
                <a:lnTo>
                  <a:pt x="537172" y="1556893"/>
                </a:lnTo>
                <a:lnTo>
                  <a:pt x="538925" y="1549882"/>
                </a:lnTo>
                <a:cubicBezTo>
                  <a:pt x="537756" y="1551051"/>
                  <a:pt x="537318" y="1551051"/>
                  <a:pt x="537610" y="1549882"/>
                </a:cubicBezTo>
                <a:lnTo>
                  <a:pt x="540420" y="1543461"/>
                </a:lnTo>
                <a:lnTo>
                  <a:pt x="538925" y="1542434"/>
                </a:lnTo>
                <a:cubicBezTo>
                  <a:pt x="537172" y="1540973"/>
                  <a:pt x="534251" y="1538198"/>
                  <a:pt x="530162" y="1534109"/>
                </a:cubicBezTo>
                <a:cubicBezTo>
                  <a:pt x="530162" y="1532940"/>
                  <a:pt x="531330" y="1532356"/>
                  <a:pt x="533667" y="1532356"/>
                </a:cubicBezTo>
                <a:lnTo>
                  <a:pt x="531914" y="1530604"/>
                </a:lnTo>
                <a:cubicBezTo>
                  <a:pt x="528409" y="1530604"/>
                  <a:pt x="525488" y="1528851"/>
                  <a:pt x="523151" y="1525346"/>
                </a:cubicBezTo>
                <a:cubicBezTo>
                  <a:pt x="525488" y="1527683"/>
                  <a:pt x="520815" y="1520672"/>
                  <a:pt x="509131" y="1504315"/>
                </a:cubicBezTo>
                <a:cubicBezTo>
                  <a:pt x="504457" y="1494967"/>
                  <a:pt x="502704" y="1487957"/>
                  <a:pt x="503873" y="1483283"/>
                </a:cubicBezTo>
                <a:cubicBezTo>
                  <a:pt x="505041" y="1478610"/>
                  <a:pt x="504457" y="1471599"/>
                  <a:pt x="502120" y="1462252"/>
                </a:cubicBezTo>
                <a:lnTo>
                  <a:pt x="493357" y="1364107"/>
                </a:lnTo>
                <a:lnTo>
                  <a:pt x="488099" y="1253693"/>
                </a:lnTo>
                <a:lnTo>
                  <a:pt x="484594" y="1083691"/>
                </a:lnTo>
                <a:cubicBezTo>
                  <a:pt x="485763" y="1081354"/>
                  <a:pt x="485763" y="1079601"/>
                  <a:pt x="484594" y="1078433"/>
                </a:cubicBezTo>
                <a:lnTo>
                  <a:pt x="484594" y="1073175"/>
                </a:lnTo>
                <a:cubicBezTo>
                  <a:pt x="482257" y="1073175"/>
                  <a:pt x="481089" y="1073759"/>
                  <a:pt x="481089" y="1074928"/>
                </a:cubicBezTo>
                <a:lnTo>
                  <a:pt x="400469" y="1155547"/>
                </a:lnTo>
                <a:cubicBezTo>
                  <a:pt x="399301" y="1157884"/>
                  <a:pt x="395212" y="1160805"/>
                  <a:pt x="388201" y="1164310"/>
                </a:cubicBezTo>
                <a:cubicBezTo>
                  <a:pt x="385864" y="1166647"/>
                  <a:pt x="384696" y="1166647"/>
                  <a:pt x="384696" y="1164310"/>
                </a:cubicBezTo>
                <a:cubicBezTo>
                  <a:pt x="381191" y="1163142"/>
                  <a:pt x="377101" y="1164894"/>
                  <a:pt x="372428" y="1169568"/>
                </a:cubicBezTo>
                <a:lnTo>
                  <a:pt x="365417" y="1176578"/>
                </a:lnTo>
                <a:cubicBezTo>
                  <a:pt x="364249" y="1176578"/>
                  <a:pt x="363665" y="1177747"/>
                  <a:pt x="363665" y="1180084"/>
                </a:cubicBezTo>
                <a:cubicBezTo>
                  <a:pt x="366002" y="1182420"/>
                  <a:pt x="365417" y="1183589"/>
                  <a:pt x="361912" y="1183589"/>
                </a:cubicBezTo>
                <a:cubicBezTo>
                  <a:pt x="359575" y="1185926"/>
                  <a:pt x="357239" y="1187094"/>
                  <a:pt x="354902" y="1187094"/>
                </a:cubicBezTo>
                <a:cubicBezTo>
                  <a:pt x="354902" y="1190599"/>
                  <a:pt x="355486" y="1192936"/>
                  <a:pt x="356654" y="1194104"/>
                </a:cubicBezTo>
                <a:lnTo>
                  <a:pt x="361820" y="1192813"/>
                </a:lnTo>
                <a:lnTo>
                  <a:pt x="356654" y="1197610"/>
                </a:lnTo>
                <a:lnTo>
                  <a:pt x="337376" y="1213383"/>
                </a:lnTo>
                <a:lnTo>
                  <a:pt x="332118" y="1211630"/>
                </a:lnTo>
                <a:lnTo>
                  <a:pt x="319850" y="1220393"/>
                </a:lnTo>
                <a:cubicBezTo>
                  <a:pt x="316345" y="1226235"/>
                  <a:pt x="311671" y="1230909"/>
                  <a:pt x="305829" y="1234414"/>
                </a:cubicBezTo>
                <a:lnTo>
                  <a:pt x="288303" y="1246682"/>
                </a:lnTo>
                <a:cubicBezTo>
                  <a:pt x="287135" y="1246682"/>
                  <a:pt x="283045" y="1250188"/>
                  <a:pt x="276035" y="1257198"/>
                </a:cubicBezTo>
                <a:cubicBezTo>
                  <a:pt x="272530" y="1261872"/>
                  <a:pt x="267856" y="1264793"/>
                  <a:pt x="262014" y="1265961"/>
                </a:cubicBezTo>
                <a:lnTo>
                  <a:pt x="253251" y="1269466"/>
                </a:lnTo>
                <a:cubicBezTo>
                  <a:pt x="250914" y="1271803"/>
                  <a:pt x="249162" y="1272387"/>
                  <a:pt x="247993" y="1271219"/>
                </a:cubicBezTo>
                <a:lnTo>
                  <a:pt x="244488" y="1271219"/>
                </a:lnTo>
                <a:cubicBezTo>
                  <a:pt x="231636" y="1279398"/>
                  <a:pt x="224041" y="1284655"/>
                  <a:pt x="221704" y="1286992"/>
                </a:cubicBezTo>
                <a:lnTo>
                  <a:pt x="221704" y="1288745"/>
                </a:lnTo>
                <a:cubicBezTo>
                  <a:pt x="219367" y="1288745"/>
                  <a:pt x="214694" y="1291082"/>
                  <a:pt x="207683" y="1295755"/>
                </a:cubicBezTo>
                <a:lnTo>
                  <a:pt x="200673" y="1302766"/>
                </a:lnTo>
                <a:lnTo>
                  <a:pt x="183147" y="1309776"/>
                </a:lnTo>
                <a:cubicBezTo>
                  <a:pt x="183147" y="1307439"/>
                  <a:pt x="183731" y="1306271"/>
                  <a:pt x="184900" y="1306271"/>
                </a:cubicBezTo>
                <a:cubicBezTo>
                  <a:pt x="182563" y="1305102"/>
                  <a:pt x="180226" y="1305687"/>
                  <a:pt x="177889" y="1308023"/>
                </a:cubicBezTo>
                <a:cubicBezTo>
                  <a:pt x="167374" y="1313865"/>
                  <a:pt x="157442" y="1318539"/>
                  <a:pt x="148095" y="1322044"/>
                </a:cubicBezTo>
                <a:cubicBezTo>
                  <a:pt x="146927" y="1323213"/>
                  <a:pt x="141669" y="1324965"/>
                  <a:pt x="132322" y="1327302"/>
                </a:cubicBezTo>
                <a:cubicBezTo>
                  <a:pt x="132322" y="1326134"/>
                  <a:pt x="132906" y="1325549"/>
                  <a:pt x="134074" y="1325549"/>
                </a:cubicBezTo>
                <a:cubicBezTo>
                  <a:pt x="135243" y="1324381"/>
                  <a:pt x="137579" y="1323213"/>
                  <a:pt x="141085" y="1322044"/>
                </a:cubicBezTo>
                <a:cubicBezTo>
                  <a:pt x="143421" y="1320876"/>
                  <a:pt x="145174" y="1319123"/>
                  <a:pt x="146342" y="1316786"/>
                </a:cubicBezTo>
                <a:lnTo>
                  <a:pt x="123559" y="1316786"/>
                </a:lnTo>
                <a:lnTo>
                  <a:pt x="107785" y="1320292"/>
                </a:lnTo>
                <a:lnTo>
                  <a:pt x="62218" y="1341323"/>
                </a:lnTo>
                <a:cubicBezTo>
                  <a:pt x="59881" y="1343660"/>
                  <a:pt x="56960" y="1344828"/>
                  <a:pt x="53455" y="1344828"/>
                </a:cubicBezTo>
                <a:cubicBezTo>
                  <a:pt x="46444" y="1347165"/>
                  <a:pt x="41771" y="1349502"/>
                  <a:pt x="39434" y="1351838"/>
                </a:cubicBezTo>
                <a:lnTo>
                  <a:pt x="30671" y="1357096"/>
                </a:lnTo>
                <a:cubicBezTo>
                  <a:pt x="18987" y="1364107"/>
                  <a:pt x="10224" y="1368780"/>
                  <a:pt x="4382" y="1371117"/>
                </a:cubicBezTo>
                <a:lnTo>
                  <a:pt x="4382" y="1365859"/>
                </a:lnTo>
                <a:cubicBezTo>
                  <a:pt x="12561" y="1357680"/>
                  <a:pt x="19571" y="1351254"/>
                  <a:pt x="25413" y="1346581"/>
                </a:cubicBezTo>
                <a:lnTo>
                  <a:pt x="877" y="1362354"/>
                </a:lnTo>
                <a:cubicBezTo>
                  <a:pt x="-292" y="1360017"/>
                  <a:pt x="-292" y="1358265"/>
                  <a:pt x="877" y="1357096"/>
                </a:cubicBezTo>
                <a:cubicBezTo>
                  <a:pt x="7887" y="1352423"/>
                  <a:pt x="16650" y="1343660"/>
                  <a:pt x="27166" y="1330807"/>
                </a:cubicBezTo>
                <a:cubicBezTo>
                  <a:pt x="34176" y="1321460"/>
                  <a:pt x="40018" y="1314450"/>
                  <a:pt x="44692" y="1309776"/>
                </a:cubicBezTo>
                <a:lnTo>
                  <a:pt x="58712" y="1294003"/>
                </a:lnTo>
                <a:lnTo>
                  <a:pt x="60465" y="1288745"/>
                </a:lnTo>
                <a:cubicBezTo>
                  <a:pt x="60465" y="1287576"/>
                  <a:pt x="61049" y="1286408"/>
                  <a:pt x="62218" y="1285240"/>
                </a:cubicBezTo>
                <a:cubicBezTo>
                  <a:pt x="69228" y="1278229"/>
                  <a:pt x="73317" y="1272387"/>
                  <a:pt x="74486" y="1267714"/>
                </a:cubicBezTo>
                <a:lnTo>
                  <a:pt x="76238" y="1265961"/>
                </a:lnTo>
                <a:cubicBezTo>
                  <a:pt x="78575" y="1264793"/>
                  <a:pt x="80912" y="1261287"/>
                  <a:pt x="83249" y="1255445"/>
                </a:cubicBezTo>
                <a:lnTo>
                  <a:pt x="85001" y="1253693"/>
                </a:lnTo>
                <a:cubicBezTo>
                  <a:pt x="89675" y="1250188"/>
                  <a:pt x="93180" y="1245514"/>
                  <a:pt x="95517" y="1239672"/>
                </a:cubicBezTo>
                <a:cubicBezTo>
                  <a:pt x="95517" y="1238504"/>
                  <a:pt x="96101" y="1237919"/>
                  <a:pt x="97270" y="1237919"/>
                </a:cubicBezTo>
                <a:lnTo>
                  <a:pt x="204178" y="1097711"/>
                </a:lnTo>
                <a:lnTo>
                  <a:pt x="237478" y="1050391"/>
                </a:lnTo>
                <a:cubicBezTo>
                  <a:pt x="243320" y="1043381"/>
                  <a:pt x="250914" y="1031697"/>
                  <a:pt x="260261" y="1015339"/>
                </a:cubicBezTo>
                <a:lnTo>
                  <a:pt x="267272" y="1008329"/>
                </a:lnTo>
                <a:lnTo>
                  <a:pt x="283045" y="983792"/>
                </a:lnTo>
                <a:cubicBezTo>
                  <a:pt x="294729" y="967435"/>
                  <a:pt x="313424" y="942898"/>
                  <a:pt x="339128" y="910183"/>
                </a:cubicBezTo>
                <a:cubicBezTo>
                  <a:pt x="360160" y="882142"/>
                  <a:pt x="375349" y="860526"/>
                  <a:pt x="384696" y="845337"/>
                </a:cubicBezTo>
                <a:lnTo>
                  <a:pt x="393459" y="826058"/>
                </a:lnTo>
                <a:cubicBezTo>
                  <a:pt x="391122" y="827227"/>
                  <a:pt x="387617" y="827811"/>
                  <a:pt x="382943" y="827811"/>
                </a:cubicBezTo>
                <a:lnTo>
                  <a:pt x="305829" y="838327"/>
                </a:lnTo>
                <a:cubicBezTo>
                  <a:pt x="303492" y="838327"/>
                  <a:pt x="299403" y="839495"/>
                  <a:pt x="293561" y="841832"/>
                </a:cubicBezTo>
                <a:lnTo>
                  <a:pt x="279540" y="845337"/>
                </a:lnTo>
                <a:cubicBezTo>
                  <a:pt x="267856" y="847674"/>
                  <a:pt x="259677" y="850011"/>
                  <a:pt x="255004" y="852347"/>
                </a:cubicBezTo>
                <a:cubicBezTo>
                  <a:pt x="253835" y="853516"/>
                  <a:pt x="251498" y="854100"/>
                  <a:pt x="247993" y="854100"/>
                </a:cubicBezTo>
                <a:cubicBezTo>
                  <a:pt x="245656" y="852932"/>
                  <a:pt x="241567" y="852932"/>
                  <a:pt x="235725" y="854100"/>
                </a:cubicBezTo>
                <a:lnTo>
                  <a:pt x="223457" y="854100"/>
                </a:lnTo>
                <a:cubicBezTo>
                  <a:pt x="222288" y="854100"/>
                  <a:pt x="221120" y="854684"/>
                  <a:pt x="219952" y="855853"/>
                </a:cubicBezTo>
                <a:lnTo>
                  <a:pt x="169126" y="843584"/>
                </a:lnTo>
                <a:cubicBezTo>
                  <a:pt x="156274" y="840079"/>
                  <a:pt x="141669" y="835406"/>
                  <a:pt x="125311" y="829564"/>
                </a:cubicBezTo>
                <a:lnTo>
                  <a:pt x="100775" y="808532"/>
                </a:lnTo>
                <a:cubicBezTo>
                  <a:pt x="99606" y="808532"/>
                  <a:pt x="99022" y="807948"/>
                  <a:pt x="99022" y="806780"/>
                </a:cubicBezTo>
                <a:cubicBezTo>
                  <a:pt x="99022" y="804443"/>
                  <a:pt x="98438" y="802106"/>
                  <a:pt x="97270" y="799769"/>
                </a:cubicBezTo>
                <a:cubicBezTo>
                  <a:pt x="96101" y="796264"/>
                  <a:pt x="94933" y="793927"/>
                  <a:pt x="93764" y="792759"/>
                </a:cubicBezTo>
                <a:cubicBezTo>
                  <a:pt x="93764" y="791591"/>
                  <a:pt x="93180" y="791006"/>
                  <a:pt x="92012" y="791006"/>
                </a:cubicBezTo>
                <a:lnTo>
                  <a:pt x="81496" y="776986"/>
                </a:lnTo>
                <a:cubicBezTo>
                  <a:pt x="82665" y="780491"/>
                  <a:pt x="80328" y="776401"/>
                  <a:pt x="74486" y="764717"/>
                </a:cubicBezTo>
                <a:lnTo>
                  <a:pt x="69228" y="752449"/>
                </a:lnTo>
                <a:cubicBezTo>
                  <a:pt x="68060" y="747776"/>
                  <a:pt x="67475" y="741349"/>
                  <a:pt x="67475" y="733171"/>
                </a:cubicBezTo>
                <a:lnTo>
                  <a:pt x="69228" y="724408"/>
                </a:lnTo>
                <a:cubicBezTo>
                  <a:pt x="69228" y="718566"/>
                  <a:pt x="70981" y="715060"/>
                  <a:pt x="74486" y="713892"/>
                </a:cubicBezTo>
                <a:cubicBezTo>
                  <a:pt x="74486" y="712724"/>
                  <a:pt x="75070" y="711555"/>
                  <a:pt x="76238" y="710387"/>
                </a:cubicBezTo>
                <a:lnTo>
                  <a:pt x="90259" y="691108"/>
                </a:lnTo>
                <a:cubicBezTo>
                  <a:pt x="90259" y="689940"/>
                  <a:pt x="89675" y="688771"/>
                  <a:pt x="88507" y="687603"/>
                </a:cubicBezTo>
                <a:cubicBezTo>
                  <a:pt x="88507" y="685266"/>
                  <a:pt x="87922" y="684098"/>
                  <a:pt x="86754" y="684098"/>
                </a:cubicBezTo>
                <a:cubicBezTo>
                  <a:pt x="93764" y="680593"/>
                  <a:pt x="96685" y="679424"/>
                  <a:pt x="95517" y="680593"/>
                </a:cubicBezTo>
                <a:cubicBezTo>
                  <a:pt x="99022" y="680593"/>
                  <a:pt x="101359" y="680008"/>
                  <a:pt x="102527" y="678840"/>
                </a:cubicBezTo>
                <a:cubicBezTo>
                  <a:pt x="108369" y="675335"/>
                  <a:pt x="114796" y="673582"/>
                  <a:pt x="121806" y="673582"/>
                </a:cubicBezTo>
                <a:cubicBezTo>
                  <a:pt x="124143" y="673582"/>
                  <a:pt x="125311" y="672998"/>
                  <a:pt x="125311" y="671830"/>
                </a:cubicBezTo>
                <a:cubicBezTo>
                  <a:pt x="126480" y="671830"/>
                  <a:pt x="127064" y="670661"/>
                  <a:pt x="127064" y="668324"/>
                </a:cubicBezTo>
                <a:lnTo>
                  <a:pt x="156858" y="663067"/>
                </a:lnTo>
                <a:cubicBezTo>
                  <a:pt x="166205" y="659561"/>
                  <a:pt x="176137" y="657809"/>
                  <a:pt x="186652" y="657809"/>
                </a:cubicBezTo>
                <a:lnTo>
                  <a:pt x="339128" y="631520"/>
                </a:lnTo>
                <a:cubicBezTo>
                  <a:pt x="348476" y="629183"/>
                  <a:pt x="356070" y="628015"/>
                  <a:pt x="361912" y="628015"/>
                </a:cubicBezTo>
                <a:lnTo>
                  <a:pt x="489852" y="608736"/>
                </a:lnTo>
                <a:lnTo>
                  <a:pt x="517894" y="606983"/>
                </a:lnTo>
                <a:cubicBezTo>
                  <a:pt x="520230" y="606983"/>
                  <a:pt x="523736" y="605815"/>
                  <a:pt x="528409" y="603478"/>
                </a:cubicBezTo>
                <a:lnTo>
                  <a:pt x="535420" y="587705"/>
                </a:lnTo>
                <a:cubicBezTo>
                  <a:pt x="530746" y="585368"/>
                  <a:pt x="526657" y="585952"/>
                  <a:pt x="523151" y="589457"/>
                </a:cubicBezTo>
                <a:cubicBezTo>
                  <a:pt x="521983" y="591794"/>
                  <a:pt x="518478" y="592963"/>
                  <a:pt x="512636" y="592963"/>
                </a:cubicBezTo>
                <a:lnTo>
                  <a:pt x="507378" y="594715"/>
                </a:lnTo>
                <a:cubicBezTo>
                  <a:pt x="505041" y="594715"/>
                  <a:pt x="503289" y="595299"/>
                  <a:pt x="502120" y="596468"/>
                </a:cubicBezTo>
                <a:cubicBezTo>
                  <a:pt x="498615" y="597636"/>
                  <a:pt x="492773" y="598220"/>
                  <a:pt x="484594" y="598220"/>
                </a:cubicBezTo>
                <a:lnTo>
                  <a:pt x="477584" y="598220"/>
                </a:lnTo>
                <a:cubicBezTo>
                  <a:pt x="469405" y="598220"/>
                  <a:pt x="463563" y="597636"/>
                  <a:pt x="460058" y="596468"/>
                </a:cubicBezTo>
                <a:cubicBezTo>
                  <a:pt x="458889" y="595299"/>
                  <a:pt x="457137" y="594715"/>
                  <a:pt x="454800" y="594715"/>
                </a:cubicBezTo>
                <a:lnTo>
                  <a:pt x="432016" y="594715"/>
                </a:lnTo>
                <a:lnTo>
                  <a:pt x="426758" y="591210"/>
                </a:lnTo>
                <a:lnTo>
                  <a:pt x="393459" y="584200"/>
                </a:lnTo>
                <a:lnTo>
                  <a:pt x="382943" y="578942"/>
                </a:lnTo>
                <a:cubicBezTo>
                  <a:pt x="375933" y="573100"/>
                  <a:pt x="368338" y="568426"/>
                  <a:pt x="360160" y="564921"/>
                </a:cubicBezTo>
                <a:cubicBezTo>
                  <a:pt x="346139" y="555574"/>
                  <a:pt x="337376" y="547395"/>
                  <a:pt x="333871" y="540385"/>
                </a:cubicBezTo>
                <a:cubicBezTo>
                  <a:pt x="333871" y="539216"/>
                  <a:pt x="332702" y="537464"/>
                  <a:pt x="330365" y="535127"/>
                </a:cubicBezTo>
                <a:lnTo>
                  <a:pt x="325108" y="528116"/>
                </a:lnTo>
                <a:cubicBezTo>
                  <a:pt x="325108" y="526948"/>
                  <a:pt x="324523" y="526364"/>
                  <a:pt x="323355" y="526364"/>
                </a:cubicBezTo>
                <a:lnTo>
                  <a:pt x="318097" y="521106"/>
                </a:lnTo>
                <a:cubicBezTo>
                  <a:pt x="305245" y="512927"/>
                  <a:pt x="297650" y="500659"/>
                  <a:pt x="295313" y="484301"/>
                </a:cubicBezTo>
                <a:cubicBezTo>
                  <a:pt x="295313" y="476123"/>
                  <a:pt x="294729" y="469696"/>
                  <a:pt x="293561" y="465023"/>
                </a:cubicBezTo>
                <a:cubicBezTo>
                  <a:pt x="293561" y="460349"/>
                  <a:pt x="294729" y="456844"/>
                  <a:pt x="297066" y="454507"/>
                </a:cubicBezTo>
                <a:cubicBezTo>
                  <a:pt x="300571" y="452170"/>
                  <a:pt x="302324" y="449249"/>
                  <a:pt x="302324" y="445744"/>
                </a:cubicBezTo>
                <a:cubicBezTo>
                  <a:pt x="302324" y="444576"/>
                  <a:pt x="302908" y="443992"/>
                  <a:pt x="304076" y="443992"/>
                </a:cubicBezTo>
                <a:cubicBezTo>
                  <a:pt x="306413" y="441655"/>
                  <a:pt x="307582" y="439902"/>
                  <a:pt x="307582" y="438734"/>
                </a:cubicBezTo>
                <a:cubicBezTo>
                  <a:pt x="309918" y="431723"/>
                  <a:pt x="312839" y="427634"/>
                  <a:pt x="316345" y="426466"/>
                </a:cubicBezTo>
                <a:lnTo>
                  <a:pt x="316345" y="422960"/>
                </a:lnTo>
                <a:cubicBezTo>
                  <a:pt x="314008" y="420624"/>
                  <a:pt x="315176" y="419455"/>
                  <a:pt x="319850" y="419455"/>
                </a:cubicBezTo>
                <a:cubicBezTo>
                  <a:pt x="322187" y="419455"/>
                  <a:pt x="323939" y="420039"/>
                  <a:pt x="325108" y="421208"/>
                </a:cubicBezTo>
                <a:cubicBezTo>
                  <a:pt x="330950" y="422376"/>
                  <a:pt x="337960" y="421208"/>
                  <a:pt x="346139" y="417703"/>
                </a:cubicBezTo>
                <a:lnTo>
                  <a:pt x="360160" y="408940"/>
                </a:lnTo>
                <a:cubicBezTo>
                  <a:pt x="362496" y="406603"/>
                  <a:pt x="363665" y="404850"/>
                  <a:pt x="363665" y="403682"/>
                </a:cubicBezTo>
                <a:cubicBezTo>
                  <a:pt x="363665" y="402513"/>
                  <a:pt x="364833" y="400761"/>
                  <a:pt x="367170" y="398424"/>
                </a:cubicBezTo>
                <a:lnTo>
                  <a:pt x="633565" y="356362"/>
                </a:lnTo>
                <a:lnTo>
                  <a:pt x="638823" y="333578"/>
                </a:lnTo>
                <a:cubicBezTo>
                  <a:pt x="642328" y="327736"/>
                  <a:pt x="646418" y="317804"/>
                  <a:pt x="651091" y="303784"/>
                </a:cubicBezTo>
                <a:cubicBezTo>
                  <a:pt x="653428" y="299110"/>
                  <a:pt x="654596" y="295021"/>
                  <a:pt x="654596" y="291515"/>
                </a:cubicBezTo>
                <a:cubicBezTo>
                  <a:pt x="656933" y="286842"/>
                  <a:pt x="658102" y="282752"/>
                  <a:pt x="658102" y="279247"/>
                </a:cubicBezTo>
                <a:lnTo>
                  <a:pt x="658102" y="270484"/>
                </a:lnTo>
                <a:cubicBezTo>
                  <a:pt x="658102" y="268147"/>
                  <a:pt x="659270" y="265811"/>
                  <a:pt x="661607" y="263474"/>
                </a:cubicBezTo>
                <a:lnTo>
                  <a:pt x="645833" y="261721"/>
                </a:lnTo>
                <a:cubicBezTo>
                  <a:pt x="642328" y="264058"/>
                  <a:pt x="638239" y="264058"/>
                  <a:pt x="633565" y="261721"/>
                </a:cubicBezTo>
                <a:lnTo>
                  <a:pt x="624802" y="261721"/>
                </a:lnTo>
                <a:lnTo>
                  <a:pt x="623050" y="259968"/>
                </a:lnTo>
                <a:cubicBezTo>
                  <a:pt x="621881" y="258800"/>
                  <a:pt x="620713" y="258216"/>
                  <a:pt x="619544" y="258216"/>
                </a:cubicBezTo>
                <a:lnTo>
                  <a:pt x="563461" y="252958"/>
                </a:lnTo>
                <a:lnTo>
                  <a:pt x="540677" y="261721"/>
                </a:lnTo>
                <a:cubicBezTo>
                  <a:pt x="539509" y="261721"/>
                  <a:pt x="538925" y="261137"/>
                  <a:pt x="538925" y="259968"/>
                </a:cubicBezTo>
                <a:cubicBezTo>
                  <a:pt x="535420" y="259968"/>
                  <a:pt x="533083" y="260553"/>
                  <a:pt x="531914" y="261721"/>
                </a:cubicBezTo>
                <a:lnTo>
                  <a:pt x="514388" y="266979"/>
                </a:lnTo>
                <a:cubicBezTo>
                  <a:pt x="513220" y="268147"/>
                  <a:pt x="511467" y="268732"/>
                  <a:pt x="509131" y="268732"/>
                </a:cubicBezTo>
                <a:cubicBezTo>
                  <a:pt x="505625" y="268732"/>
                  <a:pt x="500952" y="270484"/>
                  <a:pt x="495110" y="273989"/>
                </a:cubicBezTo>
                <a:lnTo>
                  <a:pt x="449542" y="291515"/>
                </a:lnTo>
                <a:cubicBezTo>
                  <a:pt x="448374" y="291515"/>
                  <a:pt x="446621" y="292684"/>
                  <a:pt x="444284" y="295021"/>
                </a:cubicBezTo>
                <a:lnTo>
                  <a:pt x="439027" y="298526"/>
                </a:lnTo>
                <a:cubicBezTo>
                  <a:pt x="433185" y="302031"/>
                  <a:pt x="429095" y="303199"/>
                  <a:pt x="426758" y="302031"/>
                </a:cubicBezTo>
                <a:lnTo>
                  <a:pt x="412738" y="302031"/>
                </a:lnTo>
                <a:cubicBezTo>
                  <a:pt x="415074" y="302031"/>
                  <a:pt x="416243" y="300862"/>
                  <a:pt x="416243" y="298526"/>
                </a:cubicBezTo>
                <a:lnTo>
                  <a:pt x="421501" y="295021"/>
                </a:lnTo>
                <a:cubicBezTo>
                  <a:pt x="423837" y="292684"/>
                  <a:pt x="424422" y="290931"/>
                  <a:pt x="423253" y="289763"/>
                </a:cubicBezTo>
                <a:cubicBezTo>
                  <a:pt x="423253" y="288594"/>
                  <a:pt x="423837" y="287426"/>
                  <a:pt x="425006" y="286258"/>
                </a:cubicBezTo>
                <a:lnTo>
                  <a:pt x="440779" y="275742"/>
                </a:lnTo>
                <a:cubicBezTo>
                  <a:pt x="443116" y="274574"/>
                  <a:pt x="444284" y="271653"/>
                  <a:pt x="444284" y="266979"/>
                </a:cubicBezTo>
                <a:lnTo>
                  <a:pt x="458305" y="259968"/>
                </a:lnTo>
                <a:lnTo>
                  <a:pt x="463563" y="259968"/>
                </a:lnTo>
                <a:cubicBezTo>
                  <a:pt x="475247" y="254127"/>
                  <a:pt x="484594" y="247700"/>
                  <a:pt x="491605" y="240690"/>
                </a:cubicBezTo>
                <a:lnTo>
                  <a:pt x="552946" y="188112"/>
                </a:lnTo>
                <a:lnTo>
                  <a:pt x="609029" y="151307"/>
                </a:lnTo>
                <a:cubicBezTo>
                  <a:pt x="613702" y="150139"/>
                  <a:pt x="619544" y="147218"/>
                  <a:pt x="626555" y="142544"/>
                </a:cubicBezTo>
                <a:lnTo>
                  <a:pt x="687896" y="110997"/>
                </a:lnTo>
                <a:cubicBezTo>
                  <a:pt x="701916" y="105156"/>
                  <a:pt x="711264" y="100482"/>
                  <a:pt x="715937" y="96977"/>
                </a:cubicBezTo>
                <a:cubicBezTo>
                  <a:pt x="717106" y="96977"/>
                  <a:pt x="718274" y="96393"/>
                  <a:pt x="719442" y="95224"/>
                </a:cubicBezTo>
                <a:cubicBezTo>
                  <a:pt x="712432" y="95224"/>
                  <a:pt x="718274" y="92887"/>
                  <a:pt x="736968" y="88214"/>
                </a:cubicBezTo>
                <a:cubicBezTo>
                  <a:pt x="736968" y="87045"/>
                  <a:pt x="737553" y="86461"/>
                  <a:pt x="738721" y="86461"/>
                </a:cubicBezTo>
                <a:cubicBezTo>
                  <a:pt x="742226" y="81787"/>
                  <a:pt x="748068" y="78282"/>
                  <a:pt x="756247" y="75946"/>
                </a:cubicBezTo>
                <a:lnTo>
                  <a:pt x="770268" y="70688"/>
                </a:lnTo>
                <a:lnTo>
                  <a:pt x="798309" y="54914"/>
                </a:lnTo>
                <a:cubicBezTo>
                  <a:pt x="793636" y="56083"/>
                  <a:pt x="800062" y="53746"/>
                  <a:pt x="817588" y="47904"/>
                </a:cubicBezTo>
                <a:cubicBezTo>
                  <a:pt x="819925" y="46736"/>
                  <a:pt x="822262" y="44983"/>
                  <a:pt x="824598" y="42646"/>
                </a:cubicBezTo>
                <a:lnTo>
                  <a:pt x="857898" y="26873"/>
                </a:lnTo>
                <a:cubicBezTo>
                  <a:pt x="861403" y="23367"/>
                  <a:pt x="866661" y="19278"/>
                  <a:pt x="873671" y="14605"/>
                </a:cubicBezTo>
                <a:cubicBezTo>
                  <a:pt x="885355" y="8763"/>
                  <a:pt x="889445" y="6426"/>
                  <a:pt x="885939" y="7594"/>
                </a:cubicBezTo>
                <a:cubicBezTo>
                  <a:pt x="899960" y="2920"/>
                  <a:pt x="911060" y="1168"/>
                  <a:pt x="919239" y="2336"/>
                </a:cubicBezTo>
                <a:cubicBezTo>
                  <a:pt x="930923" y="2336"/>
                  <a:pt x="939686" y="1752"/>
                  <a:pt x="945528" y="584"/>
                </a:cubicBezTo>
                <a:cubicBezTo>
                  <a:pt x="947865" y="0"/>
                  <a:pt x="950201" y="-146"/>
                  <a:pt x="952538" y="146"/>
                </a:cubicBezTo>
                <a:close/>
                <a:moveTo>
                  <a:pt x="943775" y="992555"/>
                </a:moveTo>
                <a:lnTo>
                  <a:pt x="899960" y="996061"/>
                </a:lnTo>
                <a:cubicBezTo>
                  <a:pt x="897623" y="996061"/>
                  <a:pt x="895871" y="996645"/>
                  <a:pt x="894702" y="997813"/>
                </a:cubicBezTo>
                <a:cubicBezTo>
                  <a:pt x="891197" y="998982"/>
                  <a:pt x="884771" y="999566"/>
                  <a:pt x="875424" y="999566"/>
                </a:cubicBezTo>
                <a:cubicBezTo>
                  <a:pt x="867245" y="999566"/>
                  <a:pt x="860819" y="1000150"/>
                  <a:pt x="856145" y="1001318"/>
                </a:cubicBezTo>
                <a:lnTo>
                  <a:pt x="794804" y="1011834"/>
                </a:lnTo>
                <a:lnTo>
                  <a:pt x="765010" y="1006576"/>
                </a:lnTo>
                <a:cubicBezTo>
                  <a:pt x="758000" y="1004239"/>
                  <a:pt x="752158" y="1003071"/>
                  <a:pt x="747484" y="1003071"/>
                </a:cubicBezTo>
                <a:cubicBezTo>
                  <a:pt x="745147" y="1004239"/>
                  <a:pt x="741058" y="1003655"/>
                  <a:pt x="735216" y="1001318"/>
                </a:cubicBezTo>
                <a:cubicBezTo>
                  <a:pt x="734047" y="1000150"/>
                  <a:pt x="732295" y="999566"/>
                  <a:pt x="729958" y="999566"/>
                </a:cubicBezTo>
                <a:lnTo>
                  <a:pt x="725678" y="998139"/>
                </a:lnTo>
                <a:lnTo>
                  <a:pt x="725577" y="999566"/>
                </a:lnTo>
                <a:cubicBezTo>
                  <a:pt x="724992" y="1003071"/>
                  <a:pt x="723532" y="1009497"/>
                  <a:pt x="721195" y="1018844"/>
                </a:cubicBezTo>
                <a:cubicBezTo>
                  <a:pt x="718858" y="1032865"/>
                  <a:pt x="719442" y="1044549"/>
                  <a:pt x="722948" y="1053896"/>
                </a:cubicBezTo>
                <a:cubicBezTo>
                  <a:pt x="726453" y="1055065"/>
                  <a:pt x="731711" y="1054481"/>
                  <a:pt x="738721" y="1052144"/>
                </a:cubicBezTo>
                <a:lnTo>
                  <a:pt x="935012" y="1031113"/>
                </a:lnTo>
                <a:cubicBezTo>
                  <a:pt x="940854" y="1031113"/>
                  <a:pt x="943775" y="1028192"/>
                  <a:pt x="943775" y="1022350"/>
                </a:cubicBezTo>
                <a:lnTo>
                  <a:pt x="943775" y="992555"/>
                </a:lnTo>
                <a:close/>
                <a:moveTo>
                  <a:pt x="940270" y="1194104"/>
                </a:moveTo>
                <a:cubicBezTo>
                  <a:pt x="929754" y="1196441"/>
                  <a:pt x="923328" y="1198778"/>
                  <a:pt x="920991" y="1201115"/>
                </a:cubicBezTo>
                <a:cubicBezTo>
                  <a:pt x="920991" y="1202283"/>
                  <a:pt x="920407" y="1202867"/>
                  <a:pt x="919239" y="1202867"/>
                </a:cubicBezTo>
                <a:lnTo>
                  <a:pt x="901713" y="1206373"/>
                </a:lnTo>
                <a:cubicBezTo>
                  <a:pt x="893534" y="1206373"/>
                  <a:pt x="887692" y="1207541"/>
                  <a:pt x="884187" y="1209878"/>
                </a:cubicBezTo>
                <a:cubicBezTo>
                  <a:pt x="881850" y="1211046"/>
                  <a:pt x="878929" y="1211630"/>
                  <a:pt x="875424" y="1211630"/>
                </a:cubicBezTo>
                <a:lnTo>
                  <a:pt x="775526" y="1225651"/>
                </a:lnTo>
                <a:lnTo>
                  <a:pt x="770268" y="1232662"/>
                </a:lnTo>
                <a:cubicBezTo>
                  <a:pt x="769099" y="1231493"/>
                  <a:pt x="767347" y="1230909"/>
                  <a:pt x="765010" y="1230909"/>
                </a:cubicBezTo>
                <a:lnTo>
                  <a:pt x="759752" y="1229156"/>
                </a:lnTo>
                <a:cubicBezTo>
                  <a:pt x="760921" y="1230325"/>
                  <a:pt x="756831" y="1228572"/>
                  <a:pt x="747484" y="1223899"/>
                </a:cubicBezTo>
                <a:cubicBezTo>
                  <a:pt x="742810" y="1223899"/>
                  <a:pt x="738721" y="1222146"/>
                  <a:pt x="735216" y="1218641"/>
                </a:cubicBezTo>
                <a:lnTo>
                  <a:pt x="726453" y="1213383"/>
                </a:lnTo>
                <a:cubicBezTo>
                  <a:pt x="721779" y="1212215"/>
                  <a:pt x="718274" y="1210462"/>
                  <a:pt x="715937" y="1208125"/>
                </a:cubicBezTo>
                <a:lnTo>
                  <a:pt x="715937" y="1225651"/>
                </a:lnTo>
                <a:cubicBezTo>
                  <a:pt x="715937" y="1239672"/>
                  <a:pt x="715353" y="1248435"/>
                  <a:pt x="714185" y="1251940"/>
                </a:cubicBezTo>
                <a:lnTo>
                  <a:pt x="717690" y="1271219"/>
                </a:lnTo>
                <a:cubicBezTo>
                  <a:pt x="723532" y="1271219"/>
                  <a:pt x="732295" y="1270050"/>
                  <a:pt x="743979" y="1267714"/>
                </a:cubicBezTo>
                <a:cubicBezTo>
                  <a:pt x="753326" y="1265377"/>
                  <a:pt x="760921" y="1264208"/>
                  <a:pt x="766763" y="1264208"/>
                </a:cubicBezTo>
                <a:lnTo>
                  <a:pt x="933260" y="1244930"/>
                </a:lnTo>
                <a:cubicBezTo>
                  <a:pt x="935596" y="1244930"/>
                  <a:pt x="937349" y="1244346"/>
                  <a:pt x="938517" y="1243177"/>
                </a:cubicBezTo>
                <a:cubicBezTo>
                  <a:pt x="939686" y="1239672"/>
                  <a:pt x="940270" y="1234414"/>
                  <a:pt x="940270" y="1227404"/>
                </a:cubicBezTo>
                <a:lnTo>
                  <a:pt x="940270" y="1194104"/>
                </a:lnTo>
                <a:close/>
                <a:moveTo>
                  <a:pt x="936765" y="1400911"/>
                </a:moveTo>
                <a:lnTo>
                  <a:pt x="859650" y="1407922"/>
                </a:lnTo>
                <a:lnTo>
                  <a:pt x="847382" y="1413179"/>
                </a:lnTo>
                <a:lnTo>
                  <a:pt x="803567" y="1418437"/>
                </a:lnTo>
                <a:cubicBezTo>
                  <a:pt x="797725" y="1416100"/>
                  <a:pt x="793052" y="1417853"/>
                  <a:pt x="789546" y="1423695"/>
                </a:cubicBezTo>
                <a:lnTo>
                  <a:pt x="772020" y="1420190"/>
                </a:lnTo>
                <a:cubicBezTo>
                  <a:pt x="753326" y="1415516"/>
                  <a:pt x="739889" y="1410843"/>
                  <a:pt x="731711" y="1406169"/>
                </a:cubicBezTo>
                <a:lnTo>
                  <a:pt x="722948" y="1406169"/>
                </a:lnTo>
                <a:cubicBezTo>
                  <a:pt x="724116" y="1410843"/>
                  <a:pt x="724700" y="1417853"/>
                  <a:pt x="724700" y="1427200"/>
                </a:cubicBezTo>
                <a:lnTo>
                  <a:pt x="726453" y="1449984"/>
                </a:lnTo>
                <a:lnTo>
                  <a:pt x="884187" y="1439468"/>
                </a:lnTo>
                <a:cubicBezTo>
                  <a:pt x="886523" y="1439468"/>
                  <a:pt x="888276" y="1438884"/>
                  <a:pt x="889445" y="1437716"/>
                </a:cubicBezTo>
                <a:cubicBezTo>
                  <a:pt x="891781" y="1436547"/>
                  <a:pt x="894702" y="1435963"/>
                  <a:pt x="898208" y="1435963"/>
                </a:cubicBezTo>
                <a:cubicBezTo>
                  <a:pt x="899376" y="1437132"/>
                  <a:pt x="901713" y="1437716"/>
                  <a:pt x="905218" y="1437716"/>
                </a:cubicBezTo>
                <a:cubicBezTo>
                  <a:pt x="908723" y="1436547"/>
                  <a:pt x="913981" y="1435963"/>
                  <a:pt x="920991" y="1435963"/>
                </a:cubicBezTo>
                <a:lnTo>
                  <a:pt x="935012" y="1434211"/>
                </a:lnTo>
                <a:cubicBezTo>
                  <a:pt x="936181" y="1434211"/>
                  <a:pt x="936765" y="1433626"/>
                  <a:pt x="936765" y="1432458"/>
                </a:cubicBezTo>
                <a:lnTo>
                  <a:pt x="936765" y="1400911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2788BDE-9580-DCB5-8577-9410056A710C}"/>
              </a:ext>
            </a:extLst>
          </p:cNvPr>
          <p:cNvSpPr txBox="1"/>
          <p:nvPr/>
        </p:nvSpPr>
        <p:spPr>
          <a:xfrm>
            <a:off x="3110350" y="3157784"/>
            <a:ext cx="1524762" cy="1662467"/>
          </a:xfrm>
          <a:custGeom>
            <a:avLst/>
            <a:gdLst/>
            <a:ahLst/>
            <a:cxnLst/>
            <a:rect l="l" t="t" r="r" b="b"/>
            <a:pathLst>
              <a:path w="1524762" h="1662467">
                <a:moveTo>
                  <a:pt x="1250919" y="564"/>
                </a:moveTo>
                <a:cubicBezTo>
                  <a:pt x="1256468" y="-313"/>
                  <a:pt x="1262457" y="-167"/>
                  <a:pt x="1268883" y="1002"/>
                </a:cubicBezTo>
                <a:cubicBezTo>
                  <a:pt x="1271219" y="1002"/>
                  <a:pt x="1272972" y="1586"/>
                  <a:pt x="1274140" y="2754"/>
                </a:cubicBezTo>
                <a:cubicBezTo>
                  <a:pt x="1271804" y="418"/>
                  <a:pt x="1277646" y="3923"/>
                  <a:pt x="1291666" y="13270"/>
                </a:cubicBezTo>
                <a:cubicBezTo>
                  <a:pt x="1292835" y="14438"/>
                  <a:pt x="1295756" y="15022"/>
                  <a:pt x="1300430" y="15022"/>
                </a:cubicBezTo>
                <a:lnTo>
                  <a:pt x="1326718" y="41312"/>
                </a:lnTo>
                <a:lnTo>
                  <a:pt x="1345997" y="72858"/>
                </a:lnTo>
                <a:cubicBezTo>
                  <a:pt x="1347165" y="74027"/>
                  <a:pt x="1347750" y="75195"/>
                  <a:pt x="1347750" y="76364"/>
                </a:cubicBezTo>
                <a:cubicBezTo>
                  <a:pt x="1350086" y="82205"/>
                  <a:pt x="1354760" y="90968"/>
                  <a:pt x="1361770" y="102652"/>
                </a:cubicBezTo>
                <a:lnTo>
                  <a:pt x="1367028" y="121931"/>
                </a:lnTo>
                <a:cubicBezTo>
                  <a:pt x="1369365" y="128942"/>
                  <a:pt x="1370534" y="134784"/>
                  <a:pt x="1370534" y="139457"/>
                </a:cubicBezTo>
                <a:lnTo>
                  <a:pt x="1370534" y="149973"/>
                </a:lnTo>
                <a:cubicBezTo>
                  <a:pt x="1372870" y="152309"/>
                  <a:pt x="1372870" y="154646"/>
                  <a:pt x="1370534" y="156983"/>
                </a:cubicBezTo>
                <a:lnTo>
                  <a:pt x="1370534" y="174509"/>
                </a:lnTo>
                <a:cubicBezTo>
                  <a:pt x="1368197" y="186193"/>
                  <a:pt x="1365860" y="194956"/>
                  <a:pt x="1363523" y="200798"/>
                </a:cubicBezTo>
                <a:lnTo>
                  <a:pt x="1367028" y="288428"/>
                </a:lnTo>
                <a:lnTo>
                  <a:pt x="1367028" y="397089"/>
                </a:lnTo>
                <a:cubicBezTo>
                  <a:pt x="1367028" y="408773"/>
                  <a:pt x="1366444" y="417536"/>
                  <a:pt x="1365276" y="423378"/>
                </a:cubicBezTo>
                <a:cubicBezTo>
                  <a:pt x="1365276" y="436231"/>
                  <a:pt x="1364107" y="455509"/>
                  <a:pt x="1361770" y="481214"/>
                </a:cubicBezTo>
                <a:cubicBezTo>
                  <a:pt x="1361770" y="492898"/>
                  <a:pt x="1361186" y="501661"/>
                  <a:pt x="1360018" y="507503"/>
                </a:cubicBezTo>
                <a:lnTo>
                  <a:pt x="1360018" y="514514"/>
                </a:lnTo>
                <a:lnTo>
                  <a:pt x="1396822" y="519771"/>
                </a:lnTo>
                <a:cubicBezTo>
                  <a:pt x="1401496" y="520940"/>
                  <a:pt x="1408506" y="521524"/>
                  <a:pt x="1417854" y="521524"/>
                </a:cubicBezTo>
                <a:cubicBezTo>
                  <a:pt x="1420190" y="521524"/>
                  <a:pt x="1423696" y="522692"/>
                  <a:pt x="1428369" y="525029"/>
                </a:cubicBezTo>
                <a:cubicBezTo>
                  <a:pt x="1444727" y="534376"/>
                  <a:pt x="1456411" y="542555"/>
                  <a:pt x="1463421" y="549566"/>
                </a:cubicBezTo>
                <a:cubicBezTo>
                  <a:pt x="1466926" y="553071"/>
                  <a:pt x="1472184" y="559497"/>
                  <a:pt x="1479195" y="568844"/>
                </a:cubicBezTo>
                <a:lnTo>
                  <a:pt x="1505484" y="605649"/>
                </a:lnTo>
                <a:cubicBezTo>
                  <a:pt x="1513662" y="619670"/>
                  <a:pt x="1518336" y="631354"/>
                  <a:pt x="1519505" y="640701"/>
                </a:cubicBezTo>
                <a:cubicBezTo>
                  <a:pt x="1519505" y="641869"/>
                  <a:pt x="1520673" y="643622"/>
                  <a:pt x="1523010" y="645959"/>
                </a:cubicBezTo>
                <a:cubicBezTo>
                  <a:pt x="1524178" y="648295"/>
                  <a:pt x="1524762" y="651216"/>
                  <a:pt x="1524762" y="654722"/>
                </a:cubicBezTo>
                <a:cubicBezTo>
                  <a:pt x="1524762" y="660564"/>
                  <a:pt x="1523594" y="665237"/>
                  <a:pt x="1521257" y="668742"/>
                </a:cubicBezTo>
                <a:cubicBezTo>
                  <a:pt x="1523594" y="665237"/>
                  <a:pt x="1520673" y="671663"/>
                  <a:pt x="1512494" y="688021"/>
                </a:cubicBezTo>
                <a:lnTo>
                  <a:pt x="1505484" y="702042"/>
                </a:lnTo>
                <a:cubicBezTo>
                  <a:pt x="1501978" y="705547"/>
                  <a:pt x="1500810" y="710805"/>
                  <a:pt x="1501978" y="717815"/>
                </a:cubicBezTo>
                <a:cubicBezTo>
                  <a:pt x="1501978" y="722489"/>
                  <a:pt x="1501394" y="725994"/>
                  <a:pt x="1500226" y="728331"/>
                </a:cubicBezTo>
                <a:cubicBezTo>
                  <a:pt x="1500226" y="733004"/>
                  <a:pt x="1497889" y="735925"/>
                  <a:pt x="1493215" y="737094"/>
                </a:cubicBezTo>
                <a:cubicBezTo>
                  <a:pt x="1492047" y="737094"/>
                  <a:pt x="1490879" y="737678"/>
                  <a:pt x="1489710" y="738846"/>
                </a:cubicBezTo>
                <a:cubicBezTo>
                  <a:pt x="1486205" y="742352"/>
                  <a:pt x="1481531" y="744104"/>
                  <a:pt x="1475689" y="744104"/>
                </a:cubicBezTo>
                <a:cubicBezTo>
                  <a:pt x="1471016" y="742936"/>
                  <a:pt x="1463421" y="743520"/>
                  <a:pt x="1452906" y="745857"/>
                </a:cubicBezTo>
                <a:lnTo>
                  <a:pt x="1381049" y="752867"/>
                </a:lnTo>
                <a:cubicBezTo>
                  <a:pt x="1378712" y="752867"/>
                  <a:pt x="1376375" y="753451"/>
                  <a:pt x="1374039" y="754620"/>
                </a:cubicBezTo>
                <a:cubicBezTo>
                  <a:pt x="1372870" y="754620"/>
                  <a:pt x="1372286" y="754036"/>
                  <a:pt x="1372286" y="752867"/>
                </a:cubicBezTo>
                <a:cubicBezTo>
                  <a:pt x="1369949" y="749362"/>
                  <a:pt x="1367028" y="749362"/>
                  <a:pt x="1363523" y="752867"/>
                </a:cubicBezTo>
                <a:cubicBezTo>
                  <a:pt x="1362355" y="752867"/>
                  <a:pt x="1361770" y="755204"/>
                  <a:pt x="1361770" y="759878"/>
                </a:cubicBezTo>
                <a:lnTo>
                  <a:pt x="1361770" y="1101635"/>
                </a:lnTo>
                <a:lnTo>
                  <a:pt x="1363523" y="1120913"/>
                </a:lnTo>
                <a:lnTo>
                  <a:pt x="1361770" y="1164728"/>
                </a:lnTo>
                <a:cubicBezTo>
                  <a:pt x="1362939" y="1178749"/>
                  <a:pt x="1363523" y="1199780"/>
                  <a:pt x="1363523" y="1227822"/>
                </a:cubicBezTo>
                <a:lnTo>
                  <a:pt x="1367028" y="1308441"/>
                </a:lnTo>
                <a:cubicBezTo>
                  <a:pt x="1368197" y="1318957"/>
                  <a:pt x="1368781" y="1334730"/>
                  <a:pt x="1368781" y="1355762"/>
                </a:cubicBezTo>
                <a:lnTo>
                  <a:pt x="1370534" y="1546795"/>
                </a:lnTo>
                <a:cubicBezTo>
                  <a:pt x="1370534" y="1550300"/>
                  <a:pt x="1371118" y="1552637"/>
                  <a:pt x="1372286" y="1553805"/>
                </a:cubicBezTo>
                <a:lnTo>
                  <a:pt x="1377544" y="1559063"/>
                </a:lnTo>
                <a:cubicBezTo>
                  <a:pt x="1382218" y="1563737"/>
                  <a:pt x="1383386" y="1568995"/>
                  <a:pt x="1381049" y="1574837"/>
                </a:cubicBezTo>
                <a:cubicBezTo>
                  <a:pt x="1378712" y="1580679"/>
                  <a:pt x="1376960" y="1583600"/>
                  <a:pt x="1375791" y="1583600"/>
                </a:cubicBezTo>
                <a:lnTo>
                  <a:pt x="1372286" y="1588857"/>
                </a:lnTo>
                <a:cubicBezTo>
                  <a:pt x="1368781" y="1592363"/>
                  <a:pt x="1367612" y="1597036"/>
                  <a:pt x="1368781" y="1602878"/>
                </a:cubicBezTo>
                <a:cubicBezTo>
                  <a:pt x="1369949" y="1605215"/>
                  <a:pt x="1370534" y="1608136"/>
                  <a:pt x="1370534" y="1611641"/>
                </a:cubicBezTo>
                <a:cubicBezTo>
                  <a:pt x="1370534" y="1615146"/>
                  <a:pt x="1368781" y="1618067"/>
                  <a:pt x="1365276" y="1620404"/>
                </a:cubicBezTo>
                <a:cubicBezTo>
                  <a:pt x="1364107" y="1620404"/>
                  <a:pt x="1362939" y="1620988"/>
                  <a:pt x="1361770" y="1622157"/>
                </a:cubicBezTo>
                <a:lnTo>
                  <a:pt x="1340739" y="1634425"/>
                </a:lnTo>
                <a:cubicBezTo>
                  <a:pt x="1337234" y="1633257"/>
                  <a:pt x="1334313" y="1633841"/>
                  <a:pt x="1331976" y="1636178"/>
                </a:cubicBezTo>
                <a:cubicBezTo>
                  <a:pt x="1329639" y="1636178"/>
                  <a:pt x="1327303" y="1634425"/>
                  <a:pt x="1324966" y="1630920"/>
                </a:cubicBezTo>
                <a:cubicBezTo>
                  <a:pt x="1320292" y="1630920"/>
                  <a:pt x="1316787" y="1631504"/>
                  <a:pt x="1314450" y="1632672"/>
                </a:cubicBezTo>
                <a:lnTo>
                  <a:pt x="1305687" y="1636178"/>
                </a:lnTo>
                <a:lnTo>
                  <a:pt x="1302182" y="1632672"/>
                </a:lnTo>
                <a:cubicBezTo>
                  <a:pt x="1301014" y="1633841"/>
                  <a:pt x="1299845" y="1634425"/>
                  <a:pt x="1298677" y="1634425"/>
                </a:cubicBezTo>
                <a:lnTo>
                  <a:pt x="1267130" y="1637930"/>
                </a:lnTo>
                <a:cubicBezTo>
                  <a:pt x="1261288" y="1637930"/>
                  <a:pt x="1257199" y="1638514"/>
                  <a:pt x="1254862" y="1639683"/>
                </a:cubicBezTo>
                <a:lnTo>
                  <a:pt x="1216305" y="1655456"/>
                </a:lnTo>
                <a:cubicBezTo>
                  <a:pt x="1211631" y="1657793"/>
                  <a:pt x="1206957" y="1658961"/>
                  <a:pt x="1202284" y="1658961"/>
                </a:cubicBezTo>
                <a:cubicBezTo>
                  <a:pt x="1199947" y="1658961"/>
                  <a:pt x="1198194" y="1659546"/>
                  <a:pt x="1197026" y="1660714"/>
                </a:cubicBezTo>
                <a:cubicBezTo>
                  <a:pt x="1194689" y="1661882"/>
                  <a:pt x="1190600" y="1662467"/>
                  <a:pt x="1184758" y="1662467"/>
                </a:cubicBezTo>
                <a:lnTo>
                  <a:pt x="1160221" y="1657209"/>
                </a:lnTo>
                <a:cubicBezTo>
                  <a:pt x="1155548" y="1656040"/>
                  <a:pt x="1150874" y="1653119"/>
                  <a:pt x="1146201" y="1648446"/>
                </a:cubicBezTo>
                <a:cubicBezTo>
                  <a:pt x="1145032" y="1644941"/>
                  <a:pt x="1142695" y="1642604"/>
                  <a:pt x="1139190" y="1641435"/>
                </a:cubicBezTo>
                <a:cubicBezTo>
                  <a:pt x="1133348" y="1641435"/>
                  <a:pt x="1129259" y="1640851"/>
                  <a:pt x="1126922" y="1639683"/>
                </a:cubicBezTo>
                <a:cubicBezTo>
                  <a:pt x="1126922" y="1637346"/>
                  <a:pt x="1125754" y="1633841"/>
                  <a:pt x="1123417" y="1629167"/>
                </a:cubicBezTo>
                <a:cubicBezTo>
                  <a:pt x="1119912" y="1625662"/>
                  <a:pt x="1118159" y="1621573"/>
                  <a:pt x="1118159" y="1616899"/>
                </a:cubicBezTo>
                <a:lnTo>
                  <a:pt x="1116406" y="1609889"/>
                </a:lnTo>
                <a:cubicBezTo>
                  <a:pt x="1116406" y="1607552"/>
                  <a:pt x="1115822" y="1605799"/>
                  <a:pt x="1114654" y="1604631"/>
                </a:cubicBezTo>
                <a:lnTo>
                  <a:pt x="1109396" y="1599373"/>
                </a:lnTo>
                <a:cubicBezTo>
                  <a:pt x="1114070" y="1595868"/>
                  <a:pt x="1115238" y="1592947"/>
                  <a:pt x="1112901" y="1590610"/>
                </a:cubicBezTo>
                <a:cubicBezTo>
                  <a:pt x="1111733" y="1587105"/>
                  <a:pt x="1112317" y="1581847"/>
                  <a:pt x="1114654" y="1574837"/>
                </a:cubicBezTo>
                <a:cubicBezTo>
                  <a:pt x="1115822" y="1572500"/>
                  <a:pt x="1116406" y="1568410"/>
                  <a:pt x="1116406" y="1562568"/>
                </a:cubicBezTo>
                <a:cubicBezTo>
                  <a:pt x="1115238" y="1555558"/>
                  <a:pt x="1114654" y="1545042"/>
                  <a:pt x="1114654" y="1531022"/>
                </a:cubicBezTo>
                <a:cubicBezTo>
                  <a:pt x="1114654" y="1525180"/>
                  <a:pt x="1112901" y="1519922"/>
                  <a:pt x="1109396" y="1515248"/>
                </a:cubicBezTo>
                <a:cubicBezTo>
                  <a:pt x="1101217" y="1498891"/>
                  <a:pt x="1098296" y="1492464"/>
                  <a:pt x="1100633" y="1495970"/>
                </a:cubicBezTo>
                <a:cubicBezTo>
                  <a:pt x="1098296" y="1491296"/>
                  <a:pt x="1093623" y="1485454"/>
                  <a:pt x="1086612" y="1478444"/>
                </a:cubicBezTo>
                <a:lnTo>
                  <a:pt x="1060323" y="1455660"/>
                </a:lnTo>
                <a:cubicBezTo>
                  <a:pt x="1060323" y="1453323"/>
                  <a:pt x="1056818" y="1447481"/>
                  <a:pt x="1049808" y="1438134"/>
                </a:cubicBezTo>
                <a:lnTo>
                  <a:pt x="1049808" y="1434629"/>
                </a:lnTo>
                <a:lnTo>
                  <a:pt x="1034034" y="1415350"/>
                </a:lnTo>
                <a:lnTo>
                  <a:pt x="1027024" y="1403082"/>
                </a:lnTo>
                <a:cubicBezTo>
                  <a:pt x="1024687" y="1403082"/>
                  <a:pt x="1023519" y="1401329"/>
                  <a:pt x="1023519" y="1397824"/>
                </a:cubicBezTo>
                <a:cubicBezTo>
                  <a:pt x="1023519" y="1395487"/>
                  <a:pt x="1022934" y="1393735"/>
                  <a:pt x="1021766" y="1392566"/>
                </a:cubicBezTo>
                <a:cubicBezTo>
                  <a:pt x="1021766" y="1390229"/>
                  <a:pt x="1020598" y="1387893"/>
                  <a:pt x="1018261" y="1385556"/>
                </a:cubicBezTo>
                <a:lnTo>
                  <a:pt x="1011250" y="1373288"/>
                </a:lnTo>
                <a:cubicBezTo>
                  <a:pt x="1014756" y="1373288"/>
                  <a:pt x="1014756" y="1371535"/>
                  <a:pt x="1011250" y="1368030"/>
                </a:cubicBezTo>
                <a:cubicBezTo>
                  <a:pt x="1010082" y="1365693"/>
                  <a:pt x="1007745" y="1362772"/>
                  <a:pt x="1004240" y="1359267"/>
                </a:cubicBezTo>
                <a:cubicBezTo>
                  <a:pt x="1003072" y="1358098"/>
                  <a:pt x="1001903" y="1357514"/>
                  <a:pt x="1000735" y="1357514"/>
                </a:cubicBezTo>
                <a:lnTo>
                  <a:pt x="1000735" y="1362772"/>
                </a:lnTo>
                <a:cubicBezTo>
                  <a:pt x="1000735" y="1370951"/>
                  <a:pt x="1000151" y="1376793"/>
                  <a:pt x="998982" y="1380298"/>
                </a:cubicBezTo>
                <a:lnTo>
                  <a:pt x="1000735" y="1509990"/>
                </a:lnTo>
                <a:cubicBezTo>
                  <a:pt x="1000735" y="1520506"/>
                  <a:pt x="1001319" y="1528101"/>
                  <a:pt x="1002487" y="1532774"/>
                </a:cubicBezTo>
                <a:lnTo>
                  <a:pt x="1002487" y="1534527"/>
                </a:lnTo>
                <a:cubicBezTo>
                  <a:pt x="1001319" y="1538032"/>
                  <a:pt x="1001903" y="1543290"/>
                  <a:pt x="1004240" y="1550300"/>
                </a:cubicBezTo>
                <a:cubicBezTo>
                  <a:pt x="1005408" y="1552637"/>
                  <a:pt x="1005993" y="1555558"/>
                  <a:pt x="1005993" y="1559063"/>
                </a:cubicBezTo>
                <a:cubicBezTo>
                  <a:pt x="1004824" y="1560232"/>
                  <a:pt x="1004824" y="1561400"/>
                  <a:pt x="1005993" y="1562568"/>
                </a:cubicBezTo>
                <a:cubicBezTo>
                  <a:pt x="1005993" y="1567242"/>
                  <a:pt x="1006577" y="1570747"/>
                  <a:pt x="1007745" y="1573084"/>
                </a:cubicBezTo>
                <a:cubicBezTo>
                  <a:pt x="1007745" y="1576589"/>
                  <a:pt x="1005408" y="1580679"/>
                  <a:pt x="1000735" y="1585352"/>
                </a:cubicBezTo>
                <a:lnTo>
                  <a:pt x="997230" y="1602878"/>
                </a:lnTo>
                <a:cubicBezTo>
                  <a:pt x="997230" y="1612225"/>
                  <a:pt x="991972" y="1618652"/>
                  <a:pt x="981456" y="1622157"/>
                </a:cubicBezTo>
                <a:lnTo>
                  <a:pt x="962178" y="1627415"/>
                </a:lnTo>
                <a:cubicBezTo>
                  <a:pt x="957504" y="1629751"/>
                  <a:pt x="952830" y="1630920"/>
                  <a:pt x="948157" y="1630920"/>
                </a:cubicBezTo>
                <a:cubicBezTo>
                  <a:pt x="946988" y="1630920"/>
                  <a:pt x="946404" y="1630336"/>
                  <a:pt x="946404" y="1629167"/>
                </a:cubicBezTo>
                <a:cubicBezTo>
                  <a:pt x="945236" y="1629167"/>
                  <a:pt x="944652" y="1627999"/>
                  <a:pt x="944652" y="1625662"/>
                </a:cubicBezTo>
                <a:cubicBezTo>
                  <a:pt x="943483" y="1626830"/>
                  <a:pt x="942899" y="1628583"/>
                  <a:pt x="942899" y="1630920"/>
                </a:cubicBezTo>
                <a:lnTo>
                  <a:pt x="918363" y="1632672"/>
                </a:lnTo>
                <a:cubicBezTo>
                  <a:pt x="913689" y="1636178"/>
                  <a:pt x="909015" y="1638514"/>
                  <a:pt x="904342" y="1639683"/>
                </a:cubicBezTo>
                <a:cubicBezTo>
                  <a:pt x="897331" y="1642020"/>
                  <a:pt x="890905" y="1643188"/>
                  <a:pt x="885063" y="1643188"/>
                </a:cubicBezTo>
                <a:lnTo>
                  <a:pt x="871042" y="1643188"/>
                </a:lnTo>
                <a:lnTo>
                  <a:pt x="844753" y="1653704"/>
                </a:lnTo>
                <a:cubicBezTo>
                  <a:pt x="841248" y="1656040"/>
                  <a:pt x="837159" y="1656040"/>
                  <a:pt x="832485" y="1653704"/>
                </a:cubicBezTo>
                <a:cubicBezTo>
                  <a:pt x="830148" y="1652535"/>
                  <a:pt x="827227" y="1652535"/>
                  <a:pt x="823722" y="1653704"/>
                </a:cubicBezTo>
                <a:cubicBezTo>
                  <a:pt x="816712" y="1654872"/>
                  <a:pt x="805612" y="1655456"/>
                  <a:pt x="790423" y="1655456"/>
                </a:cubicBezTo>
                <a:lnTo>
                  <a:pt x="767639" y="1650198"/>
                </a:lnTo>
                <a:cubicBezTo>
                  <a:pt x="765302" y="1649030"/>
                  <a:pt x="762965" y="1647277"/>
                  <a:pt x="760629" y="1644941"/>
                </a:cubicBezTo>
                <a:lnTo>
                  <a:pt x="750113" y="1632672"/>
                </a:lnTo>
                <a:lnTo>
                  <a:pt x="746608" y="1623909"/>
                </a:lnTo>
                <a:cubicBezTo>
                  <a:pt x="744271" y="1619236"/>
                  <a:pt x="743103" y="1615731"/>
                  <a:pt x="743103" y="1613394"/>
                </a:cubicBezTo>
                <a:lnTo>
                  <a:pt x="743103" y="1608136"/>
                </a:lnTo>
                <a:cubicBezTo>
                  <a:pt x="744271" y="1604631"/>
                  <a:pt x="743103" y="1599957"/>
                  <a:pt x="739597" y="1594115"/>
                </a:cubicBezTo>
                <a:cubicBezTo>
                  <a:pt x="738429" y="1592947"/>
                  <a:pt x="737845" y="1591194"/>
                  <a:pt x="737845" y="1588857"/>
                </a:cubicBezTo>
                <a:cubicBezTo>
                  <a:pt x="739013" y="1586521"/>
                  <a:pt x="739597" y="1583600"/>
                  <a:pt x="739597" y="1580094"/>
                </a:cubicBezTo>
                <a:lnTo>
                  <a:pt x="743103" y="1541537"/>
                </a:lnTo>
                <a:cubicBezTo>
                  <a:pt x="744271" y="1528685"/>
                  <a:pt x="744271" y="1519338"/>
                  <a:pt x="743103" y="1513496"/>
                </a:cubicBezTo>
                <a:lnTo>
                  <a:pt x="743103" y="1509990"/>
                </a:lnTo>
                <a:cubicBezTo>
                  <a:pt x="743103" y="1504148"/>
                  <a:pt x="741350" y="1500643"/>
                  <a:pt x="737845" y="1499475"/>
                </a:cubicBezTo>
                <a:lnTo>
                  <a:pt x="720319" y="1483701"/>
                </a:lnTo>
                <a:lnTo>
                  <a:pt x="685267" y="1459165"/>
                </a:lnTo>
                <a:lnTo>
                  <a:pt x="674751" y="1448649"/>
                </a:lnTo>
                <a:cubicBezTo>
                  <a:pt x="668909" y="1445144"/>
                  <a:pt x="665988" y="1440471"/>
                  <a:pt x="665988" y="1434629"/>
                </a:cubicBezTo>
                <a:cubicBezTo>
                  <a:pt x="664820" y="1429955"/>
                  <a:pt x="661899" y="1424113"/>
                  <a:pt x="657225" y="1417103"/>
                </a:cubicBezTo>
                <a:cubicBezTo>
                  <a:pt x="656057" y="1417103"/>
                  <a:pt x="655473" y="1416518"/>
                  <a:pt x="655473" y="1415350"/>
                </a:cubicBezTo>
                <a:lnTo>
                  <a:pt x="644957" y="1406587"/>
                </a:lnTo>
                <a:cubicBezTo>
                  <a:pt x="643789" y="1405419"/>
                  <a:pt x="642620" y="1404834"/>
                  <a:pt x="641452" y="1404834"/>
                </a:cubicBezTo>
                <a:cubicBezTo>
                  <a:pt x="639115" y="1403666"/>
                  <a:pt x="636778" y="1401913"/>
                  <a:pt x="634441" y="1399577"/>
                </a:cubicBezTo>
                <a:cubicBezTo>
                  <a:pt x="629768" y="1392566"/>
                  <a:pt x="625094" y="1386724"/>
                  <a:pt x="620421" y="1382051"/>
                </a:cubicBezTo>
                <a:lnTo>
                  <a:pt x="590626" y="1352256"/>
                </a:lnTo>
                <a:cubicBezTo>
                  <a:pt x="585953" y="1345246"/>
                  <a:pt x="581863" y="1340572"/>
                  <a:pt x="578358" y="1338236"/>
                </a:cubicBezTo>
                <a:lnTo>
                  <a:pt x="522275" y="1283905"/>
                </a:lnTo>
                <a:lnTo>
                  <a:pt x="515265" y="1308441"/>
                </a:lnTo>
                <a:cubicBezTo>
                  <a:pt x="510591" y="1320125"/>
                  <a:pt x="508254" y="1328888"/>
                  <a:pt x="508254" y="1334730"/>
                </a:cubicBezTo>
                <a:lnTo>
                  <a:pt x="495986" y="1390814"/>
                </a:lnTo>
                <a:cubicBezTo>
                  <a:pt x="493649" y="1400161"/>
                  <a:pt x="492481" y="1407755"/>
                  <a:pt x="492481" y="1413597"/>
                </a:cubicBezTo>
                <a:lnTo>
                  <a:pt x="488976" y="1436381"/>
                </a:lnTo>
                <a:cubicBezTo>
                  <a:pt x="486639" y="1445728"/>
                  <a:pt x="485470" y="1452739"/>
                  <a:pt x="485470" y="1457412"/>
                </a:cubicBezTo>
                <a:lnTo>
                  <a:pt x="483718" y="1469681"/>
                </a:lnTo>
                <a:cubicBezTo>
                  <a:pt x="481381" y="1476691"/>
                  <a:pt x="480213" y="1482533"/>
                  <a:pt x="480213" y="1487207"/>
                </a:cubicBezTo>
                <a:lnTo>
                  <a:pt x="480213" y="1492464"/>
                </a:lnTo>
                <a:cubicBezTo>
                  <a:pt x="477876" y="1495970"/>
                  <a:pt x="477876" y="1498891"/>
                  <a:pt x="480213" y="1501227"/>
                </a:cubicBezTo>
                <a:cubicBezTo>
                  <a:pt x="482549" y="1504733"/>
                  <a:pt x="483718" y="1509990"/>
                  <a:pt x="483718" y="1517001"/>
                </a:cubicBezTo>
                <a:cubicBezTo>
                  <a:pt x="482549" y="1518169"/>
                  <a:pt x="481965" y="1520506"/>
                  <a:pt x="481965" y="1524011"/>
                </a:cubicBezTo>
                <a:cubicBezTo>
                  <a:pt x="481965" y="1526348"/>
                  <a:pt x="480797" y="1529853"/>
                  <a:pt x="478460" y="1534527"/>
                </a:cubicBezTo>
                <a:lnTo>
                  <a:pt x="476707" y="1539785"/>
                </a:lnTo>
                <a:cubicBezTo>
                  <a:pt x="475539" y="1543290"/>
                  <a:pt x="474371" y="1545627"/>
                  <a:pt x="473202" y="1546795"/>
                </a:cubicBezTo>
                <a:cubicBezTo>
                  <a:pt x="474371" y="1551469"/>
                  <a:pt x="473202" y="1556726"/>
                  <a:pt x="469697" y="1562568"/>
                </a:cubicBezTo>
                <a:lnTo>
                  <a:pt x="466192" y="1569579"/>
                </a:lnTo>
                <a:cubicBezTo>
                  <a:pt x="462687" y="1577758"/>
                  <a:pt x="457429" y="1584184"/>
                  <a:pt x="450418" y="1588857"/>
                </a:cubicBezTo>
                <a:cubicBezTo>
                  <a:pt x="448082" y="1591194"/>
                  <a:pt x="441071" y="1593531"/>
                  <a:pt x="429387" y="1595868"/>
                </a:cubicBezTo>
                <a:lnTo>
                  <a:pt x="418872" y="1601126"/>
                </a:lnTo>
                <a:cubicBezTo>
                  <a:pt x="418872" y="1599957"/>
                  <a:pt x="417119" y="1601126"/>
                  <a:pt x="413614" y="1604631"/>
                </a:cubicBezTo>
                <a:cubicBezTo>
                  <a:pt x="407772" y="1604631"/>
                  <a:pt x="404267" y="1605215"/>
                  <a:pt x="403098" y="1606383"/>
                </a:cubicBezTo>
                <a:lnTo>
                  <a:pt x="401346" y="1606383"/>
                </a:lnTo>
                <a:cubicBezTo>
                  <a:pt x="406019" y="1607552"/>
                  <a:pt x="398425" y="1608136"/>
                  <a:pt x="378562" y="1608136"/>
                </a:cubicBezTo>
                <a:lnTo>
                  <a:pt x="301447" y="1581847"/>
                </a:lnTo>
                <a:cubicBezTo>
                  <a:pt x="299111" y="1581847"/>
                  <a:pt x="297358" y="1581263"/>
                  <a:pt x="296190" y="1580094"/>
                </a:cubicBezTo>
                <a:lnTo>
                  <a:pt x="241859" y="1559063"/>
                </a:lnTo>
                <a:cubicBezTo>
                  <a:pt x="238354" y="1556726"/>
                  <a:pt x="233680" y="1556142"/>
                  <a:pt x="227838" y="1557311"/>
                </a:cubicBezTo>
                <a:lnTo>
                  <a:pt x="226086" y="1557311"/>
                </a:lnTo>
                <a:cubicBezTo>
                  <a:pt x="220244" y="1558479"/>
                  <a:pt x="213817" y="1556726"/>
                  <a:pt x="206807" y="1552053"/>
                </a:cubicBezTo>
                <a:lnTo>
                  <a:pt x="203302" y="1552053"/>
                </a:lnTo>
                <a:cubicBezTo>
                  <a:pt x="198628" y="1552053"/>
                  <a:pt x="195707" y="1550884"/>
                  <a:pt x="194539" y="1548548"/>
                </a:cubicBezTo>
                <a:cubicBezTo>
                  <a:pt x="192202" y="1547379"/>
                  <a:pt x="190449" y="1545627"/>
                  <a:pt x="189281" y="1543290"/>
                </a:cubicBezTo>
                <a:cubicBezTo>
                  <a:pt x="186944" y="1539785"/>
                  <a:pt x="185192" y="1538032"/>
                  <a:pt x="184023" y="1538032"/>
                </a:cubicBezTo>
                <a:lnTo>
                  <a:pt x="182271" y="1532774"/>
                </a:lnTo>
                <a:cubicBezTo>
                  <a:pt x="182271" y="1524595"/>
                  <a:pt x="178765" y="1517001"/>
                  <a:pt x="171755" y="1509990"/>
                </a:cubicBezTo>
                <a:cubicBezTo>
                  <a:pt x="172923" y="1509990"/>
                  <a:pt x="173508" y="1508822"/>
                  <a:pt x="173508" y="1506485"/>
                </a:cubicBezTo>
                <a:lnTo>
                  <a:pt x="171755" y="1501227"/>
                </a:lnTo>
                <a:cubicBezTo>
                  <a:pt x="170587" y="1496554"/>
                  <a:pt x="170587" y="1491880"/>
                  <a:pt x="171755" y="1487207"/>
                </a:cubicBezTo>
                <a:cubicBezTo>
                  <a:pt x="171755" y="1484870"/>
                  <a:pt x="172923" y="1481365"/>
                  <a:pt x="175260" y="1476691"/>
                </a:cubicBezTo>
                <a:cubicBezTo>
                  <a:pt x="175260" y="1475523"/>
                  <a:pt x="175844" y="1474354"/>
                  <a:pt x="177013" y="1473186"/>
                </a:cubicBezTo>
                <a:cubicBezTo>
                  <a:pt x="177013" y="1467344"/>
                  <a:pt x="178765" y="1462670"/>
                  <a:pt x="182271" y="1459165"/>
                </a:cubicBezTo>
                <a:lnTo>
                  <a:pt x="184023" y="1455660"/>
                </a:lnTo>
                <a:lnTo>
                  <a:pt x="184023" y="1373288"/>
                </a:lnTo>
                <a:lnTo>
                  <a:pt x="189281" y="1159470"/>
                </a:lnTo>
                <a:cubicBezTo>
                  <a:pt x="189281" y="1141944"/>
                  <a:pt x="188697" y="1128508"/>
                  <a:pt x="187528" y="1119161"/>
                </a:cubicBezTo>
                <a:lnTo>
                  <a:pt x="171755" y="829982"/>
                </a:lnTo>
                <a:cubicBezTo>
                  <a:pt x="171755" y="820634"/>
                  <a:pt x="170587" y="805445"/>
                  <a:pt x="168250" y="784414"/>
                </a:cubicBezTo>
                <a:lnTo>
                  <a:pt x="162992" y="737094"/>
                </a:lnTo>
                <a:lnTo>
                  <a:pt x="147219" y="735341"/>
                </a:lnTo>
                <a:cubicBezTo>
                  <a:pt x="143713" y="736510"/>
                  <a:pt x="140208" y="736510"/>
                  <a:pt x="136703" y="735341"/>
                </a:cubicBezTo>
                <a:lnTo>
                  <a:pt x="119177" y="728331"/>
                </a:lnTo>
                <a:cubicBezTo>
                  <a:pt x="118009" y="727162"/>
                  <a:pt x="115088" y="726578"/>
                  <a:pt x="110414" y="726578"/>
                </a:cubicBezTo>
                <a:cubicBezTo>
                  <a:pt x="109246" y="725410"/>
                  <a:pt x="107493" y="724826"/>
                  <a:pt x="105156" y="724826"/>
                </a:cubicBezTo>
                <a:lnTo>
                  <a:pt x="87630" y="717815"/>
                </a:lnTo>
                <a:cubicBezTo>
                  <a:pt x="79451" y="715478"/>
                  <a:pt x="73609" y="713142"/>
                  <a:pt x="70104" y="710805"/>
                </a:cubicBezTo>
                <a:lnTo>
                  <a:pt x="49073" y="700289"/>
                </a:lnTo>
                <a:lnTo>
                  <a:pt x="29794" y="674000"/>
                </a:lnTo>
                <a:lnTo>
                  <a:pt x="24537" y="658227"/>
                </a:lnTo>
                <a:cubicBezTo>
                  <a:pt x="24537" y="655890"/>
                  <a:pt x="23368" y="652385"/>
                  <a:pt x="21031" y="647711"/>
                </a:cubicBezTo>
                <a:lnTo>
                  <a:pt x="8763" y="631938"/>
                </a:lnTo>
                <a:lnTo>
                  <a:pt x="7011" y="633690"/>
                </a:lnTo>
                <a:cubicBezTo>
                  <a:pt x="4674" y="624343"/>
                  <a:pt x="3505" y="617917"/>
                  <a:pt x="3505" y="614412"/>
                </a:cubicBezTo>
                <a:cubicBezTo>
                  <a:pt x="3505" y="613243"/>
                  <a:pt x="2921" y="612659"/>
                  <a:pt x="1753" y="612659"/>
                </a:cubicBezTo>
                <a:cubicBezTo>
                  <a:pt x="584" y="610322"/>
                  <a:pt x="0" y="605065"/>
                  <a:pt x="0" y="596886"/>
                </a:cubicBezTo>
                <a:cubicBezTo>
                  <a:pt x="2337" y="586370"/>
                  <a:pt x="5842" y="579360"/>
                  <a:pt x="10516" y="575855"/>
                </a:cubicBezTo>
                <a:lnTo>
                  <a:pt x="15774" y="567092"/>
                </a:lnTo>
                <a:cubicBezTo>
                  <a:pt x="15774" y="568260"/>
                  <a:pt x="17526" y="565339"/>
                  <a:pt x="21031" y="558329"/>
                </a:cubicBezTo>
                <a:lnTo>
                  <a:pt x="19279" y="556576"/>
                </a:lnTo>
                <a:cubicBezTo>
                  <a:pt x="19279" y="555408"/>
                  <a:pt x="19863" y="554823"/>
                  <a:pt x="21031" y="554823"/>
                </a:cubicBezTo>
                <a:cubicBezTo>
                  <a:pt x="25705" y="552487"/>
                  <a:pt x="29210" y="550150"/>
                  <a:pt x="31547" y="547813"/>
                </a:cubicBezTo>
                <a:cubicBezTo>
                  <a:pt x="33884" y="545476"/>
                  <a:pt x="36221" y="544308"/>
                  <a:pt x="38557" y="544308"/>
                </a:cubicBezTo>
                <a:lnTo>
                  <a:pt x="38557" y="540803"/>
                </a:lnTo>
                <a:cubicBezTo>
                  <a:pt x="36221" y="536129"/>
                  <a:pt x="37389" y="533792"/>
                  <a:pt x="42063" y="533792"/>
                </a:cubicBezTo>
                <a:lnTo>
                  <a:pt x="50826" y="530287"/>
                </a:lnTo>
                <a:cubicBezTo>
                  <a:pt x="50826" y="525613"/>
                  <a:pt x="49657" y="522108"/>
                  <a:pt x="47320" y="519771"/>
                </a:cubicBezTo>
                <a:cubicBezTo>
                  <a:pt x="60173" y="517435"/>
                  <a:pt x="77115" y="511593"/>
                  <a:pt x="98146" y="502245"/>
                </a:cubicBezTo>
                <a:cubicBezTo>
                  <a:pt x="106325" y="499909"/>
                  <a:pt x="117424" y="495235"/>
                  <a:pt x="131445" y="488225"/>
                </a:cubicBezTo>
                <a:cubicBezTo>
                  <a:pt x="138456" y="484719"/>
                  <a:pt x="148387" y="480630"/>
                  <a:pt x="161239" y="475956"/>
                </a:cubicBezTo>
                <a:lnTo>
                  <a:pt x="191034" y="463688"/>
                </a:lnTo>
                <a:cubicBezTo>
                  <a:pt x="195707" y="461351"/>
                  <a:pt x="202133" y="459015"/>
                  <a:pt x="210312" y="456678"/>
                </a:cubicBezTo>
                <a:lnTo>
                  <a:pt x="252375" y="440904"/>
                </a:lnTo>
                <a:cubicBezTo>
                  <a:pt x="254711" y="438568"/>
                  <a:pt x="258217" y="437399"/>
                  <a:pt x="262890" y="437399"/>
                </a:cubicBezTo>
                <a:cubicBezTo>
                  <a:pt x="271069" y="435062"/>
                  <a:pt x="276911" y="432141"/>
                  <a:pt x="280416" y="428636"/>
                </a:cubicBezTo>
                <a:lnTo>
                  <a:pt x="313716" y="414615"/>
                </a:lnTo>
                <a:cubicBezTo>
                  <a:pt x="320726" y="414615"/>
                  <a:pt x="328905" y="413447"/>
                  <a:pt x="338252" y="411110"/>
                </a:cubicBezTo>
                <a:cubicBezTo>
                  <a:pt x="349936" y="408773"/>
                  <a:pt x="363373" y="409358"/>
                  <a:pt x="378562" y="412863"/>
                </a:cubicBezTo>
                <a:cubicBezTo>
                  <a:pt x="382067" y="412863"/>
                  <a:pt x="385572" y="414615"/>
                  <a:pt x="389077" y="418121"/>
                </a:cubicBezTo>
                <a:cubicBezTo>
                  <a:pt x="396088" y="422794"/>
                  <a:pt x="401346" y="426884"/>
                  <a:pt x="404851" y="430389"/>
                </a:cubicBezTo>
                <a:lnTo>
                  <a:pt x="424129" y="458430"/>
                </a:lnTo>
                <a:cubicBezTo>
                  <a:pt x="424129" y="460767"/>
                  <a:pt x="425298" y="461936"/>
                  <a:pt x="427635" y="461936"/>
                </a:cubicBezTo>
                <a:lnTo>
                  <a:pt x="436398" y="479462"/>
                </a:lnTo>
                <a:cubicBezTo>
                  <a:pt x="439903" y="480630"/>
                  <a:pt x="442240" y="482967"/>
                  <a:pt x="443408" y="486472"/>
                </a:cubicBezTo>
                <a:cubicBezTo>
                  <a:pt x="448082" y="491146"/>
                  <a:pt x="451587" y="494067"/>
                  <a:pt x="453924" y="495235"/>
                </a:cubicBezTo>
                <a:cubicBezTo>
                  <a:pt x="455092" y="495235"/>
                  <a:pt x="456260" y="495819"/>
                  <a:pt x="457429" y="496988"/>
                </a:cubicBezTo>
                <a:lnTo>
                  <a:pt x="462687" y="503998"/>
                </a:lnTo>
                <a:cubicBezTo>
                  <a:pt x="465023" y="506335"/>
                  <a:pt x="466776" y="508672"/>
                  <a:pt x="467944" y="511008"/>
                </a:cubicBezTo>
                <a:cubicBezTo>
                  <a:pt x="469113" y="512177"/>
                  <a:pt x="470281" y="514514"/>
                  <a:pt x="471450" y="518019"/>
                </a:cubicBezTo>
                <a:cubicBezTo>
                  <a:pt x="473786" y="521524"/>
                  <a:pt x="474955" y="524445"/>
                  <a:pt x="474955" y="526782"/>
                </a:cubicBezTo>
                <a:cubicBezTo>
                  <a:pt x="474955" y="527950"/>
                  <a:pt x="476123" y="529703"/>
                  <a:pt x="478460" y="532040"/>
                </a:cubicBezTo>
                <a:lnTo>
                  <a:pt x="467944" y="404100"/>
                </a:lnTo>
                <a:lnTo>
                  <a:pt x="466192" y="288428"/>
                </a:lnTo>
                <a:cubicBezTo>
                  <a:pt x="466192" y="283755"/>
                  <a:pt x="467360" y="280249"/>
                  <a:pt x="469697" y="277913"/>
                </a:cubicBezTo>
                <a:cubicBezTo>
                  <a:pt x="469697" y="276744"/>
                  <a:pt x="470865" y="274992"/>
                  <a:pt x="473202" y="272655"/>
                </a:cubicBezTo>
                <a:lnTo>
                  <a:pt x="476707" y="272655"/>
                </a:lnTo>
                <a:cubicBezTo>
                  <a:pt x="476707" y="271486"/>
                  <a:pt x="477876" y="269734"/>
                  <a:pt x="480213" y="267397"/>
                </a:cubicBezTo>
                <a:lnTo>
                  <a:pt x="480213" y="260387"/>
                </a:lnTo>
                <a:cubicBezTo>
                  <a:pt x="482549" y="261555"/>
                  <a:pt x="484886" y="262139"/>
                  <a:pt x="487223" y="262139"/>
                </a:cubicBezTo>
                <a:cubicBezTo>
                  <a:pt x="488391" y="262139"/>
                  <a:pt x="488976" y="261555"/>
                  <a:pt x="488976" y="260387"/>
                </a:cubicBezTo>
                <a:lnTo>
                  <a:pt x="499491" y="242860"/>
                </a:lnTo>
                <a:lnTo>
                  <a:pt x="508254" y="242860"/>
                </a:lnTo>
                <a:cubicBezTo>
                  <a:pt x="508254" y="233513"/>
                  <a:pt x="509423" y="231176"/>
                  <a:pt x="511759" y="235850"/>
                </a:cubicBezTo>
                <a:lnTo>
                  <a:pt x="525780" y="223582"/>
                </a:lnTo>
                <a:cubicBezTo>
                  <a:pt x="532791" y="209561"/>
                  <a:pt x="538633" y="199046"/>
                  <a:pt x="543306" y="192035"/>
                </a:cubicBezTo>
                <a:cubicBezTo>
                  <a:pt x="545643" y="187362"/>
                  <a:pt x="553238" y="175678"/>
                  <a:pt x="566090" y="156983"/>
                </a:cubicBezTo>
                <a:cubicBezTo>
                  <a:pt x="588290" y="123100"/>
                  <a:pt x="601726" y="103237"/>
                  <a:pt x="606400" y="97395"/>
                </a:cubicBezTo>
                <a:cubicBezTo>
                  <a:pt x="609905" y="89216"/>
                  <a:pt x="615163" y="82790"/>
                  <a:pt x="622173" y="78116"/>
                </a:cubicBezTo>
                <a:cubicBezTo>
                  <a:pt x="629184" y="71106"/>
                  <a:pt x="633857" y="64680"/>
                  <a:pt x="636194" y="58838"/>
                </a:cubicBezTo>
                <a:lnTo>
                  <a:pt x="637947" y="57085"/>
                </a:lnTo>
                <a:cubicBezTo>
                  <a:pt x="640283" y="52411"/>
                  <a:pt x="643204" y="51827"/>
                  <a:pt x="646710" y="55332"/>
                </a:cubicBezTo>
                <a:lnTo>
                  <a:pt x="648462" y="55332"/>
                </a:lnTo>
                <a:cubicBezTo>
                  <a:pt x="649631" y="54164"/>
                  <a:pt x="651383" y="50659"/>
                  <a:pt x="653720" y="44817"/>
                </a:cubicBezTo>
                <a:cubicBezTo>
                  <a:pt x="656057" y="47154"/>
                  <a:pt x="657809" y="48322"/>
                  <a:pt x="658978" y="48322"/>
                </a:cubicBezTo>
                <a:cubicBezTo>
                  <a:pt x="660146" y="47154"/>
                  <a:pt x="660730" y="45401"/>
                  <a:pt x="660730" y="43064"/>
                </a:cubicBezTo>
                <a:cubicBezTo>
                  <a:pt x="663067" y="40727"/>
                  <a:pt x="664820" y="39559"/>
                  <a:pt x="665988" y="39559"/>
                </a:cubicBezTo>
                <a:cubicBezTo>
                  <a:pt x="670662" y="37222"/>
                  <a:pt x="673583" y="34885"/>
                  <a:pt x="674751" y="32548"/>
                </a:cubicBezTo>
                <a:cubicBezTo>
                  <a:pt x="675920" y="31380"/>
                  <a:pt x="677088" y="30796"/>
                  <a:pt x="678256" y="30796"/>
                </a:cubicBezTo>
                <a:lnTo>
                  <a:pt x="704545" y="20280"/>
                </a:lnTo>
                <a:cubicBezTo>
                  <a:pt x="722071" y="14438"/>
                  <a:pt x="733171" y="11517"/>
                  <a:pt x="737845" y="11517"/>
                </a:cubicBezTo>
                <a:lnTo>
                  <a:pt x="762381" y="11517"/>
                </a:lnTo>
                <a:cubicBezTo>
                  <a:pt x="768223" y="11517"/>
                  <a:pt x="773481" y="12686"/>
                  <a:pt x="778155" y="15022"/>
                </a:cubicBezTo>
                <a:lnTo>
                  <a:pt x="792175" y="22033"/>
                </a:lnTo>
                <a:lnTo>
                  <a:pt x="802691" y="32548"/>
                </a:lnTo>
                <a:cubicBezTo>
                  <a:pt x="805028" y="34885"/>
                  <a:pt x="807949" y="38975"/>
                  <a:pt x="811454" y="44817"/>
                </a:cubicBezTo>
                <a:lnTo>
                  <a:pt x="820217" y="58838"/>
                </a:lnTo>
                <a:cubicBezTo>
                  <a:pt x="821385" y="60006"/>
                  <a:pt x="821970" y="61174"/>
                  <a:pt x="821970" y="62343"/>
                </a:cubicBezTo>
                <a:cubicBezTo>
                  <a:pt x="826643" y="68185"/>
                  <a:pt x="831317" y="76948"/>
                  <a:pt x="835990" y="88632"/>
                </a:cubicBezTo>
                <a:cubicBezTo>
                  <a:pt x="838327" y="93305"/>
                  <a:pt x="839496" y="100316"/>
                  <a:pt x="839496" y="109663"/>
                </a:cubicBezTo>
                <a:lnTo>
                  <a:pt x="839496" y="114921"/>
                </a:lnTo>
                <a:cubicBezTo>
                  <a:pt x="843001" y="121931"/>
                  <a:pt x="844753" y="128357"/>
                  <a:pt x="844753" y="134199"/>
                </a:cubicBezTo>
                <a:cubicBezTo>
                  <a:pt x="843585" y="135368"/>
                  <a:pt x="843001" y="137705"/>
                  <a:pt x="843001" y="141210"/>
                </a:cubicBezTo>
                <a:cubicBezTo>
                  <a:pt x="844169" y="147052"/>
                  <a:pt x="843585" y="155815"/>
                  <a:pt x="841248" y="167499"/>
                </a:cubicBezTo>
                <a:cubicBezTo>
                  <a:pt x="841248" y="172172"/>
                  <a:pt x="838911" y="175678"/>
                  <a:pt x="834238" y="178014"/>
                </a:cubicBezTo>
                <a:lnTo>
                  <a:pt x="809701" y="197293"/>
                </a:lnTo>
                <a:cubicBezTo>
                  <a:pt x="807365" y="198461"/>
                  <a:pt x="804444" y="201967"/>
                  <a:pt x="800938" y="207809"/>
                </a:cubicBezTo>
                <a:lnTo>
                  <a:pt x="806196" y="209561"/>
                </a:lnTo>
                <a:cubicBezTo>
                  <a:pt x="815543" y="207224"/>
                  <a:pt x="821970" y="206056"/>
                  <a:pt x="825475" y="206056"/>
                </a:cubicBezTo>
                <a:cubicBezTo>
                  <a:pt x="826643" y="206056"/>
                  <a:pt x="827812" y="205472"/>
                  <a:pt x="828980" y="204303"/>
                </a:cubicBezTo>
                <a:cubicBezTo>
                  <a:pt x="832485" y="201967"/>
                  <a:pt x="835406" y="201967"/>
                  <a:pt x="837743" y="204303"/>
                </a:cubicBezTo>
                <a:cubicBezTo>
                  <a:pt x="842417" y="200798"/>
                  <a:pt x="845338" y="197877"/>
                  <a:pt x="846506" y="195540"/>
                </a:cubicBezTo>
                <a:cubicBezTo>
                  <a:pt x="852348" y="192035"/>
                  <a:pt x="855269" y="190867"/>
                  <a:pt x="855269" y="192035"/>
                </a:cubicBezTo>
                <a:cubicBezTo>
                  <a:pt x="856437" y="190867"/>
                  <a:pt x="858774" y="190283"/>
                  <a:pt x="862279" y="190283"/>
                </a:cubicBezTo>
                <a:cubicBezTo>
                  <a:pt x="863448" y="191451"/>
                  <a:pt x="865200" y="192035"/>
                  <a:pt x="867537" y="192035"/>
                </a:cubicBezTo>
                <a:cubicBezTo>
                  <a:pt x="869874" y="192035"/>
                  <a:pt x="871627" y="190283"/>
                  <a:pt x="872795" y="186777"/>
                </a:cubicBezTo>
                <a:cubicBezTo>
                  <a:pt x="878637" y="186777"/>
                  <a:pt x="882142" y="185609"/>
                  <a:pt x="883311" y="183272"/>
                </a:cubicBezTo>
                <a:cubicBezTo>
                  <a:pt x="885647" y="183272"/>
                  <a:pt x="886816" y="182688"/>
                  <a:pt x="886816" y="181519"/>
                </a:cubicBezTo>
                <a:cubicBezTo>
                  <a:pt x="889153" y="181519"/>
                  <a:pt x="892658" y="180351"/>
                  <a:pt x="897331" y="178014"/>
                </a:cubicBezTo>
                <a:lnTo>
                  <a:pt x="913105" y="172756"/>
                </a:lnTo>
                <a:cubicBezTo>
                  <a:pt x="921284" y="169251"/>
                  <a:pt x="930047" y="168083"/>
                  <a:pt x="939394" y="169251"/>
                </a:cubicBezTo>
                <a:lnTo>
                  <a:pt x="970941" y="179767"/>
                </a:lnTo>
                <a:cubicBezTo>
                  <a:pt x="979119" y="187946"/>
                  <a:pt x="986714" y="197293"/>
                  <a:pt x="993724" y="207809"/>
                </a:cubicBezTo>
                <a:lnTo>
                  <a:pt x="1002487" y="216572"/>
                </a:lnTo>
                <a:cubicBezTo>
                  <a:pt x="1010666" y="222413"/>
                  <a:pt x="1015340" y="225335"/>
                  <a:pt x="1016508" y="225335"/>
                </a:cubicBezTo>
                <a:lnTo>
                  <a:pt x="1034034" y="244613"/>
                </a:lnTo>
                <a:cubicBezTo>
                  <a:pt x="1035203" y="248118"/>
                  <a:pt x="1037539" y="250455"/>
                  <a:pt x="1041045" y="251623"/>
                </a:cubicBezTo>
                <a:cubicBezTo>
                  <a:pt x="1041045" y="253960"/>
                  <a:pt x="1042213" y="255129"/>
                  <a:pt x="1044550" y="255129"/>
                </a:cubicBezTo>
                <a:cubicBezTo>
                  <a:pt x="1046887" y="257466"/>
                  <a:pt x="1048055" y="259802"/>
                  <a:pt x="1048055" y="262139"/>
                </a:cubicBezTo>
                <a:cubicBezTo>
                  <a:pt x="1051560" y="264476"/>
                  <a:pt x="1054481" y="268565"/>
                  <a:pt x="1056818" y="274407"/>
                </a:cubicBezTo>
                <a:cubicBezTo>
                  <a:pt x="1059155" y="281418"/>
                  <a:pt x="1061492" y="286091"/>
                  <a:pt x="1063828" y="288428"/>
                </a:cubicBezTo>
                <a:cubicBezTo>
                  <a:pt x="1064997" y="288428"/>
                  <a:pt x="1066749" y="291349"/>
                  <a:pt x="1069086" y="297191"/>
                </a:cubicBezTo>
                <a:cubicBezTo>
                  <a:pt x="1069086" y="299528"/>
                  <a:pt x="1070255" y="303033"/>
                  <a:pt x="1072591" y="307707"/>
                </a:cubicBezTo>
                <a:cubicBezTo>
                  <a:pt x="1074928" y="312380"/>
                  <a:pt x="1076097" y="315886"/>
                  <a:pt x="1076097" y="318222"/>
                </a:cubicBezTo>
                <a:lnTo>
                  <a:pt x="1076097" y="319975"/>
                </a:lnTo>
                <a:cubicBezTo>
                  <a:pt x="1078433" y="322312"/>
                  <a:pt x="1079602" y="328154"/>
                  <a:pt x="1079602" y="337501"/>
                </a:cubicBezTo>
                <a:lnTo>
                  <a:pt x="1077849" y="363790"/>
                </a:lnTo>
                <a:lnTo>
                  <a:pt x="1070839" y="374306"/>
                </a:lnTo>
                <a:cubicBezTo>
                  <a:pt x="1069670" y="378979"/>
                  <a:pt x="1065581" y="383653"/>
                  <a:pt x="1058571" y="388326"/>
                </a:cubicBezTo>
                <a:lnTo>
                  <a:pt x="1049808" y="391832"/>
                </a:lnTo>
                <a:lnTo>
                  <a:pt x="1002487" y="393584"/>
                </a:lnTo>
                <a:cubicBezTo>
                  <a:pt x="1002487" y="397089"/>
                  <a:pt x="1001903" y="400010"/>
                  <a:pt x="1000735" y="402347"/>
                </a:cubicBezTo>
                <a:cubicBezTo>
                  <a:pt x="999566" y="405852"/>
                  <a:pt x="998982" y="411694"/>
                  <a:pt x="998982" y="419873"/>
                </a:cubicBezTo>
                <a:lnTo>
                  <a:pt x="997230" y="454925"/>
                </a:lnTo>
                <a:cubicBezTo>
                  <a:pt x="997230" y="467778"/>
                  <a:pt x="997814" y="477125"/>
                  <a:pt x="998982" y="482967"/>
                </a:cubicBezTo>
                <a:lnTo>
                  <a:pt x="997230" y="558329"/>
                </a:lnTo>
                <a:lnTo>
                  <a:pt x="1041045" y="554823"/>
                </a:lnTo>
                <a:cubicBezTo>
                  <a:pt x="1044550" y="553655"/>
                  <a:pt x="1049808" y="553071"/>
                  <a:pt x="1056818" y="553071"/>
                </a:cubicBezTo>
                <a:lnTo>
                  <a:pt x="1114654" y="546060"/>
                </a:lnTo>
                <a:cubicBezTo>
                  <a:pt x="1115822" y="544892"/>
                  <a:pt x="1116406" y="542555"/>
                  <a:pt x="1116406" y="539050"/>
                </a:cubicBezTo>
                <a:cubicBezTo>
                  <a:pt x="1117575" y="529703"/>
                  <a:pt x="1118159" y="515682"/>
                  <a:pt x="1118159" y="496988"/>
                </a:cubicBezTo>
                <a:lnTo>
                  <a:pt x="1121664" y="416368"/>
                </a:lnTo>
                <a:cubicBezTo>
                  <a:pt x="1122833" y="395337"/>
                  <a:pt x="1122248" y="364374"/>
                  <a:pt x="1119912" y="323480"/>
                </a:cubicBezTo>
                <a:cubicBezTo>
                  <a:pt x="1119912" y="302449"/>
                  <a:pt x="1119327" y="286676"/>
                  <a:pt x="1118159" y="276160"/>
                </a:cubicBezTo>
                <a:cubicBezTo>
                  <a:pt x="1118159" y="262139"/>
                  <a:pt x="1116991" y="241108"/>
                  <a:pt x="1114654" y="213066"/>
                </a:cubicBezTo>
                <a:lnTo>
                  <a:pt x="1114654" y="113168"/>
                </a:lnTo>
                <a:lnTo>
                  <a:pt x="1112901" y="107910"/>
                </a:lnTo>
                <a:cubicBezTo>
                  <a:pt x="1111733" y="103237"/>
                  <a:pt x="1113485" y="100900"/>
                  <a:pt x="1118159" y="100900"/>
                </a:cubicBezTo>
                <a:lnTo>
                  <a:pt x="1119912" y="100900"/>
                </a:lnTo>
                <a:lnTo>
                  <a:pt x="1121664" y="95642"/>
                </a:lnTo>
                <a:cubicBezTo>
                  <a:pt x="1120496" y="92137"/>
                  <a:pt x="1121664" y="88632"/>
                  <a:pt x="1125169" y="85127"/>
                </a:cubicBezTo>
                <a:cubicBezTo>
                  <a:pt x="1127506" y="83958"/>
                  <a:pt x="1129843" y="81037"/>
                  <a:pt x="1132180" y="76364"/>
                </a:cubicBezTo>
                <a:lnTo>
                  <a:pt x="1132180" y="74611"/>
                </a:lnTo>
                <a:cubicBezTo>
                  <a:pt x="1134517" y="72274"/>
                  <a:pt x="1135101" y="68769"/>
                  <a:pt x="1133932" y="64095"/>
                </a:cubicBezTo>
                <a:cubicBezTo>
                  <a:pt x="1136269" y="65264"/>
                  <a:pt x="1138606" y="65848"/>
                  <a:pt x="1140943" y="65848"/>
                </a:cubicBezTo>
                <a:cubicBezTo>
                  <a:pt x="1142111" y="65848"/>
                  <a:pt x="1142695" y="64680"/>
                  <a:pt x="1142695" y="62343"/>
                </a:cubicBezTo>
                <a:lnTo>
                  <a:pt x="1147953" y="62343"/>
                </a:lnTo>
                <a:cubicBezTo>
                  <a:pt x="1151459" y="58838"/>
                  <a:pt x="1153211" y="55332"/>
                  <a:pt x="1153211" y="51827"/>
                </a:cubicBezTo>
                <a:cubicBezTo>
                  <a:pt x="1156716" y="50659"/>
                  <a:pt x="1161974" y="46569"/>
                  <a:pt x="1168984" y="39559"/>
                </a:cubicBezTo>
                <a:lnTo>
                  <a:pt x="1193521" y="22033"/>
                </a:lnTo>
                <a:cubicBezTo>
                  <a:pt x="1205205" y="16191"/>
                  <a:pt x="1209294" y="13854"/>
                  <a:pt x="1205789" y="15022"/>
                </a:cubicBezTo>
                <a:cubicBezTo>
                  <a:pt x="1210463" y="12686"/>
                  <a:pt x="1214552" y="12101"/>
                  <a:pt x="1218057" y="13270"/>
                </a:cubicBezTo>
                <a:cubicBezTo>
                  <a:pt x="1219226" y="12101"/>
                  <a:pt x="1220394" y="11517"/>
                  <a:pt x="1221562" y="11517"/>
                </a:cubicBezTo>
                <a:lnTo>
                  <a:pt x="1235583" y="6260"/>
                </a:lnTo>
                <a:cubicBezTo>
                  <a:pt x="1240257" y="3339"/>
                  <a:pt x="1245369" y="1440"/>
                  <a:pt x="1250919" y="564"/>
                </a:cubicBezTo>
                <a:close/>
                <a:moveTo>
                  <a:pt x="680009" y="426884"/>
                </a:moveTo>
                <a:lnTo>
                  <a:pt x="678256" y="432141"/>
                </a:lnTo>
                <a:cubicBezTo>
                  <a:pt x="679425" y="433310"/>
                  <a:pt x="680009" y="435647"/>
                  <a:pt x="680009" y="439152"/>
                </a:cubicBezTo>
                <a:lnTo>
                  <a:pt x="680009" y="468946"/>
                </a:lnTo>
                <a:cubicBezTo>
                  <a:pt x="680009" y="472451"/>
                  <a:pt x="680593" y="474788"/>
                  <a:pt x="681762" y="475956"/>
                </a:cubicBezTo>
                <a:lnTo>
                  <a:pt x="760629" y="461936"/>
                </a:lnTo>
                <a:cubicBezTo>
                  <a:pt x="761797" y="457262"/>
                  <a:pt x="761213" y="451420"/>
                  <a:pt x="758876" y="444410"/>
                </a:cubicBezTo>
                <a:cubicBezTo>
                  <a:pt x="758876" y="439736"/>
                  <a:pt x="755955" y="438568"/>
                  <a:pt x="750113" y="440904"/>
                </a:cubicBezTo>
                <a:cubicBezTo>
                  <a:pt x="745439" y="443241"/>
                  <a:pt x="740766" y="443825"/>
                  <a:pt x="736092" y="442657"/>
                </a:cubicBezTo>
                <a:lnTo>
                  <a:pt x="699288" y="433894"/>
                </a:lnTo>
                <a:cubicBezTo>
                  <a:pt x="695782" y="431557"/>
                  <a:pt x="690525" y="429220"/>
                  <a:pt x="683514" y="426884"/>
                </a:cubicBezTo>
                <a:lnTo>
                  <a:pt x="680009" y="426884"/>
                </a:lnTo>
                <a:close/>
                <a:moveTo>
                  <a:pt x="762381" y="582865"/>
                </a:moveTo>
                <a:cubicBezTo>
                  <a:pt x="756539" y="582865"/>
                  <a:pt x="747776" y="584033"/>
                  <a:pt x="736092" y="586370"/>
                </a:cubicBezTo>
                <a:lnTo>
                  <a:pt x="683514" y="596886"/>
                </a:lnTo>
                <a:cubicBezTo>
                  <a:pt x="682346" y="602728"/>
                  <a:pt x="682930" y="609738"/>
                  <a:pt x="685267" y="617917"/>
                </a:cubicBezTo>
                <a:lnTo>
                  <a:pt x="702793" y="617917"/>
                </a:lnTo>
                <a:cubicBezTo>
                  <a:pt x="712140" y="615580"/>
                  <a:pt x="728498" y="613243"/>
                  <a:pt x="751866" y="610907"/>
                </a:cubicBezTo>
                <a:cubicBezTo>
                  <a:pt x="756539" y="610907"/>
                  <a:pt x="760044" y="610322"/>
                  <a:pt x="762381" y="609154"/>
                </a:cubicBezTo>
                <a:cubicBezTo>
                  <a:pt x="764718" y="597470"/>
                  <a:pt x="764718" y="588707"/>
                  <a:pt x="762381" y="582865"/>
                </a:cubicBezTo>
                <a:close/>
                <a:moveTo>
                  <a:pt x="485470" y="617917"/>
                </a:moveTo>
                <a:lnTo>
                  <a:pt x="464439" y="635443"/>
                </a:lnTo>
                <a:cubicBezTo>
                  <a:pt x="463271" y="636611"/>
                  <a:pt x="460934" y="637196"/>
                  <a:pt x="457429" y="637196"/>
                </a:cubicBezTo>
                <a:cubicBezTo>
                  <a:pt x="448082" y="639532"/>
                  <a:pt x="441071" y="640701"/>
                  <a:pt x="436398" y="640701"/>
                </a:cubicBezTo>
                <a:cubicBezTo>
                  <a:pt x="435229" y="643038"/>
                  <a:pt x="434645" y="646543"/>
                  <a:pt x="434645" y="651216"/>
                </a:cubicBezTo>
                <a:lnTo>
                  <a:pt x="438150" y="800187"/>
                </a:lnTo>
                <a:lnTo>
                  <a:pt x="439903" y="803693"/>
                </a:lnTo>
                <a:lnTo>
                  <a:pt x="490728" y="794930"/>
                </a:lnTo>
                <a:lnTo>
                  <a:pt x="490728" y="791424"/>
                </a:lnTo>
                <a:cubicBezTo>
                  <a:pt x="489560" y="789088"/>
                  <a:pt x="489560" y="787335"/>
                  <a:pt x="490728" y="786167"/>
                </a:cubicBezTo>
                <a:cubicBezTo>
                  <a:pt x="491897" y="784998"/>
                  <a:pt x="492481" y="783246"/>
                  <a:pt x="492481" y="780909"/>
                </a:cubicBezTo>
                <a:cubicBezTo>
                  <a:pt x="494818" y="778572"/>
                  <a:pt x="495986" y="775067"/>
                  <a:pt x="495986" y="770393"/>
                </a:cubicBezTo>
                <a:cubicBezTo>
                  <a:pt x="494818" y="766888"/>
                  <a:pt x="494233" y="762214"/>
                  <a:pt x="494233" y="756372"/>
                </a:cubicBezTo>
                <a:lnTo>
                  <a:pt x="487223" y="619670"/>
                </a:lnTo>
                <a:lnTo>
                  <a:pt x="485470" y="617917"/>
                </a:lnTo>
                <a:close/>
                <a:moveTo>
                  <a:pt x="774649" y="728331"/>
                </a:moveTo>
                <a:lnTo>
                  <a:pt x="736092" y="730083"/>
                </a:lnTo>
                <a:lnTo>
                  <a:pt x="692277" y="742352"/>
                </a:lnTo>
                <a:cubicBezTo>
                  <a:pt x="691109" y="742352"/>
                  <a:pt x="689940" y="742936"/>
                  <a:pt x="688772" y="744104"/>
                </a:cubicBezTo>
                <a:lnTo>
                  <a:pt x="688772" y="761630"/>
                </a:lnTo>
                <a:lnTo>
                  <a:pt x="750113" y="754620"/>
                </a:lnTo>
                <a:cubicBezTo>
                  <a:pt x="755955" y="754620"/>
                  <a:pt x="760044" y="754036"/>
                  <a:pt x="762381" y="752867"/>
                </a:cubicBezTo>
                <a:cubicBezTo>
                  <a:pt x="764718" y="752867"/>
                  <a:pt x="766471" y="752283"/>
                  <a:pt x="767639" y="751115"/>
                </a:cubicBezTo>
                <a:lnTo>
                  <a:pt x="767639" y="744104"/>
                </a:lnTo>
                <a:lnTo>
                  <a:pt x="772897" y="751115"/>
                </a:lnTo>
                <a:cubicBezTo>
                  <a:pt x="774065" y="751115"/>
                  <a:pt x="774649" y="749946"/>
                  <a:pt x="774649" y="747609"/>
                </a:cubicBezTo>
                <a:cubicBezTo>
                  <a:pt x="776986" y="741767"/>
                  <a:pt x="776986" y="735341"/>
                  <a:pt x="774649" y="728331"/>
                </a:cubicBezTo>
                <a:close/>
                <a:moveTo>
                  <a:pt x="1107643" y="773898"/>
                </a:moveTo>
                <a:lnTo>
                  <a:pt x="1090117" y="775651"/>
                </a:lnTo>
                <a:lnTo>
                  <a:pt x="1055065" y="784414"/>
                </a:lnTo>
                <a:cubicBezTo>
                  <a:pt x="1050392" y="784414"/>
                  <a:pt x="1047471" y="783830"/>
                  <a:pt x="1046302" y="782661"/>
                </a:cubicBezTo>
                <a:cubicBezTo>
                  <a:pt x="1045134" y="782661"/>
                  <a:pt x="1043966" y="783246"/>
                  <a:pt x="1042797" y="784414"/>
                </a:cubicBezTo>
                <a:cubicBezTo>
                  <a:pt x="1032282" y="784414"/>
                  <a:pt x="1025855" y="783830"/>
                  <a:pt x="1023519" y="782661"/>
                </a:cubicBezTo>
                <a:cubicBezTo>
                  <a:pt x="1018845" y="780325"/>
                  <a:pt x="1014171" y="779740"/>
                  <a:pt x="1009498" y="780909"/>
                </a:cubicBezTo>
                <a:lnTo>
                  <a:pt x="998982" y="777404"/>
                </a:lnTo>
                <a:lnTo>
                  <a:pt x="998982" y="877302"/>
                </a:lnTo>
                <a:lnTo>
                  <a:pt x="1046302" y="889570"/>
                </a:lnTo>
                <a:lnTo>
                  <a:pt x="1095375" y="914106"/>
                </a:lnTo>
                <a:cubicBezTo>
                  <a:pt x="1097712" y="915275"/>
                  <a:pt x="1101217" y="915859"/>
                  <a:pt x="1105891" y="915859"/>
                </a:cubicBezTo>
                <a:cubicBezTo>
                  <a:pt x="1107059" y="915859"/>
                  <a:pt x="1107643" y="914691"/>
                  <a:pt x="1107643" y="912354"/>
                </a:cubicBezTo>
                <a:lnTo>
                  <a:pt x="1107643" y="773898"/>
                </a:lnTo>
                <a:close/>
                <a:moveTo>
                  <a:pt x="634441" y="968437"/>
                </a:moveTo>
                <a:cubicBezTo>
                  <a:pt x="632105" y="969605"/>
                  <a:pt x="629768" y="970190"/>
                  <a:pt x="627431" y="970190"/>
                </a:cubicBezTo>
                <a:lnTo>
                  <a:pt x="609905" y="970190"/>
                </a:lnTo>
                <a:cubicBezTo>
                  <a:pt x="604063" y="969021"/>
                  <a:pt x="595300" y="969605"/>
                  <a:pt x="583616" y="971942"/>
                </a:cubicBezTo>
                <a:cubicBezTo>
                  <a:pt x="577774" y="971942"/>
                  <a:pt x="573100" y="973695"/>
                  <a:pt x="569595" y="977200"/>
                </a:cubicBezTo>
                <a:lnTo>
                  <a:pt x="553822" y="982458"/>
                </a:lnTo>
                <a:cubicBezTo>
                  <a:pt x="544475" y="984795"/>
                  <a:pt x="537464" y="987131"/>
                  <a:pt x="532791" y="989468"/>
                </a:cubicBezTo>
                <a:lnTo>
                  <a:pt x="525780" y="996479"/>
                </a:lnTo>
                <a:cubicBezTo>
                  <a:pt x="523443" y="1002321"/>
                  <a:pt x="522859" y="1006994"/>
                  <a:pt x="524028" y="1010499"/>
                </a:cubicBezTo>
                <a:lnTo>
                  <a:pt x="531038" y="1050809"/>
                </a:lnTo>
                <a:cubicBezTo>
                  <a:pt x="533375" y="1055483"/>
                  <a:pt x="534543" y="1060156"/>
                  <a:pt x="534543" y="1064830"/>
                </a:cubicBezTo>
                <a:lnTo>
                  <a:pt x="534543" y="1080603"/>
                </a:lnTo>
                <a:cubicBezTo>
                  <a:pt x="534543" y="1084109"/>
                  <a:pt x="535712" y="1088198"/>
                  <a:pt x="538048" y="1092872"/>
                </a:cubicBezTo>
                <a:lnTo>
                  <a:pt x="634441" y="968437"/>
                </a:lnTo>
                <a:close/>
                <a:moveTo>
                  <a:pt x="446913" y="985963"/>
                </a:moveTo>
                <a:lnTo>
                  <a:pt x="443408" y="989468"/>
                </a:lnTo>
                <a:cubicBezTo>
                  <a:pt x="444576" y="999984"/>
                  <a:pt x="445161" y="1016341"/>
                  <a:pt x="445161" y="1038541"/>
                </a:cubicBezTo>
                <a:lnTo>
                  <a:pt x="446913" y="1040294"/>
                </a:lnTo>
                <a:lnTo>
                  <a:pt x="469697" y="1001736"/>
                </a:lnTo>
                <a:cubicBezTo>
                  <a:pt x="465023" y="997063"/>
                  <a:pt x="461518" y="994142"/>
                  <a:pt x="459181" y="992973"/>
                </a:cubicBezTo>
                <a:lnTo>
                  <a:pt x="457429" y="992973"/>
                </a:lnTo>
                <a:cubicBezTo>
                  <a:pt x="456260" y="992973"/>
                  <a:pt x="454508" y="991805"/>
                  <a:pt x="452171" y="989468"/>
                </a:cubicBezTo>
                <a:cubicBezTo>
                  <a:pt x="451003" y="989468"/>
                  <a:pt x="449250" y="988300"/>
                  <a:pt x="446913" y="985963"/>
                </a:cubicBezTo>
                <a:close/>
                <a:moveTo>
                  <a:pt x="997230" y="1096377"/>
                </a:moveTo>
                <a:cubicBezTo>
                  <a:pt x="996061" y="1105724"/>
                  <a:pt x="995477" y="1120329"/>
                  <a:pt x="995477" y="1140192"/>
                </a:cubicBezTo>
                <a:lnTo>
                  <a:pt x="993724" y="1238337"/>
                </a:lnTo>
                <a:cubicBezTo>
                  <a:pt x="992556" y="1240674"/>
                  <a:pt x="993140" y="1243011"/>
                  <a:pt x="995477" y="1245348"/>
                </a:cubicBezTo>
                <a:lnTo>
                  <a:pt x="997230" y="1250606"/>
                </a:lnTo>
                <a:cubicBezTo>
                  <a:pt x="999566" y="1252942"/>
                  <a:pt x="1001319" y="1254111"/>
                  <a:pt x="1002487" y="1254111"/>
                </a:cubicBezTo>
                <a:lnTo>
                  <a:pt x="1011250" y="1259369"/>
                </a:lnTo>
                <a:cubicBezTo>
                  <a:pt x="1018261" y="1264042"/>
                  <a:pt x="1025271" y="1267547"/>
                  <a:pt x="1032282" y="1269884"/>
                </a:cubicBezTo>
                <a:lnTo>
                  <a:pt x="1079602" y="1294421"/>
                </a:lnTo>
                <a:cubicBezTo>
                  <a:pt x="1084275" y="1296757"/>
                  <a:pt x="1087781" y="1297342"/>
                  <a:pt x="1090117" y="1296173"/>
                </a:cubicBezTo>
                <a:lnTo>
                  <a:pt x="1090868" y="1296924"/>
                </a:lnTo>
                <a:lnTo>
                  <a:pt x="1091870" y="1297049"/>
                </a:lnTo>
                <a:cubicBezTo>
                  <a:pt x="1094207" y="1297634"/>
                  <a:pt x="1098880" y="1299094"/>
                  <a:pt x="1105891" y="1301431"/>
                </a:cubicBezTo>
                <a:lnTo>
                  <a:pt x="1109396" y="1301431"/>
                </a:lnTo>
                <a:cubicBezTo>
                  <a:pt x="1109396" y="1245348"/>
                  <a:pt x="1107643" y="1206791"/>
                  <a:pt x="1104138" y="1185759"/>
                </a:cubicBezTo>
                <a:lnTo>
                  <a:pt x="1091870" y="1180502"/>
                </a:lnTo>
                <a:cubicBezTo>
                  <a:pt x="1089533" y="1179333"/>
                  <a:pt x="1086612" y="1176996"/>
                  <a:pt x="1083107" y="1173491"/>
                </a:cubicBezTo>
                <a:cubicBezTo>
                  <a:pt x="1076097" y="1168818"/>
                  <a:pt x="1070255" y="1165897"/>
                  <a:pt x="1065581" y="1164728"/>
                </a:cubicBezTo>
                <a:cubicBezTo>
                  <a:pt x="1064413" y="1164728"/>
                  <a:pt x="1063244" y="1164144"/>
                  <a:pt x="1062076" y="1162976"/>
                </a:cubicBezTo>
                <a:cubicBezTo>
                  <a:pt x="1058571" y="1159470"/>
                  <a:pt x="1056818" y="1157134"/>
                  <a:pt x="1056818" y="1155965"/>
                </a:cubicBezTo>
                <a:cubicBezTo>
                  <a:pt x="1057986" y="1154797"/>
                  <a:pt x="1057402" y="1153044"/>
                  <a:pt x="1055065" y="1150707"/>
                </a:cubicBezTo>
                <a:cubicBezTo>
                  <a:pt x="1052729" y="1147202"/>
                  <a:pt x="1048055" y="1141944"/>
                  <a:pt x="1041045" y="1134934"/>
                </a:cubicBezTo>
                <a:lnTo>
                  <a:pt x="1000735" y="1096377"/>
                </a:lnTo>
                <a:lnTo>
                  <a:pt x="997230" y="1096377"/>
                </a:lnTo>
                <a:close/>
                <a:moveTo>
                  <a:pt x="729082" y="1124418"/>
                </a:moveTo>
                <a:lnTo>
                  <a:pt x="716814" y="1129676"/>
                </a:lnTo>
                <a:cubicBezTo>
                  <a:pt x="709803" y="1134350"/>
                  <a:pt x="700456" y="1141360"/>
                  <a:pt x="688772" y="1150707"/>
                </a:cubicBezTo>
                <a:lnTo>
                  <a:pt x="683514" y="1155965"/>
                </a:lnTo>
                <a:lnTo>
                  <a:pt x="667741" y="1162976"/>
                </a:lnTo>
                <a:lnTo>
                  <a:pt x="630936" y="1185759"/>
                </a:lnTo>
                <a:cubicBezTo>
                  <a:pt x="615747" y="1192770"/>
                  <a:pt x="609321" y="1196275"/>
                  <a:pt x="611658" y="1196275"/>
                </a:cubicBezTo>
                <a:cubicBezTo>
                  <a:pt x="610489" y="1196275"/>
                  <a:pt x="609905" y="1196859"/>
                  <a:pt x="609905" y="1198028"/>
                </a:cubicBezTo>
                <a:cubicBezTo>
                  <a:pt x="609905" y="1199196"/>
                  <a:pt x="608737" y="1200364"/>
                  <a:pt x="606400" y="1201533"/>
                </a:cubicBezTo>
                <a:lnTo>
                  <a:pt x="602895" y="1205038"/>
                </a:lnTo>
                <a:cubicBezTo>
                  <a:pt x="602895" y="1208543"/>
                  <a:pt x="601726" y="1209127"/>
                  <a:pt x="599389" y="1206791"/>
                </a:cubicBezTo>
                <a:lnTo>
                  <a:pt x="548564" y="1224317"/>
                </a:lnTo>
                <a:cubicBezTo>
                  <a:pt x="545059" y="1225485"/>
                  <a:pt x="542722" y="1227822"/>
                  <a:pt x="541554" y="1231327"/>
                </a:cubicBezTo>
                <a:cubicBezTo>
                  <a:pt x="540385" y="1232495"/>
                  <a:pt x="538633" y="1233080"/>
                  <a:pt x="536296" y="1233080"/>
                </a:cubicBezTo>
                <a:lnTo>
                  <a:pt x="532791" y="1233080"/>
                </a:lnTo>
                <a:lnTo>
                  <a:pt x="532791" y="1234832"/>
                </a:lnTo>
                <a:cubicBezTo>
                  <a:pt x="532791" y="1233664"/>
                  <a:pt x="533959" y="1233080"/>
                  <a:pt x="536296" y="1233080"/>
                </a:cubicBezTo>
                <a:lnTo>
                  <a:pt x="536296" y="1238337"/>
                </a:lnTo>
                <a:lnTo>
                  <a:pt x="543306" y="1240090"/>
                </a:lnTo>
                <a:cubicBezTo>
                  <a:pt x="545643" y="1240090"/>
                  <a:pt x="547396" y="1240674"/>
                  <a:pt x="548564" y="1241843"/>
                </a:cubicBezTo>
                <a:lnTo>
                  <a:pt x="564337" y="1247100"/>
                </a:lnTo>
                <a:cubicBezTo>
                  <a:pt x="565506" y="1248269"/>
                  <a:pt x="567258" y="1248853"/>
                  <a:pt x="569595" y="1248853"/>
                </a:cubicBezTo>
                <a:cubicBezTo>
                  <a:pt x="577774" y="1252942"/>
                  <a:pt x="583470" y="1255717"/>
                  <a:pt x="586683" y="1257178"/>
                </a:cubicBezTo>
                <a:lnTo>
                  <a:pt x="589641" y="1258383"/>
                </a:lnTo>
                <a:lnTo>
                  <a:pt x="590188" y="1258930"/>
                </a:lnTo>
                <a:cubicBezTo>
                  <a:pt x="591064" y="1259223"/>
                  <a:pt x="592379" y="1259369"/>
                  <a:pt x="594132" y="1259369"/>
                </a:cubicBezTo>
                <a:cubicBezTo>
                  <a:pt x="598805" y="1259369"/>
                  <a:pt x="602895" y="1261121"/>
                  <a:pt x="606400" y="1264626"/>
                </a:cubicBezTo>
                <a:lnTo>
                  <a:pt x="639699" y="1275142"/>
                </a:lnTo>
                <a:cubicBezTo>
                  <a:pt x="642036" y="1275142"/>
                  <a:pt x="643789" y="1275726"/>
                  <a:pt x="644957" y="1276895"/>
                </a:cubicBezTo>
                <a:cubicBezTo>
                  <a:pt x="649631" y="1276895"/>
                  <a:pt x="652552" y="1277479"/>
                  <a:pt x="653720" y="1278647"/>
                </a:cubicBezTo>
                <a:lnTo>
                  <a:pt x="662483" y="1283905"/>
                </a:lnTo>
                <a:cubicBezTo>
                  <a:pt x="664820" y="1283905"/>
                  <a:pt x="665988" y="1284489"/>
                  <a:pt x="665988" y="1285658"/>
                </a:cubicBezTo>
                <a:lnTo>
                  <a:pt x="713308" y="1304936"/>
                </a:lnTo>
                <a:cubicBezTo>
                  <a:pt x="720319" y="1307273"/>
                  <a:pt x="725577" y="1309610"/>
                  <a:pt x="729082" y="1311947"/>
                </a:cubicBezTo>
                <a:cubicBezTo>
                  <a:pt x="731419" y="1313115"/>
                  <a:pt x="733171" y="1313115"/>
                  <a:pt x="734340" y="1311947"/>
                </a:cubicBezTo>
                <a:lnTo>
                  <a:pt x="730834" y="1127924"/>
                </a:lnTo>
                <a:cubicBezTo>
                  <a:pt x="730834" y="1126755"/>
                  <a:pt x="730250" y="1125587"/>
                  <a:pt x="729082" y="1124418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50086BF-E3E1-DA5C-BD23-5D8958A4CF83}"/>
              </a:ext>
            </a:extLst>
          </p:cNvPr>
          <p:cNvSpPr txBox="1"/>
          <p:nvPr/>
        </p:nvSpPr>
        <p:spPr>
          <a:xfrm>
            <a:off x="4658283" y="3157784"/>
            <a:ext cx="1524762" cy="1662467"/>
          </a:xfrm>
          <a:custGeom>
            <a:avLst/>
            <a:gdLst/>
            <a:ahLst/>
            <a:cxnLst/>
            <a:rect l="l" t="t" r="r" b="b"/>
            <a:pathLst>
              <a:path w="1524762" h="1662467">
                <a:moveTo>
                  <a:pt x="1250919" y="564"/>
                </a:moveTo>
                <a:cubicBezTo>
                  <a:pt x="1256468" y="-313"/>
                  <a:pt x="1262457" y="-167"/>
                  <a:pt x="1268883" y="1002"/>
                </a:cubicBezTo>
                <a:cubicBezTo>
                  <a:pt x="1271219" y="1002"/>
                  <a:pt x="1272972" y="1586"/>
                  <a:pt x="1274140" y="2754"/>
                </a:cubicBezTo>
                <a:cubicBezTo>
                  <a:pt x="1271804" y="418"/>
                  <a:pt x="1277646" y="3923"/>
                  <a:pt x="1291666" y="13270"/>
                </a:cubicBezTo>
                <a:cubicBezTo>
                  <a:pt x="1292835" y="14438"/>
                  <a:pt x="1295756" y="15022"/>
                  <a:pt x="1300430" y="15022"/>
                </a:cubicBezTo>
                <a:lnTo>
                  <a:pt x="1326718" y="41312"/>
                </a:lnTo>
                <a:lnTo>
                  <a:pt x="1345997" y="72858"/>
                </a:lnTo>
                <a:cubicBezTo>
                  <a:pt x="1347165" y="74027"/>
                  <a:pt x="1347750" y="75195"/>
                  <a:pt x="1347750" y="76364"/>
                </a:cubicBezTo>
                <a:cubicBezTo>
                  <a:pt x="1350086" y="82205"/>
                  <a:pt x="1354760" y="90968"/>
                  <a:pt x="1361770" y="102652"/>
                </a:cubicBezTo>
                <a:lnTo>
                  <a:pt x="1367028" y="121931"/>
                </a:lnTo>
                <a:cubicBezTo>
                  <a:pt x="1369365" y="128942"/>
                  <a:pt x="1370534" y="134784"/>
                  <a:pt x="1370534" y="139457"/>
                </a:cubicBezTo>
                <a:lnTo>
                  <a:pt x="1370534" y="149973"/>
                </a:lnTo>
                <a:cubicBezTo>
                  <a:pt x="1372870" y="152309"/>
                  <a:pt x="1372870" y="154646"/>
                  <a:pt x="1370534" y="156983"/>
                </a:cubicBezTo>
                <a:lnTo>
                  <a:pt x="1370534" y="174509"/>
                </a:lnTo>
                <a:cubicBezTo>
                  <a:pt x="1368197" y="186193"/>
                  <a:pt x="1365860" y="194956"/>
                  <a:pt x="1363523" y="200798"/>
                </a:cubicBezTo>
                <a:lnTo>
                  <a:pt x="1367028" y="288428"/>
                </a:lnTo>
                <a:lnTo>
                  <a:pt x="1367028" y="397089"/>
                </a:lnTo>
                <a:cubicBezTo>
                  <a:pt x="1367028" y="408773"/>
                  <a:pt x="1366444" y="417536"/>
                  <a:pt x="1365276" y="423378"/>
                </a:cubicBezTo>
                <a:cubicBezTo>
                  <a:pt x="1365276" y="436231"/>
                  <a:pt x="1364107" y="455509"/>
                  <a:pt x="1361770" y="481214"/>
                </a:cubicBezTo>
                <a:cubicBezTo>
                  <a:pt x="1361770" y="492898"/>
                  <a:pt x="1361186" y="501661"/>
                  <a:pt x="1360018" y="507503"/>
                </a:cubicBezTo>
                <a:lnTo>
                  <a:pt x="1360018" y="514514"/>
                </a:lnTo>
                <a:lnTo>
                  <a:pt x="1396822" y="519771"/>
                </a:lnTo>
                <a:cubicBezTo>
                  <a:pt x="1401496" y="520940"/>
                  <a:pt x="1408506" y="521524"/>
                  <a:pt x="1417854" y="521524"/>
                </a:cubicBezTo>
                <a:cubicBezTo>
                  <a:pt x="1420190" y="521524"/>
                  <a:pt x="1423696" y="522692"/>
                  <a:pt x="1428369" y="525029"/>
                </a:cubicBezTo>
                <a:cubicBezTo>
                  <a:pt x="1444727" y="534376"/>
                  <a:pt x="1456411" y="542555"/>
                  <a:pt x="1463421" y="549566"/>
                </a:cubicBezTo>
                <a:cubicBezTo>
                  <a:pt x="1466926" y="553071"/>
                  <a:pt x="1472184" y="559497"/>
                  <a:pt x="1479195" y="568844"/>
                </a:cubicBezTo>
                <a:lnTo>
                  <a:pt x="1505484" y="605649"/>
                </a:lnTo>
                <a:cubicBezTo>
                  <a:pt x="1513662" y="619670"/>
                  <a:pt x="1518336" y="631354"/>
                  <a:pt x="1519505" y="640701"/>
                </a:cubicBezTo>
                <a:cubicBezTo>
                  <a:pt x="1519505" y="641869"/>
                  <a:pt x="1520673" y="643622"/>
                  <a:pt x="1523010" y="645959"/>
                </a:cubicBezTo>
                <a:cubicBezTo>
                  <a:pt x="1524178" y="648295"/>
                  <a:pt x="1524762" y="651216"/>
                  <a:pt x="1524762" y="654722"/>
                </a:cubicBezTo>
                <a:cubicBezTo>
                  <a:pt x="1524762" y="660564"/>
                  <a:pt x="1523594" y="665237"/>
                  <a:pt x="1521257" y="668742"/>
                </a:cubicBezTo>
                <a:cubicBezTo>
                  <a:pt x="1523594" y="665237"/>
                  <a:pt x="1520673" y="671663"/>
                  <a:pt x="1512494" y="688021"/>
                </a:cubicBezTo>
                <a:lnTo>
                  <a:pt x="1505484" y="702042"/>
                </a:lnTo>
                <a:cubicBezTo>
                  <a:pt x="1501978" y="705547"/>
                  <a:pt x="1500810" y="710805"/>
                  <a:pt x="1501978" y="717815"/>
                </a:cubicBezTo>
                <a:cubicBezTo>
                  <a:pt x="1501978" y="722489"/>
                  <a:pt x="1501394" y="725994"/>
                  <a:pt x="1500226" y="728331"/>
                </a:cubicBezTo>
                <a:cubicBezTo>
                  <a:pt x="1500226" y="733004"/>
                  <a:pt x="1497889" y="735925"/>
                  <a:pt x="1493215" y="737094"/>
                </a:cubicBezTo>
                <a:cubicBezTo>
                  <a:pt x="1492047" y="737094"/>
                  <a:pt x="1490879" y="737678"/>
                  <a:pt x="1489710" y="738846"/>
                </a:cubicBezTo>
                <a:cubicBezTo>
                  <a:pt x="1486205" y="742352"/>
                  <a:pt x="1481531" y="744104"/>
                  <a:pt x="1475689" y="744104"/>
                </a:cubicBezTo>
                <a:cubicBezTo>
                  <a:pt x="1471016" y="742936"/>
                  <a:pt x="1463421" y="743520"/>
                  <a:pt x="1452906" y="745857"/>
                </a:cubicBezTo>
                <a:lnTo>
                  <a:pt x="1381049" y="752867"/>
                </a:lnTo>
                <a:cubicBezTo>
                  <a:pt x="1378712" y="752867"/>
                  <a:pt x="1376375" y="753451"/>
                  <a:pt x="1374039" y="754620"/>
                </a:cubicBezTo>
                <a:cubicBezTo>
                  <a:pt x="1372870" y="754620"/>
                  <a:pt x="1372286" y="754036"/>
                  <a:pt x="1372286" y="752867"/>
                </a:cubicBezTo>
                <a:cubicBezTo>
                  <a:pt x="1369949" y="749362"/>
                  <a:pt x="1367028" y="749362"/>
                  <a:pt x="1363523" y="752867"/>
                </a:cubicBezTo>
                <a:cubicBezTo>
                  <a:pt x="1362355" y="752867"/>
                  <a:pt x="1361770" y="755204"/>
                  <a:pt x="1361770" y="759878"/>
                </a:cubicBezTo>
                <a:lnTo>
                  <a:pt x="1361770" y="1101635"/>
                </a:lnTo>
                <a:lnTo>
                  <a:pt x="1363523" y="1120913"/>
                </a:lnTo>
                <a:lnTo>
                  <a:pt x="1361770" y="1164728"/>
                </a:lnTo>
                <a:cubicBezTo>
                  <a:pt x="1362939" y="1178749"/>
                  <a:pt x="1363523" y="1199780"/>
                  <a:pt x="1363523" y="1227822"/>
                </a:cubicBezTo>
                <a:lnTo>
                  <a:pt x="1367028" y="1308441"/>
                </a:lnTo>
                <a:cubicBezTo>
                  <a:pt x="1368197" y="1318957"/>
                  <a:pt x="1368781" y="1334730"/>
                  <a:pt x="1368781" y="1355762"/>
                </a:cubicBezTo>
                <a:lnTo>
                  <a:pt x="1370534" y="1546795"/>
                </a:lnTo>
                <a:cubicBezTo>
                  <a:pt x="1370534" y="1550300"/>
                  <a:pt x="1371118" y="1552637"/>
                  <a:pt x="1372286" y="1553805"/>
                </a:cubicBezTo>
                <a:lnTo>
                  <a:pt x="1377544" y="1559063"/>
                </a:lnTo>
                <a:cubicBezTo>
                  <a:pt x="1382218" y="1563737"/>
                  <a:pt x="1383386" y="1568995"/>
                  <a:pt x="1381049" y="1574837"/>
                </a:cubicBezTo>
                <a:cubicBezTo>
                  <a:pt x="1378712" y="1580679"/>
                  <a:pt x="1376960" y="1583600"/>
                  <a:pt x="1375791" y="1583600"/>
                </a:cubicBezTo>
                <a:lnTo>
                  <a:pt x="1372286" y="1588857"/>
                </a:lnTo>
                <a:cubicBezTo>
                  <a:pt x="1368781" y="1592363"/>
                  <a:pt x="1367612" y="1597036"/>
                  <a:pt x="1368781" y="1602878"/>
                </a:cubicBezTo>
                <a:cubicBezTo>
                  <a:pt x="1369949" y="1605215"/>
                  <a:pt x="1370534" y="1608136"/>
                  <a:pt x="1370534" y="1611641"/>
                </a:cubicBezTo>
                <a:cubicBezTo>
                  <a:pt x="1370534" y="1615146"/>
                  <a:pt x="1368781" y="1618067"/>
                  <a:pt x="1365276" y="1620404"/>
                </a:cubicBezTo>
                <a:cubicBezTo>
                  <a:pt x="1364107" y="1620404"/>
                  <a:pt x="1362939" y="1620988"/>
                  <a:pt x="1361770" y="1622157"/>
                </a:cubicBezTo>
                <a:lnTo>
                  <a:pt x="1340739" y="1634425"/>
                </a:lnTo>
                <a:cubicBezTo>
                  <a:pt x="1337234" y="1633257"/>
                  <a:pt x="1334313" y="1633841"/>
                  <a:pt x="1331976" y="1636178"/>
                </a:cubicBezTo>
                <a:cubicBezTo>
                  <a:pt x="1329639" y="1636178"/>
                  <a:pt x="1327303" y="1634425"/>
                  <a:pt x="1324966" y="1630920"/>
                </a:cubicBezTo>
                <a:cubicBezTo>
                  <a:pt x="1320292" y="1630920"/>
                  <a:pt x="1316787" y="1631504"/>
                  <a:pt x="1314450" y="1632672"/>
                </a:cubicBezTo>
                <a:lnTo>
                  <a:pt x="1305687" y="1636178"/>
                </a:lnTo>
                <a:lnTo>
                  <a:pt x="1302182" y="1632672"/>
                </a:lnTo>
                <a:cubicBezTo>
                  <a:pt x="1301014" y="1633841"/>
                  <a:pt x="1299845" y="1634425"/>
                  <a:pt x="1298677" y="1634425"/>
                </a:cubicBezTo>
                <a:lnTo>
                  <a:pt x="1267130" y="1637930"/>
                </a:lnTo>
                <a:cubicBezTo>
                  <a:pt x="1261288" y="1637930"/>
                  <a:pt x="1257199" y="1638514"/>
                  <a:pt x="1254862" y="1639683"/>
                </a:cubicBezTo>
                <a:lnTo>
                  <a:pt x="1216305" y="1655456"/>
                </a:lnTo>
                <a:cubicBezTo>
                  <a:pt x="1211631" y="1657793"/>
                  <a:pt x="1206957" y="1658961"/>
                  <a:pt x="1202284" y="1658961"/>
                </a:cubicBezTo>
                <a:cubicBezTo>
                  <a:pt x="1199947" y="1658961"/>
                  <a:pt x="1198194" y="1659546"/>
                  <a:pt x="1197026" y="1660714"/>
                </a:cubicBezTo>
                <a:cubicBezTo>
                  <a:pt x="1194689" y="1661882"/>
                  <a:pt x="1190600" y="1662467"/>
                  <a:pt x="1184758" y="1662467"/>
                </a:cubicBezTo>
                <a:lnTo>
                  <a:pt x="1160221" y="1657209"/>
                </a:lnTo>
                <a:cubicBezTo>
                  <a:pt x="1155548" y="1656040"/>
                  <a:pt x="1150874" y="1653119"/>
                  <a:pt x="1146201" y="1648446"/>
                </a:cubicBezTo>
                <a:cubicBezTo>
                  <a:pt x="1145032" y="1644941"/>
                  <a:pt x="1142695" y="1642604"/>
                  <a:pt x="1139190" y="1641435"/>
                </a:cubicBezTo>
                <a:cubicBezTo>
                  <a:pt x="1133348" y="1641435"/>
                  <a:pt x="1129259" y="1640851"/>
                  <a:pt x="1126922" y="1639683"/>
                </a:cubicBezTo>
                <a:cubicBezTo>
                  <a:pt x="1126922" y="1637346"/>
                  <a:pt x="1125754" y="1633841"/>
                  <a:pt x="1123417" y="1629167"/>
                </a:cubicBezTo>
                <a:cubicBezTo>
                  <a:pt x="1119912" y="1625662"/>
                  <a:pt x="1118159" y="1621573"/>
                  <a:pt x="1118159" y="1616899"/>
                </a:cubicBezTo>
                <a:lnTo>
                  <a:pt x="1116406" y="1609889"/>
                </a:lnTo>
                <a:cubicBezTo>
                  <a:pt x="1116406" y="1607552"/>
                  <a:pt x="1115822" y="1605799"/>
                  <a:pt x="1114654" y="1604631"/>
                </a:cubicBezTo>
                <a:lnTo>
                  <a:pt x="1109396" y="1599373"/>
                </a:lnTo>
                <a:cubicBezTo>
                  <a:pt x="1114070" y="1595868"/>
                  <a:pt x="1115238" y="1592947"/>
                  <a:pt x="1112901" y="1590610"/>
                </a:cubicBezTo>
                <a:cubicBezTo>
                  <a:pt x="1111733" y="1587105"/>
                  <a:pt x="1112317" y="1581847"/>
                  <a:pt x="1114654" y="1574837"/>
                </a:cubicBezTo>
                <a:cubicBezTo>
                  <a:pt x="1115822" y="1572500"/>
                  <a:pt x="1116406" y="1568410"/>
                  <a:pt x="1116406" y="1562568"/>
                </a:cubicBezTo>
                <a:cubicBezTo>
                  <a:pt x="1115238" y="1555558"/>
                  <a:pt x="1114654" y="1545042"/>
                  <a:pt x="1114654" y="1531022"/>
                </a:cubicBezTo>
                <a:cubicBezTo>
                  <a:pt x="1114654" y="1525180"/>
                  <a:pt x="1112901" y="1519922"/>
                  <a:pt x="1109396" y="1515248"/>
                </a:cubicBezTo>
                <a:cubicBezTo>
                  <a:pt x="1101217" y="1498891"/>
                  <a:pt x="1098296" y="1492464"/>
                  <a:pt x="1100633" y="1495970"/>
                </a:cubicBezTo>
                <a:cubicBezTo>
                  <a:pt x="1098296" y="1491296"/>
                  <a:pt x="1093623" y="1485454"/>
                  <a:pt x="1086612" y="1478444"/>
                </a:cubicBezTo>
                <a:lnTo>
                  <a:pt x="1060323" y="1455660"/>
                </a:lnTo>
                <a:cubicBezTo>
                  <a:pt x="1060323" y="1453323"/>
                  <a:pt x="1056818" y="1447481"/>
                  <a:pt x="1049808" y="1438134"/>
                </a:cubicBezTo>
                <a:lnTo>
                  <a:pt x="1049808" y="1434629"/>
                </a:lnTo>
                <a:lnTo>
                  <a:pt x="1034034" y="1415350"/>
                </a:lnTo>
                <a:lnTo>
                  <a:pt x="1027024" y="1403082"/>
                </a:lnTo>
                <a:cubicBezTo>
                  <a:pt x="1024687" y="1403082"/>
                  <a:pt x="1023519" y="1401329"/>
                  <a:pt x="1023519" y="1397824"/>
                </a:cubicBezTo>
                <a:cubicBezTo>
                  <a:pt x="1023519" y="1395487"/>
                  <a:pt x="1022934" y="1393735"/>
                  <a:pt x="1021766" y="1392566"/>
                </a:cubicBezTo>
                <a:cubicBezTo>
                  <a:pt x="1021766" y="1390229"/>
                  <a:pt x="1020598" y="1387893"/>
                  <a:pt x="1018261" y="1385556"/>
                </a:cubicBezTo>
                <a:lnTo>
                  <a:pt x="1011250" y="1373288"/>
                </a:lnTo>
                <a:cubicBezTo>
                  <a:pt x="1014756" y="1373288"/>
                  <a:pt x="1014756" y="1371535"/>
                  <a:pt x="1011250" y="1368030"/>
                </a:cubicBezTo>
                <a:cubicBezTo>
                  <a:pt x="1010082" y="1365693"/>
                  <a:pt x="1007745" y="1362772"/>
                  <a:pt x="1004240" y="1359267"/>
                </a:cubicBezTo>
                <a:cubicBezTo>
                  <a:pt x="1003072" y="1358098"/>
                  <a:pt x="1001903" y="1357514"/>
                  <a:pt x="1000735" y="1357514"/>
                </a:cubicBezTo>
                <a:lnTo>
                  <a:pt x="1000735" y="1362772"/>
                </a:lnTo>
                <a:cubicBezTo>
                  <a:pt x="1000735" y="1370951"/>
                  <a:pt x="1000151" y="1376793"/>
                  <a:pt x="998982" y="1380298"/>
                </a:cubicBezTo>
                <a:lnTo>
                  <a:pt x="1000735" y="1509990"/>
                </a:lnTo>
                <a:cubicBezTo>
                  <a:pt x="1000735" y="1520506"/>
                  <a:pt x="1001319" y="1528101"/>
                  <a:pt x="1002487" y="1532774"/>
                </a:cubicBezTo>
                <a:lnTo>
                  <a:pt x="1002487" y="1534527"/>
                </a:lnTo>
                <a:cubicBezTo>
                  <a:pt x="1001319" y="1538032"/>
                  <a:pt x="1001903" y="1543290"/>
                  <a:pt x="1004240" y="1550300"/>
                </a:cubicBezTo>
                <a:cubicBezTo>
                  <a:pt x="1005408" y="1552637"/>
                  <a:pt x="1005993" y="1555558"/>
                  <a:pt x="1005993" y="1559063"/>
                </a:cubicBezTo>
                <a:cubicBezTo>
                  <a:pt x="1004824" y="1560232"/>
                  <a:pt x="1004824" y="1561400"/>
                  <a:pt x="1005993" y="1562568"/>
                </a:cubicBezTo>
                <a:cubicBezTo>
                  <a:pt x="1005993" y="1567242"/>
                  <a:pt x="1006577" y="1570747"/>
                  <a:pt x="1007745" y="1573084"/>
                </a:cubicBezTo>
                <a:cubicBezTo>
                  <a:pt x="1007745" y="1576589"/>
                  <a:pt x="1005408" y="1580679"/>
                  <a:pt x="1000735" y="1585352"/>
                </a:cubicBezTo>
                <a:lnTo>
                  <a:pt x="997230" y="1602878"/>
                </a:lnTo>
                <a:cubicBezTo>
                  <a:pt x="997230" y="1612225"/>
                  <a:pt x="991972" y="1618652"/>
                  <a:pt x="981456" y="1622157"/>
                </a:cubicBezTo>
                <a:lnTo>
                  <a:pt x="962178" y="1627415"/>
                </a:lnTo>
                <a:cubicBezTo>
                  <a:pt x="957504" y="1629751"/>
                  <a:pt x="952830" y="1630920"/>
                  <a:pt x="948157" y="1630920"/>
                </a:cubicBezTo>
                <a:cubicBezTo>
                  <a:pt x="946988" y="1630920"/>
                  <a:pt x="946404" y="1630336"/>
                  <a:pt x="946404" y="1629167"/>
                </a:cubicBezTo>
                <a:cubicBezTo>
                  <a:pt x="945236" y="1629167"/>
                  <a:pt x="944652" y="1627999"/>
                  <a:pt x="944652" y="1625662"/>
                </a:cubicBezTo>
                <a:cubicBezTo>
                  <a:pt x="943483" y="1626830"/>
                  <a:pt x="942899" y="1628583"/>
                  <a:pt x="942899" y="1630920"/>
                </a:cubicBezTo>
                <a:lnTo>
                  <a:pt x="918363" y="1632672"/>
                </a:lnTo>
                <a:cubicBezTo>
                  <a:pt x="913689" y="1636178"/>
                  <a:pt x="909015" y="1638514"/>
                  <a:pt x="904342" y="1639683"/>
                </a:cubicBezTo>
                <a:cubicBezTo>
                  <a:pt x="897331" y="1642020"/>
                  <a:pt x="890905" y="1643188"/>
                  <a:pt x="885063" y="1643188"/>
                </a:cubicBezTo>
                <a:lnTo>
                  <a:pt x="871042" y="1643188"/>
                </a:lnTo>
                <a:lnTo>
                  <a:pt x="844753" y="1653704"/>
                </a:lnTo>
                <a:cubicBezTo>
                  <a:pt x="841248" y="1656040"/>
                  <a:pt x="837159" y="1656040"/>
                  <a:pt x="832485" y="1653704"/>
                </a:cubicBezTo>
                <a:cubicBezTo>
                  <a:pt x="830148" y="1652535"/>
                  <a:pt x="827227" y="1652535"/>
                  <a:pt x="823722" y="1653704"/>
                </a:cubicBezTo>
                <a:cubicBezTo>
                  <a:pt x="816712" y="1654872"/>
                  <a:pt x="805612" y="1655456"/>
                  <a:pt x="790423" y="1655456"/>
                </a:cubicBezTo>
                <a:lnTo>
                  <a:pt x="767639" y="1650198"/>
                </a:lnTo>
                <a:cubicBezTo>
                  <a:pt x="765302" y="1649030"/>
                  <a:pt x="762965" y="1647277"/>
                  <a:pt x="760629" y="1644941"/>
                </a:cubicBezTo>
                <a:lnTo>
                  <a:pt x="750113" y="1632672"/>
                </a:lnTo>
                <a:lnTo>
                  <a:pt x="746608" y="1623909"/>
                </a:lnTo>
                <a:cubicBezTo>
                  <a:pt x="744271" y="1619236"/>
                  <a:pt x="743103" y="1615731"/>
                  <a:pt x="743103" y="1613394"/>
                </a:cubicBezTo>
                <a:lnTo>
                  <a:pt x="743103" y="1608136"/>
                </a:lnTo>
                <a:cubicBezTo>
                  <a:pt x="744271" y="1604631"/>
                  <a:pt x="743103" y="1599957"/>
                  <a:pt x="739597" y="1594115"/>
                </a:cubicBezTo>
                <a:cubicBezTo>
                  <a:pt x="738429" y="1592947"/>
                  <a:pt x="737845" y="1591194"/>
                  <a:pt x="737845" y="1588857"/>
                </a:cubicBezTo>
                <a:cubicBezTo>
                  <a:pt x="739013" y="1586521"/>
                  <a:pt x="739597" y="1583600"/>
                  <a:pt x="739597" y="1580094"/>
                </a:cubicBezTo>
                <a:lnTo>
                  <a:pt x="743103" y="1541537"/>
                </a:lnTo>
                <a:cubicBezTo>
                  <a:pt x="744271" y="1528685"/>
                  <a:pt x="744271" y="1519338"/>
                  <a:pt x="743103" y="1513496"/>
                </a:cubicBezTo>
                <a:lnTo>
                  <a:pt x="743103" y="1509990"/>
                </a:lnTo>
                <a:cubicBezTo>
                  <a:pt x="743103" y="1504148"/>
                  <a:pt x="741350" y="1500643"/>
                  <a:pt x="737845" y="1499475"/>
                </a:cubicBezTo>
                <a:lnTo>
                  <a:pt x="720319" y="1483701"/>
                </a:lnTo>
                <a:lnTo>
                  <a:pt x="685267" y="1459165"/>
                </a:lnTo>
                <a:lnTo>
                  <a:pt x="674751" y="1448649"/>
                </a:lnTo>
                <a:cubicBezTo>
                  <a:pt x="668909" y="1445144"/>
                  <a:pt x="665988" y="1440471"/>
                  <a:pt x="665988" y="1434629"/>
                </a:cubicBezTo>
                <a:cubicBezTo>
                  <a:pt x="664820" y="1429955"/>
                  <a:pt x="661899" y="1424113"/>
                  <a:pt x="657225" y="1417103"/>
                </a:cubicBezTo>
                <a:cubicBezTo>
                  <a:pt x="656057" y="1417103"/>
                  <a:pt x="655473" y="1416518"/>
                  <a:pt x="655473" y="1415350"/>
                </a:cubicBezTo>
                <a:lnTo>
                  <a:pt x="644957" y="1406587"/>
                </a:lnTo>
                <a:cubicBezTo>
                  <a:pt x="643789" y="1405419"/>
                  <a:pt x="642620" y="1404834"/>
                  <a:pt x="641452" y="1404834"/>
                </a:cubicBezTo>
                <a:cubicBezTo>
                  <a:pt x="639115" y="1403666"/>
                  <a:pt x="636778" y="1401913"/>
                  <a:pt x="634441" y="1399577"/>
                </a:cubicBezTo>
                <a:cubicBezTo>
                  <a:pt x="629768" y="1392566"/>
                  <a:pt x="625094" y="1386724"/>
                  <a:pt x="620421" y="1382051"/>
                </a:cubicBezTo>
                <a:lnTo>
                  <a:pt x="590626" y="1352256"/>
                </a:lnTo>
                <a:cubicBezTo>
                  <a:pt x="585953" y="1345246"/>
                  <a:pt x="581863" y="1340572"/>
                  <a:pt x="578358" y="1338236"/>
                </a:cubicBezTo>
                <a:lnTo>
                  <a:pt x="522275" y="1283905"/>
                </a:lnTo>
                <a:lnTo>
                  <a:pt x="515265" y="1308441"/>
                </a:lnTo>
                <a:cubicBezTo>
                  <a:pt x="510591" y="1320125"/>
                  <a:pt x="508254" y="1328888"/>
                  <a:pt x="508254" y="1334730"/>
                </a:cubicBezTo>
                <a:lnTo>
                  <a:pt x="495986" y="1390814"/>
                </a:lnTo>
                <a:cubicBezTo>
                  <a:pt x="493649" y="1400161"/>
                  <a:pt x="492481" y="1407755"/>
                  <a:pt x="492481" y="1413597"/>
                </a:cubicBezTo>
                <a:lnTo>
                  <a:pt x="488976" y="1436381"/>
                </a:lnTo>
                <a:cubicBezTo>
                  <a:pt x="486639" y="1445728"/>
                  <a:pt x="485470" y="1452739"/>
                  <a:pt x="485470" y="1457412"/>
                </a:cubicBezTo>
                <a:lnTo>
                  <a:pt x="483718" y="1469681"/>
                </a:lnTo>
                <a:cubicBezTo>
                  <a:pt x="481381" y="1476691"/>
                  <a:pt x="480213" y="1482533"/>
                  <a:pt x="480213" y="1487207"/>
                </a:cubicBezTo>
                <a:lnTo>
                  <a:pt x="480213" y="1492464"/>
                </a:lnTo>
                <a:cubicBezTo>
                  <a:pt x="477876" y="1495970"/>
                  <a:pt x="477876" y="1498891"/>
                  <a:pt x="480213" y="1501227"/>
                </a:cubicBezTo>
                <a:cubicBezTo>
                  <a:pt x="482549" y="1504733"/>
                  <a:pt x="483718" y="1509990"/>
                  <a:pt x="483718" y="1517001"/>
                </a:cubicBezTo>
                <a:cubicBezTo>
                  <a:pt x="482549" y="1518169"/>
                  <a:pt x="481965" y="1520506"/>
                  <a:pt x="481965" y="1524011"/>
                </a:cubicBezTo>
                <a:cubicBezTo>
                  <a:pt x="481965" y="1526348"/>
                  <a:pt x="480797" y="1529853"/>
                  <a:pt x="478460" y="1534527"/>
                </a:cubicBezTo>
                <a:lnTo>
                  <a:pt x="476707" y="1539785"/>
                </a:lnTo>
                <a:cubicBezTo>
                  <a:pt x="475539" y="1543290"/>
                  <a:pt x="474371" y="1545627"/>
                  <a:pt x="473202" y="1546795"/>
                </a:cubicBezTo>
                <a:cubicBezTo>
                  <a:pt x="474371" y="1551469"/>
                  <a:pt x="473202" y="1556726"/>
                  <a:pt x="469697" y="1562568"/>
                </a:cubicBezTo>
                <a:lnTo>
                  <a:pt x="466192" y="1569579"/>
                </a:lnTo>
                <a:cubicBezTo>
                  <a:pt x="462687" y="1577758"/>
                  <a:pt x="457429" y="1584184"/>
                  <a:pt x="450418" y="1588857"/>
                </a:cubicBezTo>
                <a:cubicBezTo>
                  <a:pt x="448082" y="1591194"/>
                  <a:pt x="441071" y="1593531"/>
                  <a:pt x="429387" y="1595868"/>
                </a:cubicBezTo>
                <a:lnTo>
                  <a:pt x="418872" y="1601126"/>
                </a:lnTo>
                <a:cubicBezTo>
                  <a:pt x="418872" y="1599957"/>
                  <a:pt x="417119" y="1601126"/>
                  <a:pt x="413614" y="1604631"/>
                </a:cubicBezTo>
                <a:cubicBezTo>
                  <a:pt x="407772" y="1604631"/>
                  <a:pt x="404267" y="1605215"/>
                  <a:pt x="403098" y="1606383"/>
                </a:cubicBezTo>
                <a:lnTo>
                  <a:pt x="401346" y="1606383"/>
                </a:lnTo>
                <a:cubicBezTo>
                  <a:pt x="406019" y="1607552"/>
                  <a:pt x="398425" y="1608136"/>
                  <a:pt x="378562" y="1608136"/>
                </a:cubicBezTo>
                <a:lnTo>
                  <a:pt x="301447" y="1581847"/>
                </a:lnTo>
                <a:cubicBezTo>
                  <a:pt x="299111" y="1581847"/>
                  <a:pt x="297358" y="1581263"/>
                  <a:pt x="296190" y="1580094"/>
                </a:cubicBezTo>
                <a:lnTo>
                  <a:pt x="241859" y="1559063"/>
                </a:lnTo>
                <a:cubicBezTo>
                  <a:pt x="238354" y="1556726"/>
                  <a:pt x="233680" y="1556142"/>
                  <a:pt x="227838" y="1557311"/>
                </a:cubicBezTo>
                <a:lnTo>
                  <a:pt x="226086" y="1557311"/>
                </a:lnTo>
                <a:cubicBezTo>
                  <a:pt x="220244" y="1558479"/>
                  <a:pt x="213817" y="1556726"/>
                  <a:pt x="206807" y="1552053"/>
                </a:cubicBezTo>
                <a:lnTo>
                  <a:pt x="203302" y="1552053"/>
                </a:lnTo>
                <a:cubicBezTo>
                  <a:pt x="198628" y="1552053"/>
                  <a:pt x="195707" y="1550884"/>
                  <a:pt x="194539" y="1548548"/>
                </a:cubicBezTo>
                <a:cubicBezTo>
                  <a:pt x="192202" y="1547379"/>
                  <a:pt x="190449" y="1545627"/>
                  <a:pt x="189281" y="1543290"/>
                </a:cubicBezTo>
                <a:cubicBezTo>
                  <a:pt x="186944" y="1539785"/>
                  <a:pt x="185192" y="1538032"/>
                  <a:pt x="184023" y="1538032"/>
                </a:cubicBezTo>
                <a:lnTo>
                  <a:pt x="182271" y="1532774"/>
                </a:lnTo>
                <a:cubicBezTo>
                  <a:pt x="182271" y="1524595"/>
                  <a:pt x="178765" y="1517001"/>
                  <a:pt x="171755" y="1509990"/>
                </a:cubicBezTo>
                <a:cubicBezTo>
                  <a:pt x="172923" y="1509990"/>
                  <a:pt x="173508" y="1508822"/>
                  <a:pt x="173508" y="1506485"/>
                </a:cubicBezTo>
                <a:lnTo>
                  <a:pt x="171755" y="1501227"/>
                </a:lnTo>
                <a:cubicBezTo>
                  <a:pt x="170587" y="1496554"/>
                  <a:pt x="170587" y="1491880"/>
                  <a:pt x="171755" y="1487207"/>
                </a:cubicBezTo>
                <a:cubicBezTo>
                  <a:pt x="171755" y="1484870"/>
                  <a:pt x="172923" y="1481365"/>
                  <a:pt x="175260" y="1476691"/>
                </a:cubicBezTo>
                <a:cubicBezTo>
                  <a:pt x="175260" y="1475523"/>
                  <a:pt x="175844" y="1474354"/>
                  <a:pt x="177013" y="1473186"/>
                </a:cubicBezTo>
                <a:cubicBezTo>
                  <a:pt x="177013" y="1467344"/>
                  <a:pt x="178765" y="1462670"/>
                  <a:pt x="182271" y="1459165"/>
                </a:cubicBezTo>
                <a:lnTo>
                  <a:pt x="184023" y="1455660"/>
                </a:lnTo>
                <a:lnTo>
                  <a:pt x="184023" y="1373288"/>
                </a:lnTo>
                <a:lnTo>
                  <a:pt x="189281" y="1159470"/>
                </a:lnTo>
                <a:cubicBezTo>
                  <a:pt x="189281" y="1141944"/>
                  <a:pt x="188697" y="1128508"/>
                  <a:pt x="187528" y="1119161"/>
                </a:cubicBezTo>
                <a:lnTo>
                  <a:pt x="171755" y="829982"/>
                </a:lnTo>
                <a:cubicBezTo>
                  <a:pt x="171755" y="820634"/>
                  <a:pt x="170587" y="805445"/>
                  <a:pt x="168250" y="784414"/>
                </a:cubicBezTo>
                <a:lnTo>
                  <a:pt x="162992" y="737094"/>
                </a:lnTo>
                <a:lnTo>
                  <a:pt x="147219" y="735341"/>
                </a:lnTo>
                <a:cubicBezTo>
                  <a:pt x="143713" y="736510"/>
                  <a:pt x="140208" y="736510"/>
                  <a:pt x="136703" y="735341"/>
                </a:cubicBezTo>
                <a:lnTo>
                  <a:pt x="119177" y="728331"/>
                </a:lnTo>
                <a:cubicBezTo>
                  <a:pt x="118009" y="727162"/>
                  <a:pt x="115088" y="726578"/>
                  <a:pt x="110414" y="726578"/>
                </a:cubicBezTo>
                <a:cubicBezTo>
                  <a:pt x="109246" y="725410"/>
                  <a:pt x="107493" y="724826"/>
                  <a:pt x="105156" y="724826"/>
                </a:cubicBezTo>
                <a:lnTo>
                  <a:pt x="87630" y="717815"/>
                </a:lnTo>
                <a:cubicBezTo>
                  <a:pt x="79451" y="715478"/>
                  <a:pt x="73609" y="713142"/>
                  <a:pt x="70104" y="710805"/>
                </a:cubicBezTo>
                <a:lnTo>
                  <a:pt x="49073" y="700289"/>
                </a:lnTo>
                <a:lnTo>
                  <a:pt x="29794" y="674000"/>
                </a:lnTo>
                <a:lnTo>
                  <a:pt x="24537" y="658227"/>
                </a:lnTo>
                <a:cubicBezTo>
                  <a:pt x="24537" y="655890"/>
                  <a:pt x="23368" y="652385"/>
                  <a:pt x="21031" y="647711"/>
                </a:cubicBezTo>
                <a:lnTo>
                  <a:pt x="8763" y="631938"/>
                </a:lnTo>
                <a:lnTo>
                  <a:pt x="7011" y="633690"/>
                </a:lnTo>
                <a:cubicBezTo>
                  <a:pt x="4674" y="624343"/>
                  <a:pt x="3505" y="617917"/>
                  <a:pt x="3505" y="614412"/>
                </a:cubicBezTo>
                <a:cubicBezTo>
                  <a:pt x="3505" y="613243"/>
                  <a:pt x="2921" y="612659"/>
                  <a:pt x="1753" y="612659"/>
                </a:cubicBezTo>
                <a:cubicBezTo>
                  <a:pt x="584" y="610322"/>
                  <a:pt x="0" y="605065"/>
                  <a:pt x="0" y="596886"/>
                </a:cubicBezTo>
                <a:cubicBezTo>
                  <a:pt x="2337" y="586370"/>
                  <a:pt x="5842" y="579360"/>
                  <a:pt x="10516" y="575855"/>
                </a:cubicBezTo>
                <a:lnTo>
                  <a:pt x="15774" y="567092"/>
                </a:lnTo>
                <a:cubicBezTo>
                  <a:pt x="15774" y="568260"/>
                  <a:pt x="17526" y="565339"/>
                  <a:pt x="21031" y="558329"/>
                </a:cubicBezTo>
                <a:lnTo>
                  <a:pt x="19279" y="556576"/>
                </a:lnTo>
                <a:cubicBezTo>
                  <a:pt x="19279" y="555408"/>
                  <a:pt x="19863" y="554823"/>
                  <a:pt x="21031" y="554823"/>
                </a:cubicBezTo>
                <a:cubicBezTo>
                  <a:pt x="25705" y="552487"/>
                  <a:pt x="29210" y="550150"/>
                  <a:pt x="31547" y="547813"/>
                </a:cubicBezTo>
                <a:cubicBezTo>
                  <a:pt x="33884" y="545476"/>
                  <a:pt x="36221" y="544308"/>
                  <a:pt x="38557" y="544308"/>
                </a:cubicBezTo>
                <a:lnTo>
                  <a:pt x="38557" y="540803"/>
                </a:lnTo>
                <a:cubicBezTo>
                  <a:pt x="36221" y="536129"/>
                  <a:pt x="37389" y="533792"/>
                  <a:pt x="42063" y="533792"/>
                </a:cubicBezTo>
                <a:lnTo>
                  <a:pt x="50826" y="530287"/>
                </a:lnTo>
                <a:cubicBezTo>
                  <a:pt x="50826" y="525613"/>
                  <a:pt x="49657" y="522108"/>
                  <a:pt x="47320" y="519771"/>
                </a:cubicBezTo>
                <a:cubicBezTo>
                  <a:pt x="60173" y="517435"/>
                  <a:pt x="77115" y="511593"/>
                  <a:pt x="98146" y="502245"/>
                </a:cubicBezTo>
                <a:cubicBezTo>
                  <a:pt x="106325" y="499909"/>
                  <a:pt x="117424" y="495235"/>
                  <a:pt x="131445" y="488225"/>
                </a:cubicBezTo>
                <a:cubicBezTo>
                  <a:pt x="138456" y="484719"/>
                  <a:pt x="148387" y="480630"/>
                  <a:pt x="161239" y="475956"/>
                </a:cubicBezTo>
                <a:lnTo>
                  <a:pt x="191034" y="463688"/>
                </a:lnTo>
                <a:cubicBezTo>
                  <a:pt x="195707" y="461351"/>
                  <a:pt x="202133" y="459015"/>
                  <a:pt x="210312" y="456678"/>
                </a:cubicBezTo>
                <a:lnTo>
                  <a:pt x="252375" y="440904"/>
                </a:lnTo>
                <a:cubicBezTo>
                  <a:pt x="254711" y="438568"/>
                  <a:pt x="258217" y="437399"/>
                  <a:pt x="262890" y="437399"/>
                </a:cubicBezTo>
                <a:cubicBezTo>
                  <a:pt x="271069" y="435062"/>
                  <a:pt x="276911" y="432141"/>
                  <a:pt x="280416" y="428636"/>
                </a:cubicBezTo>
                <a:lnTo>
                  <a:pt x="313716" y="414615"/>
                </a:lnTo>
                <a:cubicBezTo>
                  <a:pt x="320726" y="414615"/>
                  <a:pt x="328905" y="413447"/>
                  <a:pt x="338252" y="411110"/>
                </a:cubicBezTo>
                <a:cubicBezTo>
                  <a:pt x="349936" y="408773"/>
                  <a:pt x="363373" y="409358"/>
                  <a:pt x="378562" y="412863"/>
                </a:cubicBezTo>
                <a:cubicBezTo>
                  <a:pt x="382067" y="412863"/>
                  <a:pt x="385572" y="414615"/>
                  <a:pt x="389077" y="418121"/>
                </a:cubicBezTo>
                <a:cubicBezTo>
                  <a:pt x="396088" y="422794"/>
                  <a:pt x="401346" y="426884"/>
                  <a:pt x="404851" y="430389"/>
                </a:cubicBezTo>
                <a:lnTo>
                  <a:pt x="424129" y="458430"/>
                </a:lnTo>
                <a:cubicBezTo>
                  <a:pt x="424129" y="460767"/>
                  <a:pt x="425298" y="461936"/>
                  <a:pt x="427635" y="461936"/>
                </a:cubicBezTo>
                <a:lnTo>
                  <a:pt x="436398" y="479462"/>
                </a:lnTo>
                <a:cubicBezTo>
                  <a:pt x="439903" y="480630"/>
                  <a:pt x="442240" y="482967"/>
                  <a:pt x="443408" y="486472"/>
                </a:cubicBezTo>
                <a:cubicBezTo>
                  <a:pt x="448082" y="491146"/>
                  <a:pt x="451587" y="494067"/>
                  <a:pt x="453924" y="495235"/>
                </a:cubicBezTo>
                <a:cubicBezTo>
                  <a:pt x="455092" y="495235"/>
                  <a:pt x="456260" y="495819"/>
                  <a:pt x="457429" y="496988"/>
                </a:cubicBezTo>
                <a:lnTo>
                  <a:pt x="462687" y="503998"/>
                </a:lnTo>
                <a:cubicBezTo>
                  <a:pt x="465023" y="506335"/>
                  <a:pt x="466776" y="508672"/>
                  <a:pt x="467944" y="511008"/>
                </a:cubicBezTo>
                <a:cubicBezTo>
                  <a:pt x="469113" y="512177"/>
                  <a:pt x="470281" y="514514"/>
                  <a:pt x="471450" y="518019"/>
                </a:cubicBezTo>
                <a:cubicBezTo>
                  <a:pt x="473786" y="521524"/>
                  <a:pt x="474955" y="524445"/>
                  <a:pt x="474955" y="526782"/>
                </a:cubicBezTo>
                <a:cubicBezTo>
                  <a:pt x="474955" y="527950"/>
                  <a:pt x="476123" y="529703"/>
                  <a:pt x="478460" y="532040"/>
                </a:cubicBezTo>
                <a:lnTo>
                  <a:pt x="467944" y="404100"/>
                </a:lnTo>
                <a:lnTo>
                  <a:pt x="466192" y="288428"/>
                </a:lnTo>
                <a:cubicBezTo>
                  <a:pt x="466192" y="283755"/>
                  <a:pt x="467360" y="280249"/>
                  <a:pt x="469697" y="277913"/>
                </a:cubicBezTo>
                <a:cubicBezTo>
                  <a:pt x="469697" y="276744"/>
                  <a:pt x="470865" y="274992"/>
                  <a:pt x="473202" y="272655"/>
                </a:cubicBezTo>
                <a:lnTo>
                  <a:pt x="476707" y="272655"/>
                </a:lnTo>
                <a:cubicBezTo>
                  <a:pt x="476707" y="271486"/>
                  <a:pt x="477876" y="269734"/>
                  <a:pt x="480213" y="267397"/>
                </a:cubicBezTo>
                <a:lnTo>
                  <a:pt x="480213" y="260387"/>
                </a:lnTo>
                <a:cubicBezTo>
                  <a:pt x="482549" y="261555"/>
                  <a:pt x="484886" y="262139"/>
                  <a:pt x="487223" y="262139"/>
                </a:cubicBezTo>
                <a:cubicBezTo>
                  <a:pt x="488391" y="262139"/>
                  <a:pt x="488976" y="261555"/>
                  <a:pt x="488976" y="260387"/>
                </a:cubicBezTo>
                <a:lnTo>
                  <a:pt x="499491" y="242860"/>
                </a:lnTo>
                <a:lnTo>
                  <a:pt x="508254" y="242860"/>
                </a:lnTo>
                <a:cubicBezTo>
                  <a:pt x="508254" y="233513"/>
                  <a:pt x="509423" y="231176"/>
                  <a:pt x="511759" y="235850"/>
                </a:cubicBezTo>
                <a:lnTo>
                  <a:pt x="525780" y="223582"/>
                </a:lnTo>
                <a:cubicBezTo>
                  <a:pt x="532791" y="209561"/>
                  <a:pt x="538633" y="199046"/>
                  <a:pt x="543306" y="192035"/>
                </a:cubicBezTo>
                <a:cubicBezTo>
                  <a:pt x="545643" y="187362"/>
                  <a:pt x="553238" y="175678"/>
                  <a:pt x="566090" y="156983"/>
                </a:cubicBezTo>
                <a:cubicBezTo>
                  <a:pt x="588290" y="123100"/>
                  <a:pt x="601726" y="103237"/>
                  <a:pt x="606400" y="97395"/>
                </a:cubicBezTo>
                <a:cubicBezTo>
                  <a:pt x="609905" y="89216"/>
                  <a:pt x="615163" y="82790"/>
                  <a:pt x="622173" y="78116"/>
                </a:cubicBezTo>
                <a:cubicBezTo>
                  <a:pt x="629184" y="71106"/>
                  <a:pt x="633857" y="64680"/>
                  <a:pt x="636194" y="58838"/>
                </a:cubicBezTo>
                <a:lnTo>
                  <a:pt x="637947" y="57085"/>
                </a:lnTo>
                <a:cubicBezTo>
                  <a:pt x="640283" y="52411"/>
                  <a:pt x="643204" y="51827"/>
                  <a:pt x="646710" y="55332"/>
                </a:cubicBezTo>
                <a:lnTo>
                  <a:pt x="648462" y="55332"/>
                </a:lnTo>
                <a:cubicBezTo>
                  <a:pt x="649631" y="54164"/>
                  <a:pt x="651383" y="50659"/>
                  <a:pt x="653720" y="44817"/>
                </a:cubicBezTo>
                <a:cubicBezTo>
                  <a:pt x="656057" y="47154"/>
                  <a:pt x="657809" y="48322"/>
                  <a:pt x="658978" y="48322"/>
                </a:cubicBezTo>
                <a:cubicBezTo>
                  <a:pt x="660146" y="47154"/>
                  <a:pt x="660730" y="45401"/>
                  <a:pt x="660730" y="43064"/>
                </a:cubicBezTo>
                <a:cubicBezTo>
                  <a:pt x="663067" y="40727"/>
                  <a:pt x="664820" y="39559"/>
                  <a:pt x="665988" y="39559"/>
                </a:cubicBezTo>
                <a:cubicBezTo>
                  <a:pt x="670662" y="37222"/>
                  <a:pt x="673583" y="34885"/>
                  <a:pt x="674751" y="32548"/>
                </a:cubicBezTo>
                <a:cubicBezTo>
                  <a:pt x="675920" y="31380"/>
                  <a:pt x="677088" y="30796"/>
                  <a:pt x="678256" y="30796"/>
                </a:cubicBezTo>
                <a:lnTo>
                  <a:pt x="704545" y="20280"/>
                </a:lnTo>
                <a:cubicBezTo>
                  <a:pt x="722071" y="14438"/>
                  <a:pt x="733171" y="11517"/>
                  <a:pt x="737845" y="11517"/>
                </a:cubicBezTo>
                <a:lnTo>
                  <a:pt x="762381" y="11517"/>
                </a:lnTo>
                <a:cubicBezTo>
                  <a:pt x="768223" y="11517"/>
                  <a:pt x="773481" y="12686"/>
                  <a:pt x="778155" y="15022"/>
                </a:cubicBezTo>
                <a:lnTo>
                  <a:pt x="792175" y="22033"/>
                </a:lnTo>
                <a:lnTo>
                  <a:pt x="802691" y="32548"/>
                </a:lnTo>
                <a:cubicBezTo>
                  <a:pt x="805028" y="34885"/>
                  <a:pt x="807949" y="38975"/>
                  <a:pt x="811454" y="44817"/>
                </a:cubicBezTo>
                <a:lnTo>
                  <a:pt x="820217" y="58838"/>
                </a:lnTo>
                <a:cubicBezTo>
                  <a:pt x="821385" y="60006"/>
                  <a:pt x="821970" y="61174"/>
                  <a:pt x="821970" y="62343"/>
                </a:cubicBezTo>
                <a:cubicBezTo>
                  <a:pt x="826643" y="68185"/>
                  <a:pt x="831317" y="76948"/>
                  <a:pt x="835990" y="88632"/>
                </a:cubicBezTo>
                <a:cubicBezTo>
                  <a:pt x="838327" y="93305"/>
                  <a:pt x="839496" y="100316"/>
                  <a:pt x="839496" y="109663"/>
                </a:cubicBezTo>
                <a:lnTo>
                  <a:pt x="839496" y="114921"/>
                </a:lnTo>
                <a:cubicBezTo>
                  <a:pt x="843001" y="121931"/>
                  <a:pt x="844753" y="128357"/>
                  <a:pt x="844753" y="134199"/>
                </a:cubicBezTo>
                <a:cubicBezTo>
                  <a:pt x="843585" y="135368"/>
                  <a:pt x="843001" y="137705"/>
                  <a:pt x="843001" y="141210"/>
                </a:cubicBezTo>
                <a:cubicBezTo>
                  <a:pt x="844169" y="147052"/>
                  <a:pt x="843585" y="155815"/>
                  <a:pt x="841248" y="167499"/>
                </a:cubicBezTo>
                <a:cubicBezTo>
                  <a:pt x="841248" y="172172"/>
                  <a:pt x="838911" y="175678"/>
                  <a:pt x="834238" y="178014"/>
                </a:cubicBezTo>
                <a:lnTo>
                  <a:pt x="809701" y="197293"/>
                </a:lnTo>
                <a:cubicBezTo>
                  <a:pt x="807365" y="198461"/>
                  <a:pt x="804444" y="201967"/>
                  <a:pt x="800938" y="207809"/>
                </a:cubicBezTo>
                <a:lnTo>
                  <a:pt x="806196" y="209561"/>
                </a:lnTo>
                <a:cubicBezTo>
                  <a:pt x="815543" y="207224"/>
                  <a:pt x="821970" y="206056"/>
                  <a:pt x="825475" y="206056"/>
                </a:cubicBezTo>
                <a:cubicBezTo>
                  <a:pt x="826643" y="206056"/>
                  <a:pt x="827812" y="205472"/>
                  <a:pt x="828980" y="204303"/>
                </a:cubicBezTo>
                <a:cubicBezTo>
                  <a:pt x="832485" y="201967"/>
                  <a:pt x="835406" y="201967"/>
                  <a:pt x="837743" y="204303"/>
                </a:cubicBezTo>
                <a:cubicBezTo>
                  <a:pt x="842417" y="200798"/>
                  <a:pt x="845338" y="197877"/>
                  <a:pt x="846506" y="195540"/>
                </a:cubicBezTo>
                <a:cubicBezTo>
                  <a:pt x="852348" y="192035"/>
                  <a:pt x="855269" y="190867"/>
                  <a:pt x="855269" y="192035"/>
                </a:cubicBezTo>
                <a:cubicBezTo>
                  <a:pt x="856437" y="190867"/>
                  <a:pt x="858774" y="190283"/>
                  <a:pt x="862279" y="190283"/>
                </a:cubicBezTo>
                <a:cubicBezTo>
                  <a:pt x="863448" y="191451"/>
                  <a:pt x="865200" y="192035"/>
                  <a:pt x="867537" y="192035"/>
                </a:cubicBezTo>
                <a:cubicBezTo>
                  <a:pt x="869874" y="192035"/>
                  <a:pt x="871627" y="190283"/>
                  <a:pt x="872795" y="186777"/>
                </a:cubicBezTo>
                <a:cubicBezTo>
                  <a:pt x="878637" y="186777"/>
                  <a:pt x="882142" y="185609"/>
                  <a:pt x="883311" y="183272"/>
                </a:cubicBezTo>
                <a:cubicBezTo>
                  <a:pt x="885647" y="183272"/>
                  <a:pt x="886816" y="182688"/>
                  <a:pt x="886816" y="181519"/>
                </a:cubicBezTo>
                <a:cubicBezTo>
                  <a:pt x="889153" y="181519"/>
                  <a:pt x="892658" y="180351"/>
                  <a:pt x="897331" y="178014"/>
                </a:cubicBezTo>
                <a:lnTo>
                  <a:pt x="913105" y="172756"/>
                </a:lnTo>
                <a:cubicBezTo>
                  <a:pt x="921284" y="169251"/>
                  <a:pt x="930047" y="168083"/>
                  <a:pt x="939394" y="169251"/>
                </a:cubicBezTo>
                <a:lnTo>
                  <a:pt x="970941" y="179767"/>
                </a:lnTo>
                <a:cubicBezTo>
                  <a:pt x="979119" y="187946"/>
                  <a:pt x="986714" y="197293"/>
                  <a:pt x="993724" y="207809"/>
                </a:cubicBezTo>
                <a:lnTo>
                  <a:pt x="1002487" y="216572"/>
                </a:lnTo>
                <a:cubicBezTo>
                  <a:pt x="1010666" y="222413"/>
                  <a:pt x="1015340" y="225335"/>
                  <a:pt x="1016508" y="225335"/>
                </a:cubicBezTo>
                <a:lnTo>
                  <a:pt x="1034034" y="244613"/>
                </a:lnTo>
                <a:cubicBezTo>
                  <a:pt x="1035203" y="248118"/>
                  <a:pt x="1037539" y="250455"/>
                  <a:pt x="1041045" y="251623"/>
                </a:cubicBezTo>
                <a:cubicBezTo>
                  <a:pt x="1041045" y="253960"/>
                  <a:pt x="1042213" y="255129"/>
                  <a:pt x="1044550" y="255129"/>
                </a:cubicBezTo>
                <a:cubicBezTo>
                  <a:pt x="1046887" y="257466"/>
                  <a:pt x="1048055" y="259802"/>
                  <a:pt x="1048055" y="262139"/>
                </a:cubicBezTo>
                <a:cubicBezTo>
                  <a:pt x="1051560" y="264476"/>
                  <a:pt x="1054481" y="268565"/>
                  <a:pt x="1056818" y="274407"/>
                </a:cubicBezTo>
                <a:cubicBezTo>
                  <a:pt x="1059155" y="281418"/>
                  <a:pt x="1061492" y="286091"/>
                  <a:pt x="1063828" y="288428"/>
                </a:cubicBezTo>
                <a:cubicBezTo>
                  <a:pt x="1064997" y="288428"/>
                  <a:pt x="1066749" y="291349"/>
                  <a:pt x="1069086" y="297191"/>
                </a:cubicBezTo>
                <a:cubicBezTo>
                  <a:pt x="1069086" y="299528"/>
                  <a:pt x="1070255" y="303033"/>
                  <a:pt x="1072591" y="307707"/>
                </a:cubicBezTo>
                <a:cubicBezTo>
                  <a:pt x="1074928" y="312380"/>
                  <a:pt x="1076097" y="315886"/>
                  <a:pt x="1076097" y="318222"/>
                </a:cubicBezTo>
                <a:lnTo>
                  <a:pt x="1076097" y="319975"/>
                </a:lnTo>
                <a:cubicBezTo>
                  <a:pt x="1078433" y="322312"/>
                  <a:pt x="1079602" y="328154"/>
                  <a:pt x="1079602" y="337501"/>
                </a:cubicBezTo>
                <a:lnTo>
                  <a:pt x="1077849" y="363790"/>
                </a:lnTo>
                <a:lnTo>
                  <a:pt x="1070839" y="374306"/>
                </a:lnTo>
                <a:cubicBezTo>
                  <a:pt x="1069670" y="378979"/>
                  <a:pt x="1065581" y="383653"/>
                  <a:pt x="1058571" y="388326"/>
                </a:cubicBezTo>
                <a:lnTo>
                  <a:pt x="1049808" y="391832"/>
                </a:lnTo>
                <a:lnTo>
                  <a:pt x="1002487" y="393584"/>
                </a:lnTo>
                <a:cubicBezTo>
                  <a:pt x="1002487" y="397089"/>
                  <a:pt x="1001903" y="400010"/>
                  <a:pt x="1000735" y="402347"/>
                </a:cubicBezTo>
                <a:cubicBezTo>
                  <a:pt x="999566" y="405852"/>
                  <a:pt x="998982" y="411694"/>
                  <a:pt x="998982" y="419873"/>
                </a:cubicBezTo>
                <a:lnTo>
                  <a:pt x="997230" y="454925"/>
                </a:lnTo>
                <a:cubicBezTo>
                  <a:pt x="997230" y="467778"/>
                  <a:pt x="997814" y="477125"/>
                  <a:pt x="998982" y="482967"/>
                </a:cubicBezTo>
                <a:lnTo>
                  <a:pt x="997230" y="558329"/>
                </a:lnTo>
                <a:lnTo>
                  <a:pt x="1041045" y="554823"/>
                </a:lnTo>
                <a:cubicBezTo>
                  <a:pt x="1044550" y="553655"/>
                  <a:pt x="1049808" y="553071"/>
                  <a:pt x="1056818" y="553071"/>
                </a:cubicBezTo>
                <a:lnTo>
                  <a:pt x="1114654" y="546060"/>
                </a:lnTo>
                <a:cubicBezTo>
                  <a:pt x="1115822" y="544892"/>
                  <a:pt x="1116406" y="542555"/>
                  <a:pt x="1116406" y="539050"/>
                </a:cubicBezTo>
                <a:cubicBezTo>
                  <a:pt x="1117575" y="529703"/>
                  <a:pt x="1118159" y="515682"/>
                  <a:pt x="1118159" y="496988"/>
                </a:cubicBezTo>
                <a:lnTo>
                  <a:pt x="1121664" y="416368"/>
                </a:lnTo>
                <a:cubicBezTo>
                  <a:pt x="1122833" y="395337"/>
                  <a:pt x="1122248" y="364374"/>
                  <a:pt x="1119912" y="323480"/>
                </a:cubicBezTo>
                <a:cubicBezTo>
                  <a:pt x="1119912" y="302449"/>
                  <a:pt x="1119327" y="286676"/>
                  <a:pt x="1118159" y="276160"/>
                </a:cubicBezTo>
                <a:cubicBezTo>
                  <a:pt x="1118159" y="262139"/>
                  <a:pt x="1116991" y="241108"/>
                  <a:pt x="1114654" y="213066"/>
                </a:cubicBezTo>
                <a:lnTo>
                  <a:pt x="1114654" y="113168"/>
                </a:lnTo>
                <a:lnTo>
                  <a:pt x="1112901" y="107910"/>
                </a:lnTo>
                <a:cubicBezTo>
                  <a:pt x="1111733" y="103237"/>
                  <a:pt x="1113485" y="100900"/>
                  <a:pt x="1118159" y="100900"/>
                </a:cubicBezTo>
                <a:lnTo>
                  <a:pt x="1119912" y="100900"/>
                </a:lnTo>
                <a:lnTo>
                  <a:pt x="1121664" y="95642"/>
                </a:lnTo>
                <a:cubicBezTo>
                  <a:pt x="1120496" y="92137"/>
                  <a:pt x="1121664" y="88632"/>
                  <a:pt x="1125169" y="85127"/>
                </a:cubicBezTo>
                <a:cubicBezTo>
                  <a:pt x="1127506" y="83958"/>
                  <a:pt x="1129843" y="81037"/>
                  <a:pt x="1132180" y="76364"/>
                </a:cubicBezTo>
                <a:lnTo>
                  <a:pt x="1132180" y="74611"/>
                </a:lnTo>
                <a:cubicBezTo>
                  <a:pt x="1134517" y="72274"/>
                  <a:pt x="1135101" y="68769"/>
                  <a:pt x="1133932" y="64095"/>
                </a:cubicBezTo>
                <a:cubicBezTo>
                  <a:pt x="1136269" y="65264"/>
                  <a:pt x="1138606" y="65848"/>
                  <a:pt x="1140943" y="65848"/>
                </a:cubicBezTo>
                <a:cubicBezTo>
                  <a:pt x="1142111" y="65848"/>
                  <a:pt x="1142695" y="64680"/>
                  <a:pt x="1142695" y="62343"/>
                </a:cubicBezTo>
                <a:lnTo>
                  <a:pt x="1147953" y="62343"/>
                </a:lnTo>
                <a:cubicBezTo>
                  <a:pt x="1151459" y="58838"/>
                  <a:pt x="1153211" y="55332"/>
                  <a:pt x="1153211" y="51827"/>
                </a:cubicBezTo>
                <a:cubicBezTo>
                  <a:pt x="1156716" y="50659"/>
                  <a:pt x="1161974" y="46569"/>
                  <a:pt x="1168984" y="39559"/>
                </a:cubicBezTo>
                <a:lnTo>
                  <a:pt x="1193521" y="22033"/>
                </a:lnTo>
                <a:cubicBezTo>
                  <a:pt x="1205205" y="16191"/>
                  <a:pt x="1209294" y="13854"/>
                  <a:pt x="1205789" y="15022"/>
                </a:cubicBezTo>
                <a:cubicBezTo>
                  <a:pt x="1210463" y="12686"/>
                  <a:pt x="1214552" y="12101"/>
                  <a:pt x="1218057" y="13270"/>
                </a:cubicBezTo>
                <a:cubicBezTo>
                  <a:pt x="1219226" y="12101"/>
                  <a:pt x="1220394" y="11517"/>
                  <a:pt x="1221562" y="11517"/>
                </a:cubicBezTo>
                <a:lnTo>
                  <a:pt x="1235583" y="6260"/>
                </a:lnTo>
                <a:cubicBezTo>
                  <a:pt x="1240257" y="3339"/>
                  <a:pt x="1245369" y="1440"/>
                  <a:pt x="1250919" y="564"/>
                </a:cubicBezTo>
                <a:close/>
                <a:moveTo>
                  <a:pt x="680009" y="426884"/>
                </a:moveTo>
                <a:lnTo>
                  <a:pt x="678256" y="432141"/>
                </a:lnTo>
                <a:cubicBezTo>
                  <a:pt x="679425" y="433310"/>
                  <a:pt x="680009" y="435647"/>
                  <a:pt x="680009" y="439152"/>
                </a:cubicBezTo>
                <a:lnTo>
                  <a:pt x="680009" y="468946"/>
                </a:lnTo>
                <a:cubicBezTo>
                  <a:pt x="680009" y="472451"/>
                  <a:pt x="680593" y="474788"/>
                  <a:pt x="681762" y="475956"/>
                </a:cubicBezTo>
                <a:lnTo>
                  <a:pt x="760629" y="461936"/>
                </a:lnTo>
                <a:cubicBezTo>
                  <a:pt x="761797" y="457262"/>
                  <a:pt x="761213" y="451420"/>
                  <a:pt x="758876" y="444410"/>
                </a:cubicBezTo>
                <a:cubicBezTo>
                  <a:pt x="758876" y="439736"/>
                  <a:pt x="755955" y="438568"/>
                  <a:pt x="750113" y="440904"/>
                </a:cubicBezTo>
                <a:cubicBezTo>
                  <a:pt x="745439" y="443241"/>
                  <a:pt x="740766" y="443825"/>
                  <a:pt x="736092" y="442657"/>
                </a:cubicBezTo>
                <a:lnTo>
                  <a:pt x="699288" y="433894"/>
                </a:lnTo>
                <a:cubicBezTo>
                  <a:pt x="695782" y="431557"/>
                  <a:pt x="690525" y="429220"/>
                  <a:pt x="683514" y="426884"/>
                </a:cubicBezTo>
                <a:lnTo>
                  <a:pt x="680009" y="426884"/>
                </a:lnTo>
                <a:close/>
                <a:moveTo>
                  <a:pt x="762381" y="582865"/>
                </a:moveTo>
                <a:cubicBezTo>
                  <a:pt x="756539" y="582865"/>
                  <a:pt x="747776" y="584033"/>
                  <a:pt x="736092" y="586370"/>
                </a:cubicBezTo>
                <a:lnTo>
                  <a:pt x="683514" y="596886"/>
                </a:lnTo>
                <a:cubicBezTo>
                  <a:pt x="682346" y="602728"/>
                  <a:pt x="682930" y="609738"/>
                  <a:pt x="685267" y="617917"/>
                </a:cubicBezTo>
                <a:lnTo>
                  <a:pt x="702793" y="617917"/>
                </a:lnTo>
                <a:cubicBezTo>
                  <a:pt x="712140" y="615580"/>
                  <a:pt x="728498" y="613243"/>
                  <a:pt x="751866" y="610907"/>
                </a:cubicBezTo>
                <a:cubicBezTo>
                  <a:pt x="756539" y="610907"/>
                  <a:pt x="760044" y="610322"/>
                  <a:pt x="762381" y="609154"/>
                </a:cubicBezTo>
                <a:cubicBezTo>
                  <a:pt x="764718" y="597470"/>
                  <a:pt x="764718" y="588707"/>
                  <a:pt x="762381" y="582865"/>
                </a:cubicBezTo>
                <a:close/>
                <a:moveTo>
                  <a:pt x="485470" y="617917"/>
                </a:moveTo>
                <a:lnTo>
                  <a:pt x="464439" y="635443"/>
                </a:lnTo>
                <a:cubicBezTo>
                  <a:pt x="463271" y="636611"/>
                  <a:pt x="460934" y="637196"/>
                  <a:pt x="457429" y="637196"/>
                </a:cubicBezTo>
                <a:cubicBezTo>
                  <a:pt x="448082" y="639532"/>
                  <a:pt x="441071" y="640701"/>
                  <a:pt x="436398" y="640701"/>
                </a:cubicBezTo>
                <a:cubicBezTo>
                  <a:pt x="435229" y="643038"/>
                  <a:pt x="434645" y="646543"/>
                  <a:pt x="434645" y="651216"/>
                </a:cubicBezTo>
                <a:lnTo>
                  <a:pt x="438150" y="800187"/>
                </a:lnTo>
                <a:lnTo>
                  <a:pt x="439903" y="803693"/>
                </a:lnTo>
                <a:lnTo>
                  <a:pt x="490728" y="794930"/>
                </a:lnTo>
                <a:lnTo>
                  <a:pt x="490728" y="791424"/>
                </a:lnTo>
                <a:cubicBezTo>
                  <a:pt x="489560" y="789088"/>
                  <a:pt x="489560" y="787335"/>
                  <a:pt x="490728" y="786167"/>
                </a:cubicBezTo>
                <a:cubicBezTo>
                  <a:pt x="491897" y="784998"/>
                  <a:pt x="492481" y="783246"/>
                  <a:pt x="492481" y="780909"/>
                </a:cubicBezTo>
                <a:cubicBezTo>
                  <a:pt x="494818" y="778572"/>
                  <a:pt x="495986" y="775067"/>
                  <a:pt x="495986" y="770393"/>
                </a:cubicBezTo>
                <a:cubicBezTo>
                  <a:pt x="494818" y="766888"/>
                  <a:pt x="494233" y="762214"/>
                  <a:pt x="494233" y="756372"/>
                </a:cubicBezTo>
                <a:lnTo>
                  <a:pt x="487223" y="619670"/>
                </a:lnTo>
                <a:lnTo>
                  <a:pt x="485470" y="617917"/>
                </a:lnTo>
                <a:close/>
                <a:moveTo>
                  <a:pt x="774649" y="728331"/>
                </a:moveTo>
                <a:lnTo>
                  <a:pt x="736092" y="730083"/>
                </a:lnTo>
                <a:lnTo>
                  <a:pt x="692277" y="742352"/>
                </a:lnTo>
                <a:cubicBezTo>
                  <a:pt x="691109" y="742352"/>
                  <a:pt x="689940" y="742936"/>
                  <a:pt x="688772" y="744104"/>
                </a:cubicBezTo>
                <a:lnTo>
                  <a:pt x="688772" y="761630"/>
                </a:lnTo>
                <a:lnTo>
                  <a:pt x="750113" y="754620"/>
                </a:lnTo>
                <a:cubicBezTo>
                  <a:pt x="755955" y="754620"/>
                  <a:pt x="760044" y="754036"/>
                  <a:pt x="762381" y="752867"/>
                </a:cubicBezTo>
                <a:cubicBezTo>
                  <a:pt x="764718" y="752867"/>
                  <a:pt x="766471" y="752283"/>
                  <a:pt x="767639" y="751115"/>
                </a:cubicBezTo>
                <a:lnTo>
                  <a:pt x="767639" y="744104"/>
                </a:lnTo>
                <a:lnTo>
                  <a:pt x="772897" y="751115"/>
                </a:lnTo>
                <a:cubicBezTo>
                  <a:pt x="774065" y="751115"/>
                  <a:pt x="774649" y="749946"/>
                  <a:pt x="774649" y="747609"/>
                </a:cubicBezTo>
                <a:cubicBezTo>
                  <a:pt x="776986" y="741767"/>
                  <a:pt x="776986" y="735341"/>
                  <a:pt x="774649" y="728331"/>
                </a:cubicBezTo>
                <a:close/>
                <a:moveTo>
                  <a:pt x="1107643" y="773898"/>
                </a:moveTo>
                <a:lnTo>
                  <a:pt x="1090117" y="775651"/>
                </a:lnTo>
                <a:lnTo>
                  <a:pt x="1055065" y="784414"/>
                </a:lnTo>
                <a:cubicBezTo>
                  <a:pt x="1050392" y="784414"/>
                  <a:pt x="1047471" y="783830"/>
                  <a:pt x="1046302" y="782661"/>
                </a:cubicBezTo>
                <a:cubicBezTo>
                  <a:pt x="1045134" y="782661"/>
                  <a:pt x="1043966" y="783246"/>
                  <a:pt x="1042797" y="784414"/>
                </a:cubicBezTo>
                <a:cubicBezTo>
                  <a:pt x="1032282" y="784414"/>
                  <a:pt x="1025855" y="783830"/>
                  <a:pt x="1023519" y="782661"/>
                </a:cubicBezTo>
                <a:cubicBezTo>
                  <a:pt x="1018845" y="780325"/>
                  <a:pt x="1014171" y="779740"/>
                  <a:pt x="1009498" y="780909"/>
                </a:cubicBezTo>
                <a:lnTo>
                  <a:pt x="998982" y="777404"/>
                </a:lnTo>
                <a:lnTo>
                  <a:pt x="998982" y="877302"/>
                </a:lnTo>
                <a:lnTo>
                  <a:pt x="1046302" y="889570"/>
                </a:lnTo>
                <a:lnTo>
                  <a:pt x="1095375" y="914106"/>
                </a:lnTo>
                <a:cubicBezTo>
                  <a:pt x="1097712" y="915275"/>
                  <a:pt x="1101217" y="915859"/>
                  <a:pt x="1105891" y="915859"/>
                </a:cubicBezTo>
                <a:cubicBezTo>
                  <a:pt x="1107059" y="915859"/>
                  <a:pt x="1107643" y="914691"/>
                  <a:pt x="1107643" y="912354"/>
                </a:cubicBezTo>
                <a:lnTo>
                  <a:pt x="1107643" y="773898"/>
                </a:lnTo>
                <a:close/>
                <a:moveTo>
                  <a:pt x="634441" y="968437"/>
                </a:moveTo>
                <a:cubicBezTo>
                  <a:pt x="632105" y="969605"/>
                  <a:pt x="629768" y="970190"/>
                  <a:pt x="627431" y="970190"/>
                </a:cubicBezTo>
                <a:lnTo>
                  <a:pt x="609905" y="970190"/>
                </a:lnTo>
                <a:cubicBezTo>
                  <a:pt x="604063" y="969021"/>
                  <a:pt x="595300" y="969605"/>
                  <a:pt x="583616" y="971942"/>
                </a:cubicBezTo>
                <a:cubicBezTo>
                  <a:pt x="577774" y="971942"/>
                  <a:pt x="573100" y="973695"/>
                  <a:pt x="569595" y="977200"/>
                </a:cubicBezTo>
                <a:lnTo>
                  <a:pt x="553822" y="982458"/>
                </a:lnTo>
                <a:cubicBezTo>
                  <a:pt x="544475" y="984795"/>
                  <a:pt x="537464" y="987131"/>
                  <a:pt x="532791" y="989468"/>
                </a:cubicBezTo>
                <a:lnTo>
                  <a:pt x="525780" y="996479"/>
                </a:lnTo>
                <a:cubicBezTo>
                  <a:pt x="523443" y="1002321"/>
                  <a:pt x="522859" y="1006994"/>
                  <a:pt x="524028" y="1010499"/>
                </a:cubicBezTo>
                <a:lnTo>
                  <a:pt x="531038" y="1050809"/>
                </a:lnTo>
                <a:cubicBezTo>
                  <a:pt x="533375" y="1055483"/>
                  <a:pt x="534543" y="1060156"/>
                  <a:pt x="534543" y="1064830"/>
                </a:cubicBezTo>
                <a:lnTo>
                  <a:pt x="534543" y="1080603"/>
                </a:lnTo>
                <a:cubicBezTo>
                  <a:pt x="534543" y="1084109"/>
                  <a:pt x="535712" y="1088198"/>
                  <a:pt x="538048" y="1092872"/>
                </a:cubicBezTo>
                <a:lnTo>
                  <a:pt x="634441" y="968437"/>
                </a:lnTo>
                <a:close/>
                <a:moveTo>
                  <a:pt x="446913" y="985963"/>
                </a:moveTo>
                <a:lnTo>
                  <a:pt x="443408" y="989468"/>
                </a:lnTo>
                <a:cubicBezTo>
                  <a:pt x="444576" y="999984"/>
                  <a:pt x="445161" y="1016341"/>
                  <a:pt x="445161" y="1038541"/>
                </a:cubicBezTo>
                <a:lnTo>
                  <a:pt x="446913" y="1040294"/>
                </a:lnTo>
                <a:lnTo>
                  <a:pt x="469697" y="1001736"/>
                </a:lnTo>
                <a:cubicBezTo>
                  <a:pt x="465023" y="997063"/>
                  <a:pt x="461518" y="994142"/>
                  <a:pt x="459181" y="992973"/>
                </a:cubicBezTo>
                <a:lnTo>
                  <a:pt x="457429" y="992973"/>
                </a:lnTo>
                <a:cubicBezTo>
                  <a:pt x="456260" y="992973"/>
                  <a:pt x="454508" y="991805"/>
                  <a:pt x="452171" y="989468"/>
                </a:cubicBezTo>
                <a:cubicBezTo>
                  <a:pt x="451003" y="989468"/>
                  <a:pt x="449250" y="988300"/>
                  <a:pt x="446913" y="985963"/>
                </a:cubicBezTo>
                <a:close/>
                <a:moveTo>
                  <a:pt x="997230" y="1096377"/>
                </a:moveTo>
                <a:cubicBezTo>
                  <a:pt x="996061" y="1105724"/>
                  <a:pt x="995477" y="1120329"/>
                  <a:pt x="995477" y="1140192"/>
                </a:cubicBezTo>
                <a:lnTo>
                  <a:pt x="993724" y="1238337"/>
                </a:lnTo>
                <a:cubicBezTo>
                  <a:pt x="992556" y="1240674"/>
                  <a:pt x="993140" y="1243011"/>
                  <a:pt x="995477" y="1245348"/>
                </a:cubicBezTo>
                <a:lnTo>
                  <a:pt x="997230" y="1250606"/>
                </a:lnTo>
                <a:cubicBezTo>
                  <a:pt x="999566" y="1252942"/>
                  <a:pt x="1001319" y="1254111"/>
                  <a:pt x="1002487" y="1254111"/>
                </a:cubicBezTo>
                <a:lnTo>
                  <a:pt x="1011250" y="1259369"/>
                </a:lnTo>
                <a:cubicBezTo>
                  <a:pt x="1018261" y="1264042"/>
                  <a:pt x="1025271" y="1267547"/>
                  <a:pt x="1032282" y="1269884"/>
                </a:cubicBezTo>
                <a:lnTo>
                  <a:pt x="1079602" y="1294421"/>
                </a:lnTo>
                <a:cubicBezTo>
                  <a:pt x="1084275" y="1296757"/>
                  <a:pt x="1087781" y="1297342"/>
                  <a:pt x="1090117" y="1296173"/>
                </a:cubicBezTo>
                <a:lnTo>
                  <a:pt x="1090868" y="1296924"/>
                </a:lnTo>
                <a:lnTo>
                  <a:pt x="1091870" y="1297049"/>
                </a:lnTo>
                <a:cubicBezTo>
                  <a:pt x="1094207" y="1297634"/>
                  <a:pt x="1098880" y="1299094"/>
                  <a:pt x="1105891" y="1301431"/>
                </a:cubicBezTo>
                <a:lnTo>
                  <a:pt x="1109396" y="1301431"/>
                </a:lnTo>
                <a:cubicBezTo>
                  <a:pt x="1109396" y="1245348"/>
                  <a:pt x="1107643" y="1206791"/>
                  <a:pt x="1104138" y="1185759"/>
                </a:cubicBezTo>
                <a:lnTo>
                  <a:pt x="1091870" y="1180502"/>
                </a:lnTo>
                <a:cubicBezTo>
                  <a:pt x="1089533" y="1179333"/>
                  <a:pt x="1086612" y="1176996"/>
                  <a:pt x="1083107" y="1173491"/>
                </a:cubicBezTo>
                <a:cubicBezTo>
                  <a:pt x="1076097" y="1168818"/>
                  <a:pt x="1070255" y="1165897"/>
                  <a:pt x="1065581" y="1164728"/>
                </a:cubicBezTo>
                <a:cubicBezTo>
                  <a:pt x="1064413" y="1164728"/>
                  <a:pt x="1063244" y="1164144"/>
                  <a:pt x="1062076" y="1162976"/>
                </a:cubicBezTo>
                <a:cubicBezTo>
                  <a:pt x="1058571" y="1159470"/>
                  <a:pt x="1056818" y="1157134"/>
                  <a:pt x="1056818" y="1155965"/>
                </a:cubicBezTo>
                <a:cubicBezTo>
                  <a:pt x="1057986" y="1154797"/>
                  <a:pt x="1057402" y="1153044"/>
                  <a:pt x="1055065" y="1150707"/>
                </a:cubicBezTo>
                <a:cubicBezTo>
                  <a:pt x="1052729" y="1147202"/>
                  <a:pt x="1048055" y="1141944"/>
                  <a:pt x="1041045" y="1134934"/>
                </a:cubicBezTo>
                <a:lnTo>
                  <a:pt x="1000735" y="1096377"/>
                </a:lnTo>
                <a:lnTo>
                  <a:pt x="997230" y="1096377"/>
                </a:lnTo>
                <a:close/>
                <a:moveTo>
                  <a:pt x="729082" y="1124418"/>
                </a:moveTo>
                <a:lnTo>
                  <a:pt x="716814" y="1129676"/>
                </a:lnTo>
                <a:cubicBezTo>
                  <a:pt x="709803" y="1134350"/>
                  <a:pt x="700456" y="1141360"/>
                  <a:pt x="688772" y="1150707"/>
                </a:cubicBezTo>
                <a:lnTo>
                  <a:pt x="683514" y="1155965"/>
                </a:lnTo>
                <a:lnTo>
                  <a:pt x="667741" y="1162976"/>
                </a:lnTo>
                <a:lnTo>
                  <a:pt x="630936" y="1185759"/>
                </a:lnTo>
                <a:cubicBezTo>
                  <a:pt x="615747" y="1192770"/>
                  <a:pt x="609321" y="1196275"/>
                  <a:pt x="611658" y="1196275"/>
                </a:cubicBezTo>
                <a:cubicBezTo>
                  <a:pt x="610489" y="1196275"/>
                  <a:pt x="609905" y="1196859"/>
                  <a:pt x="609905" y="1198028"/>
                </a:cubicBezTo>
                <a:cubicBezTo>
                  <a:pt x="609905" y="1199196"/>
                  <a:pt x="608737" y="1200364"/>
                  <a:pt x="606400" y="1201533"/>
                </a:cubicBezTo>
                <a:lnTo>
                  <a:pt x="602895" y="1205038"/>
                </a:lnTo>
                <a:cubicBezTo>
                  <a:pt x="602895" y="1208543"/>
                  <a:pt x="601726" y="1209127"/>
                  <a:pt x="599389" y="1206791"/>
                </a:cubicBezTo>
                <a:lnTo>
                  <a:pt x="548564" y="1224317"/>
                </a:lnTo>
                <a:cubicBezTo>
                  <a:pt x="545059" y="1225485"/>
                  <a:pt x="542722" y="1227822"/>
                  <a:pt x="541554" y="1231327"/>
                </a:cubicBezTo>
                <a:cubicBezTo>
                  <a:pt x="540385" y="1232495"/>
                  <a:pt x="538633" y="1233080"/>
                  <a:pt x="536296" y="1233080"/>
                </a:cubicBezTo>
                <a:lnTo>
                  <a:pt x="532791" y="1233080"/>
                </a:lnTo>
                <a:lnTo>
                  <a:pt x="532791" y="1234832"/>
                </a:lnTo>
                <a:cubicBezTo>
                  <a:pt x="532791" y="1233664"/>
                  <a:pt x="533959" y="1233080"/>
                  <a:pt x="536296" y="1233080"/>
                </a:cubicBezTo>
                <a:lnTo>
                  <a:pt x="536296" y="1238337"/>
                </a:lnTo>
                <a:lnTo>
                  <a:pt x="543306" y="1240090"/>
                </a:lnTo>
                <a:cubicBezTo>
                  <a:pt x="545643" y="1240090"/>
                  <a:pt x="547396" y="1240674"/>
                  <a:pt x="548564" y="1241843"/>
                </a:cubicBezTo>
                <a:lnTo>
                  <a:pt x="564337" y="1247100"/>
                </a:lnTo>
                <a:cubicBezTo>
                  <a:pt x="565506" y="1248269"/>
                  <a:pt x="567258" y="1248853"/>
                  <a:pt x="569595" y="1248853"/>
                </a:cubicBezTo>
                <a:cubicBezTo>
                  <a:pt x="577774" y="1252942"/>
                  <a:pt x="583470" y="1255717"/>
                  <a:pt x="586683" y="1257178"/>
                </a:cubicBezTo>
                <a:lnTo>
                  <a:pt x="589641" y="1258383"/>
                </a:lnTo>
                <a:lnTo>
                  <a:pt x="590188" y="1258930"/>
                </a:lnTo>
                <a:cubicBezTo>
                  <a:pt x="591065" y="1259223"/>
                  <a:pt x="592379" y="1259369"/>
                  <a:pt x="594132" y="1259369"/>
                </a:cubicBezTo>
                <a:cubicBezTo>
                  <a:pt x="598805" y="1259369"/>
                  <a:pt x="602895" y="1261121"/>
                  <a:pt x="606400" y="1264626"/>
                </a:cubicBezTo>
                <a:lnTo>
                  <a:pt x="639699" y="1275142"/>
                </a:lnTo>
                <a:cubicBezTo>
                  <a:pt x="642036" y="1275142"/>
                  <a:pt x="643789" y="1275726"/>
                  <a:pt x="644957" y="1276895"/>
                </a:cubicBezTo>
                <a:cubicBezTo>
                  <a:pt x="649631" y="1276895"/>
                  <a:pt x="652552" y="1277479"/>
                  <a:pt x="653720" y="1278647"/>
                </a:cubicBezTo>
                <a:lnTo>
                  <a:pt x="662483" y="1283905"/>
                </a:lnTo>
                <a:cubicBezTo>
                  <a:pt x="664820" y="1283905"/>
                  <a:pt x="665988" y="1284489"/>
                  <a:pt x="665988" y="1285658"/>
                </a:cubicBezTo>
                <a:lnTo>
                  <a:pt x="713308" y="1304936"/>
                </a:lnTo>
                <a:cubicBezTo>
                  <a:pt x="720319" y="1307273"/>
                  <a:pt x="725577" y="1309610"/>
                  <a:pt x="729082" y="1311947"/>
                </a:cubicBezTo>
                <a:cubicBezTo>
                  <a:pt x="731419" y="1313115"/>
                  <a:pt x="733171" y="1313115"/>
                  <a:pt x="734340" y="1311947"/>
                </a:cubicBezTo>
                <a:lnTo>
                  <a:pt x="730834" y="1127924"/>
                </a:lnTo>
                <a:cubicBezTo>
                  <a:pt x="730834" y="1126755"/>
                  <a:pt x="730250" y="1125587"/>
                  <a:pt x="729082" y="1124418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E594820-561E-E171-ACC2-5E652F75D99D}"/>
              </a:ext>
            </a:extLst>
          </p:cNvPr>
          <p:cNvSpPr txBox="1"/>
          <p:nvPr/>
        </p:nvSpPr>
        <p:spPr>
          <a:xfrm>
            <a:off x="6176935" y="3182738"/>
            <a:ext cx="1578216" cy="1602461"/>
          </a:xfrm>
          <a:custGeom>
            <a:avLst/>
            <a:gdLst/>
            <a:ahLst/>
            <a:cxnLst/>
            <a:rect l="l" t="t" r="r" b="b"/>
            <a:pathLst>
              <a:path w="1578216" h="1602461">
                <a:moveTo>
                  <a:pt x="1323213" y="146"/>
                </a:moveTo>
                <a:cubicBezTo>
                  <a:pt x="1326134" y="438"/>
                  <a:pt x="1329347" y="1168"/>
                  <a:pt x="1332853" y="2337"/>
                </a:cubicBezTo>
                <a:cubicBezTo>
                  <a:pt x="1334021" y="2337"/>
                  <a:pt x="1335189" y="2921"/>
                  <a:pt x="1336358" y="4089"/>
                </a:cubicBezTo>
                <a:cubicBezTo>
                  <a:pt x="1346873" y="5258"/>
                  <a:pt x="1356220" y="11100"/>
                  <a:pt x="1364399" y="21615"/>
                </a:cubicBezTo>
                <a:cubicBezTo>
                  <a:pt x="1370241" y="26289"/>
                  <a:pt x="1379004" y="34468"/>
                  <a:pt x="1390688" y="46152"/>
                </a:cubicBezTo>
                <a:cubicBezTo>
                  <a:pt x="1391857" y="46152"/>
                  <a:pt x="1392441" y="46736"/>
                  <a:pt x="1392441" y="47904"/>
                </a:cubicBezTo>
                <a:lnTo>
                  <a:pt x="1411719" y="67183"/>
                </a:lnTo>
                <a:cubicBezTo>
                  <a:pt x="1419898" y="75362"/>
                  <a:pt x="1425740" y="81788"/>
                  <a:pt x="1429245" y="86462"/>
                </a:cubicBezTo>
                <a:cubicBezTo>
                  <a:pt x="1431582" y="88798"/>
                  <a:pt x="1433919" y="90551"/>
                  <a:pt x="1436256" y="91719"/>
                </a:cubicBezTo>
                <a:cubicBezTo>
                  <a:pt x="1447940" y="103403"/>
                  <a:pt x="1457287" y="117424"/>
                  <a:pt x="1464297" y="133782"/>
                </a:cubicBezTo>
                <a:cubicBezTo>
                  <a:pt x="1466634" y="137287"/>
                  <a:pt x="1470724" y="146634"/>
                  <a:pt x="1476566" y="161823"/>
                </a:cubicBezTo>
                <a:cubicBezTo>
                  <a:pt x="1478902" y="166497"/>
                  <a:pt x="1480071" y="170002"/>
                  <a:pt x="1480071" y="172339"/>
                </a:cubicBezTo>
                <a:lnTo>
                  <a:pt x="1481824" y="186360"/>
                </a:lnTo>
                <a:cubicBezTo>
                  <a:pt x="1484160" y="189865"/>
                  <a:pt x="1483576" y="193370"/>
                  <a:pt x="1480071" y="196875"/>
                </a:cubicBezTo>
                <a:cubicBezTo>
                  <a:pt x="1477734" y="202717"/>
                  <a:pt x="1473060" y="211480"/>
                  <a:pt x="1466050" y="223164"/>
                </a:cubicBezTo>
                <a:cubicBezTo>
                  <a:pt x="1462545" y="231343"/>
                  <a:pt x="1455534" y="237185"/>
                  <a:pt x="1445019" y="240690"/>
                </a:cubicBezTo>
                <a:cubicBezTo>
                  <a:pt x="1449692" y="238354"/>
                  <a:pt x="1445019" y="239522"/>
                  <a:pt x="1430998" y="244196"/>
                </a:cubicBezTo>
                <a:cubicBezTo>
                  <a:pt x="1427493" y="244196"/>
                  <a:pt x="1424572" y="246532"/>
                  <a:pt x="1422235" y="251206"/>
                </a:cubicBezTo>
                <a:cubicBezTo>
                  <a:pt x="1422235" y="253543"/>
                  <a:pt x="1421067" y="258216"/>
                  <a:pt x="1418730" y="265227"/>
                </a:cubicBezTo>
                <a:cubicBezTo>
                  <a:pt x="1417561" y="267563"/>
                  <a:pt x="1416977" y="271653"/>
                  <a:pt x="1416977" y="277495"/>
                </a:cubicBezTo>
                <a:lnTo>
                  <a:pt x="1409967" y="470281"/>
                </a:lnTo>
                <a:cubicBezTo>
                  <a:pt x="1409967" y="490144"/>
                  <a:pt x="1410551" y="505333"/>
                  <a:pt x="1411719" y="515849"/>
                </a:cubicBezTo>
                <a:lnTo>
                  <a:pt x="1408214" y="866369"/>
                </a:lnTo>
                <a:cubicBezTo>
                  <a:pt x="1408214" y="873379"/>
                  <a:pt x="1409967" y="879805"/>
                  <a:pt x="1413472" y="885647"/>
                </a:cubicBezTo>
                <a:cubicBezTo>
                  <a:pt x="1416977" y="892658"/>
                  <a:pt x="1418730" y="898500"/>
                  <a:pt x="1418730" y="903173"/>
                </a:cubicBezTo>
                <a:cubicBezTo>
                  <a:pt x="1418730" y="907847"/>
                  <a:pt x="1418146" y="910768"/>
                  <a:pt x="1416977" y="911936"/>
                </a:cubicBezTo>
                <a:cubicBezTo>
                  <a:pt x="1415809" y="914273"/>
                  <a:pt x="1415225" y="918362"/>
                  <a:pt x="1415225" y="924204"/>
                </a:cubicBezTo>
                <a:lnTo>
                  <a:pt x="1409967" y="957504"/>
                </a:lnTo>
                <a:cubicBezTo>
                  <a:pt x="1407630" y="962177"/>
                  <a:pt x="1406462" y="966851"/>
                  <a:pt x="1406462" y="971525"/>
                </a:cubicBezTo>
                <a:cubicBezTo>
                  <a:pt x="1406462" y="975030"/>
                  <a:pt x="1404709" y="977951"/>
                  <a:pt x="1401204" y="980288"/>
                </a:cubicBezTo>
                <a:cubicBezTo>
                  <a:pt x="1397699" y="983793"/>
                  <a:pt x="1395362" y="986714"/>
                  <a:pt x="1394193" y="989051"/>
                </a:cubicBezTo>
                <a:cubicBezTo>
                  <a:pt x="1390688" y="992556"/>
                  <a:pt x="1388351" y="994308"/>
                  <a:pt x="1387183" y="994308"/>
                </a:cubicBezTo>
                <a:cubicBezTo>
                  <a:pt x="1386015" y="994308"/>
                  <a:pt x="1384846" y="994893"/>
                  <a:pt x="1383678" y="996061"/>
                </a:cubicBezTo>
                <a:cubicBezTo>
                  <a:pt x="1382509" y="993724"/>
                  <a:pt x="1380757" y="991387"/>
                  <a:pt x="1378420" y="989051"/>
                </a:cubicBezTo>
                <a:cubicBezTo>
                  <a:pt x="1370241" y="991387"/>
                  <a:pt x="1364399" y="994308"/>
                  <a:pt x="1360894" y="997814"/>
                </a:cubicBezTo>
                <a:cubicBezTo>
                  <a:pt x="1358557" y="995477"/>
                  <a:pt x="1356220" y="994308"/>
                  <a:pt x="1353884" y="994308"/>
                </a:cubicBezTo>
                <a:lnTo>
                  <a:pt x="1345121" y="989051"/>
                </a:lnTo>
                <a:lnTo>
                  <a:pt x="1339863" y="996061"/>
                </a:lnTo>
                <a:lnTo>
                  <a:pt x="1336358" y="992556"/>
                </a:lnTo>
                <a:lnTo>
                  <a:pt x="1324089" y="992556"/>
                </a:lnTo>
                <a:lnTo>
                  <a:pt x="1301306" y="999566"/>
                </a:lnTo>
                <a:lnTo>
                  <a:pt x="1292543" y="999566"/>
                </a:lnTo>
                <a:cubicBezTo>
                  <a:pt x="1286701" y="999566"/>
                  <a:pt x="1280859" y="1001319"/>
                  <a:pt x="1275017" y="1004824"/>
                </a:cubicBezTo>
                <a:lnTo>
                  <a:pt x="1269759" y="1010082"/>
                </a:lnTo>
                <a:cubicBezTo>
                  <a:pt x="1265085" y="1013587"/>
                  <a:pt x="1258659" y="1015340"/>
                  <a:pt x="1250480" y="1015340"/>
                </a:cubicBezTo>
                <a:cubicBezTo>
                  <a:pt x="1248143" y="1016508"/>
                  <a:pt x="1245807" y="1017092"/>
                  <a:pt x="1243470" y="1017092"/>
                </a:cubicBezTo>
                <a:cubicBezTo>
                  <a:pt x="1235291" y="1018261"/>
                  <a:pt x="1227112" y="1017092"/>
                  <a:pt x="1218933" y="1013587"/>
                </a:cubicBezTo>
                <a:lnTo>
                  <a:pt x="1211923" y="1010082"/>
                </a:lnTo>
                <a:lnTo>
                  <a:pt x="1210170" y="1017092"/>
                </a:lnTo>
                <a:lnTo>
                  <a:pt x="1201407" y="1013587"/>
                </a:lnTo>
                <a:cubicBezTo>
                  <a:pt x="1197902" y="1017092"/>
                  <a:pt x="1194397" y="1017676"/>
                  <a:pt x="1190892" y="1015340"/>
                </a:cubicBezTo>
                <a:lnTo>
                  <a:pt x="1173366" y="1008329"/>
                </a:lnTo>
                <a:cubicBezTo>
                  <a:pt x="1171029" y="1008329"/>
                  <a:pt x="1168692" y="1007161"/>
                  <a:pt x="1166355" y="1004824"/>
                </a:cubicBezTo>
                <a:lnTo>
                  <a:pt x="1157592" y="999566"/>
                </a:lnTo>
                <a:cubicBezTo>
                  <a:pt x="1156424" y="999566"/>
                  <a:pt x="1155840" y="998982"/>
                  <a:pt x="1155840" y="997814"/>
                </a:cubicBezTo>
                <a:lnTo>
                  <a:pt x="1155840" y="994308"/>
                </a:lnTo>
                <a:cubicBezTo>
                  <a:pt x="1158177" y="988466"/>
                  <a:pt x="1155840" y="984961"/>
                  <a:pt x="1148829" y="983793"/>
                </a:cubicBezTo>
                <a:cubicBezTo>
                  <a:pt x="1151166" y="988466"/>
                  <a:pt x="1152335" y="992556"/>
                  <a:pt x="1152335" y="996061"/>
                </a:cubicBezTo>
                <a:lnTo>
                  <a:pt x="1154087" y="1006577"/>
                </a:lnTo>
                <a:cubicBezTo>
                  <a:pt x="1156424" y="1015924"/>
                  <a:pt x="1159345" y="1022934"/>
                  <a:pt x="1162850" y="1027608"/>
                </a:cubicBezTo>
                <a:lnTo>
                  <a:pt x="1164603" y="1029360"/>
                </a:lnTo>
                <a:cubicBezTo>
                  <a:pt x="1169276" y="1032866"/>
                  <a:pt x="1169276" y="1036955"/>
                  <a:pt x="1164603" y="1041629"/>
                </a:cubicBezTo>
                <a:cubicBezTo>
                  <a:pt x="1159929" y="1048639"/>
                  <a:pt x="1155840" y="1053313"/>
                  <a:pt x="1152335" y="1055649"/>
                </a:cubicBezTo>
                <a:lnTo>
                  <a:pt x="1143572" y="1069670"/>
                </a:lnTo>
                <a:cubicBezTo>
                  <a:pt x="1140066" y="1070839"/>
                  <a:pt x="1138314" y="1073760"/>
                  <a:pt x="1138314" y="1078433"/>
                </a:cubicBezTo>
                <a:cubicBezTo>
                  <a:pt x="1134809" y="1092454"/>
                  <a:pt x="1133056" y="1107059"/>
                  <a:pt x="1133056" y="1122248"/>
                </a:cubicBezTo>
                <a:cubicBezTo>
                  <a:pt x="1133056" y="1139774"/>
                  <a:pt x="1131888" y="1153211"/>
                  <a:pt x="1129551" y="1162558"/>
                </a:cubicBezTo>
                <a:cubicBezTo>
                  <a:pt x="1128382" y="1169568"/>
                  <a:pt x="1127798" y="1180668"/>
                  <a:pt x="1127798" y="1195857"/>
                </a:cubicBezTo>
                <a:lnTo>
                  <a:pt x="1127798" y="1234415"/>
                </a:lnTo>
                <a:lnTo>
                  <a:pt x="1126046" y="1239672"/>
                </a:lnTo>
                <a:cubicBezTo>
                  <a:pt x="1126046" y="1260704"/>
                  <a:pt x="1126630" y="1276477"/>
                  <a:pt x="1127798" y="1286993"/>
                </a:cubicBezTo>
                <a:lnTo>
                  <a:pt x="1131303" y="1327302"/>
                </a:lnTo>
                <a:cubicBezTo>
                  <a:pt x="1135977" y="1329639"/>
                  <a:pt x="1144156" y="1331976"/>
                  <a:pt x="1155840" y="1334313"/>
                </a:cubicBezTo>
                <a:cubicBezTo>
                  <a:pt x="1168692" y="1336650"/>
                  <a:pt x="1187387" y="1337818"/>
                  <a:pt x="1211923" y="1337818"/>
                </a:cubicBezTo>
                <a:cubicBezTo>
                  <a:pt x="1234123" y="1337818"/>
                  <a:pt x="1255738" y="1336065"/>
                  <a:pt x="1276769" y="1332560"/>
                </a:cubicBezTo>
                <a:lnTo>
                  <a:pt x="1310069" y="1327302"/>
                </a:lnTo>
                <a:cubicBezTo>
                  <a:pt x="1313574" y="1327302"/>
                  <a:pt x="1316495" y="1324966"/>
                  <a:pt x="1318832" y="1320292"/>
                </a:cubicBezTo>
                <a:cubicBezTo>
                  <a:pt x="1318832" y="1316787"/>
                  <a:pt x="1320000" y="1311529"/>
                  <a:pt x="1322337" y="1304519"/>
                </a:cubicBezTo>
                <a:cubicBezTo>
                  <a:pt x="1322337" y="1295171"/>
                  <a:pt x="1323505" y="1281151"/>
                  <a:pt x="1325842" y="1262456"/>
                </a:cubicBezTo>
                <a:cubicBezTo>
                  <a:pt x="1325842" y="1256614"/>
                  <a:pt x="1327010" y="1249020"/>
                  <a:pt x="1329347" y="1239672"/>
                </a:cubicBezTo>
                <a:lnTo>
                  <a:pt x="1346873" y="1102970"/>
                </a:lnTo>
                <a:lnTo>
                  <a:pt x="1357389" y="1055649"/>
                </a:lnTo>
                <a:cubicBezTo>
                  <a:pt x="1358557" y="1056818"/>
                  <a:pt x="1360310" y="1061491"/>
                  <a:pt x="1362647" y="1069670"/>
                </a:cubicBezTo>
                <a:cubicBezTo>
                  <a:pt x="1362647" y="1073175"/>
                  <a:pt x="1363815" y="1079602"/>
                  <a:pt x="1366152" y="1088949"/>
                </a:cubicBezTo>
                <a:lnTo>
                  <a:pt x="1381925" y="1127506"/>
                </a:lnTo>
                <a:lnTo>
                  <a:pt x="1385430" y="1127506"/>
                </a:lnTo>
                <a:cubicBezTo>
                  <a:pt x="1386599" y="1128674"/>
                  <a:pt x="1387183" y="1129843"/>
                  <a:pt x="1387183" y="1131011"/>
                </a:cubicBezTo>
                <a:cubicBezTo>
                  <a:pt x="1388351" y="1132180"/>
                  <a:pt x="1388936" y="1133348"/>
                  <a:pt x="1388936" y="1134516"/>
                </a:cubicBezTo>
                <a:lnTo>
                  <a:pt x="1390688" y="1139774"/>
                </a:lnTo>
                <a:lnTo>
                  <a:pt x="1390688" y="1134516"/>
                </a:lnTo>
                <a:lnTo>
                  <a:pt x="1413472" y="1183589"/>
                </a:lnTo>
                <a:lnTo>
                  <a:pt x="1416977" y="1183589"/>
                </a:lnTo>
                <a:lnTo>
                  <a:pt x="1430998" y="1213383"/>
                </a:lnTo>
                <a:lnTo>
                  <a:pt x="1441514" y="1229157"/>
                </a:lnTo>
                <a:cubicBezTo>
                  <a:pt x="1442682" y="1229157"/>
                  <a:pt x="1443266" y="1230325"/>
                  <a:pt x="1443266" y="1232662"/>
                </a:cubicBezTo>
                <a:cubicBezTo>
                  <a:pt x="1444435" y="1233830"/>
                  <a:pt x="1446771" y="1233830"/>
                  <a:pt x="1450277" y="1232662"/>
                </a:cubicBezTo>
                <a:lnTo>
                  <a:pt x="1448524" y="1223899"/>
                </a:lnTo>
                <a:cubicBezTo>
                  <a:pt x="1452029" y="1227404"/>
                  <a:pt x="1453782" y="1230325"/>
                  <a:pt x="1453782" y="1232662"/>
                </a:cubicBezTo>
                <a:cubicBezTo>
                  <a:pt x="1453782" y="1233830"/>
                  <a:pt x="1454950" y="1235583"/>
                  <a:pt x="1457287" y="1237920"/>
                </a:cubicBezTo>
                <a:lnTo>
                  <a:pt x="1462545" y="1246683"/>
                </a:lnTo>
                <a:cubicBezTo>
                  <a:pt x="1462545" y="1252525"/>
                  <a:pt x="1465466" y="1256614"/>
                  <a:pt x="1471308" y="1258951"/>
                </a:cubicBezTo>
                <a:lnTo>
                  <a:pt x="1481824" y="1267714"/>
                </a:lnTo>
                <a:cubicBezTo>
                  <a:pt x="1484160" y="1267714"/>
                  <a:pt x="1485329" y="1268882"/>
                  <a:pt x="1485329" y="1271219"/>
                </a:cubicBezTo>
                <a:lnTo>
                  <a:pt x="1490586" y="1281735"/>
                </a:lnTo>
                <a:cubicBezTo>
                  <a:pt x="1492923" y="1282903"/>
                  <a:pt x="1495844" y="1283487"/>
                  <a:pt x="1499349" y="1283487"/>
                </a:cubicBezTo>
                <a:cubicBezTo>
                  <a:pt x="1501686" y="1283487"/>
                  <a:pt x="1504607" y="1284656"/>
                  <a:pt x="1508112" y="1286993"/>
                </a:cubicBezTo>
                <a:lnTo>
                  <a:pt x="1516875" y="1292250"/>
                </a:lnTo>
                <a:cubicBezTo>
                  <a:pt x="1518044" y="1296924"/>
                  <a:pt x="1521549" y="1300429"/>
                  <a:pt x="1527391" y="1302766"/>
                </a:cubicBezTo>
                <a:lnTo>
                  <a:pt x="1532649" y="1308024"/>
                </a:lnTo>
                <a:cubicBezTo>
                  <a:pt x="1533817" y="1310361"/>
                  <a:pt x="1534401" y="1314450"/>
                  <a:pt x="1534401" y="1320292"/>
                </a:cubicBezTo>
                <a:lnTo>
                  <a:pt x="1534401" y="1329055"/>
                </a:lnTo>
                <a:cubicBezTo>
                  <a:pt x="1533233" y="1331392"/>
                  <a:pt x="1534401" y="1333729"/>
                  <a:pt x="1537907" y="1336065"/>
                </a:cubicBezTo>
                <a:lnTo>
                  <a:pt x="1539659" y="1336065"/>
                </a:lnTo>
                <a:cubicBezTo>
                  <a:pt x="1547838" y="1340739"/>
                  <a:pt x="1556601" y="1351255"/>
                  <a:pt x="1565948" y="1367612"/>
                </a:cubicBezTo>
                <a:lnTo>
                  <a:pt x="1571206" y="1379880"/>
                </a:lnTo>
                <a:cubicBezTo>
                  <a:pt x="1574711" y="1384554"/>
                  <a:pt x="1576464" y="1390396"/>
                  <a:pt x="1576464" y="1397406"/>
                </a:cubicBezTo>
                <a:lnTo>
                  <a:pt x="1578216" y="1421943"/>
                </a:lnTo>
                <a:cubicBezTo>
                  <a:pt x="1578216" y="1428953"/>
                  <a:pt x="1577632" y="1434211"/>
                  <a:pt x="1576464" y="1437716"/>
                </a:cubicBezTo>
                <a:lnTo>
                  <a:pt x="1574711" y="1444727"/>
                </a:lnTo>
                <a:cubicBezTo>
                  <a:pt x="1574711" y="1447063"/>
                  <a:pt x="1574127" y="1449400"/>
                  <a:pt x="1572959" y="1451737"/>
                </a:cubicBezTo>
                <a:lnTo>
                  <a:pt x="1569453" y="1464005"/>
                </a:lnTo>
                <a:lnTo>
                  <a:pt x="1560690" y="1478026"/>
                </a:lnTo>
                <a:lnTo>
                  <a:pt x="1558938" y="1485036"/>
                </a:lnTo>
                <a:cubicBezTo>
                  <a:pt x="1558938" y="1487373"/>
                  <a:pt x="1558354" y="1489710"/>
                  <a:pt x="1557185" y="1492047"/>
                </a:cubicBezTo>
                <a:cubicBezTo>
                  <a:pt x="1556017" y="1494384"/>
                  <a:pt x="1555433" y="1497889"/>
                  <a:pt x="1555433" y="1502562"/>
                </a:cubicBezTo>
                <a:cubicBezTo>
                  <a:pt x="1554264" y="1503731"/>
                  <a:pt x="1554264" y="1504899"/>
                  <a:pt x="1555433" y="1506068"/>
                </a:cubicBezTo>
                <a:cubicBezTo>
                  <a:pt x="1556601" y="1510741"/>
                  <a:pt x="1553680" y="1516583"/>
                  <a:pt x="1546670" y="1523594"/>
                </a:cubicBezTo>
                <a:lnTo>
                  <a:pt x="1504607" y="1549883"/>
                </a:lnTo>
                <a:cubicBezTo>
                  <a:pt x="1508112" y="1548714"/>
                  <a:pt x="1504023" y="1551051"/>
                  <a:pt x="1492339" y="1556893"/>
                </a:cubicBezTo>
                <a:lnTo>
                  <a:pt x="1443266" y="1572666"/>
                </a:lnTo>
                <a:cubicBezTo>
                  <a:pt x="1436256" y="1573835"/>
                  <a:pt x="1424572" y="1576756"/>
                  <a:pt x="1408214" y="1581429"/>
                </a:cubicBezTo>
                <a:cubicBezTo>
                  <a:pt x="1389520" y="1586103"/>
                  <a:pt x="1370241" y="1589608"/>
                  <a:pt x="1350378" y="1591945"/>
                </a:cubicBezTo>
                <a:lnTo>
                  <a:pt x="1308316" y="1597203"/>
                </a:lnTo>
                <a:cubicBezTo>
                  <a:pt x="1273264" y="1600708"/>
                  <a:pt x="1251649" y="1601876"/>
                  <a:pt x="1243470" y="1600708"/>
                </a:cubicBezTo>
                <a:lnTo>
                  <a:pt x="1183882" y="1602461"/>
                </a:lnTo>
                <a:cubicBezTo>
                  <a:pt x="1166355" y="1602461"/>
                  <a:pt x="1153503" y="1601876"/>
                  <a:pt x="1145324" y="1600708"/>
                </a:cubicBezTo>
                <a:cubicBezTo>
                  <a:pt x="1134809" y="1600708"/>
                  <a:pt x="1126630" y="1600124"/>
                  <a:pt x="1120788" y="1598955"/>
                </a:cubicBezTo>
                <a:lnTo>
                  <a:pt x="1103262" y="1597203"/>
                </a:lnTo>
                <a:cubicBezTo>
                  <a:pt x="1097420" y="1597203"/>
                  <a:pt x="1092746" y="1596619"/>
                  <a:pt x="1089241" y="1595450"/>
                </a:cubicBezTo>
                <a:cubicBezTo>
                  <a:pt x="1088073" y="1594282"/>
                  <a:pt x="1086320" y="1593698"/>
                  <a:pt x="1083983" y="1593698"/>
                </a:cubicBezTo>
                <a:cubicBezTo>
                  <a:pt x="1059447" y="1592529"/>
                  <a:pt x="1030821" y="1586687"/>
                  <a:pt x="998106" y="1576172"/>
                </a:cubicBezTo>
                <a:cubicBezTo>
                  <a:pt x="980580" y="1569161"/>
                  <a:pt x="964222" y="1559814"/>
                  <a:pt x="949033" y="1548130"/>
                </a:cubicBezTo>
                <a:cubicBezTo>
                  <a:pt x="923328" y="1529436"/>
                  <a:pt x="901129" y="1503731"/>
                  <a:pt x="882434" y="1471016"/>
                </a:cubicBezTo>
                <a:cubicBezTo>
                  <a:pt x="882434" y="1469847"/>
                  <a:pt x="881850" y="1468679"/>
                  <a:pt x="880682" y="1467510"/>
                </a:cubicBezTo>
                <a:cubicBezTo>
                  <a:pt x="880682" y="1466342"/>
                  <a:pt x="880097" y="1465758"/>
                  <a:pt x="878929" y="1465758"/>
                </a:cubicBezTo>
                <a:cubicBezTo>
                  <a:pt x="871919" y="1452905"/>
                  <a:pt x="866077" y="1436548"/>
                  <a:pt x="861403" y="1416685"/>
                </a:cubicBezTo>
                <a:lnTo>
                  <a:pt x="840372" y="1297508"/>
                </a:lnTo>
                <a:lnTo>
                  <a:pt x="835114" y="1227404"/>
                </a:lnTo>
                <a:lnTo>
                  <a:pt x="810578" y="1257198"/>
                </a:lnTo>
                <a:cubicBezTo>
                  <a:pt x="805904" y="1261872"/>
                  <a:pt x="801815" y="1265377"/>
                  <a:pt x="798309" y="1267714"/>
                </a:cubicBezTo>
                <a:lnTo>
                  <a:pt x="758000" y="1318539"/>
                </a:lnTo>
                <a:cubicBezTo>
                  <a:pt x="756831" y="1318539"/>
                  <a:pt x="756247" y="1319124"/>
                  <a:pt x="756247" y="1320292"/>
                </a:cubicBezTo>
                <a:cubicBezTo>
                  <a:pt x="762089" y="1315618"/>
                  <a:pt x="754494" y="1323797"/>
                  <a:pt x="733463" y="1344828"/>
                </a:cubicBezTo>
                <a:cubicBezTo>
                  <a:pt x="732295" y="1347165"/>
                  <a:pt x="729374" y="1350670"/>
                  <a:pt x="724700" y="1355344"/>
                </a:cubicBezTo>
                <a:lnTo>
                  <a:pt x="693153" y="1393901"/>
                </a:lnTo>
                <a:lnTo>
                  <a:pt x="649338" y="1437716"/>
                </a:lnTo>
                <a:cubicBezTo>
                  <a:pt x="644665" y="1442390"/>
                  <a:pt x="636486" y="1449400"/>
                  <a:pt x="624802" y="1458747"/>
                </a:cubicBezTo>
                <a:cubicBezTo>
                  <a:pt x="621297" y="1458747"/>
                  <a:pt x="618376" y="1459332"/>
                  <a:pt x="616039" y="1460500"/>
                </a:cubicBezTo>
                <a:cubicBezTo>
                  <a:pt x="613702" y="1464005"/>
                  <a:pt x="609029" y="1468095"/>
                  <a:pt x="602018" y="1472768"/>
                </a:cubicBezTo>
                <a:cubicBezTo>
                  <a:pt x="592671" y="1479779"/>
                  <a:pt x="585661" y="1484452"/>
                  <a:pt x="580987" y="1486789"/>
                </a:cubicBezTo>
                <a:lnTo>
                  <a:pt x="549440" y="1506068"/>
                </a:lnTo>
                <a:cubicBezTo>
                  <a:pt x="548272" y="1507236"/>
                  <a:pt x="546519" y="1507236"/>
                  <a:pt x="544182" y="1506068"/>
                </a:cubicBezTo>
                <a:lnTo>
                  <a:pt x="510883" y="1520088"/>
                </a:lnTo>
                <a:cubicBezTo>
                  <a:pt x="507378" y="1518920"/>
                  <a:pt x="503288" y="1519504"/>
                  <a:pt x="498615" y="1521841"/>
                </a:cubicBezTo>
                <a:cubicBezTo>
                  <a:pt x="491604" y="1523009"/>
                  <a:pt x="485178" y="1525930"/>
                  <a:pt x="479336" y="1530604"/>
                </a:cubicBezTo>
                <a:cubicBezTo>
                  <a:pt x="476999" y="1530604"/>
                  <a:pt x="475247" y="1531188"/>
                  <a:pt x="474078" y="1532357"/>
                </a:cubicBezTo>
                <a:lnTo>
                  <a:pt x="481089" y="1525346"/>
                </a:lnTo>
                <a:cubicBezTo>
                  <a:pt x="478752" y="1524178"/>
                  <a:pt x="475247" y="1524762"/>
                  <a:pt x="470573" y="1527099"/>
                </a:cubicBezTo>
                <a:cubicBezTo>
                  <a:pt x="468236" y="1527099"/>
                  <a:pt x="466484" y="1527683"/>
                  <a:pt x="465315" y="1528851"/>
                </a:cubicBezTo>
                <a:cubicBezTo>
                  <a:pt x="457137" y="1532357"/>
                  <a:pt x="449542" y="1532941"/>
                  <a:pt x="442532" y="1530604"/>
                </a:cubicBezTo>
                <a:cubicBezTo>
                  <a:pt x="442532" y="1529436"/>
                  <a:pt x="443116" y="1528267"/>
                  <a:pt x="444284" y="1527099"/>
                </a:cubicBezTo>
                <a:cubicBezTo>
                  <a:pt x="444284" y="1524762"/>
                  <a:pt x="444868" y="1523009"/>
                  <a:pt x="446037" y="1521841"/>
                </a:cubicBezTo>
                <a:lnTo>
                  <a:pt x="398717" y="1523594"/>
                </a:lnTo>
                <a:cubicBezTo>
                  <a:pt x="389369" y="1523594"/>
                  <a:pt x="380606" y="1525930"/>
                  <a:pt x="372428" y="1530604"/>
                </a:cubicBezTo>
                <a:cubicBezTo>
                  <a:pt x="371259" y="1530604"/>
                  <a:pt x="369507" y="1531772"/>
                  <a:pt x="367170" y="1534109"/>
                </a:cubicBezTo>
                <a:lnTo>
                  <a:pt x="351396" y="1544625"/>
                </a:lnTo>
                <a:cubicBezTo>
                  <a:pt x="345554" y="1546962"/>
                  <a:pt x="341465" y="1549298"/>
                  <a:pt x="339128" y="1551635"/>
                </a:cubicBezTo>
                <a:lnTo>
                  <a:pt x="319850" y="1563903"/>
                </a:lnTo>
                <a:lnTo>
                  <a:pt x="305829" y="1577924"/>
                </a:lnTo>
                <a:lnTo>
                  <a:pt x="262014" y="1598955"/>
                </a:lnTo>
                <a:lnTo>
                  <a:pt x="253251" y="1600708"/>
                </a:lnTo>
                <a:cubicBezTo>
                  <a:pt x="254419" y="1597203"/>
                  <a:pt x="253835" y="1594282"/>
                  <a:pt x="251498" y="1591945"/>
                </a:cubicBezTo>
                <a:cubicBezTo>
                  <a:pt x="253835" y="1588440"/>
                  <a:pt x="256172" y="1586687"/>
                  <a:pt x="258509" y="1586687"/>
                </a:cubicBezTo>
                <a:cubicBezTo>
                  <a:pt x="260845" y="1584350"/>
                  <a:pt x="261430" y="1582598"/>
                  <a:pt x="260261" y="1581429"/>
                </a:cubicBezTo>
                <a:cubicBezTo>
                  <a:pt x="260261" y="1579093"/>
                  <a:pt x="261430" y="1576756"/>
                  <a:pt x="263766" y="1574419"/>
                </a:cubicBezTo>
                <a:cubicBezTo>
                  <a:pt x="267272" y="1572082"/>
                  <a:pt x="269024" y="1569745"/>
                  <a:pt x="269024" y="1567409"/>
                </a:cubicBezTo>
                <a:lnTo>
                  <a:pt x="262014" y="1569161"/>
                </a:lnTo>
                <a:lnTo>
                  <a:pt x="260261" y="1567409"/>
                </a:lnTo>
                <a:cubicBezTo>
                  <a:pt x="269608" y="1562735"/>
                  <a:pt x="276035" y="1558646"/>
                  <a:pt x="279540" y="1555140"/>
                </a:cubicBezTo>
                <a:lnTo>
                  <a:pt x="290055" y="1546377"/>
                </a:lnTo>
                <a:cubicBezTo>
                  <a:pt x="290055" y="1542872"/>
                  <a:pt x="291808" y="1541120"/>
                  <a:pt x="295313" y="1541120"/>
                </a:cubicBezTo>
                <a:cubicBezTo>
                  <a:pt x="292976" y="1539951"/>
                  <a:pt x="290055" y="1539367"/>
                  <a:pt x="286550" y="1539367"/>
                </a:cubicBezTo>
                <a:lnTo>
                  <a:pt x="277787" y="1539367"/>
                </a:lnTo>
                <a:cubicBezTo>
                  <a:pt x="277787" y="1538199"/>
                  <a:pt x="278371" y="1537030"/>
                  <a:pt x="279540" y="1535862"/>
                </a:cubicBezTo>
                <a:cubicBezTo>
                  <a:pt x="283045" y="1535862"/>
                  <a:pt x="284798" y="1534109"/>
                  <a:pt x="284798" y="1530604"/>
                </a:cubicBezTo>
                <a:cubicBezTo>
                  <a:pt x="284798" y="1531772"/>
                  <a:pt x="286550" y="1530604"/>
                  <a:pt x="290055" y="1527099"/>
                </a:cubicBezTo>
                <a:cubicBezTo>
                  <a:pt x="297066" y="1527099"/>
                  <a:pt x="302324" y="1526515"/>
                  <a:pt x="305829" y="1525346"/>
                </a:cubicBezTo>
                <a:cubicBezTo>
                  <a:pt x="310502" y="1525346"/>
                  <a:pt x="314008" y="1524762"/>
                  <a:pt x="316344" y="1523594"/>
                </a:cubicBezTo>
                <a:cubicBezTo>
                  <a:pt x="321018" y="1523594"/>
                  <a:pt x="323939" y="1522425"/>
                  <a:pt x="325107" y="1520088"/>
                </a:cubicBezTo>
                <a:cubicBezTo>
                  <a:pt x="326276" y="1517752"/>
                  <a:pt x="328028" y="1517752"/>
                  <a:pt x="330365" y="1520088"/>
                </a:cubicBezTo>
                <a:lnTo>
                  <a:pt x="346139" y="1504315"/>
                </a:lnTo>
                <a:cubicBezTo>
                  <a:pt x="347307" y="1499641"/>
                  <a:pt x="350812" y="1494384"/>
                  <a:pt x="356654" y="1488542"/>
                </a:cubicBezTo>
                <a:cubicBezTo>
                  <a:pt x="357823" y="1488542"/>
                  <a:pt x="358407" y="1487957"/>
                  <a:pt x="358407" y="1486789"/>
                </a:cubicBezTo>
                <a:lnTo>
                  <a:pt x="360159" y="1485036"/>
                </a:lnTo>
                <a:cubicBezTo>
                  <a:pt x="360159" y="1482700"/>
                  <a:pt x="360744" y="1481531"/>
                  <a:pt x="361912" y="1481531"/>
                </a:cubicBezTo>
                <a:lnTo>
                  <a:pt x="503873" y="1286993"/>
                </a:lnTo>
                <a:cubicBezTo>
                  <a:pt x="509715" y="1275309"/>
                  <a:pt x="512051" y="1271219"/>
                  <a:pt x="510883" y="1274724"/>
                </a:cubicBezTo>
                <a:cubicBezTo>
                  <a:pt x="519062" y="1265377"/>
                  <a:pt x="530162" y="1250188"/>
                  <a:pt x="544182" y="1229157"/>
                </a:cubicBezTo>
                <a:cubicBezTo>
                  <a:pt x="546519" y="1226820"/>
                  <a:pt x="547688" y="1224483"/>
                  <a:pt x="547688" y="1222146"/>
                </a:cubicBezTo>
                <a:cubicBezTo>
                  <a:pt x="547688" y="1220978"/>
                  <a:pt x="548856" y="1219225"/>
                  <a:pt x="551193" y="1216889"/>
                </a:cubicBezTo>
                <a:cubicBezTo>
                  <a:pt x="558203" y="1207541"/>
                  <a:pt x="562877" y="1200531"/>
                  <a:pt x="565214" y="1195857"/>
                </a:cubicBezTo>
                <a:lnTo>
                  <a:pt x="640575" y="1081938"/>
                </a:lnTo>
                <a:cubicBezTo>
                  <a:pt x="647586" y="1072591"/>
                  <a:pt x="652844" y="1063828"/>
                  <a:pt x="656349" y="1055649"/>
                </a:cubicBezTo>
                <a:cubicBezTo>
                  <a:pt x="655180" y="1059155"/>
                  <a:pt x="657517" y="1055065"/>
                  <a:pt x="663359" y="1043381"/>
                </a:cubicBezTo>
                <a:lnTo>
                  <a:pt x="701916" y="978535"/>
                </a:lnTo>
                <a:lnTo>
                  <a:pt x="707174" y="962762"/>
                </a:lnTo>
                <a:cubicBezTo>
                  <a:pt x="707174" y="961593"/>
                  <a:pt x="706590" y="961009"/>
                  <a:pt x="705422" y="961009"/>
                </a:cubicBezTo>
                <a:cubicBezTo>
                  <a:pt x="704253" y="959841"/>
                  <a:pt x="703085" y="959256"/>
                  <a:pt x="701916" y="959256"/>
                </a:cubicBezTo>
                <a:cubicBezTo>
                  <a:pt x="693738" y="955751"/>
                  <a:pt x="687896" y="952830"/>
                  <a:pt x="684390" y="950493"/>
                </a:cubicBezTo>
                <a:cubicBezTo>
                  <a:pt x="683222" y="949325"/>
                  <a:pt x="680885" y="948741"/>
                  <a:pt x="677380" y="948741"/>
                </a:cubicBezTo>
                <a:cubicBezTo>
                  <a:pt x="672706" y="945236"/>
                  <a:pt x="668617" y="941146"/>
                  <a:pt x="665112" y="936473"/>
                </a:cubicBezTo>
                <a:lnTo>
                  <a:pt x="654596" y="918947"/>
                </a:lnTo>
                <a:cubicBezTo>
                  <a:pt x="654596" y="917778"/>
                  <a:pt x="653428" y="916026"/>
                  <a:pt x="651091" y="913689"/>
                </a:cubicBezTo>
                <a:lnTo>
                  <a:pt x="638823" y="946988"/>
                </a:lnTo>
                <a:cubicBezTo>
                  <a:pt x="636486" y="951662"/>
                  <a:pt x="634149" y="954583"/>
                  <a:pt x="631812" y="955751"/>
                </a:cubicBezTo>
                <a:lnTo>
                  <a:pt x="616039" y="976782"/>
                </a:lnTo>
                <a:lnTo>
                  <a:pt x="610781" y="978535"/>
                </a:lnTo>
                <a:cubicBezTo>
                  <a:pt x="607276" y="982040"/>
                  <a:pt x="604939" y="984961"/>
                  <a:pt x="603771" y="987298"/>
                </a:cubicBezTo>
                <a:lnTo>
                  <a:pt x="598513" y="997814"/>
                </a:lnTo>
                <a:cubicBezTo>
                  <a:pt x="598513" y="1000150"/>
                  <a:pt x="596176" y="1002487"/>
                  <a:pt x="591503" y="1004824"/>
                </a:cubicBezTo>
                <a:cubicBezTo>
                  <a:pt x="589166" y="1004824"/>
                  <a:pt x="587413" y="1005408"/>
                  <a:pt x="586245" y="1006577"/>
                </a:cubicBezTo>
                <a:cubicBezTo>
                  <a:pt x="582740" y="1006577"/>
                  <a:pt x="579819" y="1008329"/>
                  <a:pt x="577482" y="1011834"/>
                </a:cubicBezTo>
                <a:cubicBezTo>
                  <a:pt x="576313" y="1015340"/>
                  <a:pt x="573392" y="1017092"/>
                  <a:pt x="568719" y="1017092"/>
                </a:cubicBezTo>
                <a:lnTo>
                  <a:pt x="554698" y="1022350"/>
                </a:lnTo>
                <a:cubicBezTo>
                  <a:pt x="550024" y="1024687"/>
                  <a:pt x="545351" y="1025855"/>
                  <a:pt x="540677" y="1025855"/>
                </a:cubicBezTo>
                <a:lnTo>
                  <a:pt x="533667" y="1027608"/>
                </a:lnTo>
                <a:cubicBezTo>
                  <a:pt x="531330" y="1028776"/>
                  <a:pt x="526656" y="1029360"/>
                  <a:pt x="519646" y="1029360"/>
                </a:cubicBezTo>
                <a:lnTo>
                  <a:pt x="505625" y="1029360"/>
                </a:lnTo>
                <a:cubicBezTo>
                  <a:pt x="502120" y="1029360"/>
                  <a:pt x="496862" y="1028192"/>
                  <a:pt x="489852" y="1025855"/>
                </a:cubicBezTo>
                <a:cubicBezTo>
                  <a:pt x="492189" y="1027024"/>
                  <a:pt x="488099" y="1025855"/>
                  <a:pt x="477584" y="1022350"/>
                </a:cubicBezTo>
                <a:cubicBezTo>
                  <a:pt x="476415" y="1021182"/>
                  <a:pt x="475247" y="1020597"/>
                  <a:pt x="474078" y="1020597"/>
                </a:cubicBezTo>
                <a:cubicBezTo>
                  <a:pt x="470573" y="1021766"/>
                  <a:pt x="466484" y="1020013"/>
                  <a:pt x="461810" y="1015340"/>
                </a:cubicBezTo>
                <a:lnTo>
                  <a:pt x="454800" y="1010082"/>
                </a:lnTo>
                <a:cubicBezTo>
                  <a:pt x="450126" y="1006577"/>
                  <a:pt x="444868" y="1004240"/>
                  <a:pt x="439026" y="1003071"/>
                </a:cubicBezTo>
                <a:lnTo>
                  <a:pt x="381191" y="985545"/>
                </a:lnTo>
                <a:lnTo>
                  <a:pt x="367170" y="1004824"/>
                </a:lnTo>
                <a:cubicBezTo>
                  <a:pt x="362496" y="1013003"/>
                  <a:pt x="358407" y="1018845"/>
                  <a:pt x="354902" y="1022350"/>
                </a:cubicBezTo>
                <a:cubicBezTo>
                  <a:pt x="353733" y="1024687"/>
                  <a:pt x="350812" y="1028192"/>
                  <a:pt x="346139" y="1032866"/>
                </a:cubicBezTo>
                <a:cubicBezTo>
                  <a:pt x="346139" y="1036371"/>
                  <a:pt x="344970" y="1038123"/>
                  <a:pt x="342633" y="1038123"/>
                </a:cubicBezTo>
                <a:lnTo>
                  <a:pt x="321602" y="1055649"/>
                </a:lnTo>
                <a:cubicBezTo>
                  <a:pt x="319265" y="1056818"/>
                  <a:pt x="316929" y="1059739"/>
                  <a:pt x="314592" y="1064412"/>
                </a:cubicBezTo>
                <a:lnTo>
                  <a:pt x="269024" y="1104722"/>
                </a:lnTo>
                <a:cubicBezTo>
                  <a:pt x="267856" y="1108227"/>
                  <a:pt x="264351" y="1111148"/>
                  <a:pt x="258509" y="1113485"/>
                </a:cubicBezTo>
                <a:lnTo>
                  <a:pt x="232220" y="1138022"/>
                </a:lnTo>
                <a:lnTo>
                  <a:pt x="219951" y="1143279"/>
                </a:lnTo>
                <a:cubicBezTo>
                  <a:pt x="216446" y="1145616"/>
                  <a:pt x="211773" y="1149706"/>
                  <a:pt x="205931" y="1155548"/>
                </a:cubicBezTo>
                <a:lnTo>
                  <a:pt x="197168" y="1157300"/>
                </a:lnTo>
                <a:cubicBezTo>
                  <a:pt x="190157" y="1160805"/>
                  <a:pt x="187236" y="1162558"/>
                  <a:pt x="188405" y="1162558"/>
                </a:cubicBezTo>
                <a:cubicBezTo>
                  <a:pt x="186068" y="1162558"/>
                  <a:pt x="183731" y="1163726"/>
                  <a:pt x="181394" y="1166063"/>
                </a:cubicBezTo>
                <a:cubicBezTo>
                  <a:pt x="177889" y="1166063"/>
                  <a:pt x="172047" y="1170153"/>
                  <a:pt x="163868" y="1178331"/>
                </a:cubicBezTo>
                <a:cubicBezTo>
                  <a:pt x="162700" y="1180668"/>
                  <a:pt x="159195" y="1183005"/>
                  <a:pt x="153353" y="1185342"/>
                </a:cubicBezTo>
                <a:lnTo>
                  <a:pt x="137579" y="1192352"/>
                </a:lnTo>
                <a:lnTo>
                  <a:pt x="139332" y="1188847"/>
                </a:lnTo>
                <a:lnTo>
                  <a:pt x="155105" y="1176579"/>
                </a:lnTo>
                <a:lnTo>
                  <a:pt x="153353" y="1171321"/>
                </a:lnTo>
                <a:lnTo>
                  <a:pt x="141084" y="1180084"/>
                </a:lnTo>
                <a:lnTo>
                  <a:pt x="135827" y="1178331"/>
                </a:lnTo>
                <a:lnTo>
                  <a:pt x="93764" y="1204620"/>
                </a:lnTo>
                <a:lnTo>
                  <a:pt x="56960" y="1222146"/>
                </a:lnTo>
                <a:lnTo>
                  <a:pt x="25413" y="1243178"/>
                </a:lnTo>
                <a:cubicBezTo>
                  <a:pt x="20739" y="1244346"/>
                  <a:pt x="13729" y="1247267"/>
                  <a:pt x="4382" y="1251941"/>
                </a:cubicBezTo>
                <a:cubicBezTo>
                  <a:pt x="3213" y="1253109"/>
                  <a:pt x="2045" y="1253693"/>
                  <a:pt x="876" y="1253693"/>
                </a:cubicBezTo>
                <a:cubicBezTo>
                  <a:pt x="-292" y="1252525"/>
                  <a:pt x="-292" y="1251356"/>
                  <a:pt x="876" y="1250188"/>
                </a:cubicBezTo>
                <a:cubicBezTo>
                  <a:pt x="3213" y="1247851"/>
                  <a:pt x="10808" y="1235583"/>
                  <a:pt x="23660" y="1213383"/>
                </a:cubicBezTo>
                <a:lnTo>
                  <a:pt x="48197" y="1173074"/>
                </a:lnTo>
                <a:cubicBezTo>
                  <a:pt x="50533" y="1169568"/>
                  <a:pt x="53454" y="1163726"/>
                  <a:pt x="56960" y="1155548"/>
                </a:cubicBezTo>
                <a:lnTo>
                  <a:pt x="92012" y="1078433"/>
                </a:lnTo>
                <a:cubicBezTo>
                  <a:pt x="96685" y="1065581"/>
                  <a:pt x="100190" y="1057986"/>
                  <a:pt x="102527" y="1055649"/>
                </a:cubicBezTo>
                <a:cubicBezTo>
                  <a:pt x="106032" y="1049807"/>
                  <a:pt x="110122" y="1041044"/>
                  <a:pt x="114795" y="1029360"/>
                </a:cubicBezTo>
                <a:cubicBezTo>
                  <a:pt x="118301" y="1024687"/>
                  <a:pt x="122390" y="1016508"/>
                  <a:pt x="127064" y="1004824"/>
                </a:cubicBezTo>
                <a:lnTo>
                  <a:pt x="163868" y="927710"/>
                </a:lnTo>
                <a:cubicBezTo>
                  <a:pt x="168542" y="920699"/>
                  <a:pt x="170879" y="915441"/>
                  <a:pt x="170879" y="911936"/>
                </a:cubicBezTo>
                <a:cubicBezTo>
                  <a:pt x="172047" y="910768"/>
                  <a:pt x="172631" y="909599"/>
                  <a:pt x="172631" y="908431"/>
                </a:cubicBezTo>
                <a:cubicBezTo>
                  <a:pt x="181978" y="888568"/>
                  <a:pt x="191910" y="868705"/>
                  <a:pt x="202425" y="848843"/>
                </a:cubicBezTo>
                <a:lnTo>
                  <a:pt x="202425" y="845337"/>
                </a:lnTo>
                <a:lnTo>
                  <a:pt x="170879" y="824306"/>
                </a:lnTo>
                <a:lnTo>
                  <a:pt x="144590" y="810285"/>
                </a:lnTo>
                <a:cubicBezTo>
                  <a:pt x="122390" y="797433"/>
                  <a:pt x="100190" y="782244"/>
                  <a:pt x="77991" y="764718"/>
                </a:cubicBezTo>
                <a:cubicBezTo>
                  <a:pt x="72149" y="761213"/>
                  <a:pt x="66891" y="756539"/>
                  <a:pt x="62217" y="750697"/>
                </a:cubicBezTo>
                <a:lnTo>
                  <a:pt x="51702" y="740181"/>
                </a:lnTo>
                <a:cubicBezTo>
                  <a:pt x="52870" y="739013"/>
                  <a:pt x="53454" y="737260"/>
                  <a:pt x="53454" y="734924"/>
                </a:cubicBezTo>
                <a:lnTo>
                  <a:pt x="49949" y="722655"/>
                </a:lnTo>
                <a:cubicBezTo>
                  <a:pt x="49949" y="710971"/>
                  <a:pt x="50533" y="702793"/>
                  <a:pt x="51702" y="698119"/>
                </a:cubicBezTo>
                <a:cubicBezTo>
                  <a:pt x="51702" y="693445"/>
                  <a:pt x="53454" y="690524"/>
                  <a:pt x="56960" y="689356"/>
                </a:cubicBezTo>
                <a:lnTo>
                  <a:pt x="55207" y="684098"/>
                </a:lnTo>
                <a:cubicBezTo>
                  <a:pt x="55207" y="681761"/>
                  <a:pt x="54623" y="680009"/>
                  <a:pt x="53454" y="678840"/>
                </a:cubicBezTo>
                <a:cubicBezTo>
                  <a:pt x="55791" y="678840"/>
                  <a:pt x="58128" y="677672"/>
                  <a:pt x="60465" y="675335"/>
                </a:cubicBezTo>
                <a:cubicBezTo>
                  <a:pt x="60465" y="674167"/>
                  <a:pt x="59881" y="672998"/>
                  <a:pt x="58712" y="671830"/>
                </a:cubicBezTo>
                <a:lnTo>
                  <a:pt x="56960" y="668325"/>
                </a:lnTo>
                <a:cubicBezTo>
                  <a:pt x="56960" y="663651"/>
                  <a:pt x="57544" y="660730"/>
                  <a:pt x="58712" y="659562"/>
                </a:cubicBezTo>
                <a:cubicBezTo>
                  <a:pt x="64554" y="657225"/>
                  <a:pt x="68644" y="656641"/>
                  <a:pt x="70980" y="657809"/>
                </a:cubicBezTo>
                <a:cubicBezTo>
                  <a:pt x="74486" y="658978"/>
                  <a:pt x="77991" y="658978"/>
                  <a:pt x="81496" y="657809"/>
                </a:cubicBezTo>
                <a:cubicBezTo>
                  <a:pt x="83833" y="655472"/>
                  <a:pt x="83249" y="654304"/>
                  <a:pt x="79743" y="654304"/>
                </a:cubicBezTo>
                <a:cubicBezTo>
                  <a:pt x="79743" y="653136"/>
                  <a:pt x="78575" y="651383"/>
                  <a:pt x="76238" y="649046"/>
                </a:cubicBezTo>
                <a:lnTo>
                  <a:pt x="72733" y="645541"/>
                </a:lnTo>
                <a:cubicBezTo>
                  <a:pt x="72733" y="644373"/>
                  <a:pt x="73901" y="642620"/>
                  <a:pt x="76238" y="640283"/>
                </a:cubicBezTo>
                <a:cubicBezTo>
                  <a:pt x="83249" y="633273"/>
                  <a:pt x="85585" y="632104"/>
                  <a:pt x="83249" y="636778"/>
                </a:cubicBezTo>
                <a:lnTo>
                  <a:pt x="104280" y="626262"/>
                </a:lnTo>
                <a:cubicBezTo>
                  <a:pt x="108953" y="622757"/>
                  <a:pt x="116548" y="619836"/>
                  <a:pt x="127064" y="617499"/>
                </a:cubicBezTo>
                <a:lnTo>
                  <a:pt x="134074" y="615747"/>
                </a:lnTo>
                <a:cubicBezTo>
                  <a:pt x="144590" y="612242"/>
                  <a:pt x="155689" y="610489"/>
                  <a:pt x="167373" y="610489"/>
                </a:cubicBezTo>
                <a:cubicBezTo>
                  <a:pt x="172047" y="610489"/>
                  <a:pt x="179057" y="611657"/>
                  <a:pt x="188405" y="613994"/>
                </a:cubicBezTo>
                <a:lnTo>
                  <a:pt x="230467" y="624510"/>
                </a:lnTo>
                <a:cubicBezTo>
                  <a:pt x="245656" y="629183"/>
                  <a:pt x="262598" y="635610"/>
                  <a:pt x="281292" y="643788"/>
                </a:cubicBezTo>
                <a:cubicBezTo>
                  <a:pt x="288303" y="647294"/>
                  <a:pt x="291224" y="648462"/>
                  <a:pt x="290055" y="647294"/>
                </a:cubicBezTo>
                <a:lnTo>
                  <a:pt x="295313" y="642036"/>
                </a:lnTo>
                <a:lnTo>
                  <a:pt x="326860" y="575437"/>
                </a:lnTo>
                <a:lnTo>
                  <a:pt x="332118" y="557911"/>
                </a:lnTo>
                <a:cubicBezTo>
                  <a:pt x="332118" y="556743"/>
                  <a:pt x="331534" y="556158"/>
                  <a:pt x="330365" y="556158"/>
                </a:cubicBezTo>
                <a:cubicBezTo>
                  <a:pt x="324523" y="557327"/>
                  <a:pt x="315760" y="560248"/>
                  <a:pt x="304076" y="564921"/>
                </a:cubicBezTo>
                <a:cubicBezTo>
                  <a:pt x="301739" y="564921"/>
                  <a:pt x="299403" y="566090"/>
                  <a:pt x="297066" y="568427"/>
                </a:cubicBezTo>
                <a:cubicBezTo>
                  <a:pt x="293561" y="571932"/>
                  <a:pt x="287134" y="576021"/>
                  <a:pt x="277787" y="580695"/>
                </a:cubicBezTo>
                <a:lnTo>
                  <a:pt x="270777" y="580695"/>
                </a:lnTo>
                <a:cubicBezTo>
                  <a:pt x="267272" y="580695"/>
                  <a:pt x="263182" y="581863"/>
                  <a:pt x="258509" y="584200"/>
                </a:cubicBezTo>
                <a:lnTo>
                  <a:pt x="221704" y="584200"/>
                </a:lnTo>
                <a:lnTo>
                  <a:pt x="195415" y="578942"/>
                </a:lnTo>
                <a:cubicBezTo>
                  <a:pt x="181394" y="571932"/>
                  <a:pt x="170879" y="567258"/>
                  <a:pt x="163868" y="564921"/>
                </a:cubicBezTo>
                <a:cubicBezTo>
                  <a:pt x="158026" y="561416"/>
                  <a:pt x="149263" y="557327"/>
                  <a:pt x="137579" y="552653"/>
                </a:cubicBezTo>
                <a:cubicBezTo>
                  <a:pt x="130569" y="550316"/>
                  <a:pt x="125895" y="547980"/>
                  <a:pt x="123558" y="545643"/>
                </a:cubicBezTo>
                <a:cubicBezTo>
                  <a:pt x="122390" y="542138"/>
                  <a:pt x="118885" y="540385"/>
                  <a:pt x="113043" y="540385"/>
                </a:cubicBezTo>
                <a:lnTo>
                  <a:pt x="99022" y="533375"/>
                </a:lnTo>
                <a:cubicBezTo>
                  <a:pt x="95517" y="531038"/>
                  <a:pt x="93180" y="529869"/>
                  <a:pt x="92012" y="529869"/>
                </a:cubicBezTo>
                <a:cubicBezTo>
                  <a:pt x="89675" y="528701"/>
                  <a:pt x="86754" y="526364"/>
                  <a:pt x="83249" y="522859"/>
                </a:cubicBezTo>
                <a:cubicBezTo>
                  <a:pt x="71565" y="513512"/>
                  <a:pt x="65138" y="502996"/>
                  <a:pt x="63970" y="491312"/>
                </a:cubicBezTo>
                <a:lnTo>
                  <a:pt x="63970" y="484302"/>
                </a:lnTo>
                <a:cubicBezTo>
                  <a:pt x="65138" y="477291"/>
                  <a:pt x="63970" y="470865"/>
                  <a:pt x="60465" y="465023"/>
                </a:cubicBezTo>
                <a:lnTo>
                  <a:pt x="58712" y="459765"/>
                </a:lnTo>
                <a:cubicBezTo>
                  <a:pt x="59881" y="458597"/>
                  <a:pt x="60465" y="457429"/>
                  <a:pt x="60465" y="456260"/>
                </a:cubicBezTo>
                <a:lnTo>
                  <a:pt x="67475" y="442239"/>
                </a:lnTo>
                <a:lnTo>
                  <a:pt x="74486" y="435229"/>
                </a:lnTo>
                <a:lnTo>
                  <a:pt x="69228" y="428219"/>
                </a:lnTo>
                <a:lnTo>
                  <a:pt x="72733" y="428219"/>
                </a:lnTo>
                <a:cubicBezTo>
                  <a:pt x="76238" y="429387"/>
                  <a:pt x="79159" y="429387"/>
                  <a:pt x="81496" y="428219"/>
                </a:cubicBezTo>
                <a:lnTo>
                  <a:pt x="81496" y="419456"/>
                </a:lnTo>
                <a:cubicBezTo>
                  <a:pt x="80328" y="417119"/>
                  <a:pt x="79159" y="415950"/>
                  <a:pt x="77991" y="415950"/>
                </a:cubicBezTo>
                <a:lnTo>
                  <a:pt x="74486" y="412445"/>
                </a:lnTo>
                <a:lnTo>
                  <a:pt x="81496" y="412445"/>
                </a:lnTo>
                <a:cubicBezTo>
                  <a:pt x="86170" y="411277"/>
                  <a:pt x="88506" y="408940"/>
                  <a:pt x="88506" y="405435"/>
                </a:cubicBezTo>
                <a:cubicBezTo>
                  <a:pt x="88506" y="400761"/>
                  <a:pt x="89675" y="397256"/>
                  <a:pt x="92012" y="394919"/>
                </a:cubicBezTo>
                <a:cubicBezTo>
                  <a:pt x="93180" y="393751"/>
                  <a:pt x="94933" y="393167"/>
                  <a:pt x="97269" y="393167"/>
                </a:cubicBezTo>
                <a:cubicBezTo>
                  <a:pt x="99606" y="393167"/>
                  <a:pt x="101943" y="391998"/>
                  <a:pt x="104280" y="389661"/>
                </a:cubicBezTo>
                <a:cubicBezTo>
                  <a:pt x="104280" y="388493"/>
                  <a:pt x="103696" y="387909"/>
                  <a:pt x="102527" y="387909"/>
                </a:cubicBezTo>
                <a:cubicBezTo>
                  <a:pt x="101359" y="386740"/>
                  <a:pt x="100190" y="386156"/>
                  <a:pt x="99022" y="386156"/>
                </a:cubicBezTo>
                <a:cubicBezTo>
                  <a:pt x="99022" y="384988"/>
                  <a:pt x="100190" y="383235"/>
                  <a:pt x="102527" y="380898"/>
                </a:cubicBezTo>
                <a:cubicBezTo>
                  <a:pt x="107201" y="380898"/>
                  <a:pt x="110706" y="380314"/>
                  <a:pt x="113043" y="379146"/>
                </a:cubicBezTo>
                <a:cubicBezTo>
                  <a:pt x="120053" y="372135"/>
                  <a:pt x="121222" y="369799"/>
                  <a:pt x="116548" y="372135"/>
                </a:cubicBezTo>
                <a:lnTo>
                  <a:pt x="116548" y="370383"/>
                </a:lnTo>
                <a:lnTo>
                  <a:pt x="135827" y="358115"/>
                </a:lnTo>
                <a:lnTo>
                  <a:pt x="290055" y="316052"/>
                </a:lnTo>
                <a:lnTo>
                  <a:pt x="402222" y="288011"/>
                </a:lnTo>
                <a:cubicBezTo>
                  <a:pt x="419748" y="283337"/>
                  <a:pt x="432600" y="280416"/>
                  <a:pt x="440779" y="279248"/>
                </a:cubicBezTo>
                <a:lnTo>
                  <a:pt x="474078" y="272237"/>
                </a:lnTo>
                <a:cubicBezTo>
                  <a:pt x="486931" y="269900"/>
                  <a:pt x="497446" y="267563"/>
                  <a:pt x="505625" y="265227"/>
                </a:cubicBezTo>
                <a:cubicBezTo>
                  <a:pt x="507962" y="264058"/>
                  <a:pt x="512051" y="262890"/>
                  <a:pt x="517893" y="261722"/>
                </a:cubicBezTo>
                <a:lnTo>
                  <a:pt x="537172" y="258216"/>
                </a:lnTo>
                <a:cubicBezTo>
                  <a:pt x="540677" y="258216"/>
                  <a:pt x="544767" y="257048"/>
                  <a:pt x="549440" y="254711"/>
                </a:cubicBezTo>
                <a:cubicBezTo>
                  <a:pt x="551777" y="252374"/>
                  <a:pt x="554114" y="252374"/>
                  <a:pt x="556451" y="254711"/>
                </a:cubicBezTo>
                <a:cubicBezTo>
                  <a:pt x="556451" y="255880"/>
                  <a:pt x="557035" y="256464"/>
                  <a:pt x="558203" y="256464"/>
                </a:cubicBezTo>
                <a:cubicBezTo>
                  <a:pt x="562877" y="261137"/>
                  <a:pt x="566382" y="261137"/>
                  <a:pt x="568719" y="256464"/>
                </a:cubicBezTo>
                <a:cubicBezTo>
                  <a:pt x="572224" y="252959"/>
                  <a:pt x="575729" y="251206"/>
                  <a:pt x="579234" y="251206"/>
                </a:cubicBezTo>
                <a:lnTo>
                  <a:pt x="591503" y="252959"/>
                </a:lnTo>
                <a:lnTo>
                  <a:pt x="603771" y="245948"/>
                </a:lnTo>
                <a:lnTo>
                  <a:pt x="617792" y="247701"/>
                </a:lnTo>
                <a:cubicBezTo>
                  <a:pt x="618960" y="244196"/>
                  <a:pt x="619544" y="240106"/>
                  <a:pt x="619544" y="235433"/>
                </a:cubicBezTo>
                <a:cubicBezTo>
                  <a:pt x="619544" y="222580"/>
                  <a:pt x="618376" y="204470"/>
                  <a:pt x="616039" y="181102"/>
                </a:cubicBezTo>
                <a:lnTo>
                  <a:pt x="614286" y="165329"/>
                </a:lnTo>
                <a:cubicBezTo>
                  <a:pt x="614286" y="158318"/>
                  <a:pt x="613702" y="153060"/>
                  <a:pt x="612534" y="149555"/>
                </a:cubicBezTo>
                <a:cubicBezTo>
                  <a:pt x="610197" y="137871"/>
                  <a:pt x="609029" y="127940"/>
                  <a:pt x="609029" y="119761"/>
                </a:cubicBezTo>
                <a:cubicBezTo>
                  <a:pt x="609029" y="117424"/>
                  <a:pt x="608444" y="115087"/>
                  <a:pt x="607276" y="112751"/>
                </a:cubicBezTo>
                <a:lnTo>
                  <a:pt x="621297" y="112751"/>
                </a:lnTo>
                <a:lnTo>
                  <a:pt x="619544" y="102235"/>
                </a:lnTo>
                <a:cubicBezTo>
                  <a:pt x="621881" y="99898"/>
                  <a:pt x="624218" y="99898"/>
                  <a:pt x="626555" y="102235"/>
                </a:cubicBezTo>
                <a:lnTo>
                  <a:pt x="628307" y="102235"/>
                </a:lnTo>
                <a:cubicBezTo>
                  <a:pt x="629476" y="99898"/>
                  <a:pt x="630060" y="96977"/>
                  <a:pt x="630060" y="93472"/>
                </a:cubicBezTo>
                <a:lnTo>
                  <a:pt x="640575" y="93472"/>
                </a:lnTo>
                <a:cubicBezTo>
                  <a:pt x="640575" y="92304"/>
                  <a:pt x="641160" y="91135"/>
                  <a:pt x="642328" y="89967"/>
                </a:cubicBezTo>
                <a:cubicBezTo>
                  <a:pt x="642328" y="84125"/>
                  <a:pt x="642036" y="80327"/>
                  <a:pt x="641452" y="78575"/>
                </a:cubicBezTo>
                <a:lnTo>
                  <a:pt x="641406" y="78529"/>
                </a:lnTo>
                <a:lnTo>
                  <a:pt x="644957" y="77260"/>
                </a:lnTo>
                <a:cubicBezTo>
                  <a:pt x="646710" y="76968"/>
                  <a:pt x="648170" y="77114"/>
                  <a:pt x="649338" y="77698"/>
                </a:cubicBezTo>
                <a:cubicBezTo>
                  <a:pt x="650507" y="77698"/>
                  <a:pt x="651675" y="77114"/>
                  <a:pt x="652844" y="75946"/>
                </a:cubicBezTo>
                <a:lnTo>
                  <a:pt x="658101" y="70688"/>
                </a:lnTo>
                <a:cubicBezTo>
                  <a:pt x="658101" y="69520"/>
                  <a:pt x="656933" y="67767"/>
                  <a:pt x="654596" y="65430"/>
                </a:cubicBezTo>
                <a:lnTo>
                  <a:pt x="651091" y="60173"/>
                </a:lnTo>
                <a:lnTo>
                  <a:pt x="663359" y="60173"/>
                </a:lnTo>
                <a:lnTo>
                  <a:pt x="668617" y="53162"/>
                </a:lnTo>
                <a:cubicBezTo>
                  <a:pt x="669785" y="51994"/>
                  <a:pt x="670954" y="51994"/>
                  <a:pt x="672122" y="53162"/>
                </a:cubicBezTo>
                <a:lnTo>
                  <a:pt x="675627" y="53162"/>
                </a:lnTo>
                <a:lnTo>
                  <a:pt x="682638" y="47904"/>
                </a:lnTo>
                <a:cubicBezTo>
                  <a:pt x="681469" y="46736"/>
                  <a:pt x="680885" y="44983"/>
                  <a:pt x="680885" y="42647"/>
                </a:cubicBezTo>
                <a:cubicBezTo>
                  <a:pt x="682054" y="42647"/>
                  <a:pt x="683222" y="42062"/>
                  <a:pt x="684390" y="40894"/>
                </a:cubicBezTo>
                <a:lnTo>
                  <a:pt x="689648" y="42647"/>
                </a:lnTo>
                <a:lnTo>
                  <a:pt x="700164" y="32131"/>
                </a:lnTo>
                <a:cubicBezTo>
                  <a:pt x="706006" y="32131"/>
                  <a:pt x="709511" y="30963"/>
                  <a:pt x="710679" y="28626"/>
                </a:cubicBezTo>
                <a:lnTo>
                  <a:pt x="714185" y="26873"/>
                </a:lnTo>
                <a:cubicBezTo>
                  <a:pt x="716521" y="28042"/>
                  <a:pt x="719442" y="28626"/>
                  <a:pt x="722948" y="28626"/>
                </a:cubicBezTo>
                <a:cubicBezTo>
                  <a:pt x="724116" y="28626"/>
                  <a:pt x="725284" y="28042"/>
                  <a:pt x="726453" y="26873"/>
                </a:cubicBezTo>
                <a:cubicBezTo>
                  <a:pt x="732295" y="24536"/>
                  <a:pt x="737553" y="25705"/>
                  <a:pt x="742226" y="30378"/>
                </a:cubicBezTo>
                <a:lnTo>
                  <a:pt x="747484" y="26873"/>
                </a:lnTo>
                <a:cubicBezTo>
                  <a:pt x="749821" y="24536"/>
                  <a:pt x="751573" y="23368"/>
                  <a:pt x="752742" y="23368"/>
                </a:cubicBezTo>
                <a:cubicBezTo>
                  <a:pt x="764426" y="19863"/>
                  <a:pt x="771436" y="18694"/>
                  <a:pt x="773773" y="19863"/>
                </a:cubicBezTo>
                <a:lnTo>
                  <a:pt x="779031" y="21615"/>
                </a:lnTo>
                <a:cubicBezTo>
                  <a:pt x="781368" y="21615"/>
                  <a:pt x="783120" y="22200"/>
                  <a:pt x="784289" y="23368"/>
                </a:cubicBezTo>
                <a:cubicBezTo>
                  <a:pt x="786625" y="26873"/>
                  <a:pt x="790715" y="30378"/>
                  <a:pt x="796557" y="33884"/>
                </a:cubicBezTo>
                <a:cubicBezTo>
                  <a:pt x="798894" y="36220"/>
                  <a:pt x="800646" y="37389"/>
                  <a:pt x="801815" y="37389"/>
                </a:cubicBezTo>
                <a:cubicBezTo>
                  <a:pt x="804151" y="39726"/>
                  <a:pt x="806488" y="41478"/>
                  <a:pt x="808825" y="42647"/>
                </a:cubicBezTo>
                <a:cubicBezTo>
                  <a:pt x="809993" y="42647"/>
                  <a:pt x="811746" y="43815"/>
                  <a:pt x="814083" y="46152"/>
                </a:cubicBezTo>
                <a:lnTo>
                  <a:pt x="864908" y="98730"/>
                </a:lnTo>
                <a:cubicBezTo>
                  <a:pt x="869582" y="99898"/>
                  <a:pt x="875424" y="99314"/>
                  <a:pt x="882434" y="96977"/>
                </a:cubicBezTo>
                <a:lnTo>
                  <a:pt x="917486" y="86462"/>
                </a:lnTo>
                <a:cubicBezTo>
                  <a:pt x="938517" y="79451"/>
                  <a:pt x="959549" y="74193"/>
                  <a:pt x="980580" y="70688"/>
                </a:cubicBezTo>
                <a:lnTo>
                  <a:pt x="1140066" y="39141"/>
                </a:lnTo>
                <a:lnTo>
                  <a:pt x="1201407" y="30378"/>
                </a:lnTo>
                <a:cubicBezTo>
                  <a:pt x="1206081" y="29210"/>
                  <a:pt x="1212507" y="28626"/>
                  <a:pt x="1220686" y="28626"/>
                </a:cubicBezTo>
                <a:lnTo>
                  <a:pt x="1238212" y="26873"/>
                </a:lnTo>
                <a:cubicBezTo>
                  <a:pt x="1242886" y="25705"/>
                  <a:pt x="1246975" y="23368"/>
                  <a:pt x="1250480" y="19863"/>
                </a:cubicBezTo>
                <a:lnTo>
                  <a:pt x="1252233" y="25121"/>
                </a:lnTo>
                <a:cubicBezTo>
                  <a:pt x="1263917" y="22784"/>
                  <a:pt x="1271511" y="20447"/>
                  <a:pt x="1275017" y="18110"/>
                </a:cubicBezTo>
                <a:lnTo>
                  <a:pt x="1282027" y="12852"/>
                </a:lnTo>
                <a:cubicBezTo>
                  <a:pt x="1284364" y="9347"/>
                  <a:pt x="1287869" y="8763"/>
                  <a:pt x="1292543" y="11100"/>
                </a:cubicBezTo>
                <a:lnTo>
                  <a:pt x="1315326" y="584"/>
                </a:lnTo>
                <a:cubicBezTo>
                  <a:pt x="1317663" y="0"/>
                  <a:pt x="1320292" y="-146"/>
                  <a:pt x="1323213" y="146"/>
                </a:cubicBezTo>
                <a:close/>
                <a:moveTo>
                  <a:pt x="1140066" y="263474"/>
                </a:moveTo>
                <a:lnTo>
                  <a:pt x="1026147" y="286258"/>
                </a:lnTo>
                <a:cubicBezTo>
                  <a:pt x="1020305" y="287426"/>
                  <a:pt x="1015632" y="289763"/>
                  <a:pt x="1012127" y="293268"/>
                </a:cubicBezTo>
                <a:cubicBezTo>
                  <a:pt x="1002779" y="300279"/>
                  <a:pt x="996937" y="303784"/>
                  <a:pt x="994601" y="303784"/>
                </a:cubicBezTo>
                <a:cubicBezTo>
                  <a:pt x="992264" y="303784"/>
                  <a:pt x="988759" y="304952"/>
                  <a:pt x="984085" y="307289"/>
                </a:cubicBezTo>
                <a:cubicBezTo>
                  <a:pt x="982917" y="308458"/>
                  <a:pt x="981164" y="309042"/>
                  <a:pt x="978827" y="309042"/>
                </a:cubicBezTo>
                <a:lnTo>
                  <a:pt x="950786" y="307289"/>
                </a:lnTo>
                <a:cubicBezTo>
                  <a:pt x="947280" y="307289"/>
                  <a:pt x="942023" y="306121"/>
                  <a:pt x="935012" y="303784"/>
                </a:cubicBezTo>
                <a:cubicBezTo>
                  <a:pt x="931507" y="301447"/>
                  <a:pt x="925081" y="299110"/>
                  <a:pt x="915734" y="296774"/>
                </a:cubicBezTo>
                <a:cubicBezTo>
                  <a:pt x="912228" y="296774"/>
                  <a:pt x="906971" y="294437"/>
                  <a:pt x="899960" y="289763"/>
                </a:cubicBezTo>
                <a:cubicBezTo>
                  <a:pt x="892950" y="285090"/>
                  <a:pt x="887108" y="282169"/>
                  <a:pt x="882434" y="281000"/>
                </a:cubicBezTo>
                <a:lnTo>
                  <a:pt x="882434" y="419456"/>
                </a:lnTo>
                <a:lnTo>
                  <a:pt x="887692" y="592963"/>
                </a:lnTo>
                <a:lnTo>
                  <a:pt x="889445" y="599973"/>
                </a:lnTo>
                <a:lnTo>
                  <a:pt x="901713" y="554406"/>
                </a:lnTo>
                <a:lnTo>
                  <a:pt x="908723" y="556158"/>
                </a:lnTo>
                <a:cubicBezTo>
                  <a:pt x="912228" y="552653"/>
                  <a:pt x="912813" y="549148"/>
                  <a:pt x="910476" y="545643"/>
                </a:cubicBezTo>
                <a:cubicBezTo>
                  <a:pt x="909307" y="545643"/>
                  <a:pt x="909307" y="545059"/>
                  <a:pt x="910476" y="543890"/>
                </a:cubicBezTo>
                <a:lnTo>
                  <a:pt x="913981" y="543890"/>
                </a:lnTo>
                <a:lnTo>
                  <a:pt x="917486" y="538632"/>
                </a:lnTo>
                <a:cubicBezTo>
                  <a:pt x="922744" y="538632"/>
                  <a:pt x="926103" y="538925"/>
                  <a:pt x="927564" y="539509"/>
                </a:cubicBezTo>
                <a:lnTo>
                  <a:pt x="927645" y="539625"/>
                </a:lnTo>
                <a:lnTo>
                  <a:pt x="928440" y="538194"/>
                </a:lnTo>
                <a:cubicBezTo>
                  <a:pt x="928732" y="536734"/>
                  <a:pt x="928586" y="535127"/>
                  <a:pt x="928002" y="533375"/>
                </a:cubicBezTo>
                <a:lnTo>
                  <a:pt x="928002" y="524612"/>
                </a:lnTo>
                <a:cubicBezTo>
                  <a:pt x="929170" y="524612"/>
                  <a:pt x="930339" y="525196"/>
                  <a:pt x="931507" y="526364"/>
                </a:cubicBezTo>
                <a:cubicBezTo>
                  <a:pt x="932675" y="526364"/>
                  <a:pt x="933260" y="526948"/>
                  <a:pt x="933260" y="528117"/>
                </a:cubicBezTo>
                <a:cubicBezTo>
                  <a:pt x="935596" y="521106"/>
                  <a:pt x="938517" y="516433"/>
                  <a:pt x="942023" y="514096"/>
                </a:cubicBezTo>
                <a:cubicBezTo>
                  <a:pt x="943191" y="512928"/>
                  <a:pt x="943775" y="511759"/>
                  <a:pt x="943775" y="510591"/>
                </a:cubicBezTo>
                <a:lnTo>
                  <a:pt x="943775" y="508838"/>
                </a:lnTo>
                <a:cubicBezTo>
                  <a:pt x="944944" y="508838"/>
                  <a:pt x="945528" y="507086"/>
                  <a:pt x="945528" y="503580"/>
                </a:cubicBezTo>
                <a:cubicBezTo>
                  <a:pt x="950201" y="503580"/>
                  <a:pt x="953707" y="501244"/>
                  <a:pt x="956043" y="496570"/>
                </a:cubicBezTo>
                <a:cubicBezTo>
                  <a:pt x="956043" y="494233"/>
                  <a:pt x="956628" y="492481"/>
                  <a:pt x="957796" y="491312"/>
                </a:cubicBezTo>
                <a:lnTo>
                  <a:pt x="963054" y="491312"/>
                </a:lnTo>
                <a:cubicBezTo>
                  <a:pt x="966559" y="487807"/>
                  <a:pt x="968896" y="486054"/>
                  <a:pt x="970064" y="486054"/>
                </a:cubicBezTo>
                <a:cubicBezTo>
                  <a:pt x="972401" y="483718"/>
                  <a:pt x="972985" y="481965"/>
                  <a:pt x="971817" y="480797"/>
                </a:cubicBezTo>
                <a:cubicBezTo>
                  <a:pt x="971817" y="479628"/>
                  <a:pt x="972401" y="479044"/>
                  <a:pt x="973569" y="479044"/>
                </a:cubicBezTo>
                <a:cubicBezTo>
                  <a:pt x="975906" y="479044"/>
                  <a:pt x="977659" y="478460"/>
                  <a:pt x="978827" y="477291"/>
                </a:cubicBezTo>
                <a:cubicBezTo>
                  <a:pt x="981164" y="474955"/>
                  <a:pt x="982332" y="473202"/>
                  <a:pt x="982332" y="472034"/>
                </a:cubicBezTo>
                <a:cubicBezTo>
                  <a:pt x="983501" y="469697"/>
                  <a:pt x="986422" y="467360"/>
                  <a:pt x="991095" y="465023"/>
                </a:cubicBezTo>
                <a:lnTo>
                  <a:pt x="996353" y="461518"/>
                </a:lnTo>
                <a:cubicBezTo>
                  <a:pt x="997522" y="460350"/>
                  <a:pt x="998690" y="459765"/>
                  <a:pt x="999858" y="459765"/>
                </a:cubicBezTo>
                <a:cubicBezTo>
                  <a:pt x="1004532" y="459765"/>
                  <a:pt x="1007453" y="459181"/>
                  <a:pt x="1008621" y="458013"/>
                </a:cubicBezTo>
                <a:lnTo>
                  <a:pt x="1012127" y="458013"/>
                </a:lnTo>
                <a:cubicBezTo>
                  <a:pt x="1016800" y="455676"/>
                  <a:pt x="1023226" y="455676"/>
                  <a:pt x="1031405" y="458013"/>
                </a:cubicBezTo>
                <a:lnTo>
                  <a:pt x="1045426" y="459765"/>
                </a:lnTo>
                <a:cubicBezTo>
                  <a:pt x="1047763" y="459765"/>
                  <a:pt x="1052436" y="460934"/>
                  <a:pt x="1059447" y="463271"/>
                </a:cubicBezTo>
                <a:cubicBezTo>
                  <a:pt x="1071131" y="470281"/>
                  <a:pt x="1078725" y="475539"/>
                  <a:pt x="1082231" y="479044"/>
                </a:cubicBezTo>
                <a:lnTo>
                  <a:pt x="1096251" y="487807"/>
                </a:lnTo>
                <a:cubicBezTo>
                  <a:pt x="1104430" y="495986"/>
                  <a:pt x="1107935" y="498907"/>
                  <a:pt x="1106767" y="496570"/>
                </a:cubicBezTo>
                <a:lnTo>
                  <a:pt x="1145324" y="547395"/>
                </a:lnTo>
                <a:lnTo>
                  <a:pt x="1145324" y="428219"/>
                </a:lnTo>
                <a:lnTo>
                  <a:pt x="1143572" y="419456"/>
                </a:lnTo>
                <a:cubicBezTo>
                  <a:pt x="1143572" y="415950"/>
                  <a:pt x="1142987" y="413614"/>
                  <a:pt x="1141819" y="412445"/>
                </a:cubicBezTo>
                <a:lnTo>
                  <a:pt x="1143572" y="358115"/>
                </a:lnTo>
                <a:lnTo>
                  <a:pt x="1141819" y="273990"/>
                </a:lnTo>
                <a:cubicBezTo>
                  <a:pt x="1141819" y="269316"/>
                  <a:pt x="1141235" y="265811"/>
                  <a:pt x="1140066" y="263474"/>
                </a:cubicBezTo>
                <a:close/>
                <a:moveTo>
                  <a:pt x="617792" y="601726"/>
                </a:moveTo>
                <a:lnTo>
                  <a:pt x="573977" y="682346"/>
                </a:lnTo>
                <a:cubicBezTo>
                  <a:pt x="566966" y="697535"/>
                  <a:pt x="563461" y="703961"/>
                  <a:pt x="563461" y="701624"/>
                </a:cubicBezTo>
                <a:cubicBezTo>
                  <a:pt x="557619" y="713308"/>
                  <a:pt x="547688" y="730834"/>
                  <a:pt x="533667" y="754202"/>
                </a:cubicBezTo>
                <a:cubicBezTo>
                  <a:pt x="532498" y="757707"/>
                  <a:pt x="530162" y="760044"/>
                  <a:pt x="526656" y="761213"/>
                </a:cubicBezTo>
                <a:lnTo>
                  <a:pt x="521399" y="768223"/>
                </a:lnTo>
                <a:cubicBezTo>
                  <a:pt x="523736" y="769391"/>
                  <a:pt x="526072" y="771144"/>
                  <a:pt x="528409" y="773481"/>
                </a:cubicBezTo>
                <a:cubicBezTo>
                  <a:pt x="530746" y="773481"/>
                  <a:pt x="531914" y="774649"/>
                  <a:pt x="531914" y="776986"/>
                </a:cubicBezTo>
                <a:lnTo>
                  <a:pt x="540677" y="785749"/>
                </a:lnTo>
                <a:cubicBezTo>
                  <a:pt x="546519" y="791591"/>
                  <a:pt x="548856" y="793344"/>
                  <a:pt x="547688" y="791007"/>
                </a:cubicBezTo>
                <a:cubicBezTo>
                  <a:pt x="553530" y="796849"/>
                  <a:pt x="559956" y="801522"/>
                  <a:pt x="566966" y="805028"/>
                </a:cubicBezTo>
                <a:lnTo>
                  <a:pt x="593255" y="827811"/>
                </a:lnTo>
                <a:cubicBezTo>
                  <a:pt x="622465" y="850011"/>
                  <a:pt x="635902" y="859942"/>
                  <a:pt x="633565" y="857606"/>
                </a:cubicBezTo>
                <a:lnTo>
                  <a:pt x="635318" y="857606"/>
                </a:lnTo>
                <a:lnTo>
                  <a:pt x="635318" y="848843"/>
                </a:lnTo>
                <a:cubicBezTo>
                  <a:pt x="635318" y="824306"/>
                  <a:pt x="634733" y="805612"/>
                  <a:pt x="633565" y="792759"/>
                </a:cubicBezTo>
                <a:cubicBezTo>
                  <a:pt x="633565" y="776402"/>
                  <a:pt x="632981" y="763549"/>
                  <a:pt x="631812" y="754202"/>
                </a:cubicBezTo>
                <a:lnTo>
                  <a:pt x="630060" y="720903"/>
                </a:lnTo>
                <a:cubicBezTo>
                  <a:pt x="630060" y="709219"/>
                  <a:pt x="628891" y="691693"/>
                  <a:pt x="626555" y="668325"/>
                </a:cubicBezTo>
                <a:cubicBezTo>
                  <a:pt x="626555" y="662483"/>
                  <a:pt x="625386" y="652551"/>
                  <a:pt x="623049" y="638531"/>
                </a:cubicBezTo>
                <a:lnTo>
                  <a:pt x="621297" y="624510"/>
                </a:lnTo>
                <a:cubicBezTo>
                  <a:pt x="621297" y="618668"/>
                  <a:pt x="620713" y="614578"/>
                  <a:pt x="619544" y="612242"/>
                </a:cubicBezTo>
                <a:cubicBezTo>
                  <a:pt x="619544" y="607568"/>
                  <a:pt x="618960" y="604063"/>
                  <a:pt x="617792" y="601726"/>
                </a:cubicBezTo>
                <a:close/>
                <a:moveTo>
                  <a:pt x="1143572" y="678840"/>
                </a:moveTo>
                <a:cubicBezTo>
                  <a:pt x="1141235" y="678840"/>
                  <a:pt x="1138898" y="680009"/>
                  <a:pt x="1136561" y="682346"/>
                </a:cubicBezTo>
                <a:cubicBezTo>
                  <a:pt x="1134225" y="684682"/>
                  <a:pt x="1133056" y="687019"/>
                  <a:pt x="1133056" y="689356"/>
                </a:cubicBezTo>
                <a:lnTo>
                  <a:pt x="1119035" y="733171"/>
                </a:lnTo>
                <a:lnTo>
                  <a:pt x="1096251" y="787502"/>
                </a:lnTo>
                <a:cubicBezTo>
                  <a:pt x="1093915" y="792175"/>
                  <a:pt x="1091578" y="795096"/>
                  <a:pt x="1089241" y="796265"/>
                </a:cubicBezTo>
                <a:cubicBezTo>
                  <a:pt x="1086904" y="798601"/>
                  <a:pt x="1084567" y="802107"/>
                  <a:pt x="1082231" y="806780"/>
                </a:cubicBezTo>
                <a:lnTo>
                  <a:pt x="1052436" y="868121"/>
                </a:lnTo>
                <a:cubicBezTo>
                  <a:pt x="1050100" y="871626"/>
                  <a:pt x="1050684" y="875132"/>
                  <a:pt x="1054189" y="878637"/>
                </a:cubicBezTo>
                <a:lnTo>
                  <a:pt x="1103262" y="924204"/>
                </a:lnTo>
                <a:cubicBezTo>
                  <a:pt x="1116114" y="937057"/>
                  <a:pt x="1124877" y="947572"/>
                  <a:pt x="1129551" y="955751"/>
                </a:cubicBezTo>
                <a:lnTo>
                  <a:pt x="1133056" y="959256"/>
                </a:lnTo>
                <a:cubicBezTo>
                  <a:pt x="1133056" y="945236"/>
                  <a:pt x="1133640" y="939394"/>
                  <a:pt x="1134809" y="941730"/>
                </a:cubicBezTo>
                <a:lnTo>
                  <a:pt x="1134809" y="939978"/>
                </a:lnTo>
                <a:cubicBezTo>
                  <a:pt x="1139482" y="930631"/>
                  <a:pt x="1140651" y="927125"/>
                  <a:pt x="1138314" y="929462"/>
                </a:cubicBezTo>
                <a:cubicBezTo>
                  <a:pt x="1140651" y="922452"/>
                  <a:pt x="1141819" y="917778"/>
                  <a:pt x="1141819" y="915441"/>
                </a:cubicBezTo>
                <a:lnTo>
                  <a:pt x="1143572" y="720903"/>
                </a:lnTo>
                <a:cubicBezTo>
                  <a:pt x="1143572" y="703377"/>
                  <a:pt x="1144156" y="690524"/>
                  <a:pt x="1145324" y="682346"/>
                </a:cubicBezTo>
                <a:cubicBezTo>
                  <a:pt x="1145324" y="681177"/>
                  <a:pt x="1144740" y="680009"/>
                  <a:pt x="1143572" y="67884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603F7A5-E318-87D1-4915-AE8A6A14A422}"/>
              </a:ext>
            </a:extLst>
          </p:cNvPr>
          <p:cNvSpPr txBox="1"/>
          <p:nvPr/>
        </p:nvSpPr>
        <p:spPr>
          <a:xfrm>
            <a:off x="3164681" y="3203769"/>
            <a:ext cx="383819" cy="308457"/>
          </a:xfrm>
          <a:custGeom>
            <a:avLst/>
            <a:gdLst/>
            <a:ahLst/>
            <a:cxnLst/>
            <a:rect l="l" t="t" r="r" b="b"/>
            <a:pathLst>
              <a:path w="383819" h="308457">
                <a:moveTo>
                  <a:pt x="176574" y="146"/>
                </a:moveTo>
                <a:cubicBezTo>
                  <a:pt x="182708" y="438"/>
                  <a:pt x="189865" y="1169"/>
                  <a:pt x="198044" y="2337"/>
                </a:cubicBezTo>
                <a:cubicBezTo>
                  <a:pt x="210896" y="3505"/>
                  <a:pt x="223748" y="7011"/>
                  <a:pt x="236601" y="12853"/>
                </a:cubicBezTo>
                <a:lnTo>
                  <a:pt x="282168" y="35636"/>
                </a:lnTo>
                <a:cubicBezTo>
                  <a:pt x="298526" y="47320"/>
                  <a:pt x="310210" y="56667"/>
                  <a:pt x="317220" y="63678"/>
                </a:cubicBezTo>
                <a:cubicBezTo>
                  <a:pt x="320726" y="67183"/>
                  <a:pt x="323062" y="70104"/>
                  <a:pt x="324231" y="72441"/>
                </a:cubicBezTo>
                <a:lnTo>
                  <a:pt x="327736" y="77699"/>
                </a:lnTo>
                <a:cubicBezTo>
                  <a:pt x="330073" y="80036"/>
                  <a:pt x="331241" y="81788"/>
                  <a:pt x="331241" y="82957"/>
                </a:cubicBezTo>
                <a:cubicBezTo>
                  <a:pt x="333578" y="86462"/>
                  <a:pt x="338252" y="90551"/>
                  <a:pt x="345262" y="95225"/>
                </a:cubicBezTo>
                <a:cubicBezTo>
                  <a:pt x="352272" y="98730"/>
                  <a:pt x="358114" y="102819"/>
                  <a:pt x="362788" y="107493"/>
                </a:cubicBezTo>
                <a:lnTo>
                  <a:pt x="375056" y="125019"/>
                </a:lnTo>
                <a:cubicBezTo>
                  <a:pt x="380898" y="136703"/>
                  <a:pt x="383235" y="147219"/>
                  <a:pt x="382067" y="156566"/>
                </a:cubicBezTo>
                <a:cubicBezTo>
                  <a:pt x="382067" y="161239"/>
                  <a:pt x="382651" y="164160"/>
                  <a:pt x="383819" y="165329"/>
                </a:cubicBezTo>
                <a:cubicBezTo>
                  <a:pt x="383819" y="175844"/>
                  <a:pt x="382651" y="183439"/>
                  <a:pt x="380314" y="188113"/>
                </a:cubicBezTo>
                <a:lnTo>
                  <a:pt x="376809" y="210896"/>
                </a:lnTo>
                <a:cubicBezTo>
                  <a:pt x="375640" y="219075"/>
                  <a:pt x="372135" y="226670"/>
                  <a:pt x="366293" y="233680"/>
                </a:cubicBezTo>
                <a:cubicBezTo>
                  <a:pt x="358114" y="241859"/>
                  <a:pt x="355193" y="245364"/>
                  <a:pt x="357530" y="244196"/>
                </a:cubicBezTo>
                <a:cubicBezTo>
                  <a:pt x="354025" y="247701"/>
                  <a:pt x="351688" y="250622"/>
                  <a:pt x="350520" y="252959"/>
                </a:cubicBezTo>
                <a:cubicBezTo>
                  <a:pt x="350520" y="254127"/>
                  <a:pt x="349936" y="254711"/>
                  <a:pt x="348767" y="254711"/>
                </a:cubicBezTo>
                <a:cubicBezTo>
                  <a:pt x="345262" y="258217"/>
                  <a:pt x="342341" y="262306"/>
                  <a:pt x="340004" y="266980"/>
                </a:cubicBezTo>
                <a:lnTo>
                  <a:pt x="317220" y="288011"/>
                </a:lnTo>
                <a:cubicBezTo>
                  <a:pt x="314884" y="290347"/>
                  <a:pt x="311378" y="291516"/>
                  <a:pt x="306705" y="291516"/>
                </a:cubicBezTo>
                <a:cubicBezTo>
                  <a:pt x="305536" y="292684"/>
                  <a:pt x="304952" y="294437"/>
                  <a:pt x="304952" y="296774"/>
                </a:cubicBezTo>
                <a:lnTo>
                  <a:pt x="301447" y="296774"/>
                </a:lnTo>
                <a:cubicBezTo>
                  <a:pt x="299110" y="295605"/>
                  <a:pt x="295605" y="296190"/>
                  <a:pt x="290931" y="298526"/>
                </a:cubicBezTo>
                <a:cubicBezTo>
                  <a:pt x="283921" y="300863"/>
                  <a:pt x="279247" y="302032"/>
                  <a:pt x="276911" y="302032"/>
                </a:cubicBezTo>
                <a:lnTo>
                  <a:pt x="261137" y="303784"/>
                </a:lnTo>
                <a:lnTo>
                  <a:pt x="255879" y="302032"/>
                </a:lnTo>
                <a:cubicBezTo>
                  <a:pt x="248869" y="304368"/>
                  <a:pt x="243027" y="304953"/>
                  <a:pt x="238353" y="303784"/>
                </a:cubicBezTo>
                <a:cubicBezTo>
                  <a:pt x="237185" y="304953"/>
                  <a:pt x="236017" y="305537"/>
                  <a:pt x="234848" y="305537"/>
                </a:cubicBezTo>
                <a:lnTo>
                  <a:pt x="227838" y="307289"/>
                </a:lnTo>
                <a:cubicBezTo>
                  <a:pt x="218491" y="309626"/>
                  <a:pt x="210896" y="308458"/>
                  <a:pt x="205054" y="303784"/>
                </a:cubicBezTo>
                <a:cubicBezTo>
                  <a:pt x="198044" y="300279"/>
                  <a:pt x="188696" y="292684"/>
                  <a:pt x="177012" y="281000"/>
                </a:cubicBezTo>
                <a:cubicBezTo>
                  <a:pt x="173507" y="277495"/>
                  <a:pt x="170586" y="275158"/>
                  <a:pt x="168249" y="273990"/>
                </a:cubicBezTo>
                <a:cubicBezTo>
                  <a:pt x="157734" y="266980"/>
                  <a:pt x="149555" y="257632"/>
                  <a:pt x="143713" y="245948"/>
                </a:cubicBezTo>
                <a:cubicBezTo>
                  <a:pt x="140208" y="237770"/>
                  <a:pt x="132029" y="229591"/>
                  <a:pt x="119177" y="221412"/>
                </a:cubicBezTo>
                <a:cubicBezTo>
                  <a:pt x="102819" y="214402"/>
                  <a:pt x="90551" y="209728"/>
                  <a:pt x="82372" y="207391"/>
                </a:cubicBezTo>
                <a:cubicBezTo>
                  <a:pt x="70688" y="203886"/>
                  <a:pt x="59588" y="198628"/>
                  <a:pt x="49073" y="191618"/>
                </a:cubicBezTo>
                <a:lnTo>
                  <a:pt x="43815" y="188113"/>
                </a:lnTo>
                <a:cubicBezTo>
                  <a:pt x="41478" y="185776"/>
                  <a:pt x="39725" y="184607"/>
                  <a:pt x="38557" y="184607"/>
                </a:cubicBezTo>
                <a:lnTo>
                  <a:pt x="0" y="163576"/>
                </a:lnTo>
                <a:cubicBezTo>
                  <a:pt x="0" y="160071"/>
                  <a:pt x="584" y="157734"/>
                  <a:pt x="1752" y="156566"/>
                </a:cubicBezTo>
                <a:lnTo>
                  <a:pt x="8763" y="149555"/>
                </a:lnTo>
                <a:lnTo>
                  <a:pt x="3505" y="147803"/>
                </a:lnTo>
                <a:cubicBezTo>
                  <a:pt x="5842" y="145466"/>
                  <a:pt x="7813" y="143567"/>
                  <a:pt x="9420" y="142107"/>
                </a:cubicBezTo>
                <a:lnTo>
                  <a:pt x="12664" y="139436"/>
                </a:lnTo>
                <a:lnTo>
                  <a:pt x="12268" y="139040"/>
                </a:lnTo>
                <a:cubicBezTo>
                  <a:pt x="11100" y="137871"/>
                  <a:pt x="9931" y="137287"/>
                  <a:pt x="8763" y="137287"/>
                </a:cubicBezTo>
                <a:lnTo>
                  <a:pt x="14021" y="133782"/>
                </a:lnTo>
                <a:cubicBezTo>
                  <a:pt x="15189" y="132614"/>
                  <a:pt x="16357" y="132029"/>
                  <a:pt x="17526" y="132029"/>
                </a:cubicBezTo>
                <a:cubicBezTo>
                  <a:pt x="16357" y="129693"/>
                  <a:pt x="14021" y="128524"/>
                  <a:pt x="10515" y="128524"/>
                </a:cubicBezTo>
                <a:cubicBezTo>
                  <a:pt x="7010" y="127356"/>
                  <a:pt x="4673" y="126187"/>
                  <a:pt x="3505" y="125019"/>
                </a:cubicBezTo>
                <a:lnTo>
                  <a:pt x="12268" y="119761"/>
                </a:lnTo>
                <a:lnTo>
                  <a:pt x="17526" y="112751"/>
                </a:lnTo>
                <a:lnTo>
                  <a:pt x="12268" y="107493"/>
                </a:lnTo>
                <a:cubicBezTo>
                  <a:pt x="13436" y="106324"/>
                  <a:pt x="14021" y="105156"/>
                  <a:pt x="14021" y="103988"/>
                </a:cubicBezTo>
                <a:lnTo>
                  <a:pt x="10515" y="100483"/>
                </a:lnTo>
                <a:lnTo>
                  <a:pt x="15773" y="95225"/>
                </a:lnTo>
                <a:lnTo>
                  <a:pt x="21031" y="77699"/>
                </a:lnTo>
                <a:lnTo>
                  <a:pt x="42062" y="49657"/>
                </a:lnTo>
                <a:cubicBezTo>
                  <a:pt x="47904" y="47320"/>
                  <a:pt x="51409" y="43815"/>
                  <a:pt x="52578" y="39142"/>
                </a:cubicBezTo>
                <a:cubicBezTo>
                  <a:pt x="56083" y="33300"/>
                  <a:pt x="61925" y="28042"/>
                  <a:pt x="70104" y="23368"/>
                </a:cubicBezTo>
                <a:lnTo>
                  <a:pt x="105156" y="7595"/>
                </a:lnTo>
                <a:cubicBezTo>
                  <a:pt x="106324" y="6426"/>
                  <a:pt x="108077" y="5842"/>
                  <a:pt x="110414" y="5842"/>
                </a:cubicBezTo>
                <a:cubicBezTo>
                  <a:pt x="111582" y="4674"/>
                  <a:pt x="112750" y="4090"/>
                  <a:pt x="113919" y="4090"/>
                </a:cubicBezTo>
                <a:cubicBezTo>
                  <a:pt x="125603" y="1753"/>
                  <a:pt x="134950" y="584"/>
                  <a:pt x="141960" y="584"/>
                </a:cubicBezTo>
                <a:lnTo>
                  <a:pt x="161239" y="584"/>
                </a:lnTo>
                <a:cubicBezTo>
                  <a:pt x="165328" y="0"/>
                  <a:pt x="170440" y="-146"/>
                  <a:pt x="176574" y="1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3B1353E-5DD2-BD4A-4D20-90B59B0FCA51}"/>
              </a:ext>
            </a:extLst>
          </p:cNvPr>
          <p:cNvSpPr txBox="1"/>
          <p:nvPr/>
        </p:nvSpPr>
        <p:spPr>
          <a:xfrm>
            <a:off x="4712614" y="3203769"/>
            <a:ext cx="383819" cy="308457"/>
          </a:xfrm>
          <a:custGeom>
            <a:avLst/>
            <a:gdLst/>
            <a:ahLst/>
            <a:cxnLst/>
            <a:rect l="l" t="t" r="r" b="b"/>
            <a:pathLst>
              <a:path w="383819" h="308457">
                <a:moveTo>
                  <a:pt x="176574" y="146"/>
                </a:moveTo>
                <a:cubicBezTo>
                  <a:pt x="182708" y="438"/>
                  <a:pt x="189865" y="1169"/>
                  <a:pt x="198044" y="2337"/>
                </a:cubicBezTo>
                <a:cubicBezTo>
                  <a:pt x="210896" y="3505"/>
                  <a:pt x="223748" y="7011"/>
                  <a:pt x="236601" y="12853"/>
                </a:cubicBezTo>
                <a:lnTo>
                  <a:pt x="282168" y="35636"/>
                </a:lnTo>
                <a:cubicBezTo>
                  <a:pt x="298526" y="47320"/>
                  <a:pt x="310210" y="56667"/>
                  <a:pt x="317220" y="63678"/>
                </a:cubicBezTo>
                <a:cubicBezTo>
                  <a:pt x="320726" y="67183"/>
                  <a:pt x="323062" y="70104"/>
                  <a:pt x="324231" y="72441"/>
                </a:cubicBezTo>
                <a:lnTo>
                  <a:pt x="327736" y="77699"/>
                </a:lnTo>
                <a:cubicBezTo>
                  <a:pt x="330073" y="80036"/>
                  <a:pt x="331241" y="81788"/>
                  <a:pt x="331241" y="82957"/>
                </a:cubicBezTo>
                <a:cubicBezTo>
                  <a:pt x="333578" y="86462"/>
                  <a:pt x="338252" y="90551"/>
                  <a:pt x="345262" y="95225"/>
                </a:cubicBezTo>
                <a:cubicBezTo>
                  <a:pt x="352272" y="98730"/>
                  <a:pt x="358114" y="102819"/>
                  <a:pt x="362788" y="107493"/>
                </a:cubicBezTo>
                <a:lnTo>
                  <a:pt x="375056" y="125019"/>
                </a:lnTo>
                <a:cubicBezTo>
                  <a:pt x="380898" y="136703"/>
                  <a:pt x="383235" y="147219"/>
                  <a:pt x="382067" y="156566"/>
                </a:cubicBezTo>
                <a:cubicBezTo>
                  <a:pt x="382067" y="161239"/>
                  <a:pt x="382651" y="164160"/>
                  <a:pt x="383819" y="165329"/>
                </a:cubicBezTo>
                <a:cubicBezTo>
                  <a:pt x="383819" y="175844"/>
                  <a:pt x="382651" y="183439"/>
                  <a:pt x="380314" y="188113"/>
                </a:cubicBezTo>
                <a:lnTo>
                  <a:pt x="376809" y="210896"/>
                </a:lnTo>
                <a:cubicBezTo>
                  <a:pt x="375640" y="219075"/>
                  <a:pt x="372135" y="226670"/>
                  <a:pt x="366293" y="233680"/>
                </a:cubicBezTo>
                <a:cubicBezTo>
                  <a:pt x="358114" y="241859"/>
                  <a:pt x="355193" y="245364"/>
                  <a:pt x="357530" y="244196"/>
                </a:cubicBezTo>
                <a:cubicBezTo>
                  <a:pt x="354025" y="247701"/>
                  <a:pt x="351688" y="250622"/>
                  <a:pt x="350520" y="252959"/>
                </a:cubicBezTo>
                <a:cubicBezTo>
                  <a:pt x="350520" y="254127"/>
                  <a:pt x="349936" y="254711"/>
                  <a:pt x="348767" y="254711"/>
                </a:cubicBezTo>
                <a:cubicBezTo>
                  <a:pt x="345262" y="258217"/>
                  <a:pt x="342341" y="262306"/>
                  <a:pt x="340004" y="266980"/>
                </a:cubicBezTo>
                <a:lnTo>
                  <a:pt x="317220" y="288011"/>
                </a:lnTo>
                <a:cubicBezTo>
                  <a:pt x="314884" y="290347"/>
                  <a:pt x="311378" y="291516"/>
                  <a:pt x="306705" y="291516"/>
                </a:cubicBezTo>
                <a:cubicBezTo>
                  <a:pt x="305536" y="292684"/>
                  <a:pt x="304952" y="294437"/>
                  <a:pt x="304952" y="296774"/>
                </a:cubicBezTo>
                <a:lnTo>
                  <a:pt x="301447" y="296774"/>
                </a:lnTo>
                <a:cubicBezTo>
                  <a:pt x="299110" y="295605"/>
                  <a:pt x="295605" y="296190"/>
                  <a:pt x="290931" y="298526"/>
                </a:cubicBezTo>
                <a:cubicBezTo>
                  <a:pt x="283921" y="300863"/>
                  <a:pt x="279247" y="302032"/>
                  <a:pt x="276911" y="302032"/>
                </a:cubicBezTo>
                <a:lnTo>
                  <a:pt x="261137" y="303784"/>
                </a:lnTo>
                <a:lnTo>
                  <a:pt x="255879" y="302032"/>
                </a:lnTo>
                <a:cubicBezTo>
                  <a:pt x="248869" y="304368"/>
                  <a:pt x="243027" y="304953"/>
                  <a:pt x="238353" y="303784"/>
                </a:cubicBezTo>
                <a:cubicBezTo>
                  <a:pt x="237185" y="304953"/>
                  <a:pt x="236017" y="305537"/>
                  <a:pt x="234848" y="305537"/>
                </a:cubicBezTo>
                <a:lnTo>
                  <a:pt x="227838" y="307289"/>
                </a:lnTo>
                <a:cubicBezTo>
                  <a:pt x="218491" y="309626"/>
                  <a:pt x="210896" y="308458"/>
                  <a:pt x="205054" y="303784"/>
                </a:cubicBezTo>
                <a:cubicBezTo>
                  <a:pt x="198044" y="300279"/>
                  <a:pt x="188696" y="292684"/>
                  <a:pt x="177012" y="281000"/>
                </a:cubicBezTo>
                <a:cubicBezTo>
                  <a:pt x="173507" y="277495"/>
                  <a:pt x="170586" y="275158"/>
                  <a:pt x="168249" y="273990"/>
                </a:cubicBezTo>
                <a:cubicBezTo>
                  <a:pt x="157734" y="266980"/>
                  <a:pt x="149555" y="257632"/>
                  <a:pt x="143713" y="245948"/>
                </a:cubicBezTo>
                <a:cubicBezTo>
                  <a:pt x="140208" y="237770"/>
                  <a:pt x="132029" y="229591"/>
                  <a:pt x="119177" y="221412"/>
                </a:cubicBezTo>
                <a:cubicBezTo>
                  <a:pt x="102819" y="214402"/>
                  <a:pt x="90551" y="209728"/>
                  <a:pt x="82372" y="207391"/>
                </a:cubicBezTo>
                <a:cubicBezTo>
                  <a:pt x="70688" y="203886"/>
                  <a:pt x="59588" y="198628"/>
                  <a:pt x="49073" y="191618"/>
                </a:cubicBezTo>
                <a:lnTo>
                  <a:pt x="43815" y="188113"/>
                </a:lnTo>
                <a:cubicBezTo>
                  <a:pt x="41478" y="185776"/>
                  <a:pt x="39725" y="184607"/>
                  <a:pt x="38557" y="184607"/>
                </a:cubicBezTo>
                <a:lnTo>
                  <a:pt x="0" y="163576"/>
                </a:lnTo>
                <a:cubicBezTo>
                  <a:pt x="0" y="160071"/>
                  <a:pt x="584" y="157734"/>
                  <a:pt x="1752" y="156566"/>
                </a:cubicBezTo>
                <a:lnTo>
                  <a:pt x="8763" y="149555"/>
                </a:lnTo>
                <a:lnTo>
                  <a:pt x="3505" y="147803"/>
                </a:lnTo>
                <a:cubicBezTo>
                  <a:pt x="5842" y="145466"/>
                  <a:pt x="7814" y="143567"/>
                  <a:pt x="9420" y="142107"/>
                </a:cubicBezTo>
                <a:lnTo>
                  <a:pt x="12664" y="139436"/>
                </a:lnTo>
                <a:lnTo>
                  <a:pt x="12268" y="139040"/>
                </a:lnTo>
                <a:cubicBezTo>
                  <a:pt x="11100" y="137871"/>
                  <a:pt x="9931" y="137287"/>
                  <a:pt x="8763" y="137287"/>
                </a:cubicBezTo>
                <a:lnTo>
                  <a:pt x="14021" y="133782"/>
                </a:lnTo>
                <a:cubicBezTo>
                  <a:pt x="15189" y="132614"/>
                  <a:pt x="16357" y="132029"/>
                  <a:pt x="17526" y="132029"/>
                </a:cubicBezTo>
                <a:cubicBezTo>
                  <a:pt x="16357" y="129693"/>
                  <a:pt x="14021" y="128524"/>
                  <a:pt x="10515" y="128524"/>
                </a:cubicBezTo>
                <a:cubicBezTo>
                  <a:pt x="7010" y="127356"/>
                  <a:pt x="4673" y="126187"/>
                  <a:pt x="3505" y="125019"/>
                </a:cubicBezTo>
                <a:lnTo>
                  <a:pt x="12268" y="119761"/>
                </a:lnTo>
                <a:lnTo>
                  <a:pt x="17526" y="112751"/>
                </a:lnTo>
                <a:lnTo>
                  <a:pt x="12268" y="107493"/>
                </a:lnTo>
                <a:cubicBezTo>
                  <a:pt x="13436" y="106324"/>
                  <a:pt x="14021" y="105156"/>
                  <a:pt x="14021" y="103988"/>
                </a:cubicBezTo>
                <a:lnTo>
                  <a:pt x="10515" y="100483"/>
                </a:lnTo>
                <a:lnTo>
                  <a:pt x="15773" y="95225"/>
                </a:lnTo>
                <a:lnTo>
                  <a:pt x="21031" y="77699"/>
                </a:lnTo>
                <a:lnTo>
                  <a:pt x="42062" y="49657"/>
                </a:lnTo>
                <a:cubicBezTo>
                  <a:pt x="47904" y="47320"/>
                  <a:pt x="51409" y="43815"/>
                  <a:pt x="52578" y="39142"/>
                </a:cubicBezTo>
                <a:cubicBezTo>
                  <a:pt x="56083" y="33300"/>
                  <a:pt x="61925" y="28042"/>
                  <a:pt x="70104" y="23368"/>
                </a:cubicBezTo>
                <a:lnTo>
                  <a:pt x="105156" y="7595"/>
                </a:lnTo>
                <a:cubicBezTo>
                  <a:pt x="106324" y="6426"/>
                  <a:pt x="108077" y="5842"/>
                  <a:pt x="110414" y="5842"/>
                </a:cubicBezTo>
                <a:cubicBezTo>
                  <a:pt x="111582" y="4674"/>
                  <a:pt x="112750" y="4090"/>
                  <a:pt x="113919" y="4090"/>
                </a:cubicBezTo>
                <a:cubicBezTo>
                  <a:pt x="125603" y="1753"/>
                  <a:pt x="134950" y="584"/>
                  <a:pt x="141960" y="584"/>
                </a:cubicBezTo>
                <a:lnTo>
                  <a:pt x="161239" y="584"/>
                </a:lnTo>
                <a:cubicBezTo>
                  <a:pt x="165328" y="0"/>
                  <a:pt x="170440" y="-146"/>
                  <a:pt x="176574" y="146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3DFF8A1-F47D-611C-9A40-32B452DF9189}"/>
              </a:ext>
            </a:extLst>
          </p:cNvPr>
          <p:cNvSpPr txBox="1"/>
          <p:nvPr/>
        </p:nvSpPr>
        <p:spPr>
          <a:xfrm>
            <a:off x="8081455" y="4340789"/>
            <a:ext cx="2137" cy="1463"/>
          </a:xfrm>
          <a:custGeom>
            <a:avLst/>
            <a:gdLst/>
            <a:ahLst/>
            <a:cxnLst/>
            <a:rect l="l" t="t" r="r" b="b"/>
            <a:pathLst>
              <a:path w="2137" h="1463">
                <a:moveTo>
                  <a:pt x="969" y="564"/>
                </a:moveTo>
                <a:cubicBezTo>
                  <a:pt x="2137" y="-313"/>
                  <a:pt x="2429" y="-167"/>
                  <a:pt x="1845" y="1002"/>
                </a:cubicBezTo>
                <a:lnTo>
                  <a:pt x="0" y="1463"/>
                </a:lnTo>
                <a:lnTo>
                  <a:pt x="969" y="564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blipFill>
                <a:blip r:embed="rId2"/>
                <a:stretch>
                  <a:fillRect/>
                </a:stretch>
              </a:blip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37498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1C32C84-854C-47C7-BCA7-599E5D2DB940}"/>
              </a:ext>
            </a:extLst>
          </p:cNvPr>
          <p:cNvSpPr txBox="1"/>
          <p:nvPr/>
        </p:nvSpPr>
        <p:spPr>
          <a:xfrm>
            <a:off x="2102395" y="2569029"/>
            <a:ext cx="8580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6359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3159" y="-346067"/>
            <a:ext cx="3953374" cy="2635583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grpSp>
        <p:nvGrpSpPr>
          <p:cNvPr id="72" name="组合 71">
            <a:extLst>
              <a:ext uri="{FF2B5EF4-FFF2-40B4-BE49-F238E27FC236}">
                <a16:creationId xmlns:a16="http://schemas.microsoft.com/office/drawing/2014/main" id="{C6F7D233-EC64-865D-8ADD-B305ACAB705F}"/>
              </a:ext>
            </a:extLst>
          </p:cNvPr>
          <p:cNvGrpSpPr/>
          <p:nvPr/>
        </p:nvGrpSpPr>
        <p:grpSpPr>
          <a:xfrm>
            <a:off x="4983752" y="540933"/>
            <a:ext cx="2224496" cy="1107996"/>
            <a:chOff x="3143843" y="1513525"/>
            <a:chExt cx="2224496" cy="110799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8CCB426-8048-6BE1-1B54-484CE3817A06}"/>
                </a:ext>
              </a:extLst>
            </p:cNvPr>
            <p:cNvSpPr txBox="1"/>
            <p:nvPr/>
          </p:nvSpPr>
          <p:spPr>
            <a:xfrm>
              <a:off x="3143843" y="1513525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blipFill>
                    <a:blip r:embed="rId11"/>
                    <a:stretch>
                      <a:fillRect/>
                    </a:stretch>
                  </a:blip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9AF4FD5-77DB-BE2D-F5BE-989C54AF0AD2}"/>
                </a:ext>
              </a:extLst>
            </p:cNvPr>
            <p:cNvSpPr txBox="1"/>
            <p:nvPr/>
          </p:nvSpPr>
          <p:spPr>
            <a:xfrm>
              <a:off x="4337288" y="1513525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blipFill>
                    <a:blip r:embed="rId11"/>
                    <a:stretch>
                      <a:fillRect/>
                    </a:stretch>
                  </a:blip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录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AB80998-7DC9-5D49-FA15-7BFE911CAF6C}"/>
              </a:ext>
            </a:extLst>
          </p:cNvPr>
          <p:cNvGrpSpPr/>
          <p:nvPr/>
        </p:nvGrpSpPr>
        <p:grpSpPr>
          <a:xfrm>
            <a:off x="1808668" y="1996943"/>
            <a:ext cx="8796941" cy="1029336"/>
            <a:chOff x="1776733" y="1996943"/>
            <a:chExt cx="8796941" cy="102933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EAB2560-6F3F-CBBD-5264-64FE01A98FA8}"/>
                </a:ext>
              </a:extLst>
            </p:cNvPr>
            <p:cNvGrpSpPr/>
            <p:nvPr/>
          </p:nvGrpSpPr>
          <p:grpSpPr>
            <a:xfrm>
              <a:off x="1776733" y="1996943"/>
              <a:ext cx="4139763" cy="1029336"/>
              <a:chOff x="1496695" y="1996943"/>
              <a:chExt cx="4139763" cy="1029336"/>
            </a:xfrm>
          </p:grpSpPr>
          <p:sp>
            <p:nvSpPr>
              <p:cNvPr id="31" name="菱形 30">
                <a:extLst>
                  <a:ext uri="{FF2B5EF4-FFF2-40B4-BE49-F238E27FC236}">
                    <a16:creationId xmlns:a16="http://schemas.microsoft.com/office/drawing/2014/main" id="{35F8EA73-FF3F-6224-26AF-2C0B4806D95C}"/>
                  </a:ext>
                </a:extLst>
              </p:cNvPr>
              <p:cNvSpPr/>
              <p:nvPr/>
            </p:nvSpPr>
            <p:spPr>
              <a:xfrm>
                <a:off x="1496695" y="1996943"/>
                <a:ext cx="1029336" cy="1029336"/>
              </a:xfrm>
              <a:prstGeom prst="diamond">
                <a:avLst/>
              </a:prstGeom>
              <a:blipFill dpi="0"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壹</a:t>
                </a: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3F1CE0B7-E5FE-F425-D7CC-F23E1B90E857}"/>
                  </a:ext>
                </a:extLst>
              </p:cNvPr>
              <p:cNvGrpSpPr/>
              <p:nvPr/>
            </p:nvGrpSpPr>
            <p:grpSpPr>
              <a:xfrm>
                <a:off x="2526030" y="2184268"/>
                <a:ext cx="3110428" cy="828253"/>
                <a:chOff x="2526030" y="2194428"/>
                <a:chExt cx="3110428" cy="828253"/>
              </a:xfrm>
            </p:grpSpPr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CEC4186-7DD2-6ABA-7D2E-0F6DD4A7FEAB}"/>
                    </a:ext>
                  </a:extLst>
                </p:cNvPr>
                <p:cNvSpPr txBox="1"/>
                <p:nvPr/>
              </p:nvSpPr>
              <p:spPr>
                <a:xfrm>
                  <a:off x="2526030" y="2194428"/>
                  <a:ext cx="26812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n-ea"/>
                      <a:cs typeface="+mn-ea"/>
                      <a:sym typeface="+mn-lt"/>
                    </a:rPr>
                    <a:t>单击此处添加标题文本</a:t>
                  </a:r>
                  <a:endParaRPr lang="zh-CN" altLang="en-US" sz="2000" b="1" dirty="0">
                    <a:solidFill>
                      <a:schemeClr val="tx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CFD1209F-210C-368F-611F-2FD00B68068A}"/>
                    </a:ext>
                  </a:extLst>
                </p:cNvPr>
                <p:cNvSpPr txBox="1"/>
                <p:nvPr/>
              </p:nvSpPr>
              <p:spPr>
                <a:xfrm>
                  <a:off x="2544008" y="2490932"/>
                  <a:ext cx="3092450" cy="5317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</a:rPr>
                    <a:t>此处添加详细文本描述，文字内容建议与标题相关尽量简洁生动……</a:t>
                  </a:r>
                </a:p>
              </p:txBody>
            </p:sp>
          </p:grp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F7025E4-1744-C69C-9FDC-DFD2F09971EE}"/>
                </a:ext>
              </a:extLst>
            </p:cNvPr>
            <p:cNvGrpSpPr/>
            <p:nvPr/>
          </p:nvGrpSpPr>
          <p:grpSpPr>
            <a:xfrm>
              <a:off x="6433911" y="1996943"/>
              <a:ext cx="4139763" cy="1029336"/>
              <a:chOff x="1496695" y="1996943"/>
              <a:chExt cx="4139763" cy="1029336"/>
            </a:xfrm>
          </p:grpSpPr>
          <p:sp>
            <p:nvSpPr>
              <p:cNvPr id="52" name="菱形 51">
                <a:extLst>
                  <a:ext uri="{FF2B5EF4-FFF2-40B4-BE49-F238E27FC236}">
                    <a16:creationId xmlns:a16="http://schemas.microsoft.com/office/drawing/2014/main" id="{C78A625C-72FA-F9D6-49AC-7D348DEEFF04}"/>
                  </a:ext>
                </a:extLst>
              </p:cNvPr>
              <p:cNvSpPr/>
              <p:nvPr/>
            </p:nvSpPr>
            <p:spPr>
              <a:xfrm>
                <a:off x="1496695" y="1996943"/>
                <a:ext cx="1029336" cy="1029336"/>
              </a:xfrm>
              <a:prstGeom prst="diamond">
                <a:avLst/>
              </a:prstGeom>
              <a:blipFill dpi="0"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贰</a:t>
                </a:r>
              </a:p>
            </p:txBody>
          </p: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A5258BE2-C7F2-7CDA-EBAD-E3296C62063A}"/>
                  </a:ext>
                </a:extLst>
              </p:cNvPr>
              <p:cNvGrpSpPr/>
              <p:nvPr/>
            </p:nvGrpSpPr>
            <p:grpSpPr>
              <a:xfrm>
                <a:off x="2526030" y="2184268"/>
                <a:ext cx="3110428" cy="828253"/>
                <a:chOff x="2526030" y="2194428"/>
                <a:chExt cx="3110428" cy="828253"/>
              </a:xfrm>
            </p:grpSpPr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9BF05B5E-AB22-25AA-7409-D1525DA97CAB}"/>
                    </a:ext>
                  </a:extLst>
                </p:cNvPr>
                <p:cNvSpPr txBox="1"/>
                <p:nvPr/>
              </p:nvSpPr>
              <p:spPr>
                <a:xfrm>
                  <a:off x="2526030" y="2194428"/>
                  <a:ext cx="26812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n-ea"/>
                      <a:cs typeface="+mn-ea"/>
                      <a:sym typeface="+mn-lt"/>
                    </a:rPr>
                    <a:t>单击此处添加标题文本</a:t>
                  </a:r>
                  <a:endParaRPr lang="zh-CN" altLang="en-US" sz="2000" b="1" dirty="0">
                    <a:solidFill>
                      <a:schemeClr val="tx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id="{35E4D586-A48E-F7B1-CEE9-A23E5D76FE15}"/>
                    </a:ext>
                  </a:extLst>
                </p:cNvPr>
                <p:cNvSpPr txBox="1"/>
                <p:nvPr/>
              </p:nvSpPr>
              <p:spPr>
                <a:xfrm>
                  <a:off x="2544008" y="2490932"/>
                  <a:ext cx="3092450" cy="5317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</a:rPr>
                    <a:t>此处添加详细文本描述，文字内容建议与标题相关尽量简洁生动……</a:t>
                  </a:r>
                </a:p>
              </p:txBody>
            </p:sp>
          </p:grp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70F564F-9733-CD57-C92E-37DA3423F0EF}"/>
              </a:ext>
            </a:extLst>
          </p:cNvPr>
          <p:cNvGrpSpPr/>
          <p:nvPr/>
        </p:nvGrpSpPr>
        <p:grpSpPr>
          <a:xfrm>
            <a:off x="1808668" y="3511527"/>
            <a:ext cx="8796941" cy="1029336"/>
            <a:chOff x="1776733" y="1996943"/>
            <a:chExt cx="8796941" cy="1029336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C0FA11F5-2596-C3BD-2001-BDFC1023908E}"/>
                </a:ext>
              </a:extLst>
            </p:cNvPr>
            <p:cNvGrpSpPr/>
            <p:nvPr/>
          </p:nvGrpSpPr>
          <p:grpSpPr>
            <a:xfrm>
              <a:off x="1776733" y="1996943"/>
              <a:ext cx="4139763" cy="1029336"/>
              <a:chOff x="1496695" y="1996943"/>
              <a:chExt cx="4139763" cy="1029336"/>
            </a:xfrm>
          </p:grpSpPr>
          <p:sp>
            <p:nvSpPr>
              <p:cNvPr id="70" name="菱形 69">
                <a:extLst>
                  <a:ext uri="{FF2B5EF4-FFF2-40B4-BE49-F238E27FC236}">
                    <a16:creationId xmlns:a16="http://schemas.microsoft.com/office/drawing/2014/main" id="{852224CC-E944-195E-026A-78F99A7EF121}"/>
                  </a:ext>
                </a:extLst>
              </p:cNvPr>
              <p:cNvSpPr/>
              <p:nvPr/>
            </p:nvSpPr>
            <p:spPr>
              <a:xfrm>
                <a:off x="1496695" y="1996943"/>
                <a:ext cx="1029336" cy="1029336"/>
              </a:xfrm>
              <a:prstGeom prst="diamond">
                <a:avLst/>
              </a:prstGeom>
              <a:blipFill dpi="0"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叁</a:t>
                </a:r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FA0158FA-BC7B-202E-DFB9-9F78D8B93320}"/>
                  </a:ext>
                </a:extLst>
              </p:cNvPr>
              <p:cNvGrpSpPr/>
              <p:nvPr/>
            </p:nvGrpSpPr>
            <p:grpSpPr>
              <a:xfrm>
                <a:off x="2526030" y="2184268"/>
                <a:ext cx="3110428" cy="828253"/>
                <a:chOff x="2526030" y="2194428"/>
                <a:chExt cx="3110428" cy="828253"/>
              </a:xfrm>
            </p:grpSpPr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id="{604B3506-DCB2-28C6-68DD-8416295EBC63}"/>
                    </a:ext>
                  </a:extLst>
                </p:cNvPr>
                <p:cNvSpPr txBox="1"/>
                <p:nvPr/>
              </p:nvSpPr>
              <p:spPr>
                <a:xfrm>
                  <a:off x="2526030" y="2194428"/>
                  <a:ext cx="26812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n-ea"/>
                      <a:cs typeface="+mn-ea"/>
                      <a:sym typeface="+mn-lt"/>
                    </a:rPr>
                    <a:t>单击此处添加标题文本</a:t>
                  </a:r>
                  <a:endParaRPr lang="zh-CN" altLang="en-US" sz="2000" b="1" dirty="0">
                    <a:solidFill>
                      <a:schemeClr val="tx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6C1A1E2F-D936-2FCD-37BD-7644AE499100}"/>
                    </a:ext>
                  </a:extLst>
                </p:cNvPr>
                <p:cNvSpPr txBox="1"/>
                <p:nvPr/>
              </p:nvSpPr>
              <p:spPr>
                <a:xfrm>
                  <a:off x="2544008" y="2490932"/>
                  <a:ext cx="3092450" cy="5317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</a:rPr>
                    <a:t>此处添加详细文本描述，文字内容建议与标题相关尽量简洁生动……</a:t>
                  </a:r>
                </a:p>
              </p:txBody>
            </p:sp>
          </p:grp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1FC7ECB-60D2-DF0A-8B1F-529874F351D6}"/>
                </a:ext>
              </a:extLst>
            </p:cNvPr>
            <p:cNvGrpSpPr/>
            <p:nvPr/>
          </p:nvGrpSpPr>
          <p:grpSpPr>
            <a:xfrm>
              <a:off x="6433911" y="1996943"/>
              <a:ext cx="4139763" cy="1029336"/>
              <a:chOff x="1496695" y="1996943"/>
              <a:chExt cx="4139763" cy="1029336"/>
            </a:xfrm>
          </p:grpSpPr>
          <p:sp>
            <p:nvSpPr>
              <p:cNvPr id="61" name="菱形 60">
                <a:extLst>
                  <a:ext uri="{FF2B5EF4-FFF2-40B4-BE49-F238E27FC236}">
                    <a16:creationId xmlns:a16="http://schemas.microsoft.com/office/drawing/2014/main" id="{5A7C4302-BBF6-5725-10F5-F7323036EE4F}"/>
                  </a:ext>
                </a:extLst>
              </p:cNvPr>
              <p:cNvSpPr/>
              <p:nvPr/>
            </p:nvSpPr>
            <p:spPr>
              <a:xfrm>
                <a:off x="1496695" y="1996943"/>
                <a:ext cx="1029336" cy="1029336"/>
              </a:xfrm>
              <a:prstGeom prst="diamond">
                <a:avLst/>
              </a:prstGeom>
              <a:blipFill dpi="0" rotWithShape="1"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  <a:latin typeface="仓耳周珂正大榜书" panose="02020400000000000000" pitchFamily="18" charset="-122"/>
                    <a:ea typeface="仓耳周珂正大榜书" panose="02020400000000000000" pitchFamily="18" charset="-122"/>
                    <a:cs typeface="+mn-ea"/>
                    <a:sym typeface="+mn-lt"/>
                  </a:rPr>
                  <a:t>肆</a:t>
                </a:r>
              </a:p>
            </p:txBody>
          </p: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0DD8C4F2-961A-D084-AF2B-AA2D7E9DE3E8}"/>
                  </a:ext>
                </a:extLst>
              </p:cNvPr>
              <p:cNvGrpSpPr/>
              <p:nvPr/>
            </p:nvGrpSpPr>
            <p:grpSpPr>
              <a:xfrm>
                <a:off x="2526030" y="2184268"/>
                <a:ext cx="3110428" cy="828253"/>
                <a:chOff x="2526030" y="2194428"/>
                <a:chExt cx="3110428" cy="828253"/>
              </a:xfrm>
            </p:grpSpPr>
            <p:sp>
              <p:nvSpPr>
                <p:cNvPr id="63" name="文本框 62">
                  <a:extLst>
                    <a:ext uri="{FF2B5EF4-FFF2-40B4-BE49-F238E27FC236}">
                      <a16:creationId xmlns:a16="http://schemas.microsoft.com/office/drawing/2014/main" id="{9B915EB8-8C6A-78C5-4189-33A781DD9522}"/>
                    </a:ext>
                  </a:extLst>
                </p:cNvPr>
                <p:cNvSpPr txBox="1"/>
                <p:nvPr/>
              </p:nvSpPr>
              <p:spPr>
                <a:xfrm>
                  <a:off x="2526030" y="2194428"/>
                  <a:ext cx="26812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latin typeface="+mn-ea"/>
                      <a:cs typeface="+mn-ea"/>
                      <a:sym typeface="+mn-lt"/>
                    </a:rPr>
                    <a:t>单击此处添加标题文本</a:t>
                  </a:r>
                  <a:endParaRPr lang="zh-CN" altLang="en-US" sz="2000" b="1" dirty="0">
                    <a:solidFill>
                      <a:schemeClr val="tx1"/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5F0EED24-DF1A-9F50-DD6D-7B64CD8DA916}"/>
                    </a:ext>
                  </a:extLst>
                </p:cNvPr>
                <p:cNvSpPr txBox="1"/>
                <p:nvPr/>
              </p:nvSpPr>
              <p:spPr>
                <a:xfrm>
                  <a:off x="2544008" y="2490932"/>
                  <a:ext cx="3092450" cy="53174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</a:rPr>
                    <a:t>此处添加详细文本描述，文字内容建议与标题相关尽量简洁生动……</a:t>
                  </a:r>
                </a:p>
              </p:txBody>
            </p:sp>
          </p:grpSp>
        </p:grp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8312CDC-BB50-C675-C86B-670301A67839}"/>
              </a:ext>
            </a:extLst>
          </p:cNvPr>
          <p:cNvSpPr/>
          <p:nvPr/>
        </p:nvSpPr>
        <p:spPr>
          <a:xfrm>
            <a:off x="3840477" y="629190"/>
            <a:ext cx="1031052" cy="796363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2E2FF9A6-02F5-CDD6-3BF5-D07E580FD0E3}"/>
              </a:ext>
            </a:extLst>
          </p:cNvPr>
          <p:cNvSpPr/>
          <p:nvPr/>
        </p:nvSpPr>
        <p:spPr>
          <a:xfrm flipH="1">
            <a:off x="7336823" y="629190"/>
            <a:ext cx="1027620" cy="796363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69B8CCA-A48D-4441-74F6-F97FBA945E79}"/>
              </a:ext>
            </a:extLst>
          </p:cNvPr>
          <p:cNvSpPr txBox="1"/>
          <p:nvPr/>
        </p:nvSpPr>
        <p:spPr>
          <a:xfrm>
            <a:off x="-99568000" y="-53372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 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 ptmoban.com 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63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sp>
        <p:nvSpPr>
          <p:cNvPr id="41" name="菱形 40">
            <a:extLst>
              <a:ext uri="{FF2B5EF4-FFF2-40B4-BE49-F238E27FC236}">
                <a16:creationId xmlns:a16="http://schemas.microsoft.com/office/drawing/2014/main" id="{64A1C4C1-6454-CE0E-6D59-5118C465F0D5}"/>
              </a:ext>
            </a:extLst>
          </p:cNvPr>
          <p:cNvSpPr/>
          <p:nvPr/>
        </p:nvSpPr>
        <p:spPr>
          <a:xfrm>
            <a:off x="4964232" y="954395"/>
            <a:ext cx="2282056" cy="2282056"/>
          </a:xfrm>
          <a:prstGeom prst="diamond">
            <a:avLst/>
          </a:prstGeom>
          <a:blipFill dpi="0"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壹</a:t>
            </a:r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35F8EA73-FF3F-6224-26AF-2C0B4806D95C}"/>
              </a:ext>
            </a:extLst>
          </p:cNvPr>
          <p:cNvSpPr/>
          <p:nvPr/>
        </p:nvSpPr>
        <p:spPr>
          <a:xfrm>
            <a:off x="5154732" y="1144895"/>
            <a:ext cx="1901056" cy="1901056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/>
              </a:solid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856" y="-399219"/>
            <a:ext cx="3953374" cy="2635583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F1CE0B7-E5FE-F425-D7CC-F23E1B90E857}"/>
              </a:ext>
            </a:extLst>
          </p:cNvPr>
          <p:cNvGrpSpPr/>
          <p:nvPr/>
        </p:nvGrpSpPr>
        <p:grpSpPr>
          <a:xfrm>
            <a:off x="3766159" y="3301721"/>
            <a:ext cx="4659682" cy="1135988"/>
            <a:chOff x="1648601" y="2194428"/>
            <a:chExt cx="4659682" cy="11359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EC4186-7DD2-6ABA-7D2E-0F6DD4A7FEAB}"/>
                </a:ext>
              </a:extLst>
            </p:cNvPr>
            <p:cNvSpPr txBox="1"/>
            <p:nvPr/>
          </p:nvSpPr>
          <p:spPr>
            <a:xfrm>
              <a:off x="1834902" y="2194428"/>
              <a:ext cx="4305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ea"/>
                  <a:cs typeface="+mn-ea"/>
                  <a:sym typeface="+mn-lt"/>
                </a:rPr>
                <a:t>单击此处添加标题文本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D1209F-210C-368F-611F-2FD00B68068A}"/>
                </a:ext>
              </a:extLst>
            </p:cNvPr>
            <p:cNvSpPr txBox="1"/>
            <p:nvPr/>
          </p:nvSpPr>
          <p:spPr>
            <a:xfrm>
              <a:off x="1648601" y="2710759"/>
              <a:ext cx="465968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48B4172B-DF14-3796-8A1B-5D11E5867E5D}"/>
              </a:ext>
            </a:extLst>
          </p:cNvPr>
          <p:cNvSpPr/>
          <p:nvPr/>
        </p:nvSpPr>
        <p:spPr>
          <a:xfrm>
            <a:off x="6751226" y="2262456"/>
            <a:ext cx="990124" cy="76475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13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Straight Connector 26"/>
          <p:cNvCxnSpPr/>
          <p:nvPr/>
        </p:nvCxnSpPr>
        <p:spPr>
          <a:xfrm rot="10800000" flipV="1">
            <a:off x="2638425" y="3289300"/>
            <a:ext cx="78105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737600" y="3289300"/>
            <a:ext cx="833120" cy="0"/>
          </a:xfrm>
          <a:prstGeom prst="line">
            <a:avLst/>
          </a:prstGeom>
          <a:ln w="127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Arc 30"/>
          <p:cNvSpPr/>
          <p:nvPr/>
        </p:nvSpPr>
        <p:spPr>
          <a:xfrm>
            <a:off x="2540000" y="1628775"/>
            <a:ext cx="1653540" cy="1653540"/>
          </a:xfrm>
          <a:prstGeom prst="arc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6594" name="Group 50"/>
          <p:cNvGrpSpPr/>
          <p:nvPr/>
        </p:nvGrpSpPr>
        <p:grpSpPr>
          <a:xfrm>
            <a:off x="3419475" y="2533650"/>
            <a:ext cx="1510030" cy="1510665"/>
            <a:chOff x="2428860" y="2090493"/>
            <a:chExt cx="1104770" cy="1104770"/>
          </a:xfrm>
        </p:grpSpPr>
        <p:sp>
          <p:nvSpPr>
            <p:cNvPr id="16" name="Oval 15"/>
            <p:cNvSpPr/>
            <p:nvPr/>
          </p:nvSpPr>
          <p:spPr>
            <a:xfrm>
              <a:off x="2428775" y="2090567"/>
              <a:ext cx="1104855" cy="110469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marL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Arial" panose="020B0604020202020204" pitchFamily="34" charset="0"/>
                </a:defRPr>
              </a:lvl5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596" name="Freeform 26"/>
            <p:cNvSpPr>
              <a:spLocks noEditPoints="1"/>
            </p:cNvSpPr>
            <p:nvPr/>
          </p:nvSpPr>
          <p:spPr>
            <a:xfrm>
              <a:off x="2737725" y="2451987"/>
              <a:ext cx="379548" cy="379548"/>
            </a:xfrm>
            <a:custGeom>
              <a:avLst/>
              <a:gdLst>
                <a:gd name="txL" fmla="*/ 0 w 344"/>
                <a:gd name="txT" fmla="*/ 0 h 344"/>
                <a:gd name="txR" fmla="*/ 344 w 344"/>
                <a:gd name="txB" fmla="*/ 344 h 344"/>
              </a:gdLst>
              <a:ahLst/>
              <a:cxnLst>
                <a:cxn ang="0">
                  <a:pos x="335989369" y="209384710"/>
                </a:cxn>
                <a:cxn ang="0">
                  <a:pos x="209384710" y="335989369"/>
                </a:cxn>
                <a:cxn ang="0">
                  <a:pos x="82780086" y="209384710"/>
                </a:cxn>
                <a:cxn ang="0">
                  <a:pos x="85215150" y="185037377"/>
                </a:cxn>
                <a:cxn ang="0">
                  <a:pos x="0" y="185037377"/>
                </a:cxn>
                <a:cxn ang="0">
                  <a:pos x="0" y="353032613"/>
                </a:cxn>
                <a:cxn ang="0">
                  <a:pos x="65736825" y="418769420"/>
                </a:cxn>
                <a:cxn ang="0">
                  <a:pos x="353032613" y="418769420"/>
                </a:cxn>
                <a:cxn ang="0">
                  <a:pos x="418769420" y="353032613"/>
                </a:cxn>
                <a:cxn ang="0">
                  <a:pos x="418769420" y="185037377"/>
                </a:cxn>
                <a:cxn ang="0">
                  <a:pos x="333554305" y="185037377"/>
                </a:cxn>
                <a:cxn ang="0">
                  <a:pos x="335989369" y="209384710"/>
                </a:cxn>
                <a:cxn ang="0">
                  <a:pos x="353032613" y="0"/>
                </a:cxn>
                <a:cxn ang="0">
                  <a:pos x="65736825" y="0"/>
                </a:cxn>
                <a:cxn ang="0">
                  <a:pos x="0" y="65736825"/>
                </a:cxn>
                <a:cxn ang="0">
                  <a:pos x="0" y="136343778"/>
                </a:cxn>
                <a:cxn ang="0">
                  <a:pos x="105909336" y="136343778"/>
                </a:cxn>
                <a:cxn ang="0">
                  <a:pos x="209384710" y="82780086"/>
                </a:cxn>
                <a:cxn ang="0">
                  <a:pos x="312860119" y="136343778"/>
                </a:cxn>
                <a:cxn ang="0">
                  <a:pos x="418769420" y="136343778"/>
                </a:cxn>
                <a:cxn ang="0">
                  <a:pos x="418769420" y="65736825"/>
                </a:cxn>
                <a:cxn ang="0">
                  <a:pos x="353032613" y="0"/>
                </a:cxn>
                <a:cxn ang="0">
                  <a:pos x="385901017" y="80345022"/>
                </a:cxn>
                <a:cxn ang="0">
                  <a:pos x="373727902" y="92519240"/>
                </a:cxn>
                <a:cxn ang="0">
                  <a:pos x="338424433" y="92519240"/>
                </a:cxn>
                <a:cxn ang="0">
                  <a:pos x="327468299" y="80345022"/>
                </a:cxn>
                <a:cxn ang="0">
                  <a:pos x="327468299" y="45041536"/>
                </a:cxn>
                <a:cxn ang="0">
                  <a:pos x="338424433" y="34085393"/>
                </a:cxn>
                <a:cxn ang="0">
                  <a:pos x="373727902" y="34085393"/>
                </a:cxn>
                <a:cxn ang="0">
                  <a:pos x="385901017" y="45041536"/>
                </a:cxn>
                <a:cxn ang="0">
                  <a:pos x="385901017" y="80345022"/>
                </a:cxn>
                <a:cxn ang="0">
                  <a:pos x="287295736" y="209384710"/>
                </a:cxn>
                <a:cxn ang="0">
                  <a:pos x="209384710" y="131473650"/>
                </a:cxn>
                <a:cxn ang="0">
                  <a:pos x="131473650" y="209384710"/>
                </a:cxn>
                <a:cxn ang="0">
                  <a:pos x="209384710" y="287295736"/>
                </a:cxn>
                <a:cxn ang="0">
                  <a:pos x="287295736" y="209384710"/>
                </a:cxn>
              </a:cxnLst>
              <a:rect l="txL" t="txT" r="txR" b="tx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2" name="Arc 31"/>
          <p:cNvSpPr/>
          <p:nvPr/>
        </p:nvSpPr>
        <p:spPr>
          <a:xfrm flipH="1">
            <a:off x="8008620" y="1628775"/>
            <a:ext cx="1651635" cy="1653540"/>
          </a:xfrm>
          <a:prstGeom prst="arc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Group 47">
            <a:extLst>
              <a:ext uri="{FF2B5EF4-FFF2-40B4-BE49-F238E27FC236}">
                <a16:creationId xmlns:a16="http://schemas.microsoft.com/office/drawing/2014/main" id="{29350262-DD9F-A364-86AF-D653E6A3BF16}"/>
              </a:ext>
            </a:extLst>
          </p:cNvPr>
          <p:cNvGrpSpPr/>
          <p:nvPr/>
        </p:nvGrpSpPr>
        <p:grpSpPr>
          <a:xfrm>
            <a:off x="7227475" y="2533701"/>
            <a:ext cx="1510219" cy="1510564"/>
            <a:chOff x="5214942" y="2090567"/>
            <a:chExt cx="1104908" cy="1104696"/>
          </a:xfrm>
        </p:grpSpPr>
        <p:sp>
          <p:nvSpPr>
            <p:cNvPr id="46" name="Oval 24">
              <a:extLst>
                <a:ext uri="{FF2B5EF4-FFF2-40B4-BE49-F238E27FC236}">
                  <a16:creationId xmlns:a16="http://schemas.microsoft.com/office/drawing/2014/main" id="{40377858-A0E3-C1D9-455E-11DFE85C8696}"/>
                </a:ext>
              </a:extLst>
            </p:cNvPr>
            <p:cNvSpPr/>
            <p:nvPr/>
          </p:nvSpPr>
          <p:spPr>
            <a:xfrm>
              <a:off x="5214942" y="2090567"/>
              <a:ext cx="1104908" cy="1104696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5808B6E4-E93D-6710-856B-A8B09DCFC819}"/>
                </a:ext>
              </a:extLst>
            </p:cNvPr>
            <p:cNvSpPr/>
            <p:nvPr/>
          </p:nvSpPr>
          <p:spPr>
            <a:xfrm>
              <a:off x="5588528" y="2424311"/>
              <a:ext cx="426797" cy="381793"/>
            </a:xfrm>
            <a:custGeom>
              <a:avLst/>
              <a:gdLst>
                <a:gd name="T0" fmla="*/ 5671 w 6827"/>
                <a:gd name="T1" fmla="*/ 2199 h 6116"/>
                <a:gd name="T2" fmla="*/ 4656 w 6827"/>
                <a:gd name="T3" fmla="*/ 0 h 6116"/>
                <a:gd name="T4" fmla="*/ 4251 w 6827"/>
                <a:gd name="T5" fmla="*/ 187 h 6116"/>
                <a:gd name="T6" fmla="*/ 5181 w 6827"/>
                <a:gd name="T7" fmla="*/ 2200 h 6116"/>
                <a:gd name="T8" fmla="*/ 1646 w 6827"/>
                <a:gd name="T9" fmla="*/ 2200 h 6116"/>
                <a:gd name="T10" fmla="*/ 2575 w 6827"/>
                <a:gd name="T11" fmla="*/ 187 h 6116"/>
                <a:gd name="T12" fmla="*/ 2171 w 6827"/>
                <a:gd name="T13" fmla="*/ 0 h 6116"/>
                <a:gd name="T14" fmla="*/ 1156 w 6827"/>
                <a:gd name="T15" fmla="*/ 2199 h 6116"/>
                <a:gd name="T16" fmla="*/ 0 w 6827"/>
                <a:gd name="T17" fmla="*/ 2199 h 6116"/>
                <a:gd name="T18" fmla="*/ 0 w 6827"/>
                <a:gd name="T19" fmla="*/ 3372 h 6116"/>
                <a:gd name="T20" fmla="*/ 534 w 6827"/>
                <a:gd name="T21" fmla="*/ 3372 h 6116"/>
                <a:gd name="T22" fmla="*/ 1080 w 6827"/>
                <a:gd name="T23" fmla="*/ 6116 h 6116"/>
                <a:gd name="T24" fmla="*/ 5747 w 6827"/>
                <a:gd name="T25" fmla="*/ 6116 h 6116"/>
                <a:gd name="T26" fmla="*/ 6293 w 6827"/>
                <a:gd name="T27" fmla="*/ 3372 h 6116"/>
                <a:gd name="T28" fmla="*/ 6827 w 6827"/>
                <a:gd name="T29" fmla="*/ 3372 h 6116"/>
                <a:gd name="T30" fmla="*/ 6827 w 6827"/>
                <a:gd name="T31" fmla="*/ 2199 h 6116"/>
                <a:gd name="T32" fmla="*/ 5671 w 6827"/>
                <a:gd name="T33" fmla="*/ 2199 h 6116"/>
                <a:gd name="T34" fmla="*/ 2004 w 6827"/>
                <a:gd name="T35" fmla="*/ 5321 h 6116"/>
                <a:gd name="T36" fmla="*/ 1703 w 6827"/>
                <a:gd name="T37" fmla="*/ 3807 h 6116"/>
                <a:gd name="T38" fmla="*/ 2139 w 6827"/>
                <a:gd name="T39" fmla="*/ 3720 h 6116"/>
                <a:gd name="T40" fmla="*/ 2440 w 6827"/>
                <a:gd name="T41" fmla="*/ 5234 h 6116"/>
                <a:gd name="T42" fmla="*/ 2004 w 6827"/>
                <a:gd name="T43" fmla="*/ 5321 h 6116"/>
                <a:gd name="T44" fmla="*/ 3685 w 6827"/>
                <a:gd name="T45" fmla="*/ 5292 h 6116"/>
                <a:gd name="T46" fmla="*/ 3239 w 6827"/>
                <a:gd name="T47" fmla="*/ 5292 h 6116"/>
                <a:gd name="T48" fmla="*/ 3239 w 6827"/>
                <a:gd name="T49" fmla="*/ 3749 h 6116"/>
                <a:gd name="T50" fmla="*/ 3685 w 6827"/>
                <a:gd name="T51" fmla="*/ 3749 h 6116"/>
                <a:gd name="T52" fmla="*/ 3685 w 6827"/>
                <a:gd name="T53" fmla="*/ 5292 h 6116"/>
                <a:gd name="T54" fmla="*/ 4908 w 6827"/>
                <a:gd name="T55" fmla="*/ 5321 h 6116"/>
                <a:gd name="T56" fmla="*/ 4471 w 6827"/>
                <a:gd name="T57" fmla="*/ 5234 h 6116"/>
                <a:gd name="T58" fmla="*/ 4773 w 6827"/>
                <a:gd name="T59" fmla="*/ 3720 h 6116"/>
                <a:gd name="T60" fmla="*/ 5209 w 6827"/>
                <a:gd name="T61" fmla="*/ 3807 h 6116"/>
                <a:gd name="T62" fmla="*/ 4908 w 6827"/>
                <a:gd name="T63" fmla="*/ 5321 h 6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27" h="6116">
                  <a:moveTo>
                    <a:pt x="5671" y="2199"/>
                  </a:moveTo>
                  <a:lnTo>
                    <a:pt x="4656" y="0"/>
                  </a:lnTo>
                  <a:lnTo>
                    <a:pt x="4251" y="187"/>
                  </a:lnTo>
                  <a:lnTo>
                    <a:pt x="5181" y="2200"/>
                  </a:lnTo>
                  <a:lnTo>
                    <a:pt x="1646" y="2200"/>
                  </a:lnTo>
                  <a:lnTo>
                    <a:pt x="2575" y="187"/>
                  </a:lnTo>
                  <a:lnTo>
                    <a:pt x="2171" y="0"/>
                  </a:lnTo>
                  <a:lnTo>
                    <a:pt x="1156" y="2199"/>
                  </a:lnTo>
                  <a:lnTo>
                    <a:pt x="0" y="2199"/>
                  </a:lnTo>
                  <a:lnTo>
                    <a:pt x="0" y="3372"/>
                  </a:lnTo>
                  <a:lnTo>
                    <a:pt x="534" y="3372"/>
                  </a:lnTo>
                  <a:lnTo>
                    <a:pt x="1080" y="6116"/>
                  </a:lnTo>
                  <a:lnTo>
                    <a:pt x="5747" y="6116"/>
                  </a:lnTo>
                  <a:lnTo>
                    <a:pt x="6293" y="3372"/>
                  </a:lnTo>
                  <a:lnTo>
                    <a:pt x="6827" y="3372"/>
                  </a:lnTo>
                  <a:lnTo>
                    <a:pt x="6827" y="2199"/>
                  </a:lnTo>
                  <a:lnTo>
                    <a:pt x="5671" y="2199"/>
                  </a:lnTo>
                  <a:close/>
                  <a:moveTo>
                    <a:pt x="2004" y="5321"/>
                  </a:moveTo>
                  <a:lnTo>
                    <a:pt x="1703" y="3807"/>
                  </a:lnTo>
                  <a:lnTo>
                    <a:pt x="2139" y="3720"/>
                  </a:lnTo>
                  <a:lnTo>
                    <a:pt x="2440" y="5234"/>
                  </a:lnTo>
                  <a:lnTo>
                    <a:pt x="2004" y="5321"/>
                  </a:lnTo>
                  <a:close/>
                  <a:moveTo>
                    <a:pt x="3685" y="5292"/>
                  </a:moveTo>
                  <a:lnTo>
                    <a:pt x="3239" y="5292"/>
                  </a:lnTo>
                  <a:lnTo>
                    <a:pt x="3239" y="3749"/>
                  </a:lnTo>
                  <a:lnTo>
                    <a:pt x="3685" y="3749"/>
                  </a:lnTo>
                  <a:lnTo>
                    <a:pt x="3685" y="5292"/>
                  </a:lnTo>
                  <a:close/>
                  <a:moveTo>
                    <a:pt x="4908" y="5321"/>
                  </a:moveTo>
                  <a:lnTo>
                    <a:pt x="4471" y="5234"/>
                  </a:lnTo>
                  <a:lnTo>
                    <a:pt x="4773" y="3720"/>
                  </a:lnTo>
                  <a:lnTo>
                    <a:pt x="5209" y="3807"/>
                  </a:lnTo>
                  <a:lnTo>
                    <a:pt x="4908" y="532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4" name="Arc 33"/>
          <p:cNvSpPr/>
          <p:nvPr/>
        </p:nvSpPr>
        <p:spPr>
          <a:xfrm flipV="1">
            <a:off x="3809365" y="3289300"/>
            <a:ext cx="1653540" cy="1653540"/>
          </a:xfrm>
          <a:prstGeom prst="arc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Group 49">
            <a:extLst>
              <a:ext uri="{FF2B5EF4-FFF2-40B4-BE49-F238E27FC236}">
                <a16:creationId xmlns:a16="http://schemas.microsoft.com/office/drawing/2014/main" id="{8124F792-4B9E-B1E9-2BBE-63135E090803}"/>
              </a:ext>
            </a:extLst>
          </p:cNvPr>
          <p:cNvGrpSpPr/>
          <p:nvPr/>
        </p:nvGrpSpPr>
        <p:grpSpPr>
          <a:xfrm>
            <a:off x="4688782" y="2534162"/>
            <a:ext cx="1510146" cy="1510276"/>
            <a:chOff x="3357469" y="2090493"/>
            <a:chExt cx="1104855" cy="1104950"/>
          </a:xfrm>
        </p:grpSpPr>
        <p:sp>
          <p:nvSpPr>
            <p:cNvPr id="40" name="Oval 22">
              <a:extLst>
                <a:ext uri="{FF2B5EF4-FFF2-40B4-BE49-F238E27FC236}">
                  <a16:creationId xmlns:a16="http://schemas.microsoft.com/office/drawing/2014/main" id="{E4930CE3-869A-AF8D-1451-3A15ADDC344C}"/>
                </a:ext>
              </a:extLst>
            </p:cNvPr>
            <p:cNvSpPr/>
            <p:nvPr/>
          </p:nvSpPr>
          <p:spPr>
            <a:xfrm>
              <a:off x="3357469" y="2090493"/>
              <a:ext cx="1104855" cy="110495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4F2C22C3-3C61-151D-CE12-89DB65B39737}"/>
                </a:ext>
              </a:extLst>
            </p:cNvPr>
            <p:cNvSpPr/>
            <p:nvPr/>
          </p:nvSpPr>
          <p:spPr>
            <a:xfrm>
              <a:off x="3803274" y="2416602"/>
              <a:ext cx="284423" cy="427458"/>
            </a:xfrm>
            <a:custGeom>
              <a:avLst/>
              <a:gdLst>
                <a:gd name="connsiteX0" fmla="*/ 2945 w 318420"/>
                <a:gd name="connsiteY0" fmla="*/ 438426 h 478551"/>
                <a:gd name="connsiteX1" fmla="*/ 315475 w 318420"/>
                <a:gd name="connsiteY1" fmla="*/ 438426 h 478551"/>
                <a:gd name="connsiteX2" fmla="*/ 318420 w 318420"/>
                <a:gd name="connsiteY2" fmla="*/ 441371 h 478551"/>
                <a:gd name="connsiteX3" fmla="*/ 318420 w 318420"/>
                <a:gd name="connsiteY3" fmla="*/ 463090 h 478551"/>
                <a:gd name="connsiteX4" fmla="*/ 302959 w 318420"/>
                <a:gd name="connsiteY4" fmla="*/ 478551 h 478551"/>
                <a:gd name="connsiteX5" fmla="*/ 15461 w 318420"/>
                <a:gd name="connsiteY5" fmla="*/ 478551 h 478551"/>
                <a:gd name="connsiteX6" fmla="*/ 0 w 318420"/>
                <a:gd name="connsiteY6" fmla="*/ 463090 h 478551"/>
                <a:gd name="connsiteX7" fmla="*/ 0 w 318420"/>
                <a:gd name="connsiteY7" fmla="*/ 441371 h 478551"/>
                <a:gd name="connsiteX8" fmla="*/ 2945 w 318420"/>
                <a:gd name="connsiteY8" fmla="*/ 438426 h 478551"/>
                <a:gd name="connsiteX9" fmla="*/ 159763 w 318420"/>
                <a:gd name="connsiteY9" fmla="*/ 300014 h 478551"/>
                <a:gd name="connsiteX10" fmla="*/ 229705 w 318420"/>
                <a:gd name="connsiteY10" fmla="*/ 328359 h 478551"/>
                <a:gd name="connsiteX11" fmla="*/ 252896 w 318420"/>
                <a:gd name="connsiteY11" fmla="*/ 362226 h 478551"/>
                <a:gd name="connsiteX12" fmla="*/ 252896 w 318420"/>
                <a:gd name="connsiteY12" fmla="*/ 383576 h 478551"/>
                <a:gd name="connsiteX13" fmla="*/ 66261 w 318420"/>
                <a:gd name="connsiteY13" fmla="*/ 383576 h 478551"/>
                <a:gd name="connsiteX14" fmla="*/ 66261 w 318420"/>
                <a:gd name="connsiteY14" fmla="*/ 362226 h 478551"/>
                <a:gd name="connsiteX15" fmla="*/ 66629 w 318420"/>
                <a:gd name="connsiteY15" fmla="*/ 362226 h 478551"/>
                <a:gd name="connsiteX16" fmla="*/ 89821 w 318420"/>
                <a:gd name="connsiteY16" fmla="*/ 328359 h 478551"/>
                <a:gd name="connsiteX17" fmla="*/ 159763 w 318420"/>
                <a:gd name="connsiteY17" fmla="*/ 300014 h 478551"/>
                <a:gd name="connsiteX18" fmla="*/ 160130 w 318420"/>
                <a:gd name="connsiteY18" fmla="*/ 287130 h 478551"/>
                <a:gd name="connsiteX19" fmla="*/ 163811 w 318420"/>
                <a:gd name="connsiteY19" fmla="*/ 290811 h 478551"/>
                <a:gd name="connsiteX20" fmla="*/ 160130 w 318420"/>
                <a:gd name="connsiteY20" fmla="*/ 294492 h 478551"/>
                <a:gd name="connsiteX21" fmla="*/ 156449 w 318420"/>
                <a:gd name="connsiteY21" fmla="*/ 290811 h 478551"/>
                <a:gd name="connsiteX22" fmla="*/ 160130 w 318420"/>
                <a:gd name="connsiteY22" fmla="*/ 287130 h 478551"/>
                <a:gd name="connsiteX23" fmla="*/ 160130 w 318420"/>
                <a:gd name="connsiteY23" fmla="*/ 273142 h 478551"/>
                <a:gd name="connsiteX24" fmla="*/ 163811 w 318420"/>
                <a:gd name="connsiteY24" fmla="*/ 276823 h 478551"/>
                <a:gd name="connsiteX25" fmla="*/ 160130 w 318420"/>
                <a:gd name="connsiteY25" fmla="*/ 280504 h 478551"/>
                <a:gd name="connsiteX26" fmla="*/ 156449 w 318420"/>
                <a:gd name="connsiteY26" fmla="*/ 276823 h 478551"/>
                <a:gd name="connsiteX27" fmla="*/ 160130 w 318420"/>
                <a:gd name="connsiteY27" fmla="*/ 273142 h 478551"/>
                <a:gd name="connsiteX28" fmla="*/ 160130 w 318420"/>
                <a:gd name="connsiteY28" fmla="*/ 258786 h 478551"/>
                <a:gd name="connsiteX29" fmla="*/ 163811 w 318420"/>
                <a:gd name="connsiteY29" fmla="*/ 262467 h 478551"/>
                <a:gd name="connsiteX30" fmla="*/ 160130 w 318420"/>
                <a:gd name="connsiteY30" fmla="*/ 266148 h 478551"/>
                <a:gd name="connsiteX31" fmla="*/ 156449 w 318420"/>
                <a:gd name="connsiteY31" fmla="*/ 262467 h 478551"/>
                <a:gd name="connsiteX32" fmla="*/ 160130 w 318420"/>
                <a:gd name="connsiteY32" fmla="*/ 258786 h 478551"/>
                <a:gd name="connsiteX33" fmla="*/ 160130 w 318420"/>
                <a:gd name="connsiteY33" fmla="*/ 244797 h 478551"/>
                <a:gd name="connsiteX34" fmla="*/ 163811 w 318420"/>
                <a:gd name="connsiteY34" fmla="*/ 248478 h 478551"/>
                <a:gd name="connsiteX35" fmla="*/ 160130 w 318420"/>
                <a:gd name="connsiteY35" fmla="*/ 252159 h 478551"/>
                <a:gd name="connsiteX36" fmla="*/ 156449 w 318420"/>
                <a:gd name="connsiteY36" fmla="*/ 248478 h 478551"/>
                <a:gd name="connsiteX37" fmla="*/ 160130 w 318420"/>
                <a:gd name="connsiteY37" fmla="*/ 244797 h 478551"/>
                <a:gd name="connsiteX38" fmla="*/ 77304 w 318420"/>
                <a:gd name="connsiteY38" fmla="*/ 147615 h 478551"/>
                <a:gd name="connsiteX39" fmla="*/ 162339 w 318420"/>
                <a:gd name="connsiteY39" fmla="*/ 166021 h 478551"/>
                <a:gd name="connsiteX40" fmla="*/ 243324 w 318420"/>
                <a:gd name="connsiteY40" fmla="*/ 147615 h 478551"/>
                <a:gd name="connsiteX41" fmla="*/ 174855 w 318420"/>
                <a:gd name="connsiteY41" fmla="*/ 199151 h 478551"/>
                <a:gd name="connsiteX42" fmla="*/ 164179 w 318420"/>
                <a:gd name="connsiteY42" fmla="*/ 220502 h 478551"/>
                <a:gd name="connsiteX43" fmla="*/ 164179 w 318420"/>
                <a:gd name="connsiteY43" fmla="*/ 233754 h 478551"/>
                <a:gd name="connsiteX44" fmla="*/ 160498 w 318420"/>
                <a:gd name="connsiteY44" fmla="*/ 237435 h 478551"/>
                <a:gd name="connsiteX45" fmla="*/ 156817 w 318420"/>
                <a:gd name="connsiteY45" fmla="*/ 233754 h 478551"/>
                <a:gd name="connsiteX46" fmla="*/ 156817 w 318420"/>
                <a:gd name="connsiteY46" fmla="*/ 220870 h 478551"/>
                <a:gd name="connsiteX47" fmla="*/ 146142 w 318420"/>
                <a:gd name="connsiteY47" fmla="*/ 199519 h 478551"/>
                <a:gd name="connsiteX48" fmla="*/ 53377 w 318420"/>
                <a:gd name="connsiteY48" fmla="*/ 82827 h 478551"/>
                <a:gd name="connsiteX49" fmla="*/ 53377 w 318420"/>
                <a:gd name="connsiteY49" fmla="*/ 126632 h 478551"/>
                <a:gd name="connsiteX50" fmla="*/ 70679 w 318420"/>
                <a:gd name="connsiteY50" fmla="*/ 160499 h 478551"/>
                <a:gd name="connsiteX51" fmla="*/ 135099 w 318420"/>
                <a:gd name="connsiteY51" fmla="*/ 207986 h 478551"/>
                <a:gd name="connsiteX52" fmla="*/ 150928 w 318420"/>
                <a:gd name="connsiteY52" fmla="*/ 239276 h 478551"/>
                <a:gd name="connsiteX53" fmla="*/ 135099 w 318420"/>
                <a:gd name="connsiteY53" fmla="*/ 270566 h 478551"/>
                <a:gd name="connsiteX54" fmla="*/ 70679 w 318420"/>
                <a:gd name="connsiteY54" fmla="*/ 317684 h 478551"/>
                <a:gd name="connsiteX55" fmla="*/ 53377 w 318420"/>
                <a:gd name="connsiteY55" fmla="*/ 351551 h 478551"/>
                <a:gd name="connsiteX56" fmla="*/ 53377 w 318420"/>
                <a:gd name="connsiteY56" fmla="*/ 395725 h 478551"/>
                <a:gd name="connsiteX57" fmla="*/ 266516 w 318420"/>
                <a:gd name="connsiteY57" fmla="*/ 395725 h 478551"/>
                <a:gd name="connsiteX58" fmla="*/ 266516 w 318420"/>
                <a:gd name="connsiteY58" fmla="*/ 354864 h 478551"/>
                <a:gd name="connsiteX59" fmla="*/ 247006 w 318420"/>
                <a:gd name="connsiteY59" fmla="*/ 316580 h 478551"/>
                <a:gd name="connsiteX60" fmla="*/ 184794 w 318420"/>
                <a:gd name="connsiteY60" fmla="*/ 270566 h 478551"/>
                <a:gd name="connsiteX61" fmla="*/ 168966 w 318420"/>
                <a:gd name="connsiteY61" fmla="*/ 239276 h 478551"/>
                <a:gd name="connsiteX62" fmla="*/ 184794 w 318420"/>
                <a:gd name="connsiteY62" fmla="*/ 207986 h 478551"/>
                <a:gd name="connsiteX63" fmla="*/ 249215 w 318420"/>
                <a:gd name="connsiteY63" fmla="*/ 160499 h 478551"/>
                <a:gd name="connsiteX64" fmla="*/ 266516 w 318420"/>
                <a:gd name="connsiteY64" fmla="*/ 126632 h 478551"/>
                <a:gd name="connsiteX65" fmla="*/ 266516 w 318420"/>
                <a:gd name="connsiteY65" fmla="*/ 82827 h 478551"/>
                <a:gd name="connsiteX66" fmla="*/ 24296 w 318420"/>
                <a:gd name="connsiteY66" fmla="*/ 52641 h 478551"/>
                <a:gd name="connsiteX67" fmla="*/ 296334 w 318420"/>
                <a:gd name="connsiteY67" fmla="*/ 52641 h 478551"/>
                <a:gd name="connsiteX68" fmla="*/ 296334 w 318420"/>
                <a:gd name="connsiteY68" fmla="*/ 125896 h 478551"/>
                <a:gd name="connsiteX69" fmla="*/ 267253 w 318420"/>
                <a:gd name="connsiteY69" fmla="*/ 183690 h 478551"/>
                <a:gd name="connsiteX70" fmla="*/ 202832 w 318420"/>
                <a:gd name="connsiteY70" fmla="*/ 231177 h 478551"/>
                <a:gd name="connsiteX71" fmla="*/ 199151 w 318420"/>
                <a:gd name="connsiteY71" fmla="*/ 238908 h 478551"/>
                <a:gd name="connsiteX72" fmla="*/ 202832 w 318420"/>
                <a:gd name="connsiteY72" fmla="*/ 246638 h 478551"/>
                <a:gd name="connsiteX73" fmla="*/ 265044 w 318420"/>
                <a:gd name="connsiteY73" fmla="*/ 292653 h 478551"/>
                <a:gd name="connsiteX74" fmla="*/ 296334 w 318420"/>
                <a:gd name="connsiteY74" fmla="*/ 354496 h 478551"/>
                <a:gd name="connsiteX75" fmla="*/ 296334 w 318420"/>
                <a:gd name="connsiteY75" fmla="*/ 425174 h 478551"/>
                <a:gd name="connsiteX76" fmla="*/ 24296 w 318420"/>
                <a:gd name="connsiteY76" fmla="*/ 425174 h 478551"/>
                <a:gd name="connsiteX77" fmla="*/ 24296 w 318420"/>
                <a:gd name="connsiteY77" fmla="*/ 351919 h 478551"/>
                <a:gd name="connsiteX78" fmla="*/ 53377 w 318420"/>
                <a:gd name="connsiteY78" fmla="*/ 294125 h 478551"/>
                <a:gd name="connsiteX79" fmla="*/ 117797 w 318420"/>
                <a:gd name="connsiteY79" fmla="*/ 246638 h 478551"/>
                <a:gd name="connsiteX80" fmla="*/ 121478 w 318420"/>
                <a:gd name="connsiteY80" fmla="*/ 238908 h 478551"/>
                <a:gd name="connsiteX81" fmla="*/ 117797 w 318420"/>
                <a:gd name="connsiteY81" fmla="*/ 231177 h 478551"/>
                <a:gd name="connsiteX82" fmla="*/ 53377 w 318420"/>
                <a:gd name="connsiteY82" fmla="*/ 183690 h 478551"/>
                <a:gd name="connsiteX83" fmla="*/ 24296 w 318420"/>
                <a:gd name="connsiteY83" fmla="*/ 125896 h 478551"/>
                <a:gd name="connsiteX84" fmla="*/ 15461 w 318420"/>
                <a:gd name="connsiteY84" fmla="*/ 0 h 478551"/>
                <a:gd name="connsiteX85" fmla="*/ 302959 w 318420"/>
                <a:gd name="connsiteY85" fmla="*/ 0 h 478551"/>
                <a:gd name="connsiteX86" fmla="*/ 318420 w 318420"/>
                <a:gd name="connsiteY86" fmla="*/ 15461 h 478551"/>
                <a:gd name="connsiteX87" fmla="*/ 318420 w 318420"/>
                <a:gd name="connsiteY87" fmla="*/ 37180 h 478551"/>
                <a:gd name="connsiteX88" fmla="*/ 315475 w 318420"/>
                <a:gd name="connsiteY88" fmla="*/ 40125 h 478551"/>
                <a:gd name="connsiteX89" fmla="*/ 2945 w 318420"/>
                <a:gd name="connsiteY89" fmla="*/ 40125 h 478551"/>
                <a:gd name="connsiteX90" fmla="*/ 0 w 318420"/>
                <a:gd name="connsiteY90" fmla="*/ 37180 h 478551"/>
                <a:gd name="connsiteX91" fmla="*/ 0 w 318420"/>
                <a:gd name="connsiteY91" fmla="*/ 15461 h 478551"/>
                <a:gd name="connsiteX92" fmla="*/ 15461 w 318420"/>
                <a:gd name="connsiteY92" fmla="*/ 0 h 47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18420" h="478551">
                  <a:moveTo>
                    <a:pt x="2945" y="438426"/>
                  </a:moveTo>
                  <a:lnTo>
                    <a:pt x="315475" y="438426"/>
                  </a:lnTo>
                  <a:cubicBezTo>
                    <a:pt x="316948" y="438426"/>
                    <a:pt x="318420" y="439530"/>
                    <a:pt x="318420" y="441371"/>
                  </a:cubicBezTo>
                  <a:lnTo>
                    <a:pt x="318420" y="463090"/>
                  </a:lnTo>
                  <a:cubicBezTo>
                    <a:pt x="318420" y="471556"/>
                    <a:pt x="311426" y="478551"/>
                    <a:pt x="302959" y="478551"/>
                  </a:cubicBezTo>
                  <a:lnTo>
                    <a:pt x="15461" y="478551"/>
                  </a:lnTo>
                  <a:cubicBezTo>
                    <a:pt x="6994" y="478551"/>
                    <a:pt x="0" y="471556"/>
                    <a:pt x="0" y="463090"/>
                  </a:cubicBezTo>
                  <a:lnTo>
                    <a:pt x="0" y="441371"/>
                  </a:lnTo>
                  <a:cubicBezTo>
                    <a:pt x="0" y="439898"/>
                    <a:pt x="1104" y="438426"/>
                    <a:pt x="2945" y="438426"/>
                  </a:cubicBezTo>
                  <a:close/>
                  <a:moveTo>
                    <a:pt x="159763" y="300014"/>
                  </a:moveTo>
                  <a:cubicBezTo>
                    <a:pt x="174119" y="308481"/>
                    <a:pt x="229705" y="328359"/>
                    <a:pt x="229705" y="328359"/>
                  </a:cubicBezTo>
                  <a:cubicBezTo>
                    <a:pt x="243693" y="333881"/>
                    <a:pt x="252896" y="347133"/>
                    <a:pt x="252896" y="362226"/>
                  </a:cubicBezTo>
                  <a:lnTo>
                    <a:pt x="252896" y="383576"/>
                  </a:lnTo>
                  <a:lnTo>
                    <a:pt x="66261" y="383576"/>
                  </a:lnTo>
                  <a:lnTo>
                    <a:pt x="66261" y="362226"/>
                  </a:lnTo>
                  <a:lnTo>
                    <a:pt x="66629" y="362226"/>
                  </a:lnTo>
                  <a:cubicBezTo>
                    <a:pt x="66629" y="347133"/>
                    <a:pt x="75832" y="333881"/>
                    <a:pt x="89821" y="328359"/>
                  </a:cubicBezTo>
                  <a:cubicBezTo>
                    <a:pt x="89821" y="328359"/>
                    <a:pt x="146142" y="308481"/>
                    <a:pt x="159763" y="300014"/>
                  </a:cubicBezTo>
                  <a:close/>
                  <a:moveTo>
                    <a:pt x="160130" y="287130"/>
                  </a:moveTo>
                  <a:cubicBezTo>
                    <a:pt x="162163" y="287130"/>
                    <a:pt x="163811" y="288778"/>
                    <a:pt x="163811" y="290811"/>
                  </a:cubicBezTo>
                  <a:cubicBezTo>
                    <a:pt x="163811" y="292844"/>
                    <a:pt x="162163" y="294492"/>
                    <a:pt x="160130" y="294492"/>
                  </a:cubicBezTo>
                  <a:cubicBezTo>
                    <a:pt x="158097" y="294492"/>
                    <a:pt x="156449" y="292844"/>
                    <a:pt x="156449" y="290811"/>
                  </a:cubicBezTo>
                  <a:cubicBezTo>
                    <a:pt x="156449" y="288778"/>
                    <a:pt x="158097" y="287130"/>
                    <a:pt x="160130" y="287130"/>
                  </a:cubicBezTo>
                  <a:close/>
                  <a:moveTo>
                    <a:pt x="160130" y="273142"/>
                  </a:moveTo>
                  <a:cubicBezTo>
                    <a:pt x="162163" y="273142"/>
                    <a:pt x="163811" y="274790"/>
                    <a:pt x="163811" y="276823"/>
                  </a:cubicBezTo>
                  <a:cubicBezTo>
                    <a:pt x="163811" y="278856"/>
                    <a:pt x="162163" y="280504"/>
                    <a:pt x="160130" y="280504"/>
                  </a:cubicBezTo>
                  <a:cubicBezTo>
                    <a:pt x="158097" y="280504"/>
                    <a:pt x="156449" y="278856"/>
                    <a:pt x="156449" y="276823"/>
                  </a:cubicBezTo>
                  <a:cubicBezTo>
                    <a:pt x="156449" y="274790"/>
                    <a:pt x="158097" y="273142"/>
                    <a:pt x="160130" y="273142"/>
                  </a:cubicBezTo>
                  <a:close/>
                  <a:moveTo>
                    <a:pt x="160130" y="258786"/>
                  </a:moveTo>
                  <a:cubicBezTo>
                    <a:pt x="162163" y="258786"/>
                    <a:pt x="163811" y="260434"/>
                    <a:pt x="163811" y="262467"/>
                  </a:cubicBezTo>
                  <a:cubicBezTo>
                    <a:pt x="163811" y="264500"/>
                    <a:pt x="162163" y="266148"/>
                    <a:pt x="160130" y="266148"/>
                  </a:cubicBezTo>
                  <a:cubicBezTo>
                    <a:pt x="158097" y="266148"/>
                    <a:pt x="156449" y="264500"/>
                    <a:pt x="156449" y="262467"/>
                  </a:cubicBezTo>
                  <a:cubicBezTo>
                    <a:pt x="156449" y="260434"/>
                    <a:pt x="158097" y="258786"/>
                    <a:pt x="160130" y="258786"/>
                  </a:cubicBezTo>
                  <a:close/>
                  <a:moveTo>
                    <a:pt x="160130" y="244797"/>
                  </a:moveTo>
                  <a:cubicBezTo>
                    <a:pt x="162163" y="244797"/>
                    <a:pt x="163811" y="246445"/>
                    <a:pt x="163811" y="248478"/>
                  </a:cubicBezTo>
                  <a:cubicBezTo>
                    <a:pt x="163811" y="250511"/>
                    <a:pt x="162163" y="252159"/>
                    <a:pt x="160130" y="252159"/>
                  </a:cubicBezTo>
                  <a:cubicBezTo>
                    <a:pt x="158097" y="252159"/>
                    <a:pt x="156449" y="250511"/>
                    <a:pt x="156449" y="248478"/>
                  </a:cubicBezTo>
                  <a:cubicBezTo>
                    <a:pt x="156449" y="246445"/>
                    <a:pt x="158097" y="244797"/>
                    <a:pt x="160130" y="244797"/>
                  </a:cubicBezTo>
                  <a:close/>
                  <a:moveTo>
                    <a:pt x="77304" y="147615"/>
                  </a:moveTo>
                  <a:lnTo>
                    <a:pt x="162339" y="166021"/>
                  </a:lnTo>
                  <a:lnTo>
                    <a:pt x="243324" y="147615"/>
                  </a:lnTo>
                  <a:lnTo>
                    <a:pt x="174855" y="199151"/>
                  </a:lnTo>
                  <a:cubicBezTo>
                    <a:pt x="168229" y="204305"/>
                    <a:pt x="164179" y="212035"/>
                    <a:pt x="164179" y="220502"/>
                  </a:cubicBezTo>
                  <a:lnTo>
                    <a:pt x="164179" y="233754"/>
                  </a:lnTo>
                  <a:cubicBezTo>
                    <a:pt x="164179" y="235595"/>
                    <a:pt x="162707" y="237435"/>
                    <a:pt x="160498" y="237435"/>
                  </a:cubicBezTo>
                  <a:cubicBezTo>
                    <a:pt x="158658" y="237435"/>
                    <a:pt x="156817" y="235963"/>
                    <a:pt x="156817" y="233754"/>
                  </a:cubicBezTo>
                  <a:lnTo>
                    <a:pt x="156817" y="220870"/>
                  </a:lnTo>
                  <a:cubicBezTo>
                    <a:pt x="156817" y="212403"/>
                    <a:pt x="152768" y="204673"/>
                    <a:pt x="146142" y="199519"/>
                  </a:cubicBezTo>
                  <a:close/>
                  <a:moveTo>
                    <a:pt x="53377" y="82827"/>
                  </a:moveTo>
                  <a:lnTo>
                    <a:pt x="53377" y="126632"/>
                  </a:lnTo>
                  <a:cubicBezTo>
                    <a:pt x="53377" y="139885"/>
                    <a:pt x="59635" y="152769"/>
                    <a:pt x="70679" y="160499"/>
                  </a:cubicBezTo>
                  <a:lnTo>
                    <a:pt x="135099" y="207986"/>
                  </a:lnTo>
                  <a:cubicBezTo>
                    <a:pt x="145038" y="215348"/>
                    <a:pt x="150928" y="226760"/>
                    <a:pt x="150928" y="239276"/>
                  </a:cubicBezTo>
                  <a:cubicBezTo>
                    <a:pt x="150928" y="251792"/>
                    <a:pt x="145038" y="263203"/>
                    <a:pt x="135099" y="270566"/>
                  </a:cubicBezTo>
                  <a:lnTo>
                    <a:pt x="70679" y="317684"/>
                  </a:lnTo>
                  <a:cubicBezTo>
                    <a:pt x="60003" y="325415"/>
                    <a:pt x="53377" y="338299"/>
                    <a:pt x="53377" y="351551"/>
                  </a:cubicBezTo>
                  <a:lnTo>
                    <a:pt x="53377" y="395725"/>
                  </a:lnTo>
                  <a:lnTo>
                    <a:pt x="266516" y="395725"/>
                  </a:lnTo>
                  <a:lnTo>
                    <a:pt x="266516" y="354864"/>
                  </a:lnTo>
                  <a:cubicBezTo>
                    <a:pt x="266516" y="339771"/>
                    <a:pt x="259154" y="325415"/>
                    <a:pt x="247006" y="316580"/>
                  </a:cubicBezTo>
                  <a:lnTo>
                    <a:pt x="184794" y="270566"/>
                  </a:lnTo>
                  <a:cubicBezTo>
                    <a:pt x="174855" y="263203"/>
                    <a:pt x="168966" y="251792"/>
                    <a:pt x="168966" y="239276"/>
                  </a:cubicBezTo>
                  <a:cubicBezTo>
                    <a:pt x="168966" y="226760"/>
                    <a:pt x="174855" y="215348"/>
                    <a:pt x="184794" y="207986"/>
                  </a:cubicBezTo>
                  <a:lnTo>
                    <a:pt x="249215" y="160499"/>
                  </a:lnTo>
                  <a:cubicBezTo>
                    <a:pt x="259890" y="152769"/>
                    <a:pt x="266516" y="139885"/>
                    <a:pt x="266516" y="126632"/>
                  </a:cubicBezTo>
                  <a:lnTo>
                    <a:pt x="266516" y="82827"/>
                  </a:lnTo>
                  <a:close/>
                  <a:moveTo>
                    <a:pt x="24296" y="52641"/>
                  </a:moveTo>
                  <a:lnTo>
                    <a:pt x="296334" y="52641"/>
                  </a:lnTo>
                  <a:lnTo>
                    <a:pt x="296334" y="125896"/>
                  </a:lnTo>
                  <a:cubicBezTo>
                    <a:pt x="296334" y="148719"/>
                    <a:pt x="285290" y="170070"/>
                    <a:pt x="267253" y="183690"/>
                  </a:cubicBezTo>
                  <a:lnTo>
                    <a:pt x="202832" y="231177"/>
                  </a:lnTo>
                  <a:cubicBezTo>
                    <a:pt x="200255" y="233018"/>
                    <a:pt x="199151" y="235595"/>
                    <a:pt x="199151" y="238908"/>
                  </a:cubicBezTo>
                  <a:cubicBezTo>
                    <a:pt x="199151" y="241853"/>
                    <a:pt x="200623" y="244798"/>
                    <a:pt x="202832" y="246638"/>
                  </a:cubicBezTo>
                  <a:lnTo>
                    <a:pt x="265044" y="292653"/>
                  </a:lnTo>
                  <a:cubicBezTo>
                    <a:pt x="284554" y="307009"/>
                    <a:pt x="296334" y="330201"/>
                    <a:pt x="296334" y="354496"/>
                  </a:cubicBezTo>
                  <a:lnTo>
                    <a:pt x="296334" y="425174"/>
                  </a:lnTo>
                  <a:lnTo>
                    <a:pt x="24296" y="425174"/>
                  </a:lnTo>
                  <a:lnTo>
                    <a:pt x="24296" y="351919"/>
                  </a:lnTo>
                  <a:cubicBezTo>
                    <a:pt x="24296" y="329096"/>
                    <a:pt x="35339" y="307746"/>
                    <a:pt x="53377" y="294125"/>
                  </a:cubicBezTo>
                  <a:lnTo>
                    <a:pt x="117797" y="246638"/>
                  </a:lnTo>
                  <a:cubicBezTo>
                    <a:pt x="120374" y="244798"/>
                    <a:pt x="121478" y="242221"/>
                    <a:pt x="121478" y="238908"/>
                  </a:cubicBezTo>
                  <a:cubicBezTo>
                    <a:pt x="121478" y="237067"/>
                    <a:pt x="121110" y="233754"/>
                    <a:pt x="117797" y="231177"/>
                  </a:cubicBezTo>
                  <a:lnTo>
                    <a:pt x="53377" y="183690"/>
                  </a:lnTo>
                  <a:cubicBezTo>
                    <a:pt x="34971" y="170438"/>
                    <a:pt x="24296" y="148719"/>
                    <a:pt x="24296" y="125896"/>
                  </a:cubicBezTo>
                  <a:close/>
                  <a:moveTo>
                    <a:pt x="15461" y="0"/>
                  </a:moveTo>
                  <a:lnTo>
                    <a:pt x="302959" y="0"/>
                  </a:lnTo>
                  <a:cubicBezTo>
                    <a:pt x="311426" y="0"/>
                    <a:pt x="318420" y="6994"/>
                    <a:pt x="318420" y="15461"/>
                  </a:cubicBezTo>
                  <a:lnTo>
                    <a:pt x="318420" y="37180"/>
                  </a:lnTo>
                  <a:cubicBezTo>
                    <a:pt x="318420" y="38652"/>
                    <a:pt x="316948" y="40125"/>
                    <a:pt x="315475" y="40125"/>
                  </a:cubicBezTo>
                  <a:lnTo>
                    <a:pt x="2945" y="40125"/>
                  </a:lnTo>
                  <a:cubicBezTo>
                    <a:pt x="1473" y="40125"/>
                    <a:pt x="0" y="39020"/>
                    <a:pt x="0" y="37180"/>
                  </a:cubicBezTo>
                  <a:lnTo>
                    <a:pt x="0" y="15461"/>
                  </a:lnTo>
                  <a:cubicBezTo>
                    <a:pt x="0" y="6994"/>
                    <a:pt x="6994" y="0"/>
                    <a:pt x="15461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3" name="Arc 32"/>
          <p:cNvSpPr/>
          <p:nvPr/>
        </p:nvSpPr>
        <p:spPr>
          <a:xfrm flipH="1" flipV="1">
            <a:off x="6739255" y="3289300"/>
            <a:ext cx="1651635" cy="1653540"/>
          </a:xfrm>
          <a:prstGeom prst="arc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</a:defRPr>
            </a:lvl5pPr>
          </a:lstStyle>
          <a:p>
            <a:pPr lvl="0" algn="ctr" eaLnBrk="1" hangingPunct="1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Group 48">
            <a:extLst>
              <a:ext uri="{FF2B5EF4-FFF2-40B4-BE49-F238E27FC236}">
                <a16:creationId xmlns:a16="http://schemas.microsoft.com/office/drawing/2014/main" id="{9F84A5AB-E2ED-CC1C-8C5B-3E377D0B0CD1}"/>
              </a:ext>
            </a:extLst>
          </p:cNvPr>
          <p:cNvGrpSpPr/>
          <p:nvPr/>
        </p:nvGrpSpPr>
        <p:grpSpPr>
          <a:xfrm>
            <a:off x="5958110" y="2534162"/>
            <a:ext cx="1510219" cy="1510276"/>
            <a:chOff x="4286248" y="2090493"/>
            <a:chExt cx="1104908" cy="1104950"/>
          </a:xfrm>
        </p:grpSpPr>
        <p:sp>
          <p:nvSpPr>
            <p:cNvPr id="43" name="Oval 23">
              <a:extLst>
                <a:ext uri="{FF2B5EF4-FFF2-40B4-BE49-F238E27FC236}">
                  <a16:creationId xmlns:a16="http://schemas.microsoft.com/office/drawing/2014/main" id="{8B602D53-9E39-686E-0932-D745DBAB2FC1}"/>
                </a:ext>
              </a:extLst>
            </p:cNvPr>
            <p:cNvSpPr/>
            <p:nvPr/>
          </p:nvSpPr>
          <p:spPr>
            <a:xfrm>
              <a:off x="4286248" y="2090493"/>
              <a:ext cx="1104908" cy="110495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1" hangingPunct="1"/>
              <a:endParaRPr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16">
              <a:extLst>
                <a:ext uri="{FF2B5EF4-FFF2-40B4-BE49-F238E27FC236}">
                  <a16:creationId xmlns:a16="http://schemas.microsoft.com/office/drawing/2014/main" id="{12C222E2-B187-D0C1-CEAF-4AEFF356B6D9}"/>
                </a:ext>
              </a:extLst>
            </p:cNvPr>
            <p:cNvSpPr/>
            <p:nvPr/>
          </p:nvSpPr>
          <p:spPr>
            <a:xfrm>
              <a:off x="4664975" y="2422940"/>
              <a:ext cx="392324" cy="392462"/>
            </a:xfrm>
            <a:custGeom>
              <a:avLst/>
              <a:gdLst>
                <a:gd name="T0" fmla="*/ 31 w 12417"/>
                <a:gd name="T1" fmla="*/ 4698 h 12438"/>
                <a:gd name="T2" fmla="*/ 327 w 12417"/>
                <a:gd name="T3" fmla="*/ 6634 h 12438"/>
                <a:gd name="T4" fmla="*/ 1308 w 12417"/>
                <a:gd name="T5" fmla="*/ 8250 h 12438"/>
                <a:gd name="T6" fmla="*/ 2824 w 12417"/>
                <a:gd name="T7" fmla="*/ 9379 h 12438"/>
                <a:gd name="T8" fmla="*/ 4723 w 12417"/>
                <a:gd name="T9" fmla="*/ 9858 h 12438"/>
                <a:gd name="T10" fmla="*/ 4961 w 12417"/>
                <a:gd name="T11" fmla="*/ 9864 h 12438"/>
                <a:gd name="T12" fmla="*/ 7471 w 12417"/>
                <a:gd name="T13" fmla="*/ 9176 h 12438"/>
                <a:gd name="T14" fmla="*/ 10733 w 12417"/>
                <a:gd name="T15" fmla="*/ 12438 h 12438"/>
                <a:gd name="T16" fmla="*/ 12417 w 12417"/>
                <a:gd name="T17" fmla="*/ 10754 h 12438"/>
                <a:gd name="T18" fmla="*/ 9167 w 12417"/>
                <a:gd name="T19" fmla="*/ 7504 h 12438"/>
                <a:gd name="T20" fmla="*/ 9883 w 12417"/>
                <a:gd name="T21" fmla="*/ 5166 h 12438"/>
                <a:gd name="T22" fmla="*/ 9587 w 12417"/>
                <a:gd name="T23" fmla="*/ 3230 h 12438"/>
                <a:gd name="T24" fmla="*/ 8606 w 12417"/>
                <a:gd name="T25" fmla="*/ 1614 h 12438"/>
                <a:gd name="T26" fmla="*/ 7091 w 12417"/>
                <a:gd name="T27" fmla="*/ 484 h 12438"/>
                <a:gd name="T28" fmla="*/ 5191 w 12417"/>
                <a:gd name="T29" fmla="*/ 6 h 12438"/>
                <a:gd name="T30" fmla="*/ 4954 w 12417"/>
                <a:gd name="T31" fmla="*/ 0 h 12438"/>
                <a:gd name="T32" fmla="*/ 1558 w 12417"/>
                <a:gd name="T33" fmla="*/ 1358 h 12438"/>
                <a:gd name="T34" fmla="*/ 31 w 12417"/>
                <a:gd name="T35" fmla="*/ 4698 h 12438"/>
                <a:gd name="T36" fmla="*/ 2183 w 12417"/>
                <a:gd name="T37" fmla="*/ 2015 h 12438"/>
                <a:gd name="T38" fmla="*/ 4954 w 12417"/>
                <a:gd name="T39" fmla="*/ 907 h 12438"/>
                <a:gd name="T40" fmla="*/ 5148 w 12417"/>
                <a:gd name="T41" fmla="*/ 911 h 12438"/>
                <a:gd name="T42" fmla="*/ 7935 w 12417"/>
                <a:gd name="T43" fmla="*/ 2224 h 12438"/>
                <a:gd name="T44" fmla="*/ 8978 w 12417"/>
                <a:gd name="T45" fmla="*/ 5123 h 12438"/>
                <a:gd name="T46" fmla="*/ 8503 w 12417"/>
                <a:gd name="T47" fmla="*/ 6840 h 12438"/>
                <a:gd name="T48" fmla="*/ 7731 w 12417"/>
                <a:gd name="T49" fmla="*/ 7848 h 12438"/>
                <a:gd name="T50" fmla="*/ 6804 w 12417"/>
                <a:gd name="T51" fmla="*/ 8509 h 12438"/>
                <a:gd name="T52" fmla="*/ 4961 w 12417"/>
                <a:gd name="T53" fmla="*/ 8957 h 12438"/>
                <a:gd name="T54" fmla="*/ 4766 w 12417"/>
                <a:gd name="T55" fmla="*/ 8952 h 12438"/>
                <a:gd name="T56" fmla="*/ 1979 w 12417"/>
                <a:gd name="T57" fmla="*/ 7640 h 12438"/>
                <a:gd name="T58" fmla="*/ 937 w 12417"/>
                <a:gd name="T59" fmla="*/ 4741 h 12438"/>
                <a:gd name="T60" fmla="*/ 2183 w 12417"/>
                <a:gd name="T61" fmla="*/ 2015 h 12438"/>
                <a:gd name="T62" fmla="*/ 11134 w 12417"/>
                <a:gd name="T63" fmla="*/ 10754 h 12438"/>
                <a:gd name="T64" fmla="*/ 10733 w 12417"/>
                <a:gd name="T65" fmla="*/ 11156 h 12438"/>
                <a:gd name="T66" fmla="*/ 8213 w 12417"/>
                <a:gd name="T67" fmla="*/ 8636 h 12438"/>
                <a:gd name="T68" fmla="*/ 8356 w 12417"/>
                <a:gd name="T69" fmla="*/ 8505 h 12438"/>
                <a:gd name="T70" fmla="*/ 8617 w 12417"/>
                <a:gd name="T71" fmla="*/ 8237 h 12438"/>
                <a:gd name="T72" fmla="*/ 11134 w 12417"/>
                <a:gd name="T73" fmla="*/ 10754 h 1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417" h="12438">
                  <a:moveTo>
                    <a:pt x="31" y="4698"/>
                  </a:moveTo>
                  <a:cubicBezTo>
                    <a:pt x="0" y="5363"/>
                    <a:pt x="99" y="6014"/>
                    <a:pt x="327" y="6634"/>
                  </a:cubicBezTo>
                  <a:cubicBezTo>
                    <a:pt x="548" y="7232"/>
                    <a:pt x="878" y="7776"/>
                    <a:pt x="1308" y="8250"/>
                  </a:cubicBezTo>
                  <a:cubicBezTo>
                    <a:pt x="1739" y="8723"/>
                    <a:pt x="2249" y="9103"/>
                    <a:pt x="2824" y="9379"/>
                  </a:cubicBezTo>
                  <a:cubicBezTo>
                    <a:pt x="3419" y="9665"/>
                    <a:pt x="4058" y="9826"/>
                    <a:pt x="4723" y="9858"/>
                  </a:cubicBezTo>
                  <a:cubicBezTo>
                    <a:pt x="4802" y="9862"/>
                    <a:pt x="4882" y="9864"/>
                    <a:pt x="4961" y="9864"/>
                  </a:cubicBezTo>
                  <a:cubicBezTo>
                    <a:pt x="5854" y="9864"/>
                    <a:pt x="6717" y="9624"/>
                    <a:pt x="7471" y="9176"/>
                  </a:cubicBezTo>
                  <a:lnTo>
                    <a:pt x="10733" y="12438"/>
                  </a:lnTo>
                  <a:lnTo>
                    <a:pt x="12417" y="10754"/>
                  </a:lnTo>
                  <a:lnTo>
                    <a:pt x="9167" y="7504"/>
                  </a:lnTo>
                  <a:cubicBezTo>
                    <a:pt x="9595" y="6804"/>
                    <a:pt x="9844" y="6004"/>
                    <a:pt x="9883" y="5166"/>
                  </a:cubicBezTo>
                  <a:cubicBezTo>
                    <a:pt x="9915" y="4501"/>
                    <a:pt x="9815" y="3850"/>
                    <a:pt x="9587" y="3230"/>
                  </a:cubicBezTo>
                  <a:cubicBezTo>
                    <a:pt x="9367" y="2631"/>
                    <a:pt x="9037" y="2088"/>
                    <a:pt x="8606" y="1614"/>
                  </a:cubicBezTo>
                  <a:cubicBezTo>
                    <a:pt x="8175" y="1140"/>
                    <a:pt x="7665" y="760"/>
                    <a:pt x="7091" y="484"/>
                  </a:cubicBezTo>
                  <a:cubicBezTo>
                    <a:pt x="6495" y="198"/>
                    <a:pt x="5856" y="37"/>
                    <a:pt x="5191" y="6"/>
                  </a:cubicBezTo>
                  <a:cubicBezTo>
                    <a:pt x="5112" y="2"/>
                    <a:pt x="5033" y="0"/>
                    <a:pt x="4954" y="0"/>
                  </a:cubicBezTo>
                  <a:cubicBezTo>
                    <a:pt x="3685" y="0"/>
                    <a:pt x="2480" y="482"/>
                    <a:pt x="1558" y="1358"/>
                  </a:cubicBezTo>
                  <a:cubicBezTo>
                    <a:pt x="634" y="2237"/>
                    <a:pt x="92" y="3423"/>
                    <a:pt x="31" y="4698"/>
                  </a:cubicBezTo>
                  <a:close/>
                  <a:moveTo>
                    <a:pt x="2183" y="2015"/>
                  </a:moveTo>
                  <a:cubicBezTo>
                    <a:pt x="2935" y="1300"/>
                    <a:pt x="3919" y="907"/>
                    <a:pt x="4954" y="907"/>
                  </a:cubicBezTo>
                  <a:cubicBezTo>
                    <a:pt x="5018" y="907"/>
                    <a:pt x="5084" y="908"/>
                    <a:pt x="5148" y="911"/>
                  </a:cubicBezTo>
                  <a:cubicBezTo>
                    <a:pt x="6222" y="962"/>
                    <a:pt x="7212" y="1429"/>
                    <a:pt x="7935" y="2224"/>
                  </a:cubicBezTo>
                  <a:cubicBezTo>
                    <a:pt x="8659" y="3019"/>
                    <a:pt x="9029" y="4049"/>
                    <a:pt x="8978" y="5123"/>
                  </a:cubicBezTo>
                  <a:cubicBezTo>
                    <a:pt x="8949" y="5732"/>
                    <a:pt x="8785" y="6316"/>
                    <a:pt x="8503" y="6840"/>
                  </a:cubicBezTo>
                  <a:cubicBezTo>
                    <a:pt x="8303" y="7211"/>
                    <a:pt x="8044" y="7551"/>
                    <a:pt x="7731" y="7848"/>
                  </a:cubicBezTo>
                  <a:cubicBezTo>
                    <a:pt x="7451" y="8114"/>
                    <a:pt x="7139" y="8336"/>
                    <a:pt x="6804" y="8509"/>
                  </a:cubicBezTo>
                  <a:cubicBezTo>
                    <a:pt x="6240" y="8802"/>
                    <a:pt x="5610" y="8957"/>
                    <a:pt x="4961" y="8957"/>
                  </a:cubicBezTo>
                  <a:cubicBezTo>
                    <a:pt x="4896" y="8957"/>
                    <a:pt x="4831" y="8955"/>
                    <a:pt x="4766" y="8952"/>
                  </a:cubicBezTo>
                  <a:cubicBezTo>
                    <a:pt x="3692" y="8901"/>
                    <a:pt x="2703" y="8435"/>
                    <a:pt x="1979" y="7640"/>
                  </a:cubicBezTo>
                  <a:cubicBezTo>
                    <a:pt x="1256" y="6844"/>
                    <a:pt x="886" y="5815"/>
                    <a:pt x="937" y="4741"/>
                  </a:cubicBezTo>
                  <a:cubicBezTo>
                    <a:pt x="986" y="3701"/>
                    <a:pt x="1429" y="2733"/>
                    <a:pt x="2183" y="2015"/>
                  </a:cubicBezTo>
                  <a:close/>
                  <a:moveTo>
                    <a:pt x="11134" y="10754"/>
                  </a:moveTo>
                  <a:lnTo>
                    <a:pt x="10733" y="11156"/>
                  </a:lnTo>
                  <a:lnTo>
                    <a:pt x="8213" y="8636"/>
                  </a:lnTo>
                  <a:cubicBezTo>
                    <a:pt x="8261" y="8593"/>
                    <a:pt x="8309" y="8550"/>
                    <a:pt x="8356" y="8505"/>
                  </a:cubicBezTo>
                  <a:cubicBezTo>
                    <a:pt x="8447" y="8419"/>
                    <a:pt x="8534" y="8329"/>
                    <a:pt x="8617" y="8237"/>
                  </a:cubicBezTo>
                  <a:lnTo>
                    <a:pt x="11134" y="1075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600A40-4535-2656-88F0-228186CC858E}"/>
              </a:ext>
            </a:extLst>
          </p:cNvPr>
          <p:cNvGrpSpPr/>
          <p:nvPr/>
        </p:nvGrpSpPr>
        <p:grpSpPr>
          <a:xfrm>
            <a:off x="1321202" y="1487204"/>
            <a:ext cx="1921187" cy="1007399"/>
            <a:chOff x="1321202" y="1487204"/>
            <a:chExt cx="1921187" cy="1007399"/>
          </a:xfrm>
        </p:grpSpPr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1321202" y="1824355"/>
              <a:ext cx="1844907" cy="670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119"/>
            <p:cNvSpPr txBox="1"/>
            <p:nvPr/>
          </p:nvSpPr>
          <p:spPr>
            <a:xfrm>
              <a:off x="132120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EEDF1FE-BDC2-F4BB-388E-889BEFFE4BA5}"/>
              </a:ext>
            </a:extLst>
          </p:cNvPr>
          <p:cNvGrpSpPr/>
          <p:nvPr/>
        </p:nvGrpSpPr>
        <p:grpSpPr>
          <a:xfrm>
            <a:off x="9000258" y="1487204"/>
            <a:ext cx="1921186" cy="1007399"/>
            <a:chOff x="9000258" y="1487204"/>
            <a:chExt cx="1921186" cy="1007399"/>
          </a:xfrm>
        </p:grpSpPr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9076690" y="1824355"/>
              <a:ext cx="1794107" cy="670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19"/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A834DED0-75BF-AF09-8CE5-6364A0B55E04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A51E356-D0A4-E915-70CE-052E7BA6D640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37" name="菱形 36">
              <a:extLst>
                <a:ext uri="{FF2B5EF4-FFF2-40B4-BE49-F238E27FC236}">
                  <a16:creationId xmlns:a16="http://schemas.microsoft.com/office/drawing/2014/main" id="{38C55516-0F60-65F7-8AC5-BCA41F6BC0B2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4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38" name="菱形 37">
              <a:extLst>
                <a:ext uri="{FF2B5EF4-FFF2-40B4-BE49-F238E27FC236}">
                  <a16:creationId xmlns:a16="http://schemas.microsoft.com/office/drawing/2014/main" id="{4EC5E21A-A5EC-AC88-C33F-BCD361385293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02B6792-B589-BF96-74BC-6A871F0A2A9F}"/>
              </a:ext>
            </a:extLst>
          </p:cNvPr>
          <p:cNvGrpSpPr/>
          <p:nvPr/>
        </p:nvGrpSpPr>
        <p:grpSpPr>
          <a:xfrm>
            <a:off x="7705864" y="4690579"/>
            <a:ext cx="1921186" cy="1007399"/>
            <a:chOff x="9000258" y="1487204"/>
            <a:chExt cx="1921186" cy="1007399"/>
          </a:xfrm>
        </p:grpSpPr>
        <p:sp>
          <p:nvSpPr>
            <p:cNvPr id="49" name="Rectangle 6">
              <a:extLst>
                <a:ext uri="{FF2B5EF4-FFF2-40B4-BE49-F238E27FC236}">
                  <a16:creationId xmlns:a16="http://schemas.microsoft.com/office/drawing/2014/main" id="{3C4C732F-E25A-C5E7-78AF-9DF8A2303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1794107" cy="670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119">
              <a:extLst>
                <a:ext uri="{FF2B5EF4-FFF2-40B4-BE49-F238E27FC236}">
                  <a16:creationId xmlns:a16="http://schemas.microsoft.com/office/drawing/2014/main" id="{DC516BDB-7430-10EF-7472-E676CEB8CAB7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1A95F5F-2932-1BD6-7C30-1D470177703D}"/>
              </a:ext>
            </a:extLst>
          </p:cNvPr>
          <p:cNvGrpSpPr/>
          <p:nvPr/>
        </p:nvGrpSpPr>
        <p:grpSpPr>
          <a:xfrm>
            <a:off x="2573205" y="4725525"/>
            <a:ext cx="1921187" cy="1007399"/>
            <a:chOff x="1321202" y="1487204"/>
            <a:chExt cx="1921187" cy="1007399"/>
          </a:xfrm>
        </p:grpSpPr>
        <p:sp>
          <p:nvSpPr>
            <p:cNvPr id="52" name="Rectangle 6">
              <a:extLst>
                <a:ext uri="{FF2B5EF4-FFF2-40B4-BE49-F238E27FC236}">
                  <a16:creationId xmlns:a16="http://schemas.microsoft.com/office/drawing/2014/main" id="{486CE44C-C58E-7BEA-1E2A-D30A04176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202" y="1824355"/>
              <a:ext cx="1844907" cy="670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119">
              <a:extLst>
                <a:ext uri="{FF2B5EF4-FFF2-40B4-BE49-F238E27FC236}">
                  <a16:creationId xmlns:a16="http://schemas.microsoft.com/office/drawing/2014/main" id="{6B18DF78-735C-83C4-EAC7-D3CFB680B848}"/>
                </a:ext>
              </a:extLst>
            </p:cNvPr>
            <p:cNvSpPr txBox="1"/>
            <p:nvPr/>
          </p:nvSpPr>
          <p:spPr>
            <a:xfrm>
              <a:off x="132120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EFB6635-BE3C-3279-B910-A946373690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561" y="1560718"/>
            <a:ext cx="4035706" cy="403570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96B0ACB-217B-9366-0DA1-8B11CEA65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4781" y="1694844"/>
            <a:ext cx="3602438" cy="3602438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D28E05D-C38D-199C-5B4D-2C5B5C684156}"/>
              </a:ext>
            </a:extLst>
          </p:cNvPr>
          <p:cNvGrpSpPr/>
          <p:nvPr/>
        </p:nvGrpSpPr>
        <p:grpSpPr>
          <a:xfrm>
            <a:off x="4385998" y="1913582"/>
            <a:ext cx="3392190" cy="3383700"/>
            <a:chOff x="4821952" y="2348445"/>
            <a:chExt cx="2520281" cy="2513974"/>
          </a:xfrm>
        </p:grpSpPr>
        <p:sp>
          <p:nvSpPr>
            <p:cNvPr id="64" name="淘宝店chenying0907 6"/>
            <p:cNvSpPr/>
            <p:nvPr/>
          </p:nvSpPr>
          <p:spPr bwMode="auto">
            <a:xfrm>
              <a:off x="4821952" y="4308072"/>
              <a:ext cx="554176" cy="554347"/>
            </a:xfrm>
            <a:custGeom>
              <a:avLst/>
              <a:gdLst>
                <a:gd name="T0" fmla="*/ 2950 w 3617"/>
                <a:gd name="T1" fmla="*/ 406 h 3615"/>
                <a:gd name="T2" fmla="*/ 2728 w 3617"/>
                <a:gd name="T3" fmla="*/ 250 h 3615"/>
                <a:gd name="T4" fmla="*/ 2489 w 3617"/>
                <a:gd name="T5" fmla="*/ 133 h 3615"/>
                <a:gd name="T6" fmla="*/ 2239 w 3617"/>
                <a:gd name="T7" fmla="*/ 51 h 3615"/>
                <a:gd name="T8" fmla="*/ 1982 w 3617"/>
                <a:gd name="T9" fmla="*/ 8 h 3615"/>
                <a:gd name="T10" fmla="*/ 1721 w 3617"/>
                <a:gd name="T11" fmla="*/ 2 h 3615"/>
                <a:gd name="T12" fmla="*/ 1463 w 3617"/>
                <a:gd name="T13" fmla="*/ 33 h 3615"/>
                <a:gd name="T14" fmla="*/ 1210 w 3617"/>
                <a:gd name="T15" fmla="*/ 101 h 3615"/>
                <a:gd name="T16" fmla="*/ 968 w 3617"/>
                <a:gd name="T17" fmla="*/ 207 h 3615"/>
                <a:gd name="T18" fmla="*/ 739 w 3617"/>
                <a:gd name="T19" fmla="*/ 350 h 3615"/>
                <a:gd name="T20" fmla="*/ 530 w 3617"/>
                <a:gd name="T21" fmla="*/ 529 h 3615"/>
                <a:gd name="T22" fmla="*/ 349 w 3617"/>
                <a:gd name="T23" fmla="*/ 738 h 3615"/>
                <a:gd name="T24" fmla="*/ 207 w 3617"/>
                <a:gd name="T25" fmla="*/ 967 h 3615"/>
                <a:gd name="T26" fmla="*/ 102 w 3617"/>
                <a:gd name="T27" fmla="*/ 1209 h 3615"/>
                <a:gd name="T28" fmla="*/ 34 w 3617"/>
                <a:gd name="T29" fmla="*/ 1462 h 3615"/>
                <a:gd name="T30" fmla="*/ 2 w 3617"/>
                <a:gd name="T31" fmla="*/ 1721 h 3615"/>
                <a:gd name="T32" fmla="*/ 8 w 3617"/>
                <a:gd name="T33" fmla="*/ 1981 h 3615"/>
                <a:gd name="T34" fmla="*/ 52 w 3617"/>
                <a:gd name="T35" fmla="*/ 2238 h 3615"/>
                <a:gd name="T36" fmla="*/ 132 w 3617"/>
                <a:gd name="T37" fmla="*/ 2487 h 3615"/>
                <a:gd name="T38" fmla="*/ 251 w 3617"/>
                <a:gd name="T39" fmla="*/ 2726 h 3615"/>
                <a:gd name="T40" fmla="*/ 405 w 3617"/>
                <a:gd name="T41" fmla="*/ 2948 h 3615"/>
                <a:gd name="T42" fmla="*/ 597 w 3617"/>
                <a:gd name="T43" fmla="*/ 3150 h 3615"/>
                <a:gd name="T44" fmla="*/ 813 w 3617"/>
                <a:gd name="T45" fmla="*/ 3318 h 3615"/>
                <a:gd name="T46" fmla="*/ 1047 w 3617"/>
                <a:gd name="T47" fmla="*/ 3448 h 3615"/>
                <a:gd name="T48" fmla="*/ 1294 w 3617"/>
                <a:gd name="T49" fmla="*/ 3541 h 3615"/>
                <a:gd name="T50" fmla="*/ 1549 w 3617"/>
                <a:gd name="T51" fmla="*/ 3597 h 3615"/>
                <a:gd name="T52" fmla="*/ 1809 w 3617"/>
                <a:gd name="T53" fmla="*/ 3615 h 3615"/>
                <a:gd name="T54" fmla="*/ 2069 w 3617"/>
                <a:gd name="T55" fmla="*/ 3597 h 3615"/>
                <a:gd name="T56" fmla="*/ 2323 w 3617"/>
                <a:gd name="T57" fmla="*/ 3541 h 3615"/>
                <a:gd name="T58" fmla="*/ 2570 w 3617"/>
                <a:gd name="T59" fmla="*/ 3448 h 3615"/>
                <a:gd name="T60" fmla="*/ 2804 w 3617"/>
                <a:gd name="T61" fmla="*/ 3318 h 3615"/>
                <a:gd name="T62" fmla="*/ 3020 w 3617"/>
                <a:gd name="T63" fmla="*/ 3150 h 3615"/>
                <a:gd name="T64" fmla="*/ 3211 w 3617"/>
                <a:gd name="T65" fmla="*/ 2948 h 3615"/>
                <a:gd name="T66" fmla="*/ 3366 w 3617"/>
                <a:gd name="T67" fmla="*/ 2726 h 3615"/>
                <a:gd name="T68" fmla="*/ 3484 w 3617"/>
                <a:gd name="T69" fmla="*/ 2487 h 3615"/>
                <a:gd name="T70" fmla="*/ 3565 w 3617"/>
                <a:gd name="T71" fmla="*/ 2238 h 3615"/>
                <a:gd name="T72" fmla="*/ 3609 w 3617"/>
                <a:gd name="T73" fmla="*/ 1981 h 3615"/>
                <a:gd name="T74" fmla="*/ 3615 w 3617"/>
                <a:gd name="T75" fmla="*/ 1721 h 3615"/>
                <a:gd name="T76" fmla="*/ 3584 w 3617"/>
                <a:gd name="T77" fmla="*/ 1462 h 3615"/>
                <a:gd name="T78" fmla="*/ 3516 w 3617"/>
                <a:gd name="T79" fmla="*/ 1209 h 3615"/>
                <a:gd name="T80" fmla="*/ 3410 w 3617"/>
                <a:gd name="T81" fmla="*/ 967 h 3615"/>
                <a:gd name="T82" fmla="*/ 3267 w 3617"/>
                <a:gd name="T83" fmla="*/ 738 h 3615"/>
                <a:gd name="T84" fmla="*/ 3087 w 3617"/>
                <a:gd name="T85" fmla="*/ 529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3087" y="529"/>
                  </a:moveTo>
                  <a:lnTo>
                    <a:pt x="3020" y="465"/>
                  </a:lnTo>
                  <a:lnTo>
                    <a:pt x="2950" y="406"/>
                  </a:lnTo>
                  <a:lnTo>
                    <a:pt x="2878" y="350"/>
                  </a:lnTo>
                  <a:lnTo>
                    <a:pt x="2804" y="298"/>
                  </a:lnTo>
                  <a:lnTo>
                    <a:pt x="2728" y="250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3"/>
                  </a:lnTo>
                  <a:lnTo>
                    <a:pt x="2407" y="101"/>
                  </a:lnTo>
                  <a:lnTo>
                    <a:pt x="2323" y="75"/>
                  </a:lnTo>
                  <a:lnTo>
                    <a:pt x="2239" y="51"/>
                  </a:lnTo>
                  <a:lnTo>
                    <a:pt x="2154" y="33"/>
                  </a:lnTo>
                  <a:lnTo>
                    <a:pt x="2069" y="19"/>
                  </a:lnTo>
                  <a:lnTo>
                    <a:pt x="1982" y="8"/>
                  </a:lnTo>
                  <a:lnTo>
                    <a:pt x="1895" y="2"/>
                  </a:lnTo>
                  <a:lnTo>
                    <a:pt x="1809" y="0"/>
                  </a:lnTo>
                  <a:lnTo>
                    <a:pt x="1721" y="2"/>
                  </a:lnTo>
                  <a:lnTo>
                    <a:pt x="1635" y="8"/>
                  </a:lnTo>
                  <a:lnTo>
                    <a:pt x="1549" y="19"/>
                  </a:lnTo>
                  <a:lnTo>
                    <a:pt x="1463" y="33"/>
                  </a:lnTo>
                  <a:lnTo>
                    <a:pt x="1378" y="51"/>
                  </a:lnTo>
                  <a:lnTo>
                    <a:pt x="1294" y="75"/>
                  </a:lnTo>
                  <a:lnTo>
                    <a:pt x="1210" y="101"/>
                  </a:lnTo>
                  <a:lnTo>
                    <a:pt x="1128" y="133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90" y="250"/>
                  </a:lnTo>
                  <a:lnTo>
                    <a:pt x="813" y="298"/>
                  </a:lnTo>
                  <a:lnTo>
                    <a:pt x="739" y="350"/>
                  </a:lnTo>
                  <a:lnTo>
                    <a:pt x="667" y="406"/>
                  </a:lnTo>
                  <a:lnTo>
                    <a:pt x="597" y="465"/>
                  </a:lnTo>
                  <a:lnTo>
                    <a:pt x="530" y="529"/>
                  </a:lnTo>
                  <a:lnTo>
                    <a:pt x="465" y="596"/>
                  </a:lnTo>
                  <a:lnTo>
                    <a:pt x="405" y="666"/>
                  </a:lnTo>
                  <a:lnTo>
                    <a:pt x="349" y="738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8" y="1046"/>
                  </a:lnTo>
                  <a:lnTo>
                    <a:pt x="132" y="1127"/>
                  </a:lnTo>
                  <a:lnTo>
                    <a:pt x="102" y="1209"/>
                  </a:lnTo>
                  <a:lnTo>
                    <a:pt x="74" y="1293"/>
                  </a:lnTo>
                  <a:lnTo>
                    <a:pt x="52" y="1377"/>
                  </a:lnTo>
                  <a:lnTo>
                    <a:pt x="34" y="1462"/>
                  </a:lnTo>
                  <a:lnTo>
                    <a:pt x="18" y="1547"/>
                  </a:lnTo>
                  <a:lnTo>
                    <a:pt x="8" y="1634"/>
                  </a:lnTo>
                  <a:lnTo>
                    <a:pt x="2" y="1721"/>
                  </a:lnTo>
                  <a:lnTo>
                    <a:pt x="0" y="1807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8" y="2067"/>
                  </a:lnTo>
                  <a:lnTo>
                    <a:pt x="34" y="2152"/>
                  </a:lnTo>
                  <a:lnTo>
                    <a:pt x="52" y="2238"/>
                  </a:lnTo>
                  <a:lnTo>
                    <a:pt x="74" y="2322"/>
                  </a:lnTo>
                  <a:lnTo>
                    <a:pt x="102" y="2405"/>
                  </a:lnTo>
                  <a:lnTo>
                    <a:pt x="132" y="2487"/>
                  </a:lnTo>
                  <a:lnTo>
                    <a:pt x="168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49" y="2876"/>
                  </a:lnTo>
                  <a:lnTo>
                    <a:pt x="405" y="2948"/>
                  </a:lnTo>
                  <a:lnTo>
                    <a:pt x="465" y="3018"/>
                  </a:lnTo>
                  <a:lnTo>
                    <a:pt x="530" y="3085"/>
                  </a:lnTo>
                  <a:lnTo>
                    <a:pt x="597" y="3150"/>
                  </a:lnTo>
                  <a:lnTo>
                    <a:pt x="667" y="3210"/>
                  </a:lnTo>
                  <a:lnTo>
                    <a:pt x="739" y="3266"/>
                  </a:lnTo>
                  <a:lnTo>
                    <a:pt x="813" y="3318"/>
                  </a:lnTo>
                  <a:lnTo>
                    <a:pt x="890" y="3364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3"/>
                  </a:lnTo>
                  <a:lnTo>
                    <a:pt x="1210" y="3514"/>
                  </a:lnTo>
                  <a:lnTo>
                    <a:pt x="1294" y="3541"/>
                  </a:lnTo>
                  <a:lnTo>
                    <a:pt x="1378" y="3563"/>
                  </a:lnTo>
                  <a:lnTo>
                    <a:pt x="1463" y="3582"/>
                  </a:lnTo>
                  <a:lnTo>
                    <a:pt x="1549" y="3597"/>
                  </a:lnTo>
                  <a:lnTo>
                    <a:pt x="1635" y="3607"/>
                  </a:lnTo>
                  <a:lnTo>
                    <a:pt x="1721" y="3613"/>
                  </a:lnTo>
                  <a:lnTo>
                    <a:pt x="1809" y="3615"/>
                  </a:lnTo>
                  <a:lnTo>
                    <a:pt x="1895" y="3613"/>
                  </a:lnTo>
                  <a:lnTo>
                    <a:pt x="1982" y="3607"/>
                  </a:lnTo>
                  <a:lnTo>
                    <a:pt x="2069" y="3597"/>
                  </a:lnTo>
                  <a:lnTo>
                    <a:pt x="2154" y="3582"/>
                  </a:lnTo>
                  <a:lnTo>
                    <a:pt x="2239" y="3563"/>
                  </a:lnTo>
                  <a:lnTo>
                    <a:pt x="2323" y="3541"/>
                  </a:lnTo>
                  <a:lnTo>
                    <a:pt x="2407" y="3514"/>
                  </a:lnTo>
                  <a:lnTo>
                    <a:pt x="2489" y="3483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8" y="3364"/>
                  </a:lnTo>
                  <a:lnTo>
                    <a:pt x="2804" y="3318"/>
                  </a:lnTo>
                  <a:lnTo>
                    <a:pt x="2878" y="3266"/>
                  </a:lnTo>
                  <a:lnTo>
                    <a:pt x="2950" y="3210"/>
                  </a:lnTo>
                  <a:lnTo>
                    <a:pt x="3020" y="3150"/>
                  </a:lnTo>
                  <a:lnTo>
                    <a:pt x="3087" y="3085"/>
                  </a:lnTo>
                  <a:lnTo>
                    <a:pt x="3151" y="3018"/>
                  </a:lnTo>
                  <a:lnTo>
                    <a:pt x="3211" y="2948"/>
                  </a:lnTo>
                  <a:lnTo>
                    <a:pt x="3267" y="2876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50" y="2569"/>
                  </a:lnTo>
                  <a:lnTo>
                    <a:pt x="3484" y="2487"/>
                  </a:lnTo>
                  <a:lnTo>
                    <a:pt x="3516" y="2405"/>
                  </a:lnTo>
                  <a:lnTo>
                    <a:pt x="3542" y="2322"/>
                  </a:lnTo>
                  <a:lnTo>
                    <a:pt x="3565" y="2238"/>
                  </a:lnTo>
                  <a:lnTo>
                    <a:pt x="3584" y="2152"/>
                  </a:lnTo>
                  <a:lnTo>
                    <a:pt x="3598" y="2067"/>
                  </a:lnTo>
                  <a:lnTo>
                    <a:pt x="3609" y="1981"/>
                  </a:lnTo>
                  <a:lnTo>
                    <a:pt x="3615" y="1895"/>
                  </a:lnTo>
                  <a:lnTo>
                    <a:pt x="3617" y="1807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8" y="1547"/>
                  </a:lnTo>
                  <a:lnTo>
                    <a:pt x="3584" y="1462"/>
                  </a:lnTo>
                  <a:lnTo>
                    <a:pt x="3565" y="1377"/>
                  </a:lnTo>
                  <a:lnTo>
                    <a:pt x="3542" y="1293"/>
                  </a:lnTo>
                  <a:lnTo>
                    <a:pt x="3516" y="1209"/>
                  </a:lnTo>
                  <a:lnTo>
                    <a:pt x="3484" y="1127"/>
                  </a:lnTo>
                  <a:lnTo>
                    <a:pt x="3450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7" y="738"/>
                  </a:lnTo>
                  <a:lnTo>
                    <a:pt x="3211" y="666"/>
                  </a:lnTo>
                  <a:lnTo>
                    <a:pt x="3151" y="596"/>
                  </a:lnTo>
                  <a:lnTo>
                    <a:pt x="3087" y="52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淘宝店chenying0907 7"/>
            <p:cNvSpPr/>
            <p:nvPr/>
          </p:nvSpPr>
          <p:spPr bwMode="auto">
            <a:xfrm>
              <a:off x="6788057" y="4308072"/>
              <a:ext cx="554176" cy="554347"/>
            </a:xfrm>
            <a:custGeom>
              <a:avLst/>
              <a:gdLst>
                <a:gd name="T0" fmla="*/ 667 w 3617"/>
                <a:gd name="T1" fmla="*/ 3210 h 3615"/>
                <a:gd name="T2" fmla="*/ 889 w 3617"/>
                <a:gd name="T3" fmla="*/ 3364 h 3615"/>
                <a:gd name="T4" fmla="*/ 1128 w 3617"/>
                <a:gd name="T5" fmla="*/ 3483 h 3615"/>
                <a:gd name="T6" fmla="*/ 1378 w 3617"/>
                <a:gd name="T7" fmla="*/ 3563 h 3615"/>
                <a:gd name="T8" fmla="*/ 1635 w 3617"/>
                <a:gd name="T9" fmla="*/ 3607 h 3615"/>
                <a:gd name="T10" fmla="*/ 1896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6 h 3615"/>
                <a:gd name="T20" fmla="*/ 3087 w 3617"/>
                <a:gd name="T21" fmla="*/ 3085 h 3615"/>
                <a:gd name="T22" fmla="*/ 3268 w 3617"/>
                <a:gd name="T23" fmla="*/ 2876 h 3615"/>
                <a:gd name="T24" fmla="*/ 3410 w 3617"/>
                <a:gd name="T25" fmla="*/ 2648 h 3615"/>
                <a:gd name="T26" fmla="*/ 3515 w 3617"/>
                <a:gd name="T27" fmla="*/ 2405 h 3615"/>
                <a:gd name="T28" fmla="*/ 3583 w 3617"/>
                <a:gd name="T29" fmla="*/ 2152 h 3615"/>
                <a:gd name="T30" fmla="*/ 3615 w 3617"/>
                <a:gd name="T31" fmla="*/ 1895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5 w 3617"/>
                <a:gd name="T37" fmla="*/ 1127 h 3615"/>
                <a:gd name="T38" fmla="*/ 3366 w 3617"/>
                <a:gd name="T39" fmla="*/ 889 h 3615"/>
                <a:gd name="T40" fmla="*/ 3212 w 3617"/>
                <a:gd name="T41" fmla="*/ 666 h 3615"/>
                <a:gd name="T42" fmla="*/ 3020 w 3617"/>
                <a:gd name="T43" fmla="*/ 465 h 3615"/>
                <a:gd name="T44" fmla="*/ 2804 w 3617"/>
                <a:gd name="T45" fmla="*/ 298 h 3615"/>
                <a:gd name="T46" fmla="*/ 2570 w 3617"/>
                <a:gd name="T47" fmla="*/ 167 h 3615"/>
                <a:gd name="T48" fmla="*/ 2323 w 3617"/>
                <a:gd name="T49" fmla="*/ 75 h 3615"/>
                <a:gd name="T50" fmla="*/ 2068 w 3617"/>
                <a:gd name="T51" fmla="*/ 19 h 3615"/>
                <a:gd name="T52" fmla="*/ 1808 w 3617"/>
                <a:gd name="T53" fmla="*/ 0 h 3615"/>
                <a:gd name="T54" fmla="*/ 1548 w 3617"/>
                <a:gd name="T55" fmla="*/ 19 h 3615"/>
                <a:gd name="T56" fmla="*/ 1294 w 3617"/>
                <a:gd name="T57" fmla="*/ 75 h 3615"/>
                <a:gd name="T58" fmla="*/ 1047 w 3617"/>
                <a:gd name="T59" fmla="*/ 167 h 3615"/>
                <a:gd name="T60" fmla="*/ 813 w 3617"/>
                <a:gd name="T61" fmla="*/ 298 h 3615"/>
                <a:gd name="T62" fmla="*/ 597 w 3617"/>
                <a:gd name="T63" fmla="*/ 465 h 3615"/>
                <a:gd name="T64" fmla="*/ 406 w 3617"/>
                <a:gd name="T65" fmla="*/ 666 h 3615"/>
                <a:gd name="T66" fmla="*/ 251 w 3617"/>
                <a:gd name="T67" fmla="*/ 889 h 3615"/>
                <a:gd name="T68" fmla="*/ 133 w 3617"/>
                <a:gd name="T69" fmla="*/ 1127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5 h 3615"/>
                <a:gd name="T76" fmla="*/ 33 w 3617"/>
                <a:gd name="T77" fmla="*/ 2152 h 3615"/>
                <a:gd name="T78" fmla="*/ 101 w 3617"/>
                <a:gd name="T79" fmla="*/ 2405 h 3615"/>
                <a:gd name="T80" fmla="*/ 207 w 3617"/>
                <a:gd name="T81" fmla="*/ 2648 h 3615"/>
                <a:gd name="T82" fmla="*/ 350 w 3617"/>
                <a:gd name="T83" fmla="*/ 2876 h 3615"/>
                <a:gd name="T84" fmla="*/ 530 w 3617"/>
                <a:gd name="T85" fmla="*/ 3085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5"/>
                  </a:moveTo>
                  <a:lnTo>
                    <a:pt x="597" y="3150"/>
                  </a:lnTo>
                  <a:lnTo>
                    <a:pt x="667" y="3210"/>
                  </a:lnTo>
                  <a:lnTo>
                    <a:pt x="739" y="3266"/>
                  </a:lnTo>
                  <a:lnTo>
                    <a:pt x="813" y="3318"/>
                  </a:lnTo>
                  <a:lnTo>
                    <a:pt x="889" y="3364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3"/>
                  </a:lnTo>
                  <a:lnTo>
                    <a:pt x="1210" y="3514"/>
                  </a:lnTo>
                  <a:lnTo>
                    <a:pt x="1294" y="3541"/>
                  </a:lnTo>
                  <a:lnTo>
                    <a:pt x="1378" y="3563"/>
                  </a:lnTo>
                  <a:lnTo>
                    <a:pt x="1463" y="3582"/>
                  </a:lnTo>
                  <a:lnTo>
                    <a:pt x="1548" y="3597"/>
                  </a:lnTo>
                  <a:lnTo>
                    <a:pt x="1635" y="3607"/>
                  </a:lnTo>
                  <a:lnTo>
                    <a:pt x="1722" y="3613"/>
                  </a:lnTo>
                  <a:lnTo>
                    <a:pt x="1808" y="3615"/>
                  </a:lnTo>
                  <a:lnTo>
                    <a:pt x="1896" y="3613"/>
                  </a:lnTo>
                  <a:lnTo>
                    <a:pt x="1982" y="3607"/>
                  </a:lnTo>
                  <a:lnTo>
                    <a:pt x="2068" y="3597"/>
                  </a:lnTo>
                  <a:lnTo>
                    <a:pt x="2154" y="3582"/>
                  </a:lnTo>
                  <a:lnTo>
                    <a:pt x="2239" y="3563"/>
                  </a:lnTo>
                  <a:lnTo>
                    <a:pt x="2323" y="3541"/>
                  </a:lnTo>
                  <a:lnTo>
                    <a:pt x="2407" y="3514"/>
                  </a:lnTo>
                  <a:lnTo>
                    <a:pt x="2489" y="3483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7" y="3364"/>
                  </a:lnTo>
                  <a:lnTo>
                    <a:pt x="2804" y="3318"/>
                  </a:lnTo>
                  <a:lnTo>
                    <a:pt x="2878" y="3266"/>
                  </a:lnTo>
                  <a:lnTo>
                    <a:pt x="2950" y="3210"/>
                  </a:lnTo>
                  <a:lnTo>
                    <a:pt x="3020" y="3150"/>
                  </a:lnTo>
                  <a:lnTo>
                    <a:pt x="3087" y="3085"/>
                  </a:lnTo>
                  <a:lnTo>
                    <a:pt x="3152" y="3018"/>
                  </a:lnTo>
                  <a:lnTo>
                    <a:pt x="3212" y="2948"/>
                  </a:lnTo>
                  <a:lnTo>
                    <a:pt x="3268" y="2876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49" y="2569"/>
                  </a:lnTo>
                  <a:lnTo>
                    <a:pt x="3485" y="2487"/>
                  </a:lnTo>
                  <a:lnTo>
                    <a:pt x="3515" y="2405"/>
                  </a:lnTo>
                  <a:lnTo>
                    <a:pt x="3543" y="2322"/>
                  </a:lnTo>
                  <a:lnTo>
                    <a:pt x="3565" y="2238"/>
                  </a:lnTo>
                  <a:lnTo>
                    <a:pt x="3583" y="2152"/>
                  </a:lnTo>
                  <a:lnTo>
                    <a:pt x="3599" y="2067"/>
                  </a:lnTo>
                  <a:lnTo>
                    <a:pt x="3609" y="1981"/>
                  </a:lnTo>
                  <a:lnTo>
                    <a:pt x="3615" y="1895"/>
                  </a:lnTo>
                  <a:lnTo>
                    <a:pt x="3617" y="1807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9" y="1547"/>
                  </a:lnTo>
                  <a:lnTo>
                    <a:pt x="3583" y="1462"/>
                  </a:lnTo>
                  <a:lnTo>
                    <a:pt x="3565" y="1377"/>
                  </a:lnTo>
                  <a:lnTo>
                    <a:pt x="3543" y="1293"/>
                  </a:lnTo>
                  <a:lnTo>
                    <a:pt x="3515" y="1209"/>
                  </a:lnTo>
                  <a:lnTo>
                    <a:pt x="3485" y="1127"/>
                  </a:lnTo>
                  <a:lnTo>
                    <a:pt x="3449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8" y="738"/>
                  </a:lnTo>
                  <a:lnTo>
                    <a:pt x="3212" y="666"/>
                  </a:lnTo>
                  <a:lnTo>
                    <a:pt x="3152" y="596"/>
                  </a:lnTo>
                  <a:lnTo>
                    <a:pt x="3087" y="529"/>
                  </a:lnTo>
                  <a:lnTo>
                    <a:pt x="3020" y="465"/>
                  </a:lnTo>
                  <a:lnTo>
                    <a:pt x="2950" y="406"/>
                  </a:lnTo>
                  <a:lnTo>
                    <a:pt x="2878" y="350"/>
                  </a:lnTo>
                  <a:lnTo>
                    <a:pt x="2804" y="298"/>
                  </a:lnTo>
                  <a:lnTo>
                    <a:pt x="2727" y="250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3"/>
                  </a:lnTo>
                  <a:lnTo>
                    <a:pt x="2407" y="101"/>
                  </a:lnTo>
                  <a:lnTo>
                    <a:pt x="2323" y="75"/>
                  </a:lnTo>
                  <a:lnTo>
                    <a:pt x="2239" y="51"/>
                  </a:lnTo>
                  <a:lnTo>
                    <a:pt x="2154" y="33"/>
                  </a:lnTo>
                  <a:lnTo>
                    <a:pt x="2068" y="19"/>
                  </a:lnTo>
                  <a:lnTo>
                    <a:pt x="1982" y="8"/>
                  </a:lnTo>
                  <a:lnTo>
                    <a:pt x="1896" y="2"/>
                  </a:lnTo>
                  <a:lnTo>
                    <a:pt x="1808" y="0"/>
                  </a:lnTo>
                  <a:lnTo>
                    <a:pt x="1722" y="2"/>
                  </a:lnTo>
                  <a:lnTo>
                    <a:pt x="1635" y="8"/>
                  </a:lnTo>
                  <a:lnTo>
                    <a:pt x="1548" y="19"/>
                  </a:lnTo>
                  <a:lnTo>
                    <a:pt x="1463" y="33"/>
                  </a:lnTo>
                  <a:lnTo>
                    <a:pt x="1378" y="51"/>
                  </a:lnTo>
                  <a:lnTo>
                    <a:pt x="1294" y="75"/>
                  </a:lnTo>
                  <a:lnTo>
                    <a:pt x="1210" y="101"/>
                  </a:lnTo>
                  <a:lnTo>
                    <a:pt x="1128" y="133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89" y="250"/>
                  </a:lnTo>
                  <a:lnTo>
                    <a:pt x="813" y="298"/>
                  </a:lnTo>
                  <a:lnTo>
                    <a:pt x="739" y="350"/>
                  </a:lnTo>
                  <a:lnTo>
                    <a:pt x="667" y="406"/>
                  </a:lnTo>
                  <a:lnTo>
                    <a:pt x="597" y="465"/>
                  </a:lnTo>
                  <a:lnTo>
                    <a:pt x="530" y="529"/>
                  </a:lnTo>
                  <a:lnTo>
                    <a:pt x="466" y="596"/>
                  </a:lnTo>
                  <a:lnTo>
                    <a:pt x="406" y="666"/>
                  </a:lnTo>
                  <a:lnTo>
                    <a:pt x="350" y="738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7" y="1046"/>
                  </a:lnTo>
                  <a:lnTo>
                    <a:pt x="133" y="1127"/>
                  </a:lnTo>
                  <a:lnTo>
                    <a:pt x="101" y="1209"/>
                  </a:lnTo>
                  <a:lnTo>
                    <a:pt x="75" y="1293"/>
                  </a:lnTo>
                  <a:lnTo>
                    <a:pt x="52" y="1377"/>
                  </a:lnTo>
                  <a:lnTo>
                    <a:pt x="33" y="1462"/>
                  </a:lnTo>
                  <a:lnTo>
                    <a:pt x="19" y="1548"/>
                  </a:lnTo>
                  <a:lnTo>
                    <a:pt x="8" y="1634"/>
                  </a:lnTo>
                  <a:lnTo>
                    <a:pt x="2" y="1721"/>
                  </a:lnTo>
                  <a:lnTo>
                    <a:pt x="0" y="1807"/>
                  </a:lnTo>
                  <a:lnTo>
                    <a:pt x="2" y="1895"/>
                  </a:lnTo>
                  <a:lnTo>
                    <a:pt x="8" y="1981"/>
                  </a:lnTo>
                  <a:lnTo>
                    <a:pt x="19" y="2067"/>
                  </a:lnTo>
                  <a:lnTo>
                    <a:pt x="33" y="2152"/>
                  </a:lnTo>
                  <a:lnTo>
                    <a:pt x="52" y="2238"/>
                  </a:lnTo>
                  <a:lnTo>
                    <a:pt x="75" y="2322"/>
                  </a:lnTo>
                  <a:lnTo>
                    <a:pt x="101" y="2405"/>
                  </a:lnTo>
                  <a:lnTo>
                    <a:pt x="133" y="2487"/>
                  </a:lnTo>
                  <a:lnTo>
                    <a:pt x="167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50" y="2876"/>
                  </a:lnTo>
                  <a:lnTo>
                    <a:pt x="406" y="2948"/>
                  </a:lnTo>
                  <a:lnTo>
                    <a:pt x="466" y="3018"/>
                  </a:lnTo>
                  <a:lnTo>
                    <a:pt x="530" y="308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淘宝店chenying0907 10"/>
            <p:cNvSpPr/>
            <p:nvPr/>
          </p:nvSpPr>
          <p:spPr bwMode="auto">
            <a:xfrm>
              <a:off x="6788057" y="2348445"/>
              <a:ext cx="554176" cy="554347"/>
            </a:xfrm>
            <a:custGeom>
              <a:avLst/>
              <a:gdLst>
                <a:gd name="T0" fmla="*/ 667 w 3617"/>
                <a:gd name="T1" fmla="*/ 3209 h 3615"/>
                <a:gd name="T2" fmla="*/ 889 w 3617"/>
                <a:gd name="T3" fmla="*/ 3365 h 3615"/>
                <a:gd name="T4" fmla="*/ 1128 w 3617"/>
                <a:gd name="T5" fmla="*/ 3482 h 3615"/>
                <a:gd name="T6" fmla="*/ 1378 w 3617"/>
                <a:gd name="T7" fmla="*/ 3564 h 3615"/>
                <a:gd name="T8" fmla="*/ 1635 w 3617"/>
                <a:gd name="T9" fmla="*/ 3607 h 3615"/>
                <a:gd name="T10" fmla="*/ 1896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5 h 3615"/>
                <a:gd name="T20" fmla="*/ 3087 w 3617"/>
                <a:gd name="T21" fmla="*/ 3086 h 3615"/>
                <a:gd name="T22" fmla="*/ 3268 w 3617"/>
                <a:gd name="T23" fmla="*/ 2877 h 3615"/>
                <a:gd name="T24" fmla="*/ 3410 w 3617"/>
                <a:gd name="T25" fmla="*/ 2648 h 3615"/>
                <a:gd name="T26" fmla="*/ 3515 w 3617"/>
                <a:gd name="T27" fmla="*/ 2406 h 3615"/>
                <a:gd name="T28" fmla="*/ 3583 w 3617"/>
                <a:gd name="T29" fmla="*/ 2153 h 3615"/>
                <a:gd name="T30" fmla="*/ 3615 w 3617"/>
                <a:gd name="T31" fmla="*/ 1894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5 w 3617"/>
                <a:gd name="T37" fmla="*/ 1128 h 3615"/>
                <a:gd name="T38" fmla="*/ 3366 w 3617"/>
                <a:gd name="T39" fmla="*/ 889 h 3615"/>
                <a:gd name="T40" fmla="*/ 3212 w 3617"/>
                <a:gd name="T41" fmla="*/ 667 h 3615"/>
                <a:gd name="T42" fmla="*/ 3020 w 3617"/>
                <a:gd name="T43" fmla="*/ 466 h 3615"/>
                <a:gd name="T44" fmla="*/ 2804 w 3617"/>
                <a:gd name="T45" fmla="*/ 297 h 3615"/>
                <a:gd name="T46" fmla="*/ 2570 w 3617"/>
                <a:gd name="T47" fmla="*/ 167 h 3615"/>
                <a:gd name="T48" fmla="*/ 2323 w 3617"/>
                <a:gd name="T49" fmla="*/ 74 h 3615"/>
                <a:gd name="T50" fmla="*/ 2068 w 3617"/>
                <a:gd name="T51" fmla="*/ 18 h 3615"/>
                <a:gd name="T52" fmla="*/ 1808 w 3617"/>
                <a:gd name="T53" fmla="*/ 0 h 3615"/>
                <a:gd name="T54" fmla="*/ 1548 w 3617"/>
                <a:gd name="T55" fmla="*/ 18 h 3615"/>
                <a:gd name="T56" fmla="*/ 1294 w 3617"/>
                <a:gd name="T57" fmla="*/ 74 h 3615"/>
                <a:gd name="T58" fmla="*/ 1047 w 3617"/>
                <a:gd name="T59" fmla="*/ 167 h 3615"/>
                <a:gd name="T60" fmla="*/ 813 w 3617"/>
                <a:gd name="T61" fmla="*/ 297 h 3615"/>
                <a:gd name="T62" fmla="*/ 597 w 3617"/>
                <a:gd name="T63" fmla="*/ 465 h 3615"/>
                <a:gd name="T64" fmla="*/ 406 w 3617"/>
                <a:gd name="T65" fmla="*/ 667 h 3615"/>
                <a:gd name="T66" fmla="*/ 251 w 3617"/>
                <a:gd name="T67" fmla="*/ 889 h 3615"/>
                <a:gd name="T68" fmla="*/ 133 w 3617"/>
                <a:gd name="T69" fmla="*/ 1128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4 h 3615"/>
                <a:gd name="T76" fmla="*/ 33 w 3617"/>
                <a:gd name="T77" fmla="*/ 2153 h 3615"/>
                <a:gd name="T78" fmla="*/ 101 w 3617"/>
                <a:gd name="T79" fmla="*/ 2406 h 3615"/>
                <a:gd name="T80" fmla="*/ 207 w 3617"/>
                <a:gd name="T81" fmla="*/ 2648 h 3615"/>
                <a:gd name="T82" fmla="*/ 350 w 3617"/>
                <a:gd name="T83" fmla="*/ 2877 h 3615"/>
                <a:gd name="T84" fmla="*/ 530 w 3617"/>
                <a:gd name="T85" fmla="*/ 3086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6"/>
                  </a:moveTo>
                  <a:lnTo>
                    <a:pt x="597" y="3150"/>
                  </a:lnTo>
                  <a:lnTo>
                    <a:pt x="667" y="3209"/>
                  </a:lnTo>
                  <a:lnTo>
                    <a:pt x="739" y="3265"/>
                  </a:lnTo>
                  <a:lnTo>
                    <a:pt x="813" y="3317"/>
                  </a:lnTo>
                  <a:lnTo>
                    <a:pt x="889" y="3365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2"/>
                  </a:lnTo>
                  <a:lnTo>
                    <a:pt x="1210" y="3514"/>
                  </a:lnTo>
                  <a:lnTo>
                    <a:pt x="1294" y="3540"/>
                  </a:lnTo>
                  <a:lnTo>
                    <a:pt x="1378" y="3564"/>
                  </a:lnTo>
                  <a:lnTo>
                    <a:pt x="1463" y="3582"/>
                  </a:lnTo>
                  <a:lnTo>
                    <a:pt x="1549" y="3596"/>
                  </a:lnTo>
                  <a:lnTo>
                    <a:pt x="1635" y="3607"/>
                  </a:lnTo>
                  <a:lnTo>
                    <a:pt x="1722" y="3613"/>
                  </a:lnTo>
                  <a:lnTo>
                    <a:pt x="1808" y="3615"/>
                  </a:lnTo>
                  <a:lnTo>
                    <a:pt x="1896" y="3613"/>
                  </a:lnTo>
                  <a:lnTo>
                    <a:pt x="1982" y="3607"/>
                  </a:lnTo>
                  <a:lnTo>
                    <a:pt x="2068" y="3596"/>
                  </a:lnTo>
                  <a:lnTo>
                    <a:pt x="2154" y="3582"/>
                  </a:lnTo>
                  <a:lnTo>
                    <a:pt x="2239" y="3564"/>
                  </a:lnTo>
                  <a:lnTo>
                    <a:pt x="2323" y="3540"/>
                  </a:lnTo>
                  <a:lnTo>
                    <a:pt x="2407" y="3514"/>
                  </a:lnTo>
                  <a:lnTo>
                    <a:pt x="2489" y="3482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7" y="3365"/>
                  </a:lnTo>
                  <a:lnTo>
                    <a:pt x="2804" y="3317"/>
                  </a:lnTo>
                  <a:lnTo>
                    <a:pt x="2878" y="3265"/>
                  </a:lnTo>
                  <a:lnTo>
                    <a:pt x="2950" y="3209"/>
                  </a:lnTo>
                  <a:lnTo>
                    <a:pt x="3020" y="3150"/>
                  </a:lnTo>
                  <a:lnTo>
                    <a:pt x="3087" y="3086"/>
                  </a:lnTo>
                  <a:lnTo>
                    <a:pt x="3152" y="3019"/>
                  </a:lnTo>
                  <a:lnTo>
                    <a:pt x="3212" y="2949"/>
                  </a:lnTo>
                  <a:lnTo>
                    <a:pt x="3268" y="2877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49" y="2569"/>
                  </a:lnTo>
                  <a:lnTo>
                    <a:pt x="3485" y="2488"/>
                  </a:lnTo>
                  <a:lnTo>
                    <a:pt x="3515" y="2406"/>
                  </a:lnTo>
                  <a:lnTo>
                    <a:pt x="3543" y="2322"/>
                  </a:lnTo>
                  <a:lnTo>
                    <a:pt x="3565" y="2238"/>
                  </a:lnTo>
                  <a:lnTo>
                    <a:pt x="3583" y="2153"/>
                  </a:lnTo>
                  <a:lnTo>
                    <a:pt x="3599" y="2068"/>
                  </a:lnTo>
                  <a:lnTo>
                    <a:pt x="3609" y="1981"/>
                  </a:lnTo>
                  <a:lnTo>
                    <a:pt x="3615" y="1894"/>
                  </a:lnTo>
                  <a:lnTo>
                    <a:pt x="3617" y="1808"/>
                  </a:lnTo>
                  <a:lnTo>
                    <a:pt x="3615" y="1721"/>
                  </a:lnTo>
                  <a:lnTo>
                    <a:pt x="3609" y="1634"/>
                  </a:lnTo>
                  <a:lnTo>
                    <a:pt x="3599" y="1548"/>
                  </a:lnTo>
                  <a:lnTo>
                    <a:pt x="3583" y="1463"/>
                  </a:lnTo>
                  <a:lnTo>
                    <a:pt x="3565" y="1377"/>
                  </a:lnTo>
                  <a:lnTo>
                    <a:pt x="3543" y="1293"/>
                  </a:lnTo>
                  <a:lnTo>
                    <a:pt x="3515" y="1210"/>
                  </a:lnTo>
                  <a:lnTo>
                    <a:pt x="3485" y="1128"/>
                  </a:lnTo>
                  <a:lnTo>
                    <a:pt x="3449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8" y="739"/>
                  </a:lnTo>
                  <a:lnTo>
                    <a:pt x="3212" y="667"/>
                  </a:lnTo>
                  <a:lnTo>
                    <a:pt x="3152" y="597"/>
                  </a:lnTo>
                  <a:lnTo>
                    <a:pt x="3087" y="530"/>
                  </a:lnTo>
                  <a:lnTo>
                    <a:pt x="3020" y="466"/>
                  </a:lnTo>
                  <a:lnTo>
                    <a:pt x="2950" y="405"/>
                  </a:lnTo>
                  <a:lnTo>
                    <a:pt x="2878" y="349"/>
                  </a:lnTo>
                  <a:lnTo>
                    <a:pt x="2804" y="297"/>
                  </a:lnTo>
                  <a:lnTo>
                    <a:pt x="2727" y="251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2"/>
                  </a:lnTo>
                  <a:lnTo>
                    <a:pt x="2407" y="102"/>
                  </a:lnTo>
                  <a:lnTo>
                    <a:pt x="2323" y="74"/>
                  </a:lnTo>
                  <a:lnTo>
                    <a:pt x="2239" y="52"/>
                  </a:lnTo>
                  <a:lnTo>
                    <a:pt x="2154" y="33"/>
                  </a:lnTo>
                  <a:lnTo>
                    <a:pt x="2068" y="18"/>
                  </a:lnTo>
                  <a:lnTo>
                    <a:pt x="1982" y="8"/>
                  </a:lnTo>
                  <a:lnTo>
                    <a:pt x="1896" y="2"/>
                  </a:lnTo>
                  <a:lnTo>
                    <a:pt x="1808" y="0"/>
                  </a:lnTo>
                  <a:lnTo>
                    <a:pt x="1722" y="2"/>
                  </a:lnTo>
                  <a:lnTo>
                    <a:pt x="1635" y="8"/>
                  </a:lnTo>
                  <a:lnTo>
                    <a:pt x="1548" y="18"/>
                  </a:lnTo>
                  <a:lnTo>
                    <a:pt x="1463" y="33"/>
                  </a:lnTo>
                  <a:lnTo>
                    <a:pt x="1378" y="52"/>
                  </a:lnTo>
                  <a:lnTo>
                    <a:pt x="1294" y="74"/>
                  </a:lnTo>
                  <a:lnTo>
                    <a:pt x="1210" y="102"/>
                  </a:lnTo>
                  <a:lnTo>
                    <a:pt x="1128" y="132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89" y="250"/>
                  </a:lnTo>
                  <a:lnTo>
                    <a:pt x="813" y="297"/>
                  </a:lnTo>
                  <a:lnTo>
                    <a:pt x="739" y="349"/>
                  </a:lnTo>
                  <a:lnTo>
                    <a:pt x="667" y="405"/>
                  </a:lnTo>
                  <a:lnTo>
                    <a:pt x="597" y="465"/>
                  </a:lnTo>
                  <a:lnTo>
                    <a:pt x="530" y="530"/>
                  </a:lnTo>
                  <a:lnTo>
                    <a:pt x="466" y="597"/>
                  </a:lnTo>
                  <a:lnTo>
                    <a:pt x="406" y="667"/>
                  </a:lnTo>
                  <a:lnTo>
                    <a:pt x="350" y="739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7" y="1046"/>
                  </a:lnTo>
                  <a:lnTo>
                    <a:pt x="133" y="1128"/>
                  </a:lnTo>
                  <a:lnTo>
                    <a:pt x="101" y="1210"/>
                  </a:lnTo>
                  <a:lnTo>
                    <a:pt x="75" y="1293"/>
                  </a:lnTo>
                  <a:lnTo>
                    <a:pt x="52" y="1377"/>
                  </a:lnTo>
                  <a:lnTo>
                    <a:pt x="33" y="1463"/>
                  </a:lnTo>
                  <a:lnTo>
                    <a:pt x="19" y="1548"/>
                  </a:lnTo>
                  <a:lnTo>
                    <a:pt x="8" y="1634"/>
                  </a:lnTo>
                  <a:lnTo>
                    <a:pt x="2" y="1720"/>
                  </a:lnTo>
                  <a:lnTo>
                    <a:pt x="0" y="1808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9" y="2068"/>
                  </a:lnTo>
                  <a:lnTo>
                    <a:pt x="33" y="2153"/>
                  </a:lnTo>
                  <a:lnTo>
                    <a:pt x="52" y="2238"/>
                  </a:lnTo>
                  <a:lnTo>
                    <a:pt x="75" y="2322"/>
                  </a:lnTo>
                  <a:lnTo>
                    <a:pt x="101" y="2406"/>
                  </a:lnTo>
                  <a:lnTo>
                    <a:pt x="133" y="2488"/>
                  </a:lnTo>
                  <a:lnTo>
                    <a:pt x="167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50" y="2877"/>
                  </a:lnTo>
                  <a:lnTo>
                    <a:pt x="406" y="2949"/>
                  </a:lnTo>
                  <a:lnTo>
                    <a:pt x="466" y="3019"/>
                  </a:lnTo>
                  <a:lnTo>
                    <a:pt x="530" y="3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淘宝店chenying0907 12"/>
            <p:cNvSpPr/>
            <p:nvPr/>
          </p:nvSpPr>
          <p:spPr bwMode="auto">
            <a:xfrm>
              <a:off x="4821952" y="2348445"/>
              <a:ext cx="554176" cy="554347"/>
            </a:xfrm>
            <a:custGeom>
              <a:avLst/>
              <a:gdLst>
                <a:gd name="T0" fmla="*/ 667 w 3617"/>
                <a:gd name="T1" fmla="*/ 3209 h 3615"/>
                <a:gd name="T2" fmla="*/ 890 w 3617"/>
                <a:gd name="T3" fmla="*/ 3365 h 3615"/>
                <a:gd name="T4" fmla="*/ 1128 w 3617"/>
                <a:gd name="T5" fmla="*/ 3482 h 3615"/>
                <a:gd name="T6" fmla="*/ 1378 w 3617"/>
                <a:gd name="T7" fmla="*/ 3564 h 3615"/>
                <a:gd name="T8" fmla="*/ 1635 w 3617"/>
                <a:gd name="T9" fmla="*/ 3607 h 3615"/>
                <a:gd name="T10" fmla="*/ 1895 w 3617"/>
                <a:gd name="T11" fmla="*/ 3613 h 3615"/>
                <a:gd name="T12" fmla="*/ 2154 w 3617"/>
                <a:gd name="T13" fmla="*/ 3582 h 3615"/>
                <a:gd name="T14" fmla="*/ 2407 w 3617"/>
                <a:gd name="T15" fmla="*/ 3514 h 3615"/>
                <a:gd name="T16" fmla="*/ 2649 w 3617"/>
                <a:gd name="T17" fmla="*/ 3408 h 3615"/>
                <a:gd name="T18" fmla="*/ 2878 w 3617"/>
                <a:gd name="T19" fmla="*/ 3265 h 3615"/>
                <a:gd name="T20" fmla="*/ 3087 w 3617"/>
                <a:gd name="T21" fmla="*/ 3086 h 3615"/>
                <a:gd name="T22" fmla="*/ 3267 w 3617"/>
                <a:gd name="T23" fmla="*/ 2877 h 3615"/>
                <a:gd name="T24" fmla="*/ 3410 w 3617"/>
                <a:gd name="T25" fmla="*/ 2648 h 3615"/>
                <a:gd name="T26" fmla="*/ 3516 w 3617"/>
                <a:gd name="T27" fmla="*/ 2406 h 3615"/>
                <a:gd name="T28" fmla="*/ 3584 w 3617"/>
                <a:gd name="T29" fmla="*/ 2153 h 3615"/>
                <a:gd name="T30" fmla="*/ 3615 w 3617"/>
                <a:gd name="T31" fmla="*/ 1894 h 3615"/>
                <a:gd name="T32" fmla="*/ 3609 w 3617"/>
                <a:gd name="T33" fmla="*/ 1634 h 3615"/>
                <a:gd name="T34" fmla="*/ 3565 w 3617"/>
                <a:gd name="T35" fmla="*/ 1377 h 3615"/>
                <a:gd name="T36" fmla="*/ 3484 w 3617"/>
                <a:gd name="T37" fmla="*/ 1128 h 3615"/>
                <a:gd name="T38" fmla="*/ 3366 w 3617"/>
                <a:gd name="T39" fmla="*/ 889 h 3615"/>
                <a:gd name="T40" fmla="*/ 3211 w 3617"/>
                <a:gd name="T41" fmla="*/ 667 h 3615"/>
                <a:gd name="T42" fmla="*/ 3020 w 3617"/>
                <a:gd name="T43" fmla="*/ 465 h 3615"/>
                <a:gd name="T44" fmla="*/ 2804 w 3617"/>
                <a:gd name="T45" fmla="*/ 297 h 3615"/>
                <a:gd name="T46" fmla="*/ 2570 w 3617"/>
                <a:gd name="T47" fmla="*/ 167 h 3615"/>
                <a:gd name="T48" fmla="*/ 2323 w 3617"/>
                <a:gd name="T49" fmla="*/ 74 h 3615"/>
                <a:gd name="T50" fmla="*/ 2069 w 3617"/>
                <a:gd name="T51" fmla="*/ 18 h 3615"/>
                <a:gd name="T52" fmla="*/ 1809 w 3617"/>
                <a:gd name="T53" fmla="*/ 0 h 3615"/>
                <a:gd name="T54" fmla="*/ 1549 w 3617"/>
                <a:gd name="T55" fmla="*/ 18 h 3615"/>
                <a:gd name="T56" fmla="*/ 1294 w 3617"/>
                <a:gd name="T57" fmla="*/ 74 h 3615"/>
                <a:gd name="T58" fmla="*/ 1047 w 3617"/>
                <a:gd name="T59" fmla="*/ 167 h 3615"/>
                <a:gd name="T60" fmla="*/ 813 w 3617"/>
                <a:gd name="T61" fmla="*/ 297 h 3615"/>
                <a:gd name="T62" fmla="*/ 597 w 3617"/>
                <a:gd name="T63" fmla="*/ 465 h 3615"/>
                <a:gd name="T64" fmla="*/ 405 w 3617"/>
                <a:gd name="T65" fmla="*/ 667 h 3615"/>
                <a:gd name="T66" fmla="*/ 251 w 3617"/>
                <a:gd name="T67" fmla="*/ 889 h 3615"/>
                <a:gd name="T68" fmla="*/ 132 w 3617"/>
                <a:gd name="T69" fmla="*/ 1128 h 3615"/>
                <a:gd name="T70" fmla="*/ 52 w 3617"/>
                <a:gd name="T71" fmla="*/ 1377 h 3615"/>
                <a:gd name="T72" fmla="*/ 8 w 3617"/>
                <a:gd name="T73" fmla="*/ 1634 h 3615"/>
                <a:gd name="T74" fmla="*/ 2 w 3617"/>
                <a:gd name="T75" fmla="*/ 1894 h 3615"/>
                <a:gd name="T76" fmla="*/ 34 w 3617"/>
                <a:gd name="T77" fmla="*/ 2153 h 3615"/>
                <a:gd name="T78" fmla="*/ 102 w 3617"/>
                <a:gd name="T79" fmla="*/ 2406 h 3615"/>
                <a:gd name="T80" fmla="*/ 207 w 3617"/>
                <a:gd name="T81" fmla="*/ 2648 h 3615"/>
                <a:gd name="T82" fmla="*/ 349 w 3617"/>
                <a:gd name="T83" fmla="*/ 2877 h 3615"/>
                <a:gd name="T84" fmla="*/ 530 w 3617"/>
                <a:gd name="T85" fmla="*/ 3086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7" h="3615">
                  <a:moveTo>
                    <a:pt x="530" y="3086"/>
                  </a:moveTo>
                  <a:lnTo>
                    <a:pt x="597" y="3150"/>
                  </a:lnTo>
                  <a:lnTo>
                    <a:pt x="667" y="3209"/>
                  </a:lnTo>
                  <a:lnTo>
                    <a:pt x="739" y="3265"/>
                  </a:lnTo>
                  <a:lnTo>
                    <a:pt x="813" y="3317"/>
                  </a:lnTo>
                  <a:lnTo>
                    <a:pt x="890" y="3365"/>
                  </a:lnTo>
                  <a:lnTo>
                    <a:pt x="968" y="3408"/>
                  </a:lnTo>
                  <a:lnTo>
                    <a:pt x="1047" y="3448"/>
                  </a:lnTo>
                  <a:lnTo>
                    <a:pt x="1128" y="3482"/>
                  </a:lnTo>
                  <a:lnTo>
                    <a:pt x="1210" y="3514"/>
                  </a:lnTo>
                  <a:lnTo>
                    <a:pt x="1294" y="3540"/>
                  </a:lnTo>
                  <a:lnTo>
                    <a:pt x="1378" y="3564"/>
                  </a:lnTo>
                  <a:lnTo>
                    <a:pt x="1463" y="3582"/>
                  </a:lnTo>
                  <a:lnTo>
                    <a:pt x="1549" y="3596"/>
                  </a:lnTo>
                  <a:lnTo>
                    <a:pt x="1635" y="3607"/>
                  </a:lnTo>
                  <a:lnTo>
                    <a:pt x="1721" y="3613"/>
                  </a:lnTo>
                  <a:lnTo>
                    <a:pt x="1809" y="3615"/>
                  </a:lnTo>
                  <a:lnTo>
                    <a:pt x="1895" y="3613"/>
                  </a:lnTo>
                  <a:lnTo>
                    <a:pt x="1982" y="3607"/>
                  </a:lnTo>
                  <a:lnTo>
                    <a:pt x="2069" y="3596"/>
                  </a:lnTo>
                  <a:lnTo>
                    <a:pt x="2154" y="3582"/>
                  </a:lnTo>
                  <a:lnTo>
                    <a:pt x="2239" y="3564"/>
                  </a:lnTo>
                  <a:lnTo>
                    <a:pt x="2323" y="3540"/>
                  </a:lnTo>
                  <a:lnTo>
                    <a:pt x="2407" y="3514"/>
                  </a:lnTo>
                  <a:lnTo>
                    <a:pt x="2489" y="3482"/>
                  </a:lnTo>
                  <a:lnTo>
                    <a:pt x="2570" y="3448"/>
                  </a:lnTo>
                  <a:lnTo>
                    <a:pt x="2649" y="3408"/>
                  </a:lnTo>
                  <a:lnTo>
                    <a:pt x="2728" y="3365"/>
                  </a:lnTo>
                  <a:lnTo>
                    <a:pt x="2804" y="3317"/>
                  </a:lnTo>
                  <a:lnTo>
                    <a:pt x="2878" y="3265"/>
                  </a:lnTo>
                  <a:lnTo>
                    <a:pt x="2950" y="3209"/>
                  </a:lnTo>
                  <a:lnTo>
                    <a:pt x="3020" y="3150"/>
                  </a:lnTo>
                  <a:lnTo>
                    <a:pt x="3087" y="3086"/>
                  </a:lnTo>
                  <a:lnTo>
                    <a:pt x="3151" y="3019"/>
                  </a:lnTo>
                  <a:lnTo>
                    <a:pt x="3211" y="2949"/>
                  </a:lnTo>
                  <a:lnTo>
                    <a:pt x="3267" y="2877"/>
                  </a:lnTo>
                  <a:lnTo>
                    <a:pt x="3319" y="2802"/>
                  </a:lnTo>
                  <a:lnTo>
                    <a:pt x="3366" y="2726"/>
                  </a:lnTo>
                  <a:lnTo>
                    <a:pt x="3410" y="2648"/>
                  </a:lnTo>
                  <a:lnTo>
                    <a:pt x="3450" y="2569"/>
                  </a:lnTo>
                  <a:lnTo>
                    <a:pt x="3484" y="2488"/>
                  </a:lnTo>
                  <a:lnTo>
                    <a:pt x="3516" y="2406"/>
                  </a:lnTo>
                  <a:lnTo>
                    <a:pt x="3542" y="2322"/>
                  </a:lnTo>
                  <a:lnTo>
                    <a:pt x="3565" y="2238"/>
                  </a:lnTo>
                  <a:lnTo>
                    <a:pt x="3584" y="2153"/>
                  </a:lnTo>
                  <a:lnTo>
                    <a:pt x="3598" y="2068"/>
                  </a:lnTo>
                  <a:lnTo>
                    <a:pt x="3609" y="1981"/>
                  </a:lnTo>
                  <a:lnTo>
                    <a:pt x="3615" y="1894"/>
                  </a:lnTo>
                  <a:lnTo>
                    <a:pt x="3617" y="1808"/>
                  </a:lnTo>
                  <a:lnTo>
                    <a:pt x="3615" y="1720"/>
                  </a:lnTo>
                  <a:lnTo>
                    <a:pt x="3609" y="1634"/>
                  </a:lnTo>
                  <a:lnTo>
                    <a:pt x="3598" y="1548"/>
                  </a:lnTo>
                  <a:lnTo>
                    <a:pt x="3584" y="1463"/>
                  </a:lnTo>
                  <a:lnTo>
                    <a:pt x="3565" y="1377"/>
                  </a:lnTo>
                  <a:lnTo>
                    <a:pt x="3542" y="1293"/>
                  </a:lnTo>
                  <a:lnTo>
                    <a:pt x="3516" y="1210"/>
                  </a:lnTo>
                  <a:lnTo>
                    <a:pt x="3484" y="1128"/>
                  </a:lnTo>
                  <a:lnTo>
                    <a:pt x="3450" y="1046"/>
                  </a:lnTo>
                  <a:lnTo>
                    <a:pt x="3410" y="967"/>
                  </a:lnTo>
                  <a:lnTo>
                    <a:pt x="3366" y="889"/>
                  </a:lnTo>
                  <a:lnTo>
                    <a:pt x="3319" y="813"/>
                  </a:lnTo>
                  <a:lnTo>
                    <a:pt x="3267" y="739"/>
                  </a:lnTo>
                  <a:lnTo>
                    <a:pt x="3211" y="667"/>
                  </a:lnTo>
                  <a:lnTo>
                    <a:pt x="3151" y="597"/>
                  </a:lnTo>
                  <a:lnTo>
                    <a:pt x="3087" y="530"/>
                  </a:lnTo>
                  <a:lnTo>
                    <a:pt x="3020" y="465"/>
                  </a:lnTo>
                  <a:lnTo>
                    <a:pt x="2950" y="405"/>
                  </a:lnTo>
                  <a:lnTo>
                    <a:pt x="2878" y="349"/>
                  </a:lnTo>
                  <a:lnTo>
                    <a:pt x="2804" y="297"/>
                  </a:lnTo>
                  <a:lnTo>
                    <a:pt x="2728" y="251"/>
                  </a:lnTo>
                  <a:lnTo>
                    <a:pt x="2649" y="207"/>
                  </a:lnTo>
                  <a:lnTo>
                    <a:pt x="2570" y="167"/>
                  </a:lnTo>
                  <a:lnTo>
                    <a:pt x="2489" y="132"/>
                  </a:lnTo>
                  <a:lnTo>
                    <a:pt x="2407" y="102"/>
                  </a:lnTo>
                  <a:lnTo>
                    <a:pt x="2323" y="74"/>
                  </a:lnTo>
                  <a:lnTo>
                    <a:pt x="2239" y="52"/>
                  </a:lnTo>
                  <a:lnTo>
                    <a:pt x="2154" y="33"/>
                  </a:lnTo>
                  <a:lnTo>
                    <a:pt x="2069" y="18"/>
                  </a:lnTo>
                  <a:lnTo>
                    <a:pt x="1982" y="8"/>
                  </a:lnTo>
                  <a:lnTo>
                    <a:pt x="1895" y="2"/>
                  </a:lnTo>
                  <a:lnTo>
                    <a:pt x="1809" y="0"/>
                  </a:lnTo>
                  <a:lnTo>
                    <a:pt x="1721" y="2"/>
                  </a:lnTo>
                  <a:lnTo>
                    <a:pt x="1635" y="8"/>
                  </a:lnTo>
                  <a:lnTo>
                    <a:pt x="1549" y="18"/>
                  </a:lnTo>
                  <a:lnTo>
                    <a:pt x="1463" y="33"/>
                  </a:lnTo>
                  <a:lnTo>
                    <a:pt x="1378" y="52"/>
                  </a:lnTo>
                  <a:lnTo>
                    <a:pt x="1294" y="74"/>
                  </a:lnTo>
                  <a:lnTo>
                    <a:pt x="1210" y="102"/>
                  </a:lnTo>
                  <a:lnTo>
                    <a:pt x="1128" y="132"/>
                  </a:lnTo>
                  <a:lnTo>
                    <a:pt x="1047" y="167"/>
                  </a:lnTo>
                  <a:lnTo>
                    <a:pt x="968" y="207"/>
                  </a:lnTo>
                  <a:lnTo>
                    <a:pt x="890" y="251"/>
                  </a:lnTo>
                  <a:lnTo>
                    <a:pt x="813" y="297"/>
                  </a:lnTo>
                  <a:lnTo>
                    <a:pt x="739" y="349"/>
                  </a:lnTo>
                  <a:lnTo>
                    <a:pt x="667" y="405"/>
                  </a:lnTo>
                  <a:lnTo>
                    <a:pt x="597" y="465"/>
                  </a:lnTo>
                  <a:lnTo>
                    <a:pt x="530" y="530"/>
                  </a:lnTo>
                  <a:lnTo>
                    <a:pt x="466" y="597"/>
                  </a:lnTo>
                  <a:lnTo>
                    <a:pt x="405" y="667"/>
                  </a:lnTo>
                  <a:lnTo>
                    <a:pt x="349" y="739"/>
                  </a:lnTo>
                  <a:lnTo>
                    <a:pt x="298" y="813"/>
                  </a:lnTo>
                  <a:lnTo>
                    <a:pt x="251" y="889"/>
                  </a:lnTo>
                  <a:lnTo>
                    <a:pt x="207" y="967"/>
                  </a:lnTo>
                  <a:lnTo>
                    <a:pt x="168" y="1046"/>
                  </a:lnTo>
                  <a:lnTo>
                    <a:pt x="132" y="1128"/>
                  </a:lnTo>
                  <a:lnTo>
                    <a:pt x="102" y="1210"/>
                  </a:lnTo>
                  <a:lnTo>
                    <a:pt x="74" y="1293"/>
                  </a:lnTo>
                  <a:lnTo>
                    <a:pt x="52" y="1377"/>
                  </a:lnTo>
                  <a:lnTo>
                    <a:pt x="34" y="1463"/>
                  </a:lnTo>
                  <a:lnTo>
                    <a:pt x="18" y="1548"/>
                  </a:lnTo>
                  <a:lnTo>
                    <a:pt x="8" y="1634"/>
                  </a:lnTo>
                  <a:lnTo>
                    <a:pt x="2" y="1720"/>
                  </a:lnTo>
                  <a:lnTo>
                    <a:pt x="0" y="1808"/>
                  </a:lnTo>
                  <a:lnTo>
                    <a:pt x="2" y="1894"/>
                  </a:lnTo>
                  <a:lnTo>
                    <a:pt x="8" y="1981"/>
                  </a:lnTo>
                  <a:lnTo>
                    <a:pt x="18" y="2068"/>
                  </a:lnTo>
                  <a:lnTo>
                    <a:pt x="34" y="2153"/>
                  </a:lnTo>
                  <a:lnTo>
                    <a:pt x="52" y="2238"/>
                  </a:lnTo>
                  <a:lnTo>
                    <a:pt x="74" y="2322"/>
                  </a:lnTo>
                  <a:lnTo>
                    <a:pt x="102" y="2406"/>
                  </a:lnTo>
                  <a:lnTo>
                    <a:pt x="132" y="2488"/>
                  </a:lnTo>
                  <a:lnTo>
                    <a:pt x="168" y="2569"/>
                  </a:lnTo>
                  <a:lnTo>
                    <a:pt x="207" y="2648"/>
                  </a:lnTo>
                  <a:lnTo>
                    <a:pt x="251" y="2726"/>
                  </a:lnTo>
                  <a:lnTo>
                    <a:pt x="298" y="2802"/>
                  </a:lnTo>
                  <a:lnTo>
                    <a:pt x="349" y="2877"/>
                  </a:lnTo>
                  <a:lnTo>
                    <a:pt x="405" y="2949"/>
                  </a:lnTo>
                  <a:lnTo>
                    <a:pt x="465" y="3019"/>
                  </a:lnTo>
                  <a:lnTo>
                    <a:pt x="530" y="308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FE23356-ACFD-912A-71D1-26102A94908B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C85B5E0-E5ED-0678-3D42-056CF00D818A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56DFE719-D9C5-93AB-35D0-9F6F178E147B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5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79E87A7C-1546-412B-3514-5540989CBD50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2F10365-0B6C-B133-7BAA-B91D7EAB170D}"/>
              </a:ext>
            </a:extLst>
          </p:cNvPr>
          <p:cNvSpPr txBox="1"/>
          <p:nvPr/>
        </p:nvSpPr>
        <p:spPr>
          <a:xfrm>
            <a:off x="4478596" y="201287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B388815-42A7-AEE0-15CD-161568E051CA}"/>
              </a:ext>
            </a:extLst>
          </p:cNvPr>
          <p:cNvSpPr txBox="1"/>
          <p:nvPr/>
        </p:nvSpPr>
        <p:spPr>
          <a:xfrm>
            <a:off x="7112530" y="2012875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C144F12-4C2D-4176-CCFD-5126D0015E30}"/>
              </a:ext>
            </a:extLst>
          </p:cNvPr>
          <p:cNvSpPr txBox="1"/>
          <p:nvPr/>
        </p:nvSpPr>
        <p:spPr>
          <a:xfrm>
            <a:off x="4478596" y="466202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BFF698-380F-29CC-3728-7C0CF5C309E1}"/>
              </a:ext>
            </a:extLst>
          </p:cNvPr>
          <p:cNvSpPr txBox="1"/>
          <p:nvPr/>
        </p:nvSpPr>
        <p:spPr>
          <a:xfrm>
            <a:off x="7112530" y="4662023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96EF747-064E-C59A-27C6-725E9F31DDCD}"/>
              </a:ext>
            </a:extLst>
          </p:cNvPr>
          <p:cNvGrpSpPr/>
          <p:nvPr/>
        </p:nvGrpSpPr>
        <p:grpSpPr>
          <a:xfrm>
            <a:off x="1554866" y="1990903"/>
            <a:ext cx="2732891" cy="776567"/>
            <a:chOff x="509498" y="1487204"/>
            <a:chExt cx="2732891" cy="776567"/>
          </a:xfrm>
        </p:grpSpPr>
        <p:sp>
          <p:nvSpPr>
            <p:cNvPr id="44" name="Rectangle 6">
              <a:extLst>
                <a:ext uri="{FF2B5EF4-FFF2-40B4-BE49-F238E27FC236}">
                  <a16:creationId xmlns:a16="http://schemas.microsoft.com/office/drawing/2014/main" id="{A2986685-91D5-1A0F-577A-43BC30DC2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98" y="1824355"/>
              <a:ext cx="2656611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119">
              <a:extLst>
                <a:ext uri="{FF2B5EF4-FFF2-40B4-BE49-F238E27FC236}">
                  <a16:creationId xmlns:a16="http://schemas.microsoft.com/office/drawing/2014/main" id="{CA000269-4ED1-7F1A-D172-0726DCE6EE7C}"/>
                </a:ext>
              </a:extLst>
            </p:cNvPr>
            <p:cNvSpPr txBox="1"/>
            <p:nvPr/>
          </p:nvSpPr>
          <p:spPr>
            <a:xfrm>
              <a:off x="132120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294E353-ED9B-5A6A-AC14-E2DBBB1BEA86}"/>
              </a:ext>
            </a:extLst>
          </p:cNvPr>
          <p:cNvGrpSpPr/>
          <p:nvPr/>
        </p:nvGrpSpPr>
        <p:grpSpPr>
          <a:xfrm>
            <a:off x="7876429" y="1990903"/>
            <a:ext cx="2760705" cy="776567"/>
            <a:chOff x="9000258" y="1487204"/>
            <a:chExt cx="2760705" cy="776567"/>
          </a:xfrm>
        </p:grpSpPr>
        <p:sp>
          <p:nvSpPr>
            <p:cNvPr id="47" name="Rectangle 6">
              <a:extLst>
                <a:ext uri="{FF2B5EF4-FFF2-40B4-BE49-F238E27FC236}">
                  <a16:creationId xmlns:a16="http://schemas.microsoft.com/office/drawing/2014/main" id="{0390706E-6DC6-2092-6C4F-E9FF442C8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119">
              <a:extLst>
                <a:ext uri="{FF2B5EF4-FFF2-40B4-BE49-F238E27FC236}">
                  <a16:creationId xmlns:a16="http://schemas.microsoft.com/office/drawing/2014/main" id="{7A3F09EF-1EFF-38B7-A3DF-454718D238A4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F0931A8-9061-956F-4DCD-97D77246C428}"/>
              </a:ext>
            </a:extLst>
          </p:cNvPr>
          <p:cNvGrpSpPr/>
          <p:nvPr/>
        </p:nvGrpSpPr>
        <p:grpSpPr>
          <a:xfrm>
            <a:off x="1554866" y="4739453"/>
            <a:ext cx="2732891" cy="776567"/>
            <a:chOff x="509498" y="1487204"/>
            <a:chExt cx="2732891" cy="776567"/>
          </a:xfrm>
        </p:grpSpPr>
        <p:sp>
          <p:nvSpPr>
            <p:cNvPr id="50" name="Rectangle 6">
              <a:extLst>
                <a:ext uri="{FF2B5EF4-FFF2-40B4-BE49-F238E27FC236}">
                  <a16:creationId xmlns:a16="http://schemas.microsoft.com/office/drawing/2014/main" id="{1ECFB382-28AA-2118-E7FC-0B90E578A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498" y="1824355"/>
              <a:ext cx="2656611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119">
              <a:extLst>
                <a:ext uri="{FF2B5EF4-FFF2-40B4-BE49-F238E27FC236}">
                  <a16:creationId xmlns:a16="http://schemas.microsoft.com/office/drawing/2014/main" id="{DA9B14A8-3EA5-A594-3B71-754077B12328}"/>
                </a:ext>
              </a:extLst>
            </p:cNvPr>
            <p:cNvSpPr txBox="1"/>
            <p:nvPr/>
          </p:nvSpPr>
          <p:spPr>
            <a:xfrm>
              <a:off x="1321203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C93A101-F551-D490-C338-FF62F7682C3C}"/>
              </a:ext>
            </a:extLst>
          </p:cNvPr>
          <p:cNvGrpSpPr/>
          <p:nvPr/>
        </p:nvGrpSpPr>
        <p:grpSpPr>
          <a:xfrm>
            <a:off x="7876429" y="4739453"/>
            <a:ext cx="2760705" cy="776567"/>
            <a:chOff x="9000258" y="1487204"/>
            <a:chExt cx="2760705" cy="776567"/>
          </a:xfrm>
        </p:grpSpPr>
        <p:sp>
          <p:nvSpPr>
            <p:cNvPr id="53" name="Rectangle 6">
              <a:extLst>
                <a:ext uri="{FF2B5EF4-FFF2-40B4-BE49-F238E27FC236}">
                  <a16:creationId xmlns:a16="http://schemas.microsoft.com/office/drawing/2014/main" id="{E8408B54-10AC-29D8-B483-6903898B2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690" y="1824355"/>
              <a:ext cx="2684273" cy="43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119">
              <a:extLst>
                <a:ext uri="{FF2B5EF4-FFF2-40B4-BE49-F238E27FC236}">
                  <a16:creationId xmlns:a16="http://schemas.microsoft.com/office/drawing/2014/main" id="{DA08A028-3265-D80F-83F2-0B7BB4B5EAC0}"/>
                </a:ext>
              </a:extLst>
            </p:cNvPr>
            <p:cNvSpPr txBox="1"/>
            <p:nvPr/>
          </p:nvSpPr>
          <p:spPr>
            <a:xfrm>
              <a:off x="9000258" y="1487204"/>
              <a:ext cx="192118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69110" y="1653540"/>
            <a:ext cx="4811395" cy="4140835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995805" y="2329234"/>
            <a:ext cx="22872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95805" y="2666419"/>
            <a:ext cx="4418330" cy="76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995805" y="3733800"/>
            <a:ext cx="426783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" dist="254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1D89E23E-E141-D4C4-ECB9-43D80116C534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E907BDB-62F4-2855-A7AC-C21CA9F87B83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15" name="菱形 14">
              <a:extLst>
                <a:ext uri="{FF2B5EF4-FFF2-40B4-BE49-F238E27FC236}">
                  <a16:creationId xmlns:a16="http://schemas.microsoft.com/office/drawing/2014/main" id="{0EA92363-2218-8EED-1B2A-5E9BEC842294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AA6B91D2-DAA0-AB5B-9FF8-126DF4117D8A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7" name="TextBox 76">
            <a:extLst>
              <a:ext uri="{FF2B5EF4-FFF2-40B4-BE49-F238E27FC236}">
                <a16:creationId xmlns:a16="http://schemas.microsoft.com/office/drawing/2014/main" id="{908AB01B-6F0B-0969-9289-E790CFD7A85F}"/>
              </a:ext>
            </a:extLst>
          </p:cNvPr>
          <p:cNvSpPr txBox="1"/>
          <p:nvPr/>
        </p:nvSpPr>
        <p:spPr>
          <a:xfrm>
            <a:off x="1995805" y="4061804"/>
            <a:ext cx="22872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6019FB1-0599-EB2C-6E05-40A36B7BE39E}"/>
              </a:ext>
            </a:extLst>
          </p:cNvPr>
          <p:cNvSpPr txBox="1"/>
          <p:nvPr/>
        </p:nvSpPr>
        <p:spPr>
          <a:xfrm>
            <a:off x="1995805" y="4398989"/>
            <a:ext cx="4418330" cy="76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2016BD-E7C5-B36E-1488-2ED833881A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3641" y="581288"/>
            <a:ext cx="5544134" cy="5544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2051218" y="2285608"/>
            <a:ext cx="771557" cy="771557"/>
          </a:xfrm>
          <a:custGeom>
            <a:avLst/>
            <a:gdLst>
              <a:gd name="T0" fmla="*/ 0 w 260"/>
              <a:gd name="T1" fmla="*/ 130 h 259"/>
              <a:gd name="T2" fmla="*/ 260 w 260"/>
              <a:gd name="T3" fmla="*/ 130 h 259"/>
              <a:gd name="T4" fmla="*/ 130 w 260"/>
              <a:gd name="T5" fmla="*/ 32 h 259"/>
              <a:gd name="T6" fmla="*/ 130 w 260"/>
              <a:gd name="T7" fmla="*/ 227 h 259"/>
              <a:gd name="T8" fmla="*/ 130 w 260"/>
              <a:gd name="T9" fmla="*/ 32 h 259"/>
              <a:gd name="T10" fmla="*/ 175 w 260"/>
              <a:gd name="T11" fmla="*/ 190 h 259"/>
              <a:gd name="T12" fmla="*/ 161 w 260"/>
              <a:gd name="T13" fmla="*/ 198 h 259"/>
              <a:gd name="T14" fmla="*/ 150 w 260"/>
              <a:gd name="T15" fmla="*/ 198 h 259"/>
              <a:gd name="T16" fmla="*/ 147 w 260"/>
              <a:gd name="T17" fmla="*/ 179 h 259"/>
              <a:gd name="T18" fmla="*/ 136 w 260"/>
              <a:gd name="T19" fmla="*/ 171 h 259"/>
              <a:gd name="T20" fmla="*/ 128 w 260"/>
              <a:gd name="T21" fmla="*/ 157 h 259"/>
              <a:gd name="T22" fmla="*/ 130 w 260"/>
              <a:gd name="T23" fmla="*/ 129 h 259"/>
              <a:gd name="T24" fmla="*/ 138 w 260"/>
              <a:gd name="T25" fmla="*/ 122 h 259"/>
              <a:gd name="T26" fmla="*/ 152 w 260"/>
              <a:gd name="T27" fmla="*/ 123 h 259"/>
              <a:gd name="T28" fmla="*/ 162 w 260"/>
              <a:gd name="T29" fmla="*/ 129 h 259"/>
              <a:gd name="T30" fmla="*/ 174 w 260"/>
              <a:gd name="T31" fmla="*/ 142 h 259"/>
              <a:gd name="T32" fmla="*/ 186 w 260"/>
              <a:gd name="T33" fmla="*/ 144 h 259"/>
              <a:gd name="T34" fmla="*/ 193 w 260"/>
              <a:gd name="T35" fmla="*/ 155 h 259"/>
              <a:gd name="T36" fmla="*/ 195 w 260"/>
              <a:gd name="T37" fmla="*/ 165 h 259"/>
              <a:gd name="T38" fmla="*/ 177 w 260"/>
              <a:gd name="T39" fmla="*/ 188 h 259"/>
              <a:gd name="T40" fmla="*/ 143 w 260"/>
              <a:gd name="T41" fmla="*/ 77 h 259"/>
              <a:gd name="T42" fmla="*/ 136 w 260"/>
              <a:gd name="T43" fmla="*/ 88 h 259"/>
              <a:gd name="T44" fmla="*/ 114 w 260"/>
              <a:gd name="T45" fmla="*/ 91 h 259"/>
              <a:gd name="T46" fmla="*/ 111 w 260"/>
              <a:gd name="T47" fmla="*/ 101 h 259"/>
              <a:gd name="T48" fmla="*/ 112 w 260"/>
              <a:gd name="T49" fmla="*/ 110 h 259"/>
              <a:gd name="T50" fmla="*/ 114 w 260"/>
              <a:gd name="T51" fmla="*/ 122 h 259"/>
              <a:gd name="T52" fmla="*/ 98 w 260"/>
              <a:gd name="T53" fmla="*/ 112 h 259"/>
              <a:gd name="T54" fmla="*/ 86 w 260"/>
              <a:gd name="T55" fmla="*/ 107 h 259"/>
              <a:gd name="T56" fmla="*/ 81 w 260"/>
              <a:gd name="T57" fmla="*/ 100 h 259"/>
              <a:gd name="T58" fmla="*/ 79 w 260"/>
              <a:gd name="T59" fmla="*/ 90 h 259"/>
              <a:gd name="T60" fmla="*/ 73 w 260"/>
              <a:gd name="T61" fmla="*/ 81 h 259"/>
              <a:gd name="T62" fmla="*/ 128 w 260"/>
              <a:gd name="T63" fmla="*/ 56 h 259"/>
              <a:gd name="T64" fmla="*/ 161 w 260"/>
              <a:gd name="T65" fmla="*/ 66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0" h="259">
                <a:moveTo>
                  <a:pt x="130" y="259"/>
                </a:moveTo>
                <a:cubicBezTo>
                  <a:pt x="58" y="259"/>
                  <a:pt x="0" y="201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60" y="58"/>
                  <a:pt x="260" y="130"/>
                </a:cubicBezTo>
                <a:cubicBezTo>
                  <a:pt x="260" y="201"/>
                  <a:pt x="201" y="259"/>
                  <a:pt x="130" y="259"/>
                </a:cubicBezTo>
                <a:close/>
                <a:moveTo>
                  <a:pt x="130" y="32"/>
                </a:moveTo>
                <a:cubicBezTo>
                  <a:pt x="76" y="32"/>
                  <a:pt x="32" y="76"/>
                  <a:pt x="32" y="130"/>
                </a:cubicBezTo>
                <a:cubicBezTo>
                  <a:pt x="32" y="183"/>
                  <a:pt x="76" y="227"/>
                  <a:pt x="130" y="227"/>
                </a:cubicBezTo>
                <a:cubicBezTo>
                  <a:pt x="183" y="227"/>
                  <a:pt x="227" y="183"/>
                  <a:pt x="227" y="130"/>
                </a:cubicBezTo>
                <a:cubicBezTo>
                  <a:pt x="227" y="76"/>
                  <a:pt x="183" y="32"/>
                  <a:pt x="130" y="32"/>
                </a:cubicBezTo>
                <a:close/>
                <a:moveTo>
                  <a:pt x="177" y="188"/>
                </a:moveTo>
                <a:cubicBezTo>
                  <a:pt x="175" y="190"/>
                  <a:pt x="175" y="190"/>
                  <a:pt x="175" y="190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61" y="198"/>
                  <a:pt x="161" y="198"/>
                  <a:pt x="161" y="198"/>
                </a:cubicBezTo>
                <a:cubicBezTo>
                  <a:pt x="158" y="200"/>
                  <a:pt x="154" y="201"/>
                  <a:pt x="150" y="203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0"/>
                  <a:pt x="147" y="179"/>
                </a:cubicBezTo>
                <a:cubicBezTo>
                  <a:pt x="146" y="177"/>
                  <a:pt x="144" y="175"/>
                  <a:pt x="141" y="174"/>
                </a:cubicBezTo>
                <a:cubicBezTo>
                  <a:pt x="139" y="173"/>
                  <a:pt x="137" y="173"/>
                  <a:pt x="136" y="171"/>
                </a:cubicBezTo>
                <a:cubicBezTo>
                  <a:pt x="134" y="169"/>
                  <a:pt x="133" y="166"/>
                  <a:pt x="132" y="164"/>
                </a:cubicBezTo>
                <a:cubicBezTo>
                  <a:pt x="130" y="161"/>
                  <a:pt x="128" y="158"/>
                  <a:pt x="128" y="157"/>
                </a:cubicBezTo>
                <a:cubicBezTo>
                  <a:pt x="128" y="156"/>
                  <a:pt x="128" y="142"/>
                  <a:pt x="128" y="142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2" y="129"/>
                  <a:pt x="162" y="129"/>
                  <a:pt x="162" y="12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3" y="155"/>
                  <a:pt x="193" y="155"/>
                  <a:pt x="193" y="155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89" y="176"/>
                  <a:pt x="184" y="183"/>
                  <a:pt x="177" y="188"/>
                </a:cubicBezTo>
                <a:close/>
                <a:moveTo>
                  <a:pt x="151" y="73"/>
                </a:moveTo>
                <a:cubicBezTo>
                  <a:pt x="143" y="77"/>
                  <a:pt x="143" y="77"/>
                  <a:pt x="143" y="77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8" y="118"/>
                  <a:pt x="114" y="122"/>
                </a:cubicBezTo>
                <a:cubicBezTo>
                  <a:pt x="114" y="122"/>
                  <a:pt x="109" y="122"/>
                  <a:pt x="108" y="120"/>
                </a:cubicBezTo>
                <a:cubicBezTo>
                  <a:pt x="107" y="118"/>
                  <a:pt x="99" y="114"/>
                  <a:pt x="98" y="112"/>
                </a:cubicBezTo>
                <a:cubicBezTo>
                  <a:pt x="96" y="111"/>
                  <a:pt x="92" y="110"/>
                  <a:pt x="92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4"/>
                  <a:pt x="81" y="94"/>
                  <a:pt x="81" y="94"/>
                </a:cubicBezTo>
                <a:cubicBezTo>
                  <a:pt x="79" y="90"/>
                  <a:pt x="79" y="90"/>
                  <a:pt x="79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1"/>
                  <a:pt x="73" y="81"/>
                  <a:pt x="73" y="81"/>
                </a:cubicBezTo>
                <a:cubicBezTo>
                  <a:pt x="74" y="78"/>
                  <a:pt x="74" y="78"/>
                  <a:pt x="74" y="78"/>
                </a:cubicBezTo>
                <a:cubicBezTo>
                  <a:pt x="87" y="65"/>
                  <a:pt x="107" y="56"/>
                  <a:pt x="128" y="56"/>
                </a:cubicBezTo>
                <a:cubicBezTo>
                  <a:pt x="140" y="56"/>
                  <a:pt x="151" y="59"/>
                  <a:pt x="161" y="64"/>
                </a:cubicBezTo>
                <a:cubicBezTo>
                  <a:pt x="161" y="66"/>
                  <a:pt x="161" y="66"/>
                  <a:pt x="161" y="66"/>
                </a:cubicBezTo>
                <a:lnTo>
                  <a:pt x="151" y="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cs typeface="+mn-ea"/>
              <a:sym typeface="+mn-lt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548222" y="2263319"/>
            <a:ext cx="630342" cy="841138"/>
            <a:chOff x="5410411" y="1735157"/>
            <a:chExt cx="342689" cy="45729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" name="Freeform 23@|5FFC:0|FBC:0|LFC:0|LBC:16777215"/>
            <p:cNvSpPr>
              <a:spLocks noEditPoints="1"/>
            </p:cNvSpPr>
            <p:nvPr/>
          </p:nvSpPr>
          <p:spPr bwMode="auto">
            <a:xfrm>
              <a:off x="5410411" y="1735157"/>
              <a:ext cx="342689" cy="342689"/>
            </a:xfrm>
            <a:custGeom>
              <a:avLst/>
              <a:gdLst>
                <a:gd name="T0" fmla="*/ 115 w 212"/>
                <a:gd name="T1" fmla="*/ 0 h 212"/>
                <a:gd name="T2" fmla="*/ 97 w 212"/>
                <a:gd name="T3" fmla="*/ 0 h 212"/>
                <a:gd name="T4" fmla="*/ 0 w 212"/>
                <a:gd name="T5" fmla="*/ 97 h 212"/>
                <a:gd name="T6" fmla="*/ 53 w 212"/>
                <a:gd name="T7" fmla="*/ 184 h 212"/>
                <a:gd name="T8" fmla="*/ 53 w 212"/>
                <a:gd name="T9" fmla="*/ 195 h 212"/>
                <a:gd name="T10" fmla="*/ 71 w 212"/>
                <a:gd name="T11" fmla="*/ 212 h 212"/>
                <a:gd name="T12" fmla="*/ 142 w 212"/>
                <a:gd name="T13" fmla="*/ 212 h 212"/>
                <a:gd name="T14" fmla="*/ 159 w 212"/>
                <a:gd name="T15" fmla="*/ 195 h 212"/>
                <a:gd name="T16" fmla="*/ 159 w 212"/>
                <a:gd name="T17" fmla="*/ 184 h 212"/>
                <a:gd name="T18" fmla="*/ 212 w 212"/>
                <a:gd name="T19" fmla="*/ 97 h 212"/>
                <a:gd name="T20" fmla="*/ 115 w 212"/>
                <a:gd name="T21" fmla="*/ 0 h 212"/>
                <a:gd name="T22" fmla="*/ 124 w 212"/>
                <a:gd name="T23" fmla="*/ 159 h 212"/>
                <a:gd name="T24" fmla="*/ 124 w 212"/>
                <a:gd name="T25" fmla="*/ 177 h 212"/>
                <a:gd name="T26" fmla="*/ 88 w 212"/>
                <a:gd name="T27" fmla="*/ 177 h 212"/>
                <a:gd name="T28" fmla="*/ 88 w 212"/>
                <a:gd name="T29" fmla="*/ 159 h 212"/>
                <a:gd name="T30" fmla="*/ 35 w 212"/>
                <a:gd name="T31" fmla="*/ 97 h 212"/>
                <a:gd name="T32" fmla="*/ 97 w 212"/>
                <a:gd name="T33" fmla="*/ 36 h 212"/>
                <a:gd name="T34" fmla="*/ 115 w 212"/>
                <a:gd name="T35" fmla="*/ 36 h 212"/>
                <a:gd name="T36" fmla="*/ 177 w 212"/>
                <a:gd name="T37" fmla="*/ 97 h 212"/>
                <a:gd name="T38" fmla="*/ 124 w 212"/>
                <a:gd name="T39" fmla="*/ 15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12">
                  <a:moveTo>
                    <a:pt x="11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35"/>
                    <a:pt x="22" y="168"/>
                    <a:pt x="53" y="184"/>
                  </a:cubicBezTo>
                  <a:cubicBezTo>
                    <a:pt x="53" y="195"/>
                    <a:pt x="53" y="195"/>
                    <a:pt x="53" y="195"/>
                  </a:cubicBezTo>
                  <a:cubicBezTo>
                    <a:pt x="53" y="204"/>
                    <a:pt x="61" y="212"/>
                    <a:pt x="71" y="212"/>
                  </a:cubicBezTo>
                  <a:cubicBezTo>
                    <a:pt x="142" y="212"/>
                    <a:pt x="142" y="212"/>
                    <a:pt x="142" y="212"/>
                  </a:cubicBezTo>
                  <a:cubicBezTo>
                    <a:pt x="151" y="212"/>
                    <a:pt x="159" y="204"/>
                    <a:pt x="159" y="195"/>
                  </a:cubicBezTo>
                  <a:cubicBezTo>
                    <a:pt x="159" y="184"/>
                    <a:pt x="159" y="184"/>
                    <a:pt x="159" y="184"/>
                  </a:cubicBezTo>
                  <a:cubicBezTo>
                    <a:pt x="191" y="168"/>
                    <a:pt x="212" y="135"/>
                    <a:pt x="212" y="97"/>
                  </a:cubicBezTo>
                  <a:cubicBezTo>
                    <a:pt x="212" y="44"/>
                    <a:pt x="169" y="0"/>
                    <a:pt x="115" y="0"/>
                  </a:cubicBezTo>
                  <a:close/>
                  <a:moveTo>
                    <a:pt x="124" y="159"/>
                  </a:moveTo>
                  <a:cubicBezTo>
                    <a:pt x="124" y="177"/>
                    <a:pt x="124" y="177"/>
                    <a:pt x="124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58" y="154"/>
                    <a:pt x="35" y="129"/>
                    <a:pt x="35" y="97"/>
                  </a:cubicBezTo>
                  <a:cubicBezTo>
                    <a:pt x="35" y="63"/>
                    <a:pt x="63" y="36"/>
                    <a:pt x="97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49" y="36"/>
                    <a:pt x="177" y="63"/>
                    <a:pt x="177" y="97"/>
                  </a:cubicBezTo>
                  <a:cubicBezTo>
                    <a:pt x="177" y="129"/>
                    <a:pt x="154" y="154"/>
                    <a:pt x="12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cs typeface="+mn-ea"/>
                <a:sym typeface="+mn-lt"/>
              </a:endParaRPr>
            </a:p>
          </p:txBody>
        </p:sp>
        <p:sp>
          <p:nvSpPr>
            <p:cNvPr id="10" name="Freeform 24@|5FFC:0|FBC:0|LFC:0|LBC:16777215"/>
            <p:cNvSpPr/>
            <p:nvPr/>
          </p:nvSpPr>
          <p:spPr bwMode="auto">
            <a:xfrm>
              <a:off x="5525012" y="2106774"/>
              <a:ext cx="114601" cy="28928"/>
            </a:xfrm>
            <a:custGeom>
              <a:avLst/>
              <a:gdLst>
                <a:gd name="T0" fmla="*/ 9 w 71"/>
                <a:gd name="T1" fmla="*/ 0 h 18"/>
                <a:gd name="T2" fmla="*/ 62 w 71"/>
                <a:gd name="T3" fmla="*/ 0 h 18"/>
                <a:gd name="T4" fmla="*/ 71 w 71"/>
                <a:gd name="T5" fmla="*/ 9 h 18"/>
                <a:gd name="T6" fmla="*/ 62 w 71"/>
                <a:gd name="T7" fmla="*/ 18 h 18"/>
                <a:gd name="T8" fmla="*/ 9 w 71"/>
                <a:gd name="T9" fmla="*/ 18 h 18"/>
                <a:gd name="T10" fmla="*/ 0 w 71"/>
                <a:gd name="T11" fmla="*/ 9 h 18"/>
                <a:gd name="T12" fmla="*/ 9 w 7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8">
                  <a:moveTo>
                    <a:pt x="9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7" y="0"/>
                    <a:pt x="71" y="4"/>
                    <a:pt x="71" y="9"/>
                  </a:cubicBezTo>
                  <a:cubicBezTo>
                    <a:pt x="71" y="14"/>
                    <a:pt x="67" y="18"/>
                    <a:pt x="62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cs typeface="+mn-ea"/>
                <a:sym typeface="+mn-lt"/>
              </a:endParaRPr>
            </a:p>
          </p:txBody>
        </p:sp>
        <p:sp>
          <p:nvSpPr>
            <p:cNvPr id="3" name="Freeform 25@|5FFC:0|FBC:0|LFC:0|LBC:16777215"/>
            <p:cNvSpPr/>
            <p:nvPr/>
          </p:nvSpPr>
          <p:spPr bwMode="auto">
            <a:xfrm>
              <a:off x="5551715" y="2163519"/>
              <a:ext cx="58970" cy="28928"/>
            </a:xfrm>
            <a:custGeom>
              <a:avLst/>
              <a:gdLst>
                <a:gd name="T0" fmla="*/ 9 w 36"/>
                <a:gd name="T1" fmla="*/ 0 h 18"/>
                <a:gd name="T2" fmla="*/ 27 w 36"/>
                <a:gd name="T3" fmla="*/ 0 h 18"/>
                <a:gd name="T4" fmla="*/ 36 w 36"/>
                <a:gd name="T5" fmla="*/ 9 h 18"/>
                <a:gd name="T6" fmla="*/ 27 w 36"/>
                <a:gd name="T7" fmla="*/ 18 h 18"/>
                <a:gd name="T8" fmla="*/ 9 w 36"/>
                <a:gd name="T9" fmla="*/ 18 h 18"/>
                <a:gd name="T10" fmla="*/ 0 w 36"/>
                <a:gd name="T11" fmla="*/ 9 h 18"/>
                <a:gd name="T12" fmla="*/ 9 w 3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2" y="0"/>
                    <a:pt x="36" y="4"/>
                    <a:pt x="36" y="9"/>
                  </a:cubicBezTo>
                  <a:cubicBezTo>
                    <a:pt x="36" y="14"/>
                    <a:pt x="32" y="18"/>
                    <a:pt x="27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pl-PL" sz="2400">
                <a:cs typeface="+mn-ea"/>
                <a:sym typeface="+mn-lt"/>
              </a:endParaRPr>
            </a:p>
          </p:txBody>
        </p:sp>
      </p:grp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6975726" y="2300957"/>
            <a:ext cx="740857" cy="740857"/>
          </a:xfrm>
          <a:custGeom>
            <a:avLst/>
            <a:gdLst>
              <a:gd name="T0" fmla="*/ 125 w 249"/>
              <a:gd name="T1" fmla="*/ 249 h 249"/>
              <a:gd name="T2" fmla="*/ 0 w 249"/>
              <a:gd name="T3" fmla="*/ 125 h 249"/>
              <a:gd name="T4" fmla="*/ 125 w 249"/>
              <a:gd name="T5" fmla="*/ 0 h 249"/>
              <a:gd name="T6" fmla="*/ 249 w 249"/>
              <a:gd name="T7" fmla="*/ 125 h 249"/>
              <a:gd name="T8" fmla="*/ 125 w 249"/>
              <a:gd name="T9" fmla="*/ 249 h 249"/>
              <a:gd name="T10" fmla="*/ 125 w 249"/>
              <a:gd name="T11" fmla="*/ 31 h 249"/>
              <a:gd name="T12" fmla="*/ 31 w 249"/>
              <a:gd name="T13" fmla="*/ 125 h 249"/>
              <a:gd name="T14" fmla="*/ 125 w 249"/>
              <a:gd name="T15" fmla="*/ 218 h 249"/>
              <a:gd name="T16" fmla="*/ 218 w 249"/>
              <a:gd name="T17" fmla="*/ 125 h 249"/>
              <a:gd name="T18" fmla="*/ 125 w 249"/>
              <a:gd name="T19" fmla="*/ 31 h 249"/>
              <a:gd name="T20" fmla="*/ 93 w 249"/>
              <a:gd name="T21" fmla="*/ 78 h 249"/>
              <a:gd name="T22" fmla="*/ 171 w 249"/>
              <a:gd name="T23" fmla="*/ 125 h 249"/>
              <a:gd name="T24" fmla="*/ 93 w 249"/>
              <a:gd name="T25" fmla="*/ 171 h 249"/>
              <a:gd name="T26" fmla="*/ 93 w 249"/>
              <a:gd name="T27" fmla="*/ 7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cs typeface="+mn-ea"/>
              <a:sym typeface="+mn-lt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>
            <a:off x="9514769" y="2267411"/>
            <a:ext cx="628296" cy="837046"/>
          </a:xfrm>
          <a:custGeom>
            <a:avLst/>
            <a:gdLst>
              <a:gd name="T0" fmla="*/ 106 w 211"/>
              <a:gd name="T1" fmla="*/ 0 h 281"/>
              <a:gd name="T2" fmla="*/ 0 w 211"/>
              <a:gd name="T3" fmla="*/ 105 h 281"/>
              <a:gd name="T4" fmla="*/ 106 w 211"/>
              <a:gd name="T5" fmla="*/ 281 h 281"/>
              <a:gd name="T6" fmla="*/ 211 w 211"/>
              <a:gd name="T7" fmla="*/ 105 h 281"/>
              <a:gd name="T8" fmla="*/ 106 w 211"/>
              <a:gd name="T9" fmla="*/ 0 h 281"/>
              <a:gd name="T10" fmla="*/ 106 w 211"/>
              <a:gd name="T11" fmla="*/ 176 h 281"/>
              <a:gd name="T12" fmla="*/ 35 w 211"/>
              <a:gd name="T13" fmla="*/ 105 h 281"/>
              <a:gd name="T14" fmla="*/ 106 w 211"/>
              <a:gd name="T15" fmla="*/ 35 h 281"/>
              <a:gd name="T16" fmla="*/ 176 w 211"/>
              <a:gd name="T17" fmla="*/ 105 h 281"/>
              <a:gd name="T18" fmla="*/ 106 w 211"/>
              <a:gd name="T19" fmla="*/ 176 h 281"/>
              <a:gd name="T20" fmla="*/ 106 w 211"/>
              <a:gd name="T21" fmla="*/ 70 h 281"/>
              <a:gd name="T22" fmla="*/ 70 w 211"/>
              <a:gd name="T23" fmla="*/ 105 h 281"/>
              <a:gd name="T24" fmla="*/ 106 w 211"/>
              <a:gd name="T25" fmla="*/ 141 h 281"/>
              <a:gd name="T26" fmla="*/ 141 w 211"/>
              <a:gd name="T27" fmla="*/ 105 h 281"/>
              <a:gd name="T28" fmla="*/ 106 w 211"/>
              <a:gd name="T29" fmla="*/ 7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70BCA73-2331-905B-55D3-54A8992C692D}"/>
              </a:ext>
            </a:extLst>
          </p:cNvPr>
          <p:cNvSpPr txBox="1"/>
          <p:nvPr/>
        </p:nvSpPr>
        <p:spPr>
          <a:xfrm>
            <a:off x="1194805" y="423949"/>
            <a:ext cx="3863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ea"/>
                <a:cs typeface="+mn-ea"/>
                <a:sym typeface="+mn-lt"/>
              </a:rPr>
              <a:t>单击此处添加标题文本</a:t>
            </a:r>
            <a:endParaRPr lang="zh-CN" altLang="en-US" sz="2800" b="1" dirty="0">
              <a:solidFill>
                <a:schemeClr val="tx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EF85BE2-917A-FD2D-7E59-7872C75FFA12}"/>
              </a:ext>
            </a:extLst>
          </p:cNvPr>
          <p:cNvGrpSpPr/>
          <p:nvPr/>
        </p:nvGrpSpPr>
        <p:grpSpPr>
          <a:xfrm>
            <a:off x="259501" y="253938"/>
            <a:ext cx="863243" cy="863243"/>
            <a:chOff x="693174" y="27834"/>
            <a:chExt cx="2282056" cy="2282056"/>
          </a:xfrm>
        </p:grpSpPr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1E9026CF-FB7B-5874-B324-76A0ABB028B8}"/>
                </a:ext>
              </a:extLst>
            </p:cNvPr>
            <p:cNvSpPr/>
            <p:nvPr/>
          </p:nvSpPr>
          <p:spPr>
            <a:xfrm>
              <a:off x="693174" y="27834"/>
              <a:ext cx="2282056" cy="2282056"/>
            </a:xfrm>
            <a:prstGeom prst="diamond">
              <a:avLst/>
            </a:prstGeom>
            <a:blipFill dpi="0" rotWithShape="1">
              <a:blip r:embed="rId3" cstate="screen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仓耳周珂正大榜书" panose="02020400000000000000" pitchFamily="18" charset="-122"/>
                  <a:ea typeface="仓耳周珂正大榜书" panose="02020400000000000000" pitchFamily="18" charset="-122"/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0D24F0ED-5888-CB01-41B5-D4E201E38268}"/>
                </a:ext>
              </a:extLst>
            </p:cNvPr>
            <p:cNvSpPr/>
            <p:nvPr/>
          </p:nvSpPr>
          <p:spPr>
            <a:xfrm>
              <a:off x="883674" y="218334"/>
              <a:ext cx="1901056" cy="190105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1CEA97B-8EBE-D5EF-60D9-A61BC92FA244}"/>
              </a:ext>
            </a:extLst>
          </p:cNvPr>
          <p:cNvGrpSpPr/>
          <p:nvPr/>
        </p:nvGrpSpPr>
        <p:grpSpPr>
          <a:xfrm>
            <a:off x="1256477" y="1527858"/>
            <a:ext cx="9696595" cy="4409955"/>
            <a:chOff x="1194805" y="1527858"/>
            <a:chExt cx="9696595" cy="440995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E8773790-3F06-445A-371E-5065B648F31D}"/>
                </a:ext>
              </a:extLst>
            </p:cNvPr>
            <p:cNvSpPr/>
            <p:nvPr/>
          </p:nvSpPr>
          <p:spPr>
            <a:xfrm>
              <a:off x="1194805" y="1527858"/>
              <a:ext cx="2248309" cy="4409955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51B65E23-607F-6F46-411F-3D2E96685325}"/>
                </a:ext>
              </a:extLst>
            </p:cNvPr>
            <p:cNvSpPr/>
            <p:nvPr/>
          </p:nvSpPr>
          <p:spPr>
            <a:xfrm>
              <a:off x="3677567" y="1527858"/>
              <a:ext cx="2248309" cy="4409955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5149F6FC-FC78-C212-224C-A08BF2E08AAE}"/>
                </a:ext>
              </a:extLst>
            </p:cNvPr>
            <p:cNvSpPr/>
            <p:nvPr/>
          </p:nvSpPr>
          <p:spPr>
            <a:xfrm>
              <a:off x="6160329" y="1527858"/>
              <a:ext cx="2248309" cy="4409955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24D94C13-DAA8-036D-01E5-AA2F71A71911}"/>
                </a:ext>
              </a:extLst>
            </p:cNvPr>
            <p:cNvSpPr/>
            <p:nvPr/>
          </p:nvSpPr>
          <p:spPr>
            <a:xfrm>
              <a:off x="8643091" y="1527858"/>
              <a:ext cx="2248309" cy="4409955"/>
            </a:xfrm>
            <a:prstGeom prst="round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8B089BC-DD35-6E8D-98A7-7F2FADF8B7A7}"/>
              </a:ext>
            </a:extLst>
          </p:cNvPr>
          <p:cNvGrpSpPr/>
          <p:nvPr/>
        </p:nvGrpSpPr>
        <p:grpSpPr>
          <a:xfrm>
            <a:off x="1476403" y="3418017"/>
            <a:ext cx="1921186" cy="1439252"/>
            <a:chOff x="1476403" y="3418017"/>
            <a:chExt cx="1921186" cy="143925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7E2460B-6707-BA42-70ED-E3145D895D71}"/>
                </a:ext>
              </a:extLst>
            </p:cNvPr>
            <p:cNvGrpSpPr/>
            <p:nvPr/>
          </p:nvGrpSpPr>
          <p:grpSpPr>
            <a:xfrm>
              <a:off x="1476403" y="3619037"/>
              <a:ext cx="1921186" cy="1238232"/>
              <a:chOff x="9000258" y="1487204"/>
              <a:chExt cx="1921186" cy="1238232"/>
            </a:xfrm>
          </p:grpSpPr>
          <p:sp>
            <p:nvSpPr>
              <p:cNvPr id="27" name="Rectangle 6">
                <a:extLst>
                  <a:ext uri="{FF2B5EF4-FFF2-40B4-BE49-F238E27FC236}">
                    <a16:creationId xmlns:a16="http://schemas.microsoft.com/office/drawing/2014/main" id="{8785BFA1-1186-47D9-6FA7-7FE9A0B1D0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2684" y="1824355"/>
                <a:ext cx="1376334" cy="90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119">
                <a:extLst>
                  <a:ext uri="{FF2B5EF4-FFF2-40B4-BE49-F238E27FC236}">
                    <a16:creationId xmlns:a16="http://schemas.microsoft.com/office/drawing/2014/main" id="{A451F85A-3FFF-2C1F-C6BF-74AAC9AB66F4}"/>
                  </a:ext>
                </a:extLst>
              </p:cNvPr>
              <p:cNvSpPr txBox="1"/>
              <p:nvPr/>
            </p:nvSpPr>
            <p:spPr>
              <a:xfrm>
                <a:off x="900025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41" name="Straight Connector 26">
              <a:extLst>
                <a:ext uri="{FF2B5EF4-FFF2-40B4-BE49-F238E27FC236}">
                  <a16:creationId xmlns:a16="http://schemas.microsoft.com/office/drawing/2014/main" id="{934140E6-2542-543F-D93B-9D24A13108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8365" y="3418017"/>
              <a:ext cx="116375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030F54C-07AD-6A87-09D8-0300CB9175F8}"/>
              </a:ext>
            </a:extLst>
          </p:cNvPr>
          <p:cNvGrpSpPr/>
          <p:nvPr/>
        </p:nvGrpSpPr>
        <p:grpSpPr>
          <a:xfrm>
            <a:off x="3901778" y="3418017"/>
            <a:ext cx="1921186" cy="1439252"/>
            <a:chOff x="1476403" y="3418017"/>
            <a:chExt cx="1921186" cy="143925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409960E-DC38-DA96-8A07-ECD50F65C029}"/>
                </a:ext>
              </a:extLst>
            </p:cNvPr>
            <p:cNvGrpSpPr/>
            <p:nvPr/>
          </p:nvGrpSpPr>
          <p:grpSpPr>
            <a:xfrm>
              <a:off x="1476403" y="3619037"/>
              <a:ext cx="1921186" cy="1238232"/>
              <a:chOff x="9000258" y="1487204"/>
              <a:chExt cx="1921186" cy="1238232"/>
            </a:xfrm>
          </p:grpSpPr>
          <p:sp>
            <p:nvSpPr>
              <p:cNvPr id="46" name="Rectangle 6">
                <a:extLst>
                  <a:ext uri="{FF2B5EF4-FFF2-40B4-BE49-F238E27FC236}">
                    <a16:creationId xmlns:a16="http://schemas.microsoft.com/office/drawing/2014/main" id="{78302BB1-2B2C-23B8-03A9-15269FC61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2684" y="1824355"/>
                <a:ext cx="1376334" cy="90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文本框 119">
                <a:extLst>
                  <a:ext uri="{FF2B5EF4-FFF2-40B4-BE49-F238E27FC236}">
                    <a16:creationId xmlns:a16="http://schemas.microsoft.com/office/drawing/2014/main" id="{503F2BA7-9FE0-D1CD-8D93-DB9F7A86C919}"/>
                  </a:ext>
                </a:extLst>
              </p:cNvPr>
              <p:cNvSpPr txBox="1"/>
              <p:nvPr/>
            </p:nvSpPr>
            <p:spPr>
              <a:xfrm>
                <a:off x="900025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45" name="Straight Connector 26">
              <a:extLst>
                <a:ext uri="{FF2B5EF4-FFF2-40B4-BE49-F238E27FC236}">
                  <a16:creationId xmlns:a16="http://schemas.microsoft.com/office/drawing/2014/main" id="{46A30E22-BA09-C28A-903B-6190D366E5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8365" y="3418017"/>
              <a:ext cx="116375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8A5775E-F74F-14AA-5CAD-2D85D50862D0}"/>
              </a:ext>
            </a:extLst>
          </p:cNvPr>
          <p:cNvGrpSpPr/>
          <p:nvPr/>
        </p:nvGrpSpPr>
        <p:grpSpPr>
          <a:xfrm>
            <a:off x="6385561" y="3418017"/>
            <a:ext cx="1921186" cy="1439252"/>
            <a:chOff x="1476403" y="3418017"/>
            <a:chExt cx="1921186" cy="143925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046A1186-2F9D-B761-E2D3-26AF51938B5D}"/>
                </a:ext>
              </a:extLst>
            </p:cNvPr>
            <p:cNvGrpSpPr/>
            <p:nvPr/>
          </p:nvGrpSpPr>
          <p:grpSpPr>
            <a:xfrm>
              <a:off x="1476403" y="3619037"/>
              <a:ext cx="1921186" cy="1238232"/>
              <a:chOff x="9000258" y="1487204"/>
              <a:chExt cx="1921186" cy="1238232"/>
            </a:xfrm>
          </p:grpSpPr>
          <p:sp>
            <p:nvSpPr>
              <p:cNvPr id="51" name="Rectangle 6">
                <a:extLst>
                  <a:ext uri="{FF2B5EF4-FFF2-40B4-BE49-F238E27FC236}">
                    <a16:creationId xmlns:a16="http://schemas.microsoft.com/office/drawing/2014/main" id="{AF64CB98-7AEA-8205-4D7C-393BC7A3B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2684" y="1824355"/>
                <a:ext cx="1376334" cy="90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文本框 119">
                <a:extLst>
                  <a:ext uri="{FF2B5EF4-FFF2-40B4-BE49-F238E27FC236}">
                    <a16:creationId xmlns:a16="http://schemas.microsoft.com/office/drawing/2014/main" id="{865E0B77-BD1B-8B89-06FA-2ED156050722}"/>
                  </a:ext>
                </a:extLst>
              </p:cNvPr>
              <p:cNvSpPr txBox="1"/>
              <p:nvPr/>
            </p:nvSpPr>
            <p:spPr>
              <a:xfrm>
                <a:off x="900025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50" name="Straight Connector 26">
              <a:extLst>
                <a:ext uri="{FF2B5EF4-FFF2-40B4-BE49-F238E27FC236}">
                  <a16:creationId xmlns:a16="http://schemas.microsoft.com/office/drawing/2014/main" id="{39EDAF32-7415-1DB9-F091-13F28FD6A9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8365" y="3418017"/>
              <a:ext cx="116375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D549AAC-770E-7D01-D1B8-8B7DA953D66A}"/>
              </a:ext>
            </a:extLst>
          </p:cNvPr>
          <p:cNvGrpSpPr/>
          <p:nvPr/>
        </p:nvGrpSpPr>
        <p:grpSpPr>
          <a:xfrm>
            <a:off x="8868324" y="3418017"/>
            <a:ext cx="1921186" cy="1439252"/>
            <a:chOff x="1476403" y="3418017"/>
            <a:chExt cx="1921186" cy="1439252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1FBAD733-DFB6-12CF-8B41-57FD9B0FFB7B}"/>
                </a:ext>
              </a:extLst>
            </p:cNvPr>
            <p:cNvGrpSpPr/>
            <p:nvPr/>
          </p:nvGrpSpPr>
          <p:grpSpPr>
            <a:xfrm>
              <a:off x="1476403" y="3619037"/>
              <a:ext cx="1921186" cy="1238232"/>
              <a:chOff x="9000258" y="1487204"/>
              <a:chExt cx="1921186" cy="1238232"/>
            </a:xfrm>
          </p:grpSpPr>
          <p:sp>
            <p:nvSpPr>
              <p:cNvPr id="56" name="Rectangle 6">
                <a:extLst>
                  <a:ext uri="{FF2B5EF4-FFF2-40B4-BE49-F238E27FC236}">
                    <a16:creationId xmlns:a16="http://schemas.microsoft.com/office/drawing/2014/main" id="{1EABBE8B-A87C-9BC1-0223-221CCCF76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72684" y="1824355"/>
                <a:ext cx="1376334" cy="90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119">
                <a:extLst>
                  <a:ext uri="{FF2B5EF4-FFF2-40B4-BE49-F238E27FC236}">
                    <a16:creationId xmlns:a16="http://schemas.microsoft.com/office/drawing/2014/main" id="{773B4705-B54F-F6EF-BBDF-4A89C404FBF5}"/>
                  </a:ext>
                </a:extLst>
              </p:cNvPr>
              <p:cNvSpPr txBox="1"/>
              <p:nvPr/>
            </p:nvSpPr>
            <p:spPr>
              <a:xfrm>
                <a:off x="9000258" y="1487204"/>
                <a:ext cx="1921186" cy="337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cxnSp>
          <p:nvCxnSpPr>
            <p:cNvPr id="55" name="Straight Connector 26">
              <a:extLst>
                <a:ext uri="{FF2B5EF4-FFF2-40B4-BE49-F238E27FC236}">
                  <a16:creationId xmlns:a16="http://schemas.microsoft.com/office/drawing/2014/main" id="{4A2E7EC8-C0AF-987B-538C-0E3D47205F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8365" y="3418017"/>
              <a:ext cx="116375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C0FAB759-20F0-6B16-3183-E40043C353DC}"/>
              </a:ext>
            </a:extLst>
          </p:cNvPr>
          <p:cNvGrpSpPr/>
          <p:nvPr/>
        </p:nvGrpSpPr>
        <p:grpSpPr>
          <a:xfrm>
            <a:off x="0" y="0"/>
            <a:ext cx="12202160" cy="6858001"/>
            <a:chOff x="0" y="0"/>
            <a:chExt cx="12202160" cy="6858001"/>
          </a:xfrm>
        </p:grpSpPr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41C9D8A4-4A0E-FEA0-9E83-FD7642013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9B6250B-3691-87E8-8D51-31F1BC304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82314" y="3934431"/>
              <a:ext cx="6719846" cy="2923570"/>
            </a:xfrm>
            <a:prstGeom prst="rect">
              <a:avLst/>
            </a:prstGeom>
          </p:spPr>
        </p:pic>
      </p:grpSp>
      <p:sp>
        <p:nvSpPr>
          <p:cNvPr id="41" name="菱形 40">
            <a:extLst>
              <a:ext uri="{FF2B5EF4-FFF2-40B4-BE49-F238E27FC236}">
                <a16:creationId xmlns:a16="http://schemas.microsoft.com/office/drawing/2014/main" id="{64A1C4C1-6454-CE0E-6D59-5118C465F0D5}"/>
              </a:ext>
            </a:extLst>
          </p:cNvPr>
          <p:cNvSpPr/>
          <p:nvPr/>
        </p:nvSpPr>
        <p:spPr>
          <a:xfrm>
            <a:off x="4964232" y="954395"/>
            <a:ext cx="2282056" cy="2282056"/>
          </a:xfrm>
          <a:prstGeom prst="diamond">
            <a:avLst/>
          </a:prstGeom>
          <a:blipFill dpi="0"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600" dirty="0">
              <a:solidFill>
                <a:schemeClr val="bg1"/>
              </a:solidFill>
              <a:latin typeface="仓耳周珂正大榜书" panose="02020400000000000000" pitchFamily="18" charset="-122"/>
              <a:ea typeface="仓耳周珂正大榜书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31" name="菱形 30">
            <a:extLst>
              <a:ext uri="{FF2B5EF4-FFF2-40B4-BE49-F238E27FC236}">
                <a16:creationId xmlns:a16="http://schemas.microsoft.com/office/drawing/2014/main" id="{35F8EA73-FF3F-6224-26AF-2C0B4806D95C}"/>
              </a:ext>
            </a:extLst>
          </p:cNvPr>
          <p:cNvSpPr/>
          <p:nvPr/>
        </p:nvSpPr>
        <p:spPr>
          <a:xfrm>
            <a:off x="5154732" y="1144895"/>
            <a:ext cx="1901056" cy="1901056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仓耳周珂正大榜书" panose="02020400000000000000" pitchFamily="18" charset="-122"/>
                <a:ea typeface="仓耳周珂正大榜书" panose="02020400000000000000" pitchFamily="18" charset="-122"/>
                <a:cs typeface="+mn-ea"/>
                <a:sym typeface="+mn-lt"/>
              </a:rPr>
              <a:t>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460C32B-D61E-7ABB-E76B-EA37AD60B9E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856" y="-399219"/>
            <a:ext cx="3953374" cy="2635583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27A0E17A-FB3D-A69D-45D7-9C78036334FF}"/>
              </a:ext>
            </a:extLst>
          </p:cNvPr>
          <p:cNvGrpSpPr/>
          <p:nvPr/>
        </p:nvGrpSpPr>
        <p:grpSpPr>
          <a:xfrm>
            <a:off x="3840477" y="4900302"/>
            <a:ext cx="2719009" cy="1428914"/>
            <a:chOff x="4718481" y="4925662"/>
            <a:chExt cx="2719009" cy="1428914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39FEFB81-52F9-4C6F-99BD-F23378AF8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8481" y="4925662"/>
              <a:ext cx="2076019" cy="1307123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956FFF72-267C-9409-0142-3B7ED87628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3652"/>
            <a:stretch/>
          </p:blipFill>
          <p:spPr>
            <a:xfrm>
              <a:off x="5959690" y="4925662"/>
              <a:ext cx="1352225" cy="641838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C83D03D2-4F47-BABB-7815-5123126E2C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2419" b="-15506"/>
            <a:stretch/>
          </p:blipFill>
          <p:spPr>
            <a:xfrm>
              <a:off x="6085265" y="5712738"/>
              <a:ext cx="1352225" cy="641838"/>
            </a:xfrm>
            <a:prstGeom prst="rect">
              <a:avLst/>
            </a:prstGeom>
          </p:spPr>
        </p:pic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382988CA-D51F-2E1C-768F-847A609FB690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</a:blip>
          <a:stretch>
            <a:fillRect/>
          </a:stretch>
        </p:blipFill>
        <p:spPr>
          <a:xfrm>
            <a:off x="10188116" y="321400"/>
            <a:ext cx="1411882" cy="152305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C828055-B7BC-1D20-326F-BB6BE940ACF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219135"/>
            <a:ext cx="4928635" cy="4638866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F1CE0B7-E5FE-F425-D7CC-F23E1B90E857}"/>
              </a:ext>
            </a:extLst>
          </p:cNvPr>
          <p:cNvGrpSpPr/>
          <p:nvPr/>
        </p:nvGrpSpPr>
        <p:grpSpPr>
          <a:xfrm>
            <a:off x="3766159" y="3301721"/>
            <a:ext cx="4659682" cy="1135988"/>
            <a:chOff x="1648601" y="2194428"/>
            <a:chExt cx="4659682" cy="11359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CEC4186-7DD2-6ABA-7D2E-0F6DD4A7FEAB}"/>
                </a:ext>
              </a:extLst>
            </p:cNvPr>
            <p:cNvSpPr txBox="1"/>
            <p:nvPr/>
          </p:nvSpPr>
          <p:spPr>
            <a:xfrm>
              <a:off x="1834902" y="2194428"/>
              <a:ext cx="4305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n-ea"/>
                  <a:cs typeface="+mn-ea"/>
                  <a:sym typeface="+mn-lt"/>
                </a:rPr>
                <a:t>单击此处添加标题文本</a:t>
              </a:r>
              <a:endPara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D1209F-210C-368F-611F-2FD00B68068A}"/>
                </a:ext>
              </a:extLst>
            </p:cNvPr>
            <p:cNvSpPr txBox="1"/>
            <p:nvPr/>
          </p:nvSpPr>
          <p:spPr>
            <a:xfrm>
              <a:off x="1648601" y="2710759"/>
              <a:ext cx="465968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CB88F08-5ADF-ED41-3AF1-730A54900546}"/>
              </a:ext>
            </a:extLst>
          </p:cNvPr>
          <p:cNvSpPr/>
          <p:nvPr/>
        </p:nvSpPr>
        <p:spPr>
          <a:xfrm>
            <a:off x="6751226" y="2262456"/>
            <a:ext cx="990124" cy="76475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2A5442">
                  <a:alpha val="0"/>
                </a:srgbClr>
              </a:gs>
              <a:gs pos="42000">
                <a:srgbClr val="2A5442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531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1655;#102513;#1333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548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gkjih11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2071</Words>
  <Application>Microsoft Office PowerPoint</Application>
  <PresentationFormat>宽屏</PresentationFormat>
  <Paragraphs>253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阿里巴巴普惠体 2.0 55 Regular</vt:lpstr>
      <vt:lpstr>仓耳周珂正大榜书</vt:lpstr>
      <vt:lpstr>等线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简约清新中国风工作总结报告ppt模板</dc:title>
  <dc:creator>51PPT模板网</dc:creator>
  <cp:keywords>www.51pptmoban.com</cp:keywords>
  <dc:description>www.51pptmoban.com</dc:description>
  <cp:lastModifiedBy>Win user</cp:lastModifiedBy>
  <cp:revision>108</cp:revision>
  <dcterms:created xsi:type="dcterms:W3CDTF">2017-09-27T13:26:00Z</dcterms:created>
  <dcterms:modified xsi:type="dcterms:W3CDTF">2022-07-04T15:52:38Z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