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1105" r:id="rId2"/>
    <p:sldId id="1103" r:id="rId3"/>
    <p:sldId id="425" r:id="rId4"/>
    <p:sldId id="430" r:id="rId5"/>
    <p:sldId id="457" r:id="rId6"/>
    <p:sldId id="1009" r:id="rId7"/>
    <p:sldId id="1008" r:id="rId8"/>
    <p:sldId id="537" r:id="rId9"/>
    <p:sldId id="572" r:id="rId10"/>
    <p:sldId id="412" r:id="rId11"/>
    <p:sldId id="497" r:id="rId12"/>
    <p:sldId id="703" r:id="rId13"/>
    <p:sldId id="1106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33" autoAdjust="0"/>
    <p:restoredTop sz="94660"/>
  </p:normalViewPr>
  <p:slideViewPr>
    <p:cSldViewPr snapToGrid="0" showGuides="1">
      <p:cViewPr varScale="1">
        <p:scale>
          <a:sx n="95" d="100"/>
          <a:sy n="95" d="100"/>
        </p:scale>
        <p:origin x="46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>
                <a:lumMod val="50000"/>
                <a:alpha val="2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B5B-46E8-A622-AEF45109FAAD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  <a:alpha val="2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B5B-46E8-A622-AEF45109FAAD}"/>
              </c:ext>
            </c:extLst>
          </c:dPt>
          <c:dPt>
            <c:idx val="2"/>
            <c:bubble3D val="0"/>
            <c:spPr>
              <a:solidFill>
                <a:schemeClr val="bg1">
                  <a:lumMod val="50000"/>
                  <a:alpha val="2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B5B-46E8-A622-AEF45109FAAD}"/>
              </c:ext>
            </c:extLst>
          </c:dPt>
          <c:dPt>
            <c:idx val="3"/>
            <c:bubble3D val="0"/>
            <c:spPr>
              <a:solidFill>
                <a:schemeClr val="bg1">
                  <a:lumMod val="50000"/>
                  <a:alpha val="2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B5B-46E8-A622-AEF45109FAAD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B5B-46E8-A622-AEF45109FA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HarmonyOS Sans SC" panose="00000500000000000000" pitchFamily="2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  <a:sym typeface="HarmonyOS Sans SC" panose="00000500000000000000" pitchFamily="2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>
                <a:lumMod val="50000"/>
                <a:alpha val="2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3D9-4453-8066-BF75D3CB36A4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  <a:alpha val="2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3D9-4453-8066-BF75D3CB36A4}"/>
              </c:ext>
            </c:extLst>
          </c:dPt>
          <c:dPt>
            <c:idx val="2"/>
            <c:bubble3D val="0"/>
            <c:spPr>
              <a:solidFill>
                <a:schemeClr val="bg1">
                  <a:lumMod val="50000"/>
                  <a:alpha val="2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3D9-4453-8066-BF75D3CB36A4}"/>
              </c:ext>
            </c:extLst>
          </c:dPt>
          <c:dPt>
            <c:idx val="3"/>
            <c:bubble3D val="0"/>
            <c:spPr>
              <a:solidFill>
                <a:schemeClr val="bg1">
                  <a:lumMod val="50000"/>
                  <a:alpha val="2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3D9-4453-8066-BF75D3CB36A4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3D9-4453-8066-BF75D3CB36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HarmonyOS Sans SC" panose="00000500000000000000" pitchFamily="2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  <a:sym typeface="HarmonyOS Sans SC" panose="00000500000000000000" pitchFamily="2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>
                <a:lumMod val="50000"/>
                <a:alpha val="2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A4D-42D3-8E20-5EF9DAECAA75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  <a:alpha val="2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A4D-42D3-8E20-5EF9DAECAA75}"/>
              </c:ext>
            </c:extLst>
          </c:dPt>
          <c:dPt>
            <c:idx val="2"/>
            <c:bubble3D val="0"/>
            <c:spPr>
              <a:solidFill>
                <a:schemeClr val="bg1">
                  <a:lumMod val="50000"/>
                  <a:alpha val="2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A4D-42D3-8E20-5EF9DAECAA75}"/>
              </c:ext>
            </c:extLst>
          </c:dPt>
          <c:dPt>
            <c:idx val="3"/>
            <c:bubble3D val="0"/>
            <c:spPr>
              <a:solidFill>
                <a:schemeClr val="bg1">
                  <a:lumMod val="50000"/>
                  <a:alpha val="2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A4D-42D3-8E20-5EF9DAECAA75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A4D-42D3-8E20-5EF9DAECAA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HarmonyOS Sans SC" panose="00000500000000000000" pitchFamily="2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  <a:sym typeface="HarmonyOS Sans SC" panose="00000500000000000000" pitchFamily="2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>
                <a:lumMod val="50000"/>
                <a:alpha val="2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885-4CFB-A882-3FC4E18F59F5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  <a:alpha val="2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885-4CFB-A882-3FC4E18F59F5}"/>
              </c:ext>
            </c:extLst>
          </c:dPt>
          <c:dPt>
            <c:idx val="2"/>
            <c:bubble3D val="0"/>
            <c:spPr>
              <a:solidFill>
                <a:schemeClr val="bg1">
                  <a:lumMod val="50000"/>
                  <a:alpha val="2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885-4CFB-A882-3FC4E18F59F5}"/>
              </c:ext>
            </c:extLst>
          </c:dPt>
          <c:dPt>
            <c:idx val="3"/>
            <c:bubble3D val="0"/>
            <c:spPr>
              <a:solidFill>
                <a:schemeClr val="bg1">
                  <a:lumMod val="50000"/>
                  <a:alpha val="2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885-4CFB-A882-3FC4E18F59F5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885-4CFB-A882-3FC4E18F59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HarmonyOS Sans SC" panose="00000500000000000000" pitchFamily="2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  <a:sym typeface="HarmonyOS Sans SC" panose="00000500000000000000" pitchFamily="2" charset="-122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>
                <a:lumMod val="50000"/>
                <a:alpha val="2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93F-426F-8406-F30FF440DEAD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  <a:alpha val="2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93F-426F-8406-F30FF440DEAD}"/>
              </c:ext>
            </c:extLst>
          </c:dPt>
          <c:dPt>
            <c:idx val="2"/>
            <c:bubble3D val="0"/>
            <c:spPr>
              <a:solidFill>
                <a:schemeClr val="bg1">
                  <a:lumMod val="50000"/>
                  <a:alpha val="2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93F-426F-8406-F30FF440DEAD}"/>
              </c:ext>
            </c:extLst>
          </c:dPt>
          <c:dPt>
            <c:idx val="3"/>
            <c:bubble3D val="0"/>
            <c:spPr>
              <a:solidFill>
                <a:schemeClr val="bg1">
                  <a:lumMod val="50000"/>
                  <a:alpha val="2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93F-426F-8406-F30FF440DEAD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93F-426F-8406-F30FF440DE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HarmonyOS Sans SC" panose="00000500000000000000" pitchFamily="2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  <a:sym typeface="HarmonyOS Sans SC" panose="00000500000000000000" pitchFamily="2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4A36A2-B502-48CA-AC4A-597A6D0FA355}" type="datetimeFigureOut">
              <a:rPr lang="zh-CN" altLang="en-US" smtClean="0"/>
              <a:t>2022/7/3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B6B376-2121-414D-ABE3-3F2DB196E6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7372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B6B376-2121-414D-ABE3-3F2DB196E62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4595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B6B376-2121-414D-ABE3-3F2DB196E62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3718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B6B376-2121-414D-ABE3-3F2DB196E62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226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B6B376-2121-414D-ABE3-3F2DB196E62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258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B6B376-2121-414D-ABE3-3F2DB196E62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8697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B6B376-2121-414D-ABE3-3F2DB196E62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992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B6B376-2121-414D-ABE3-3F2DB196E62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3982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B6B376-2121-414D-ABE3-3F2DB196E62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1782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B6B376-2121-414D-ABE3-3F2DB196E62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5430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14600" y="857250"/>
            <a:ext cx="4114800" cy="2314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91CA8-DC46-4145-9D1A-E9A215E45720}" type="slidenum">
              <a:rPr lang="id-ID" smtClean="0"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54147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B6B376-2121-414D-ABE3-3F2DB196E62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6177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B6B376-2121-414D-ABE3-3F2DB196E62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46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363D57-8A9E-4E81-FCDE-2ADED77163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FB7672F-DC45-DB8E-C95D-834FAFBBF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57A86B5-6D4A-C2CC-548A-3997F82B0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DD451-791E-4F8A-8E13-DB8C9A3584FE}" type="datetimeFigureOut">
              <a:rPr lang="zh-CN" altLang="en-US" smtClean="0"/>
              <a:t>2022/7/3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A6402C-210A-D9C2-D527-6BA14C5CD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A29785-971C-301B-C9FE-85BF27C17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3F09-67D8-4F2C-94E0-1BDDD93B1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184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www.51pptmoban.com">
    <p:bg>
      <p:bgPr>
        <a:gradFill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F50C-AC29-43DC-9200-D44C323E6D41}" type="datetime1">
              <a:rPr lang="en-US" smtClean="0"/>
              <a:t>7/3/2022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D1D2-A5C5-4520-877C-7F28899EB2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186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-">
    <p:bg>
      <p:bgPr>
        <a:gradFill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94184EA0-E874-41BA-B774-A261C6DD75B1}" type="datetime2">
              <a:rPr lang="en-US" smtClean="0"/>
              <a:pPr algn="ctr"/>
              <a:t>Sunday, July 3, 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264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4A13C9-4F09-5149-DC5A-4BDFFC080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8813CFC-C1D3-A28B-28B7-95B5A5FF76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C67317-3BB9-F5B8-D307-803426677C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DD451-791E-4F8A-8E13-DB8C9A3584FE}" type="datetimeFigureOut">
              <a:rPr lang="zh-CN" altLang="en-US" smtClean="0"/>
              <a:t>2022/7/3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6D850B7-0F29-3033-1D6F-D2FE082C2E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6C3684-A232-4EF8-B841-34EC0C48A8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F3F09-67D8-4F2C-94E0-1BDDD93B1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114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notesSlide" Target="../notesSlides/notesSlide8.xml"/><Relationship Id="rId7" Type="http://schemas.openxmlformats.org/officeDocument/2006/relationships/chart" Target="../charts/chart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Color 1"/>
          <p:cNvSpPr>
            <a:spLocks/>
          </p:cNvSpPr>
          <p:nvPr/>
        </p:nvSpPr>
        <p:spPr bwMode="auto">
          <a:xfrm>
            <a:off x="2923368" y="3200480"/>
            <a:ext cx="1304945" cy="727611"/>
          </a:xfrm>
          <a:custGeom>
            <a:avLst/>
            <a:gdLst>
              <a:gd name="T0" fmla="*/ 574 w 580"/>
              <a:gd name="T1" fmla="*/ 319 h 322"/>
              <a:gd name="T2" fmla="*/ 490 w 580"/>
              <a:gd name="T3" fmla="*/ 166 h 322"/>
              <a:gd name="T4" fmla="*/ 472 w 580"/>
              <a:gd name="T5" fmla="*/ 37 h 322"/>
              <a:gd name="T6" fmla="*/ 403 w 580"/>
              <a:gd name="T7" fmla="*/ 0 h 322"/>
              <a:gd name="T8" fmla="*/ 0 w 580"/>
              <a:gd name="T9" fmla="*/ 0 h 322"/>
              <a:gd name="T10" fmla="*/ 0 w 580"/>
              <a:gd name="T11" fmla="*/ 124 h 322"/>
              <a:gd name="T12" fmla="*/ 271 w 580"/>
              <a:gd name="T13" fmla="*/ 124 h 322"/>
              <a:gd name="T14" fmla="*/ 348 w 580"/>
              <a:gd name="T15" fmla="*/ 159 h 322"/>
              <a:gd name="T16" fmla="*/ 445 w 580"/>
              <a:gd name="T17" fmla="*/ 322 h 322"/>
              <a:gd name="T18" fmla="*/ 580 w 580"/>
              <a:gd name="T19" fmla="*/ 322 h 322"/>
              <a:gd name="T20" fmla="*/ 574 w 580"/>
              <a:gd name="T21" fmla="*/ 319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322">
                <a:moveTo>
                  <a:pt x="574" y="319"/>
                </a:moveTo>
                <a:cubicBezTo>
                  <a:pt x="558" y="310"/>
                  <a:pt x="513" y="287"/>
                  <a:pt x="490" y="166"/>
                </a:cubicBezTo>
                <a:cubicBezTo>
                  <a:pt x="481" y="122"/>
                  <a:pt x="479" y="82"/>
                  <a:pt x="472" y="37"/>
                </a:cubicBezTo>
                <a:cubicBezTo>
                  <a:pt x="467" y="9"/>
                  <a:pt x="457" y="0"/>
                  <a:pt x="403" y="0"/>
                </a:cubicBezTo>
                <a:cubicBezTo>
                  <a:pt x="334" y="0"/>
                  <a:pt x="0" y="0"/>
                  <a:pt x="0" y="0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228" y="124"/>
                  <a:pt x="271" y="124"/>
                </a:cubicBezTo>
                <a:cubicBezTo>
                  <a:pt x="315" y="124"/>
                  <a:pt x="341" y="119"/>
                  <a:pt x="348" y="159"/>
                </a:cubicBezTo>
                <a:cubicBezTo>
                  <a:pt x="377" y="307"/>
                  <a:pt x="445" y="322"/>
                  <a:pt x="445" y="322"/>
                </a:cubicBezTo>
                <a:cubicBezTo>
                  <a:pt x="580" y="322"/>
                  <a:pt x="580" y="322"/>
                  <a:pt x="580" y="322"/>
                </a:cubicBezTo>
                <a:cubicBezTo>
                  <a:pt x="580" y="322"/>
                  <a:pt x="574" y="318"/>
                  <a:pt x="574" y="319"/>
                </a:cubicBezTo>
                <a:close/>
              </a:path>
            </a:pathLst>
          </a:custGeom>
          <a:gradFill>
            <a:gsLst>
              <a:gs pos="0">
                <a:schemeClr val="accent6"/>
              </a:gs>
              <a:gs pos="100000">
                <a:schemeClr val="accent6">
                  <a:lumMod val="50000"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98" name="Color 2"/>
          <p:cNvGrpSpPr/>
          <p:nvPr/>
        </p:nvGrpSpPr>
        <p:grpSpPr>
          <a:xfrm>
            <a:off x="3834546" y="2730628"/>
            <a:ext cx="1226003" cy="1197467"/>
            <a:chOff x="3167800" y="2933699"/>
            <a:chExt cx="1634669" cy="1596623"/>
          </a:xfrm>
        </p:grpSpPr>
        <p:sp>
          <p:nvSpPr>
            <p:cNvPr id="78" name="Freeform 62"/>
            <p:cNvSpPr>
              <a:spLocks/>
            </p:cNvSpPr>
            <p:nvPr/>
          </p:nvSpPr>
          <p:spPr bwMode="auto">
            <a:xfrm>
              <a:off x="3959137" y="2964135"/>
              <a:ext cx="843332" cy="1566187"/>
            </a:xfrm>
            <a:custGeom>
              <a:avLst/>
              <a:gdLst>
                <a:gd name="T0" fmla="*/ 281 w 281"/>
                <a:gd name="T1" fmla="*/ 520 h 520"/>
                <a:gd name="T2" fmla="*/ 216 w 281"/>
                <a:gd name="T3" fmla="*/ 242 h 520"/>
                <a:gd name="T4" fmla="*/ 178 w 281"/>
                <a:gd name="T5" fmla="*/ 63 h 520"/>
                <a:gd name="T6" fmla="*/ 150 w 281"/>
                <a:gd name="T7" fmla="*/ 0 h 520"/>
                <a:gd name="T8" fmla="*/ 0 w 281"/>
                <a:gd name="T9" fmla="*/ 0 h 520"/>
                <a:gd name="T10" fmla="*/ 37 w 281"/>
                <a:gd name="T11" fmla="*/ 102 h 520"/>
                <a:gd name="T12" fmla="*/ 110 w 281"/>
                <a:gd name="T13" fmla="*/ 469 h 520"/>
                <a:gd name="T14" fmla="*/ 136 w 281"/>
                <a:gd name="T15" fmla="*/ 520 h 520"/>
                <a:gd name="T16" fmla="*/ 281 w 281"/>
                <a:gd name="T17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1" h="520">
                  <a:moveTo>
                    <a:pt x="281" y="520"/>
                  </a:moveTo>
                  <a:cubicBezTo>
                    <a:pt x="265" y="520"/>
                    <a:pt x="216" y="242"/>
                    <a:pt x="216" y="242"/>
                  </a:cubicBezTo>
                  <a:cubicBezTo>
                    <a:pt x="216" y="242"/>
                    <a:pt x="189" y="102"/>
                    <a:pt x="178" y="63"/>
                  </a:cubicBezTo>
                  <a:cubicBezTo>
                    <a:pt x="168" y="23"/>
                    <a:pt x="150" y="0"/>
                    <a:pt x="1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6" y="8"/>
                    <a:pt x="37" y="102"/>
                  </a:cubicBezTo>
                  <a:cubicBezTo>
                    <a:pt x="64" y="220"/>
                    <a:pt x="93" y="412"/>
                    <a:pt x="110" y="469"/>
                  </a:cubicBezTo>
                  <a:cubicBezTo>
                    <a:pt x="124" y="514"/>
                    <a:pt x="136" y="520"/>
                    <a:pt x="136" y="520"/>
                  </a:cubicBezTo>
                  <a:lnTo>
                    <a:pt x="281" y="52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25000">
                  <a:schemeClr val="accent5"/>
                </a:gs>
                <a:gs pos="100000">
                  <a:schemeClr val="accent5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79" name="Freeform 63"/>
            <p:cNvSpPr>
              <a:spLocks/>
            </p:cNvSpPr>
            <p:nvPr/>
          </p:nvSpPr>
          <p:spPr bwMode="auto">
            <a:xfrm>
              <a:off x="3167800" y="3560174"/>
              <a:ext cx="779923" cy="961271"/>
            </a:xfrm>
            <a:custGeom>
              <a:avLst/>
              <a:gdLst>
                <a:gd name="T0" fmla="*/ 177 w 260"/>
                <a:gd name="T1" fmla="*/ 209 h 319"/>
                <a:gd name="T2" fmla="*/ 92 w 260"/>
                <a:gd name="T3" fmla="*/ 33 h 319"/>
                <a:gd name="T4" fmla="*/ 0 w 260"/>
                <a:gd name="T5" fmla="*/ 0 h 319"/>
                <a:gd name="T6" fmla="*/ 67 w 260"/>
                <a:gd name="T7" fmla="*/ 37 h 319"/>
                <a:gd name="T8" fmla="*/ 85 w 260"/>
                <a:gd name="T9" fmla="*/ 166 h 319"/>
                <a:gd name="T10" fmla="*/ 168 w 260"/>
                <a:gd name="T11" fmla="*/ 318 h 319"/>
                <a:gd name="T12" fmla="*/ 175 w 260"/>
                <a:gd name="T13" fmla="*/ 319 h 319"/>
                <a:gd name="T14" fmla="*/ 211 w 260"/>
                <a:gd name="T15" fmla="*/ 184 h 319"/>
                <a:gd name="T16" fmla="*/ 260 w 260"/>
                <a:gd name="T17" fmla="*/ 26 h 319"/>
                <a:gd name="T18" fmla="*/ 177 w 260"/>
                <a:gd name="T19" fmla="*/ 20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0" h="319">
                  <a:moveTo>
                    <a:pt x="177" y="209"/>
                  </a:moveTo>
                  <a:cubicBezTo>
                    <a:pt x="154" y="209"/>
                    <a:pt x="119" y="202"/>
                    <a:pt x="92" y="33"/>
                  </a:cubicBezTo>
                  <a:cubicBezTo>
                    <a:pt x="87" y="3"/>
                    <a:pt x="69" y="0"/>
                    <a:pt x="0" y="0"/>
                  </a:cubicBezTo>
                  <a:cubicBezTo>
                    <a:pt x="53" y="0"/>
                    <a:pt x="62" y="10"/>
                    <a:pt x="67" y="37"/>
                  </a:cubicBezTo>
                  <a:cubicBezTo>
                    <a:pt x="74" y="82"/>
                    <a:pt x="76" y="122"/>
                    <a:pt x="85" y="166"/>
                  </a:cubicBezTo>
                  <a:cubicBezTo>
                    <a:pt x="108" y="285"/>
                    <a:pt x="151" y="309"/>
                    <a:pt x="168" y="318"/>
                  </a:cubicBezTo>
                  <a:cubicBezTo>
                    <a:pt x="170" y="319"/>
                    <a:pt x="172" y="319"/>
                    <a:pt x="175" y="319"/>
                  </a:cubicBezTo>
                  <a:cubicBezTo>
                    <a:pt x="187" y="304"/>
                    <a:pt x="195" y="239"/>
                    <a:pt x="211" y="184"/>
                  </a:cubicBezTo>
                  <a:cubicBezTo>
                    <a:pt x="229" y="122"/>
                    <a:pt x="260" y="26"/>
                    <a:pt x="260" y="26"/>
                  </a:cubicBezTo>
                  <a:cubicBezTo>
                    <a:pt x="232" y="96"/>
                    <a:pt x="200" y="209"/>
                    <a:pt x="177" y="209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6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0" name="Freeform 64"/>
            <p:cNvSpPr>
              <a:spLocks/>
            </p:cNvSpPr>
            <p:nvPr/>
          </p:nvSpPr>
          <p:spPr bwMode="auto">
            <a:xfrm>
              <a:off x="3512742" y="2933699"/>
              <a:ext cx="740610" cy="1280849"/>
            </a:xfrm>
            <a:custGeom>
              <a:avLst/>
              <a:gdLst>
                <a:gd name="T0" fmla="*/ 186 w 247"/>
                <a:gd name="T1" fmla="*/ 112 h 425"/>
                <a:gd name="T2" fmla="*/ 154 w 247"/>
                <a:gd name="T3" fmla="*/ 16 h 425"/>
                <a:gd name="T4" fmla="*/ 143 w 247"/>
                <a:gd name="T5" fmla="*/ 10 h 425"/>
                <a:gd name="T6" fmla="*/ 67 w 247"/>
                <a:gd name="T7" fmla="*/ 137 h 425"/>
                <a:gd name="T8" fmla="*/ 0 w 247"/>
                <a:gd name="T9" fmla="*/ 345 h 425"/>
                <a:gd name="T10" fmla="*/ 0 w 247"/>
                <a:gd name="T11" fmla="*/ 345 h 425"/>
                <a:gd name="T12" fmla="*/ 42 w 247"/>
                <a:gd name="T13" fmla="*/ 255 h 425"/>
                <a:gd name="T14" fmla="*/ 134 w 247"/>
                <a:gd name="T15" fmla="*/ 130 h 425"/>
                <a:gd name="T16" fmla="*/ 240 w 247"/>
                <a:gd name="T17" fmla="*/ 398 h 425"/>
                <a:gd name="T18" fmla="*/ 247 w 247"/>
                <a:gd name="T19" fmla="*/ 425 h 425"/>
                <a:gd name="T20" fmla="*/ 186 w 247"/>
                <a:gd name="T21" fmla="*/ 112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7" h="425">
                  <a:moveTo>
                    <a:pt x="186" y="112"/>
                  </a:moveTo>
                  <a:cubicBezTo>
                    <a:pt x="172" y="50"/>
                    <a:pt x="160" y="25"/>
                    <a:pt x="154" y="16"/>
                  </a:cubicBezTo>
                  <a:cubicBezTo>
                    <a:pt x="147" y="11"/>
                    <a:pt x="143" y="10"/>
                    <a:pt x="143" y="10"/>
                  </a:cubicBezTo>
                  <a:cubicBezTo>
                    <a:pt x="143" y="10"/>
                    <a:pt x="110" y="0"/>
                    <a:pt x="67" y="137"/>
                  </a:cubicBezTo>
                  <a:cubicBezTo>
                    <a:pt x="29" y="260"/>
                    <a:pt x="5" y="329"/>
                    <a:pt x="0" y="34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6" y="335"/>
                    <a:pt x="29" y="293"/>
                    <a:pt x="42" y="255"/>
                  </a:cubicBezTo>
                  <a:cubicBezTo>
                    <a:pt x="64" y="196"/>
                    <a:pt x="96" y="130"/>
                    <a:pt x="134" y="130"/>
                  </a:cubicBezTo>
                  <a:cubicBezTo>
                    <a:pt x="201" y="130"/>
                    <a:pt x="211" y="265"/>
                    <a:pt x="240" y="398"/>
                  </a:cubicBezTo>
                  <a:cubicBezTo>
                    <a:pt x="242" y="408"/>
                    <a:pt x="244" y="417"/>
                    <a:pt x="247" y="425"/>
                  </a:cubicBezTo>
                  <a:cubicBezTo>
                    <a:pt x="229" y="342"/>
                    <a:pt x="208" y="204"/>
                    <a:pt x="186" y="112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1" name="Freeform 65"/>
            <p:cNvSpPr>
              <a:spLocks/>
            </p:cNvSpPr>
            <p:nvPr/>
          </p:nvSpPr>
          <p:spPr bwMode="auto">
            <a:xfrm>
              <a:off x="3512742" y="3325563"/>
              <a:ext cx="549117" cy="864890"/>
            </a:xfrm>
            <a:custGeom>
              <a:avLst/>
              <a:gdLst>
                <a:gd name="T0" fmla="*/ 62 w 183"/>
                <a:gd name="T1" fmla="*/ 287 h 287"/>
                <a:gd name="T2" fmla="*/ 145 w 183"/>
                <a:gd name="T3" fmla="*/ 104 h 287"/>
                <a:gd name="T4" fmla="*/ 183 w 183"/>
                <a:gd name="T5" fmla="*/ 36 h 287"/>
                <a:gd name="T6" fmla="*/ 134 w 183"/>
                <a:gd name="T7" fmla="*/ 0 h 287"/>
                <a:gd name="T8" fmla="*/ 42 w 183"/>
                <a:gd name="T9" fmla="*/ 125 h 287"/>
                <a:gd name="T10" fmla="*/ 1 w 183"/>
                <a:gd name="T11" fmla="*/ 214 h 287"/>
                <a:gd name="T12" fmla="*/ 0 w 183"/>
                <a:gd name="T13" fmla="*/ 216 h 287"/>
                <a:gd name="T14" fmla="*/ 62 w 183"/>
                <a:gd name="T15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287">
                  <a:moveTo>
                    <a:pt x="62" y="287"/>
                  </a:moveTo>
                  <a:cubicBezTo>
                    <a:pt x="85" y="287"/>
                    <a:pt x="117" y="174"/>
                    <a:pt x="145" y="104"/>
                  </a:cubicBezTo>
                  <a:cubicBezTo>
                    <a:pt x="162" y="61"/>
                    <a:pt x="175" y="43"/>
                    <a:pt x="183" y="36"/>
                  </a:cubicBezTo>
                  <a:cubicBezTo>
                    <a:pt x="171" y="13"/>
                    <a:pt x="155" y="0"/>
                    <a:pt x="134" y="0"/>
                  </a:cubicBezTo>
                  <a:cubicBezTo>
                    <a:pt x="96" y="0"/>
                    <a:pt x="64" y="66"/>
                    <a:pt x="42" y="125"/>
                  </a:cubicBezTo>
                  <a:cubicBezTo>
                    <a:pt x="29" y="161"/>
                    <a:pt x="7" y="202"/>
                    <a:pt x="1" y="214"/>
                  </a:cubicBezTo>
                  <a:cubicBezTo>
                    <a:pt x="0" y="215"/>
                    <a:pt x="0" y="216"/>
                    <a:pt x="0" y="216"/>
                  </a:cubicBezTo>
                  <a:cubicBezTo>
                    <a:pt x="22" y="284"/>
                    <a:pt x="45" y="287"/>
                    <a:pt x="62" y="287"/>
                  </a:cubicBez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5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97" name="Color 3"/>
          <p:cNvGrpSpPr/>
          <p:nvPr/>
        </p:nvGrpSpPr>
        <p:grpSpPr>
          <a:xfrm>
            <a:off x="4914073" y="2730628"/>
            <a:ext cx="987269" cy="1197467"/>
            <a:chOff x="4607171" y="2933699"/>
            <a:chExt cx="1316358" cy="1596623"/>
          </a:xfrm>
        </p:grpSpPr>
        <p:sp>
          <p:nvSpPr>
            <p:cNvPr id="74" name="Freeform 58"/>
            <p:cNvSpPr>
              <a:spLocks/>
            </p:cNvSpPr>
            <p:nvPr/>
          </p:nvSpPr>
          <p:spPr bwMode="auto">
            <a:xfrm>
              <a:off x="5084002" y="2964135"/>
              <a:ext cx="839527" cy="1566187"/>
            </a:xfrm>
            <a:custGeom>
              <a:avLst/>
              <a:gdLst>
                <a:gd name="T0" fmla="*/ 280 w 280"/>
                <a:gd name="T1" fmla="*/ 520 h 520"/>
                <a:gd name="T2" fmla="*/ 216 w 280"/>
                <a:gd name="T3" fmla="*/ 242 h 520"/>
                <a:gd name="T4" fmla="*/ 178 w 280"/>
                <a:gd name="T5" fmla="*/ 63 h 520"/>
                <a:gd name="T6" fmla="*/ 150 w 280"/>
                <a:gd name="T7" fmla="*/ 0 h 520"/>
                <a:gd name="T8" fmla="*/ 0 w 280"/>
                <a:gd name="T9" fmla="*/ 0 h 520"/>
                <a:gd name="T10" fmla="*/ 37 w 280"/>
                <a:gd name="T11" fmla="*/ 102 h 520"/>
                <a:gd name="T12" fmla="*/ 110 w 280"/>
                <a:gd name="T13" fmla="*/ 469 h 520"/>
                <a:gd name="T14" fmla="*/ 136 w 280"/>
                <a:gd name="T15" fmla="*/ 520 h 520"/>
                <a:gd name="T16" fmla="*/ 280 w 280"/>
                <a:gd name="T17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0" h="520">
                  <a:moveTo>
                    <a:pt x="280" y="520"/>
                  </a:moveTo>
                  <a:cubicBezTo>
                    <a:pt x="265" y="520"/>
                    <a:pt x="216" y="242"/>
                    <a:pt x="216" y="242"/>
                  </a:cubicBezTo>
                  <a:cubicBezTo>
                    <a:pt x="216" y="242"/>
                    <a:pt x="189" y="102"/>
                    <a:pt x="178" y="63"/>
                  </a:cubicBezTo>
                  <a:cubicBezTo>
                    <a:pt x="167" y="23"/>
                    <a:pt x="150" y="0"/>
                    <a:pt x="1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6" y="8"/>
                    <a:pt x="37" y="102"/>
                  </a:cubicBezTo>
                  <a:cubicBezTo>
                    <a:pt x="64" y="220"/>
                    <a:pt x="93" y="412"/>
                    <a:pt x="110" y="469"/>
                  </a:cubicBezTo>
                  <a:cubicBezTo>
                    <a:pt x="124" y="514"/>
                    <a:pt x="136" y="520"/>
                    <a:pt x="136" y="520"/>
                  </a:cubicBezTo>
                  <a:lnTo>
                    <a:pt x="280" y="52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25000">
                  <a:schemeClr val="accent4"/>
                </a:gs>
                <a:gs pos="100000">
                  <a:schemeClr val="accent4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75" name="Freeform 59"/>
            <p:cNvSpPr>
              <a:spLocks/>
            </p:cNvSpPr>
            <p:nvPr/>
          </p:nvSpPr>
          <p:spPr bwMode="auto">
            <a:xfrm>
              <a:off x="4681993" y="2933699"/>
              <a:ext cx="692420" cy="1280849"/>
            </a:xfrm>
            <a:custGeom>
              <a:avLst/>
              <a:gdLst>
                <a:gd name="T0" fmla="*/ 225 w 231"/>
                <a:gd name="T1" fmla="*/ 398 h 425"/>
                <a:gd name="T2" fmla="*/ 231 w 231"/>
                <a:gd name="T3" fmla="*/ 425 h 425"/>
                <a:gd name="T4" fmla="*/ 171 w 231"/>
                <a:gd name="T5" fmla="*/ 112 h 425"/>
                <a:gd name="T6" fmla="*/ 139 w 231"/>
                <a:gd name="T7" fmla="*/ 16 h 425"/>
                <a:gd name="T8" fmla="*/ 128 w 231"/>
                <a:gd name="T9" fmla="*/ 10 h 425"/>
                <a:gd name="T10" fmla="*/ 52 w 231"/>
                <a:gd name="T11" fmla="*/ 137 h 425"/>
                <a:gd name="T12" fmla="*/ 0 w 231"/>
                <a:gd name="T13" fmla="*/ 341 h 425"/>
                <a:gd name="T14" fmla="*/ 27 w 231"/>
                <a:gd name="T15" fmla="*/ 255 h 425"/>
                <a:gd name="T16" fmla="*/ 119 w 231"/>
                <a:gd name="T17" fmla="*/ 130 h 425"/>
                <a:gd name="T18" fmla="*/ 225 w 231"/>
                <a:gd name="T19" fmla="*/ 39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425">
                  <a:moveTo>
                    <a:pt x="225" y="398"/>
                  </a:moveTo>
                  <a:cubicBezTo>
                    <a:pt x="227" y="408"/>
                    <a:pt x="229" y="417"/>
                    <a:pt x="231" y="425"/>
                  </a:cubicBezTo>
                  <a:cubicBezTo>
                    <a:pt x="214" y="342"/>
                    <a:pt x="192" y="204"/>
                    <a:pt x="171" y="112"/>
                  </a:cubicBezTo>
                  <a:cubicBezTo>
                    <a:pt x="157" y="50"/>
                    <a:pt x="145" y="25"/>
                    <a:pt x="139" y="16"/>
                  </a:cubicBezTo>
                  <a:cubicBezTo>
                    <a:pt x="132" y="11"/>
                    <a:pt x="128" y="10"/>
                    <a:pt x="128" y="10"/>
                  </a:cubicBezTo>
                  <a:cubicBezTo>
                    <a:pt x="128" y="10"/>
                    <a:pt x="94" y="0"/>
                    <a:pt x="52" y="137"/>
                  </a:cubicBezTo>
                  <a:cubicBezTo>
                    <a:pt x="8" y="277"/>
                    <a:pt x="0" y="341"/>
                    <a:pt x="0" y="341"/>
                  </a:cubicBezTo>
                  <a:cubicBezTo>
                    <a:pt x="0" y="341"/>
                    <a:pt x="12" y="298"/>
                    <a:pt x="27" y="255"/>
                  </a:cubicBezTo>
                  <a:cubicBezTo>
                    <a:pt x="49" y="196"/>
                    <a:pt x="81" y="130"/>
                    <a:pt x="119" y="130"/>
                  </a:cubicBezTo>
                  <a:cubicBezTo>
                    <a:pt x="186" y="130"/>
                    <a:pt x="196" y="265"/>
                    <a:pt x="225" y="398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76" name="Freeform 60"/>
            <p:cNvSpPr>
              <a:spLocks/>
            </p:cNvSpPr>
            <p:nvPr/>
          </p:nvSpPr>
          <p:spPr bwMode="auto">
            <a:xfrm>
              <a:off x="4681993" y="3325563"/>
              <a:ext cx="503463" cy="864890"/>
            </a:xfrm>
            <a:custGeom>
              <a:avLst/>
              <a:gdLst>
                <a:gd name="T0" fmla="*/ 130 w 168"/>
                <a:gd name="T1" fmla="*/ 104 h 287"/>
                <a:gd name="T2" fmla="*/ 168 w 168"/>
                <a:gd name="T3" fmla="*/ 36 h 287"/>
                <a:gd name="T4" fmla="*/ 154 w 168"/>
                <a:gd name="T5" fmla="*/ 16 h 287"/>
                <a:gd name="T6" fmla="*/ 119 w 168"/>
                <a:gd name="T7" fmla="*/ 0 h 287"/>
                <a:gd name="T8" fmla="*/ 112 w 168"/>
                <a:gd name="T9" fmla="*/ 1 h 287"/>
                <a:gd name="T10" fmla="*/ 38 w 168"/>
                <a:gd name="T11" fmla="*/ 97 h 287"/>
                <a:gd name="T12" fmla="*/ 33 w 168"/>
                <a:gd name="T13" fmla="*/ 109 h 287"/>
                <a:gd name="T14" fmla="*/ 27 w 168"/>
                <a:gd name="T15" fmla="*/ 125 h 287"/>
                <a:gd name="T16" fmla="*/ 20 w 168"/>
                <a:gd name="T17" fmla="*/ 145 h 287"/>
                <a:gd name="T18" fmla="*/ 11 w 168"/>
                <a:gd name="T19" fmla="*/ 175 h 287"/>
                <a:gd name="T20" fmla="*/ 9 w 168"/>
                <a:gd name="T21" fmla="*/ 181 h 287"/>
                <a:gd name="T22" fmla="*/ 6 w 168"/>
                <a:gd name="T23" fmla="*/ 190 h 287"/>
                <a:gd name="T24" fmla="*/ 2 w 168"/>
                <a:gd name="T25" fmla="*/ 203 h 287"/>
                <a:gd name="T26" fmla="*/ 0 w 168"/>
                <a:gd name="T27" fmla="*/ 211 h 287"/>
                <a:gd name="T28" fmla="*/ 46 w 168"/>
                <a:gd name="T29" fmla="*/ 287 h 287"/>
                <a:gd name="T30" fmla="*/ 130 w 168"/>
                <a:gd name="T31" fmla="*/ 10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287">
                  <a:moveTo>
                    <a:pt x="130" y="104"/>
                  </a:moveTo>
                  <a:cubicBezTo>
                    <a:pt x="147" y="61"/>
                    <a:pt x="160" y="43"/>
                    <a:pt x="168" y="36"/>
                  </a:cubicBezTo>
                  <a:cubicBezTo>
                    <a:pt x="164" y="28"/>
                    <a:pt x="159" y="22"/>
                    <a:pt x="154" y="16"/>
                  </a:cubicBezTo>
                  <a:cubicBezTo>
                    <a:pt x="143" y="6"/>
                    <a:pt x="132" y="0"/>
                    <a:pt x="119" y="0"/>
                  </a:cubicBezTo>
                  <a:cubicBezTo>
                    <a:pt x="117" y="0"/>
                    <a:pt x="115" y="0"/>
                    <a:pt x="112" y="1"/>
                  </a:cubicBezTo>
                  <a:cubicBezTo>
                    <a:pt x="83" y="7"/>
                    <a:pt x="57" y="50"/>
                    <a:pt x="38" y="97"/>
                  </a:cubicBezTo>
                  <a:cubicBezTo>
                    <a:pt x="36" y="101"/>
                    <a:pt x="35" y="105"/>
                    <a:pt x="33" y="109"/>
                  </a:cubicBezTo>
                  <a:cubicBezTo>
                    <a:pt x="31" y="114"/>
                    <a:pt x="29" y="120"/>
                    <a:pt x="27" y="125"/>
                  </a:cubicBezTo>
                  <a:cubicBezTo>
                    <a:pt x="25" y="132"/>
                    <a:pt x="22" y="139"/>
                    <a:pt x="20" y="145"/>
                  </a:cubicBezTo>
                  <a:cubicBezTo>
                    <a:pt x="17" y="156"/>
                    <a:pt x="13" y="166"/>
                    <a:pt x="11" y="175"/>
                  </a:cubicBezTo>
                  <a:cubicBezTo>
                    <a:pt x="10" y="177"/>
                    <a:pt x="9" y="179"/>
                    <a:pt x="9" y="181"/>
                  </a:cubicBezTo>
                  <a:cubicBezTo>
                    <a:pt x="8" y="184"/>
                    <a:pt x="7" y="187"/>
                    <a:pt x="6" y="190"/>
                  </a:cubicBezTo>
                  <a:cubicBezTo>
                    <a:pt x="5" y="195"/>
                    <a:pt x="3" y="200"/>
                    <a:pt x="2" y="203"/>
                  </a:cubicBezTo>
                  <a:cubicBezTo>
                    <a:pt x="1" y="208"/>
                    <a:pt x="0" y="211"/>
                    <a:pt x="0" y="211"/>
                  </a:cubicBezTo>
                  <a:cubicBezTo>
                    <a:pt x="0" y="211"/>
                    <a:pt x="24" y="287"/>
                    <a:pt x="46" y="287"/>
                  </a:cubicBezTo>
                  <a:cubicBezTo>
                    <a:pt x="69" y="287"/>
                    <a:pt x="102" y="174"/>
                    <a:pt x="130" y="104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4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77" name="Freeform 61"/>
            <p:cNvSpPr>
              <a:spLocks/>
            </p:cNvSpPr>
            <p:nvPr/>
          </p:nvSpPr>
          <p:spPr bwMode="auto">
            <a:xfrm>
              <a:off x="4607171" y="3638800"/>
              <a:ext cx="464150" cy="891522"/>
            </a:xfrm>
            <a:custGeom>
              <a:avLst/>
              <a:gdLst>
                <a:gd name="T0" fmla="*/ 71 w 155"/>
                <a:gd name="T1" fmla="*/ 183 h 296"/>
                <a:gd name="T2" fmla="*/ 25 w 155"/>
                <a:gd name="T3" fmla="*/ 107 h 296"/>
                <a:gd name="T4" fmla="*/ 0 w 155"/>
                <a:gd name="T5" fmla="*/ 18 h 296"/>
                <a:gd name="T6" fmla="*/ 65 w 155"/>
                <a:gd name="T7" fmla="*/ 296 h 296"/>
                <a:gd name="T8" fmla="*/ 106 w 155"/>
                <a:gd name="T9" fmla="*/ 158 h 296"/>
                <a:gd name="T10" fmla="*/ 155 w 155"/>
                <a:gd name="T11" fmla="*/ 0 h 296"/>
                <a:gd name="T12" fmla="*/ 71 w 155"/>
                <a:gd name="T13" fmla="*/ 183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296">
                  <a:moveTo>
                    <a:pt x="71" y="183"/>
                  </a:moveTo>
                  <a:cubicBezTo>
                    <a:pt x="49" y="183"/>
                    <a:pt x="25" y="107"/>
                    <a:pt x="25" y="107"/>
                  </a:cubicBezTo>
                  <a:cubicBezTo>
                    <a:pt x="12" y="71"/>
                    <a:pt x="0" y="18"/>
                    <a:pt x="0" y="18"/>
                  </a:cubicBezTo>
                  <a:cubicBezTo>
                    <a:pt x="0" y="18"/>
                    <a:pt x="49" y="296"/>
                    <a:pt x="65" y="296"/>
                  </a:cubicBezTo>
                  <a:cubicBezTo>
                    <a:pt x="80" y="296"/>
                    <a:pt x="87" y="220"/>
                    <a:pt x="106" y="158"/>
                  </a:cubicBezTo>
                  <a:cubicBezTo>
                    <a:pt x="124" y="96"/>
                    <a:pt x="155" y="0"/>
                    <a:pt x="155" y="0"/>
                  </a:cubicBezTo>
                  <a:cubicBezTo>
                    <a:pt x="127" y="70"/>
                    <a:pt x="94" y="183"/>
                    <a:pt x="71" y="183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96" name="Color 4"/>
          <p:cNvGrpSpPr/>
          <p:nvPr/>
        </p:nvGrpSpPr>
        <p:grpSpPr>
          <a:xfrm>
            <a:off x="5757724" y="2730628"/>
            <a:ext cx="987269" cy="1197467"/>
            <a:chOff x="5732036" y="2933699"/>
            <a:chExt cx="1316358" cy="1596623"/>
          </a:xfrm>
        </p:grpSpPr>
        <p:sp>
          <p:nvSpPr>
            <p:cNvPr id="82" name="Freeform 66"/>
            <p:cNvSpPr>
              <a:spLocks/>
            </p:cNvSpPr>
            <p:nvPr/>
          </p:nvSpPr>
          <p:spPr bwMode="auto">
            <a:xfrm>
              <a:off x="6208867" y="2964135"/>
              <a:ext cx="839527" cy="1566187"/>
            </a:xfrm>
            <a:custGeom>
              <a:avLst/>
              <a:gdLst>
                <a:gd name="T0" fmla="*/ 280 w 280"/>
                <a:gd name="T1" fmla="*/ 520 h 520"/>
                <a:gd name="T2" fmla="*/ 216 w 280"/>
                <a:gd name="T3" fmla="*/ 242 h 520"/>
                <a:gd name="T4" fmla="*/ 178 w 280"/>
                <a:gd name="T5" fmla="*/ 63 h 520"/>
                <a:gd name="T6" fmla="*/ 150 w 280"/>
                <a:gd name="T7" fmla="*/ 0 h 520"/>
                <a:gd name="T8" fmla="*/ 0 w 280"/>
                <a:gd name="T9" fmla="*/ 0 h 520"/>
                <a:gd name="T10" fmla="*/ 37 w 280"/>
                <a:gd name="T11" fmla="*/ 102 h 520"/>
                <a:gd name="T12" fmla="*/ 110 w 280"/>
                <a:gd name="T13" fmla="*/ 469 h 520"/>
                <a:gd name="T14" fmla="*/ 136 w 280"/>
                <a:gd name="T15" fmla="*/ 520 h 520"/>
                <a:gd name="T16" fmla="*/ 280 w 280"/>
                <a:gd name="T17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0" h="520">
                  <a:moveTo>
                    <a:pt x="280" y="520"/>
                  </a:moveTo>
                  <a:cubicBezTo>
                    <a:pt x="265" y="520"/>
                    <a:pt x="216" y="242"/>
                    <a:pt x="216" y="242"/>
                  </a:cubicBezTo>
                  <a:cubicBezTo>
                    <a:pt x="216" y="242"/>
                    <a:pt x="189" y="102"/>
                    <a:pt x="178" y="63"/>
                  </a:cubicBezTo>
                  <a:cubicBezTo>
                    <a:pt x="167" y="23"/>
                    <a:pt x="150" y="0"/>
                    <a:pt x="1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6" y="8"/>
                    <a:pt x="37" y="102"/>
                  </a:cubicBezTo>
                  <a:cubicBezTo>
                    <a:pt x="64" y="220"/>
                    <a:pt x="93" y="412"/>
                    <a:pt x="110" y="469"/>
                  </a:cubicBezTo>
                  <a:cubicBezTo>
                    <a:pt x="124" y="514"/>
                    <a:pt x="136" y="520"/>
                    <a:pt x="136" y="520"/>
                  </a:cubicBezTo>
                  <a:lnTo>
                    <a:pt x="280" y="52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25000">
                  <a:schemeClr val="accent3"/>
                </a:gs>
                <a:gs pos="100000">
                  <a:schemeClr val="accent3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3" name="Freeform 67"/>
            <p:cNvSpPr>
              <a:spLocks/>
            </p:cNvSpPr>
            <p:nvPr/>
          </p:nvSpPr>
          <p:spPr bwMode="auto">
            <a:xfrm>
              <a:off x="5806858" y="2933699"/>
              <a:ext cx="692420" cy="1280849"/>
            </a:xfrm>
            <a:custGeom>
              <a:avLst/>
              <a:gdLst>
                <a:gd name="T0" fmla="*/ 225 w 231"/>
                <a:gd name="T1" fmla="*/ 398 h 425"/>
                <a:gd name="T2" fmla="*/ 231 w 231"/>
                <a:gd name="T3" fmla="*/ 425 h 425"/>
                <a:gd name="T4" fmla="*/ 171 w 231"/>
                <a:gd name="T5" fmla="*/ 112 h 425"/>
                <a:gd name="T6" fmla="*/ 139 w 231"/>
                <a:gd name="T7" fmla="*/ 16 h 425"/>
                <a:gd name="T8" fmla="*/ 128 w 231"/>
                <a:gd name="T9" fmla="*/ 10 h 425"/>
                <a:gd name="T10" fmla="*/ 52 w 231"/>
                <a:gd name="T11" fmla="*/ 137 h 425"/>
                <a:gd name="T12" fmla="*/ 0 w 231"/>
                <a:gd name="T13" fmla="*/ 341 h 425"/>
                <a:gd name="T14" fmla="*/ 27 w 231"/>
                <a:gd name="T15" fmla="*/ 255 h 425"/>
                <a:gd name="T16" fmla="*/ 119 w 231"/>
                <a:gd name="T17" fmla="*/ 130 h 425"/>
                <a:gd name="T18" fmla="*/ 225 w 231"/>
                <a:gd name="T19" fmla="*/ 39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425">
                  <a:moveTo>
                    <a:pt x="225" y="398"/>
                  </a:moveTo>
                  <a:cubicBezTo>
                    <a:pt x="227" y="408"/>
                    <a:pt x="229" y="417"/>
                    <a:pt x="231" y="425"/>
                  </a:cubicBezTo>
                  <a:cubicBezTo>
                    <a:pt x="214" y="342"/>
                    <a:pt x="192" y="204"/>
                    <a:pt x="171" y="112"/>
                  </a:cubicBezTo>
                  <a:cubicBezTo>
                    <a:pt x="157" y="50"/>
                    <a:pt x="145" y="25"/>
                    <a:pt x="139" y="16"/>
                  </a:cubicBezTo>
                  <a:cubicBezTo>
                    <a:pt x="132" y="11"/>
                    <a:pt x="128" y="10"/>
                    <a:pt x="128" y="10"/>
                  </a:cubicBezTo>
                  <a:cubicBezTo>
                    <a:pt x="128" y="10"/>
                    <a:pt x="94" y="0"/>
                    <a:pt x="52" y="137"/>
                  </a:cubicBezTo>
                  <a:cubicBezTo>
                    <a:pt x="8" y="277"/>
                    <a:pt x="0" y="341"/>
                    <a:pt x="0" y="341"/>
                  </a:cubicBezTo>
                  <a:cubicBezTo>
                    <a:pt x="0" y="341"/>
                    <a:pt x="11" y="298"/>
                    <a:pt x="27" y="255"/>
                  </a:cubicBezTo>
                  <a:cubicBezTo>
                    <a:pt x="49" y="196"/>
                    <a:pt x="81" y="130"/>
                    <a:pt x="119" y="130"/>
                  </a:cubicBezTo>
                  <a:cubicBezTo>
                    <a:pt x="186" y="130"/>
                    <a:pt x="196" y="265"/>
                    <a:pt x="225" y="39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4" name="Freeform 68"/>
            <p:cNvSpPr>
              <a:spLocks/>
            </p:cNvSpPr>
            <p:nvPr/>
          </p:nvSpPr>
          <p:spPr bwMode="auto">
            <a:xfrm>
              <a:off x="5806858" y="3325563"/>
              <a:ext cx="503463" cy="864890"/>
            </a:xfrm>
            <a:custGeom>
              <a:avLst/>
              <a:gdLst>
                <a:gd name="T0" fmla="*/ 130 w 168"/>
                <a:gd name="T1" fmla="*/ 104 h 287"/>
                <a:gd name="T2" fmla="*/ 168 w 168"/>
                <a:gd name="T3" fmla="*/ 36 h 287"/>
                <a:gd name="T4" fmla="*/ 154 w 168"/>
                <a:gd name="T5" fmla="*/ 16 h 287"/>
                <a:gd name="T6" fmla="*/ 119 w 168"/>
                <a:gd name="T7" fmla="*/ 0 h 287"/>
                <a:gd name="T8" fmla="*/ 112 w 168"/>
                <a:gd name="T9" fmla="*/ 1 h 287"/>
                <a:gd name="T10" fmla="*/ 38 w 168"/>
                <a:gd name="T11" fmla="*/ 97 h 287"/>
                <a:gd name="T12" fmla="*/ 33 w 168"/>
                <a:gd name="T13" fmla="*/ 109 h 287"/>
                <a:gd name="T14" fmla="*/ 27 w 168"/>
                <a:gd name="T15" fmla="*/ 125 h 287"/>
                <a:gd name="T16" fmla="*/ 20 w 168"/>
                <a:gd name="T17" fmla="*/ 145 h 287"/>
                <a:gd name="T18" fmla="*/ 11 w 168"/>
                <a:gd name="T19" fmla="*/ 175 h 287"/>
                <a:gd name="T20" fmla="*/ 9 w 168"/>
                <a:gd name="T21" fmla="*/ 181 h 287"/>
                <a:gd name="T22" fmla="*/ 6 w 168"/>
                <a:gd name="T23" fmla="*/ 190 h 287"/>
                <a:gd name="T24" fmla="*/ 2 w 168"/>
                <a:gd name="T25" fmla="*/ 203 h 287"/>
                <a:gd name="T26" fmla="*/ 0 w 168"/>
                <a:gd name="T27" fmla="*/ 211 h 287"/>
                <a:gd name="T28" fmla="*/ 46 w 168"/>
                <a:gd name="T29" fmla="*/ 287 h 287"/>
                <a:gd name="T30" fmla="*/ 130 w 168"/>
                <a:gd name="T31" fmla="*/ 10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287">
                  <a:moveTo>
                    <a:pt x="130" y="104"/>
                  </a:moveTo>
                  <a:cubicBezTo>
                    <a:pt x="146" y="61"/>
                    <a:pt x="160" y="43"/>
                    <a:pt x="168" y="36"/>
                  </a:cubicBezTo>
                  <a:cubicBezTo>
                    <a:pt x="164" y="28"/>
                    <a:pt x="159" y="22"/>
                    <a:pt x="154" y="16"/>
                  </a:cubicBezTo>
                  <a:cubicBezTo>
                    <a:pt x="143" y="6"/>
                    <a:pt x="131" y="0"/>
                    <a:pt x="119" y="0"/>
                  </a:cubicBezTo>
                  <a:cubicBezTo>
                    <a:pt x="117" y="0"/>
                    <a:pt x="114" y="0"/>
                    <a:pt x="112" y="1"/>
                  </a:cubicBezTo>
                  <a:cubicBezTo>
                    <a:pt x="83" y="7"/>
                    <a:pt x="57" y="50"/>
                    <a:pt x="38" y="97"/>
                  </a:cubicBezTo>
                  <a:cubicBezTo>
                    <a:pt x="36" y="101"/>
                    <a:pt x="35" y="105"/>
                    <a:pt x="33" y="109"/>
                  </a:cubicBezTo>
                  <a:cubicBezTo>
                    <a:pt x="31" y="114"/>
                    <a:pt x="29" y="120"/>
                    <a:pt x="27" y="125"/>
                  </a:cubicBezTo>
                  <a:cubicBezTo>
                    <a:pt x="25" y="132"/>
                    <a:pt x="22" y="139"/>
                    <a:pt x="20" y="145"/>
                  </a:cubicBezTo>
                  <a:cubicBezTo>
                    <a:pt x="17" y="156"/>
                    <a:pt x="13" y="166"/>
                    <a:pt x="11" y="175"/>
                  </a:cubicBezTo>
                  <a:cubicBezTo>
                    <a:pt x="10" y="177"/>
                    <a:pt x="9" y="179"/>
                    <a:pt x="9" y="181"/>
                  </a:cubicBezTo>
                  <a:cubicBezTo>
                    <a:pt x="8" y="184"/>
                    <a:pt x="7" y="187"/>
                    <a:pt x="6" y="190"/>
                  </a:cubicBezTo>
                  <a:cubicBezTo>
                    <a:pt x="4" y="195"/>
                    <a:pt x="3" y="200"/>
                    <a:pt x="2" y="203"/>
                  </a:cubicBezTo>
                  <a:cubicBezTo>
                    <a:pt x="1" y="208"/>
                    <a:pt x="0" y="211"/>
                    <a:pt x="0" y="211"/>
                  </a:cubicBezTo>
                  <a:cubicBezTo>
                    <a:pt x="0" y="211"/>
                    <a:pt x="23" y="287"/>
                    <a:pt x="46" y="287"/>
                  </a:cubicBezTo>
                  <a:cubicBezTo>
                    <a:pt x="69" y="287"/>
                    <a:pt x="102" y="174"/>
                    <a:pt x="130" y="104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5" name="Freeform 69"/>
            <p:cNvSpPr>
              <a:spLocks/>
            </p:cNvSpPr>
            <p:nvPr/>
          </p:nvSpPr>
          <p:spPr bwMode="auto">
            <a:xfrm>
              <a:off x="5732036" y="3638800"/>
              <a:ext cx="464150" cy="891522"/>
            </a:xfrm>
            <a:custGeom>
              <a:avLst/>
              <a:gdLst>
                <a:gd name="T0" fmla="*/ 71 w 155"/>
                <a:gd name="T1" fmla="*/ 183 h 296"/>
                <a:gd name="T2" fmla="*/ 25 w 155"/>
                <a:gd name="T3" fmla="*/ 107 h 296"/>
                <a:gd name="T4" fmla="*/ 0 w 155"/>
                <a:gd name="T5" fmla="*/ 18 h 296"/>
                <a:gd name="T6" fmla="*/ 64 w 155"/>
                <a:gd name="T7" fmla="*/ 296 h 296"/>
                <a:gd name="T8" fmla="*/ 106 w 155"/>
                <a:gd name="T9" fmla="*/ 158 h 296"/>
                <a:gd name="T10" fmla="*/ 155 w 155"/>
                <a:gd name="T11" fmla="*/ 0 h 296"/>
                <a:gd name="T12" fmla="*/ 71 w 155"/>
                <a:gd name="T13" fmla="*/ 183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296">
                  <a:moveTo>
                    <a:pt x="71" y="183"/>
                  </a:moveTo>
                  <a:cubicBezTo>
                    <a:pt x="48" y="183"/>
                    <a:pt x="25" y="107"/>
                    <a:pt x="25" y="107"/>
                  </a:cubicBezTo>
                  <a:cubicBezTo>
                    <a:pt x="12" y="71"/>
                    <a:pt x="0" y="18"/>
                    <a:pt x="0" y="18"/>
                  </a:cubicBezTo>
                  <a:cubicBezTo>
                    <a:pt x="0" y="18"/>
                    <a:pt x="49" y="296"/>
                    <a:pt x="64" y="296"/>
                  </a:cubicBezTo>
                  <a:cubicBezTo>
                    <a:pt x="80" y="296"/>
                    <a:pt x="87" y="220"/>
                    <a:pt x="106" y="158"/>
                  </a:cubicBezTo>
                  <a:cubicBezTo>
                    <a:pt x="124" y="96"/>
                    <a:pt x="155" y="0"/>
                    <a:pt x="155" y="0"/>
                  </a:cubicBezTo>
                  <a:cubicBezTo>
                    <a:pt x="127" y="70"/>
                    <a:pt x="94" y="183"/>
                    <a:pt x="71" y="183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95" name="Color 5"/>
          <p:cNvGrpSpPr/>
          <p:nvPr/>
        </p:nvGrpSpPr>
        <p:grpSpPr>
          <a:xfrm>
            <a:off x="6601372" y="2730628"/>
            <a:ext cx="987269" cy="1197467"/>
            <a:chOff x="6856901" y="2933699"/>
            <a:chExt cx="1316359" cy="1596623"/>
          </a:xfrm>
        </p:grpSpPr>
        <p:sp>
          <p:nvSpPr>
            <p:cNvPr id="89" name="Freeform 73"/>
            <p:cNvSpPr>
              <a:spLocks/>
            </p:cNvSpPr>
            <p:nvPr/>
          </p:nvSpPr>
          <p:spPr bwMode="auto">
            <a:xfrm>
              <a:off x="7333733" y="2964135"/>
              <a:ext cx="839527" cy="1566187"/>
            </a:xfrm>
            <a:custGeom>
              <a:avLst/>
              <a:gdLst>
                <a:gd name="T0" fmla="*/ 280 w 280"/>
                <a:gd name="T1" fmla="*/ 520 h 520"/>
                <a:gd name="T2" fmla="*/ 216 w 280"/>
                <a:gd name="T3" fmla="*/ 242 h 520"/>
                <a:gd name="T4" fmla="*/ 178 w 280"/>
                <a:gd name="T5" fmla="*/ 63 h 520"/>
                <a:gd name="T6" fmla="*/ 150 w 280"/>
                <a:gd name="T7" fmla="*/ 0 h 520"/>
                <a:gd name="T8" fmla="*/ 0 w 280"/>
                <a:gd name="T9" fmla="*/ 0 h 520"/>
                <a:gd name="T10" fmla="*/ 37 w 280"/>
                <a:gd name="T11" fmla="*/ 102 h 520"/>
                <a:gd name="T12" fmla="*/ 110 w 280"/>
                <a:gd name="T13" fmla="*/ 469 h 520"/>
                <a:gd name="T14" fmla="*/ 136 w 280"/>
                <a:gd name="T15" fmla="*/ 520 h 520"/>
                <a:gd name="T16" fmla="*/ 280 w 280"/>
                <a:gd name="T17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0" h="520">
                  <a:moveTo>
                    <a:pt x="280" y="520"/>
                  </a:moveTo>
                  <a:cubicBezTo>
                    <a:pt x="265" y="520"/>
                    <a:pt x="216" y="242"/>
                    <a:pt x="216" y="242"/>
                  </a:cubicBezTo>
                  <a:cubicBezTo>
                    <a:pt x="216" y="242"/>
                    <a:pt x="189" y="102"/>
                    <a:pt x="178" y="63"/>
                  </a:cubicBezTo>
                  <a:cubicBezTo>
                    <a:pt x="167" y="23"/>
                    <a:pt x="150" y="0"/>
                    <a:pt x="1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5" y="8"/>
                    <a:pt x="37" y="102"/>
                  </a:cubicBezTo>
                  <a:cubicBezTo>
                    <a:pt x="64" y="220"/>
                    <a:pt x="92" y="412"/>
                    <a:pt x="110" y="469"/>
                  </a:cubicBezTo>
                  <a:cubicBezTo>
                    <a:pt x="124" y="514"/>
                    <a:pt x="136" y="520"/>
                    <a:pt x="136" y="520"/>
                  </a:cubicBezTo>
                  <a:lnTo>
                    <a:pt x="280" y="52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2500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90" name="Freeform 74"/>
            <p:cNvSpPr>
              <a:spLocks/>
            </p:cNvSpPr>
            <p:nvPr/>
          </p:nvSpPr>
          <p:spPr bwMode="auto">
            <a:xfrm>
              <a:off x="6931723" y="2933699"/>
              <a:ext cx="692420" cy="1280849"/>
            </a:xfrm>
            <a:custGeom>
              <a:avLst/>
              <a:gdLst>
                <a:gd name="T0" fmla="*/ 225 w 231"/>
                <a:gd name="T1" fmla="*/ 398 h 425"/>
                <a:gd name="T2" fmla="*/ 231 w 231"/>
                <a:gd name="T3" fmla="*/ 425 h 425"/>
                <a:gd name="T4" fmla="*/ 171 w 231"/>
                <a:gd name="T5" fmla="*/ 112 h 425"/>
                <a:gd name="T6" fmla="*/ 139 w 231"/>
                <a:gd name="T7" fmla="*/ 16 h 425"/>
                <a:gd name="T8" fmla="*/ 128 w 231"/>
                <a:gd name="T9" fmla="*/ 10 h 425"/>
                <a:gd name="T10" fmla="*/ 52 w 231"/>
                <a:gd name="T11" fmla="*/ 137 h 425"/>
                <a:gd name="T12" fmla="*/ 0 w 231"/>
                <a:gd name="T13" fmla="*/ 341 h 425"/>
                <a:gd name="T14" fmla="*/ 27 w 231"/>
                <a:gd name="T15" fmla="*/ 255 h 425"/>
                <a:gd name="T16" fmla="*/ 119 w 231"/>
                <a:gd name="T17" fmla="*/ 130 h 425"/>
                <a:gd name="T18" fmla="*/ 225 w 231"/>
                <a:gd name="T19" fmla="*/ 39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425">
                  <a:moveTo>
                    <a:pt x="225" y="398"/>
                  </a:moveTo>
                  <a:cubicBezTo>
                    <a:pt x="227" y="408"/>
                    <a:pt x="229" y="417"/>
                    <a:pt x="231" y="425"/>
                  </a:cubicBezTo>
                  <a:cubicBezTo>
                    <a:pt x="214" y="342"/>
                    <a:pt x="192" y="204"/>
                    <a:pt x="171" y="112"/>
                  </a:cubicBezTo>
                  <a:cubicBezTo>
                    <a:pt x="157" y="50"/>
                    <a:pt x="145" y="25"/>
                    <a:pt x="139" y="16"/>
                  </a:cubicBezTo>
                  <a:cubicBezTo>
                    <a:pt x="132" y="11"/>
                    <a:pt x="128" y="10"/>
                    <a:pt x="128" y="10"/>
                  </a:cubicBezTo>
                  <a:cubicBezTo>
                    <a:pt x="128" y="10"/>
                    <a:pt x="94" y="0"/>
                    <a:pt x="52" y="137"/>
                  </a:cubicBezTo>
                  <a:cubicBezTo>
                    <a:pt x="8" y="277"/>
                    <a:pt x="0" y="341"/>
                    <a:pt x="0" y="341"/>
                  </a:cubicBezTo>
                  <a:cubicBezTo>
                    <a:pt x="0" y="341"/>
                    <a:pt x="11" y="298"/>
                    <a:pt x="27" y="255"/>
                  </a:cubicBezTo>
                  <a:cubicBezTo>
                    <a:pt x="49" y="196"/>
                    <a:pt x="80" y="130"/>
                    <a:pt x="119" y="130"/>
                  </a:cubicBezTo>
                  <a:cubicBezTo>
                    <a:pt x="186" y="130"/>
                    <a:pt x="196" y="265"/>
                    <a:pt x="225" y="398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91" name="Freeform 75"/>
            <p:cNvSpPr>
              <a:spLocks/>
            </p:cNvSpPr>
            <p:nvPr/>
          </p:nvSpPr>
          <p:spPr bwMode="auto">
            <a:xfrm>
              <a:off x="6931723" y="3325563"/>
              <a:ext cx="503463" cy="864890"/>
            </a:xfrm>
            <a:custGeom>
              <a:avLst/>
              <a:gdLst>
                <a:gd name="T0" fmla="*/ 129 w 168"/>
                <a:gd name="T1" fmla="*/ 104 h 287"/>
                <a:gd name="T2" fmla="*/ 168 w 168"/>
                <a:gd name="T3" fmla="*/ 36 h 287"/>
                <a:gd name="T4" fmla="*/ 154 w 168"/>
                <a:gd name="T5" fmla="*/ 16 h 287"/>
                <a:gd name="T6" fmla="*/ 119 w 168"/>
                <a:gd name="T7" fmla="*/ 0 h 287"/>
                <a:gd name="T8" fmla="*/ 112 w 168"/>
                <a:gd name="T9" fmla="*/ 1 h 287"/>
                <a:gd name="T10" fmla="*/ 38 w 168"/>
                <a:gd name="T11" fmla="*/ 97 h 287"/>
                <a:gd name="T12" fmla="*/ 33 w 168"/>
                <a:gd name="T13" fmla="*/ 109 h 287"/>
                <a:gd name="T14" fmla="*/ 27 w 168"/>
                <a:gd name="T15" fmla="*/ 125 h 287"/>
                <a:gd name="T16" fmla="*/ 20 w 168"/>
                <a:gd name="T17" fmla="*/ 145 h 287"/>
                <a:gd name="T18" fmla="*/ 10 w 168"/>
                <a:gd name="T19" fmla="*/ 175 h 287"/>
                <a:gd name="T20" fmla="*/ 9 w 168"/>
                <a:gd name="T21" fmla="*/ 181 h 287"/>
                <a:gd name="T22" fmla="*/ 6 w 168"/>
                <a:gd name="T23" fmla="*/ 190 h 287"/>
                <a:gd name="T24" fmla="*/ 2 w 168"/>
                <a:gd name="T25" fmla="*/ 203 h 287"/>
                <a:gd name="T26" fmla="*/ 0 w 168"/>
                <a:gd name="T27" fmla="*/ 211 h 287"/>
                <a:gd name="T28" fmla="*/ 46 w 168"/>
                <a:gd name="T29" fmla="*/ 287 h 287"/>
                <a:gd name="T30" fmla="*/ 129 w 168"/>
                <a:gd name="T31" fmla="*/ 10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287">
                  <a:moveTo>
                    <a:pt x="129" y="104"/>
                  </a:moveTo>
                  <a:cubicBezTo>
                    <a:pt x="146" y="61"/>
                    <a:pt x="160" y="43"/>
                    <a:pt x="168" y="36"/>
                  </a:cubicBezTo>
                  <a:cubicBezTo>
                    <a:pt x="163" y="28"/>
                    <a:pt x="159" y="22"/>
                    <a:pt x="154" y="16"/>
                  </a:cubicBezTo>
                  <a:cubicBezTo>
                    <a:pt x="143" y="6"/>
                    <a:pt x="131" y="0"/>
                    <a:pt x="119" y="0"/>
                  </a:cubicBezTo>
                  <a:cubicBezTo>
                    <a:pt x="117" y="0"/>
                    <a:pt x="114" y="0"/>
                    <a:pt x="112" y="1"/>
                  </a:cubicBezTo>
                  <a:cubicBezTo>
                    <a:pt x="82" y="7"/>
                    <a:pt x="57" y="50"/>
                    <a:pt x="38" y="97"/>
                  </a:cubicBezTo>
                  <a:cubicBezTo>
                    <a:pt x="36" y="101"/>
                    <a:pt x="35" y="105"/>
                    <a:pt x="33" y="109"/>
                  </a:cubicBezTo>
                  <a:cubicBezTo>
                    <a:pt x="31" y="114"/>
                    <a:pt x="29" y="120"/>
                    <a:pt x="27" y="125"/>
                  </a:cubicBezTo>
                  <a:cubicBezTo>
                    <a:pt x="24" y="132"/>
                    <a:pt x="22" y="139"/>
                    <a:pt x="20" y="145"/>
                  </a:cubicBezTo>
                  <a:cubicBezTo>
                    <a:pt x="16" y="156"/>
                    <a:pt x="13" y="166"/>
                    <a:pt x="10" y="175"/>
                  </a:cubicBezTo>
                  <a:cubicBezTo>
                    <a:pt x="10" y="177"/>
                    <a:pt x="9" y="179"/>
                    <a:pt x="9" y="181"/>
                  </a:cubicBezTo>
                  <a:cubicBezTo>
                    <a:pt x="8" y="184"/>
                    <a:pt x="7" y="187"/>
                    <a:pt x="6" y="190"/>
                  </a:cubicBezTo>
                  <a:cubicBezTo>
                    <a:pt x="4" y="195"/>
                    <a:pt x="3" y="200"/>
                    <a:pt x="2" y="203"/>
                  </a:cubicBezTo>
                  <a:cubicBezTo>
                    <a:pt x="1" y="208"/>
                    <a:pt x="0" y="211"/>
                    <a:pt x="0" y="211"/>
                  </a:cubicBezTo>
                  <a:cubicBezTo>
                    <a:pt x="0" y="211"/>
                    <a:pt x="23" y="287"/>
                    <a:pt x="46" y="287"/>
                  </a:cubicBezTo>
                  <a:cubicBezTo>
                    <a:pt x="69" y="287"/>
                    <a:pt x="102" y="174"/>
                    <a:pt x="129" y="104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92" name="Freeform 76"/>
            <p:cNvSpPr>
              <a:spLocks/>
            </p:cNvSpPr>
            <p:nvPr/>
          </p:nvSpPr>
          <p:spPr bwMode="auto">
            <a:xfrm>
              <a:off x="6856901" y="3638800"/>
              <a:ext cx="461613" cy="891522"/>
            </a:xfrm>
            <a:custGeom>
              <a:avLst/>
              <a:gdLst>
                <a:gd name="T0" fmla="*/ 71 w 154"/>
                <a:gd name="T1" fmla="*/ 183 h 296"/>
                <a:gd name="T2" fmla="*/ 25 w 154"/>
                <a:gd name="T3" fmla="*/ 107 h 296"/>
                <a:gd name="T4" fmla="*/ 0 w 154"/>
                <a:gd name="T5" fmla="*/ 18 h 296"/>
                <a:gd name="T6" fmla="*/ 64 w 154"/>
                <a:gd name="T7" fmla="*/ 296 h 296"/>
                <a:gd name="T8" fmla="*/ 105 w 154"/>
                <a:gd name="T9" fmla="*/ 158 h 296"/>
                <a:gd name="T10" fmla="*/ 154 w 154"/>
                <a:gd name="T11" fmla="*/ 0 h 296"/>
                <a:gd name="T12" fmla="*/ 71 w 154"/>
                <a:gd name="T13" fmla="*/ 183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296">
                  <a:moveTo>
                    <a:pt x="71" y="183"/>
                  </a:moveTo>
                  <a:cubicBezTo>
                    <a:pt x="48" y="183"/>
                    <a:pt x="25" y="107"/>
                    <a:pt x="25" y="107"/>
                  </a:cubicBezTo>
                  <a:cubicBezTo>
                    <a:pt x="12" y="71"/>
                    <a:pt x="0" y="18"/>
                    <a:pt x="0" y="18"/>
                  </a:cubicBezTo>
                  <a:cubicBezTo>
                    <a:pt x="0" y="18"/>
                    <a:pt x="49" y="296"/>
                    <a:pt x="64" y="296"/>
                  </a:cubicBezTo>
                  <a:cubicBezTo>
                    <a:pt x="79" y="296"/>
                    <a:pt x="87" y="220"/>
                    <a:pt x="105" y="158"/>
                  </a:cubicBezTo>
                  <a:cubicBezTo>
                    <a:pt x="124" y="96"/>
                    <a:pt x="154" y="0"/>
                    <a:pt x="154" y="0"/>
                  </a:cubicBezTo>
                  <a:cubicBezTo>
                    <a:pt x="127" y="70"/>
                    <a:pt x="94" y="183"/>
                    <a:pt x="71" y="183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94" name="Color 6"/>
          <p:cNvGrpSpPr/>
          <p:nvPr/>
        </p:nvGrpSpPr>
        <p:grpSpPr>
          <a:xfrm>
            <a:off x="7444061" y="2730628"/>
            <a:ext cx="1693956" cy="1197467"/>
            <a:chOff x="7980498" y="2933699"/>
            <a:chExt cx="2258608" cy="1596623"/>
          </a:xfrm>
        </p:grpSpPr>
        <p:sp>
          <p:nvSpPr>
            <p:cNvPr id="86" name="Freeform 70"/>
            <p:cNvSpPr>
              <a:spLocks/>
            </p:cNvSpPr>
            <p:nvPr/>
          </p:nvSpPr>
          <p:spPr bwMode="auto">
            <a:xfrm>
              <a:off x="8056589" y="2933699"/>
              <a:ext cx="956199" cy="1027216"/>
            </a:xfrm>
            <a:custGeom>
              <a:avLst/>
              <a:gdLst>
                <a:gd name="T0" fmla="*/ 249 w 319"/>
                <a:gd name="T1" fmla="*/ 295 h 341"/>
                <a:gd name="T2" fmla="*/ 225 w 319"/>
                <a:gd name="T3" fmla="*/ 173 h 341"/>
                <a:gd name="T4" fmla="*/ 128 w 319"/>
                <a:gd name="T5" fmla="*/ 10 h 341"/>
                <a:gd name="T6" fmla="*/ 52 w 319"/>
                <a:gd name="T7" fmla="*/ 137 h 341"/>
                <a:gd name="T8" fmla="*/ 0 w 319"/>
                <a:gd name="T9" fmla="*/ 341 h 341"/>
                <a:gd name="T10" fmla="*/ 27 w 319"/>
                <a:gd name="T11" fmla="*/ 255 h 341"/>
                <a:gd name="T12" fmla="*/ 119 w 319"/>
                <a:gd name="T13" fmla="*/ 130 h 341"/>
                <a:gd name="T14" fmla="*/ 209 w 319"/>
                <a:gd name="T15" fmla="*/ 298 h 341"/>
                <a:gd name="T16" fmla="*/ 311 w 319"/>
                <a:gd name="T17" fmla="*/ 332 h 341"/>
                <a:gd name="T18" fmla="*/ 319 w 319"/>
                <a:gd name="T19" fmla="*/ 332 h 341"/>
                <a:gd name="T20" fmla="*/ 249 w 319"/>
                <a:gd name="T21" fmla="*/ 295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341">
                  <a:moveTo>
                    <a:pt x="249" y="295"/>
                  </a:moveTo>
                  <a:cubicBezTo>
                    <a:pt x="240" y="255"/>
                    <a:pt x="235" y="211"/>
                    <a:pt x="225" y="173"/>
                  </a:cubicBezTo>
                  <a:cubicBezTo>
                    <a:pt x="183" y="23"/>
                    <a:pt x="128" y="10"/>
                    <a:pt x="128" y="10"/>
                  </a:cubicBezTo>
                  <a:cubicBezTo>
                    <a:pt x="128" y="10"/>
                    <a:pt x="94" y="0"/>
                    <a:pt x="52" y="137"/>
                  </a:cubicBezTo>
                  <a:cubicBezTo>
                    <a:pt x="8" y="277"/>
                    <a:pt x="0" y="341"/>
                    <a:pt x="0" y="341"/>
                  </a:cubicBezTo>
                  <a:cubicBezTo>
                    <a:pt x="0" y="341"/>
                    <a:pt x="11" y="298"/>
                    <a:pt x="27" y="255"/>
                  </a:cubicBezTo>
                  <a:cubicBezTo>
                    <a:pt x="48" y="196"/>
                    <a:pt x="80" y="130"/>
                    <a:pt x="119" y="130"/>
                  </a:cubicBezTo>
                  <a:cubicBezTo>
                    <a:pt x="168" y="130"/>
                    <a:pt x="187" y="203"/>
                    <a:pt x="209" y="298"/>
                  </a:cubicBezTo>
                  <a:cubicBezTo>
                    <a:pt x="218" y="337"/>
                    <a:pt x="237" y="332"/>
                    <a:pt x="311" y="332"/>
                  </a:cubicBezTo>
                  <a:cubicBezTo>
                    <a:pt x="314" y="332"/>
                    <a:pt x="316" y="332"/>
                    <a:pt x="319" y="332"/>
                  </a:cubicBezTo>
                  <a:cubicBezTo>
                    <a:pt x="281" y="330"/>
                    <a:pt x="256" y="324"/>
                    <a:pt x="249" y="29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7" name="Freeform 71"/>
            <p:cNvSpPr>
              <a:spLocks/>
            </p:cNvSpPr>
            <p:nvPr/>
          </p:nvSpPr>
          <p:spPr bwMode="auto">
            <a:xfrm>
              <a:off x="8056589" y="3325563"/>
              <a:ext cx="499658" cy="864890"/>
            </a:xfrm>
            <a:custGeom>
              <a:avLst/>
              <a:gdLst>
                <a:gd name="T0" fmla="*/ 119 w 167"/>
                <a:gd name="T1" fmla="*/ 0 h 287"/>
                <a:gd name="T2" fmla="*/ 27 w 167"/>
                <a:gd name="T3" fmla="*/ 125 h 287"/>
                <a:gd name="T4" fmla="*/ 0 w 167"/>
                <a:gd name="T5" fmla="*/ 211 h 287"/>
                <a:gd name="T6" fmla="*/ 0 w 167"/>
                <a:gd name="T7" fmla="*/ 211 h 287"/>
                <a:gd name="T8" fmla="*/ 46 w 167"/>
                <a:gd name="T9" fmla="*/ 287 h 287"/>
                <a:gd name="T10" fmla="*/ 129 w 167"/>
                <a:gd name="T11" fmla="*/ 104 h 287"/>
                <a:gd name="T12" fmla="*/ 167 w 167"/>
                <a:gd name="T13" fmla="*/ 36 h 287"/>
                <a:gd name="T14" fmla="*/ 163 w 167"/>
                <a:gd name="T15" fmla="*/ 28 h 287"/>
                <a:gd name="T16" fmla="*/ 119 w 167"/>
                <a:gd name="T1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287">
                  <a:moveTo>
                    <a:pt x="119" y="0"/>
                  </a:moveTo>
                  <a:cubicBezTo>
                    <a:pt x="80" y="0"/>
                    <a:pt x="48" y="66"/>
                    <a:pt x="27" y="125"/>
                  </a:cubicBezTo>
                  <a:cubicBezTo>
                    <a:pt x="11" y="168"/>
                    <a:pt x="0" y="211"/>
                    <a:pt x="0" y="211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211"/>
                    <a:pt x="23" y="287"/>
                    <a:pt x="46" y="287"/>
                  </a:cubicBezTo>
                  <a:cubicBezTo>
                    <a:pt x="69" y="287"/>
                    <a:pt x="101" y="174"/>
                    <a:pt x="129" y="104"/>
                  </a:cubicBezTo>
                  <a:cubicBezTo>
                    <a:pt x="146" y="61"/>
                    <a:pt x="160" y="43"/>
                    <a:pt x="167" y="36"/>
                  </a:cubicBezTo>
                  <a:cubicBezTo>
                    <a:pt x="166" y="34"/>
                    <a:pt x="165" y="31"/>
                    <a:pt x="163" y="28"/>
                  </a:cubicBezTo>
                  <a:cubicBezTo>
                    <a:pt x="152" y="10"/>
                    <a:pt x="137" y="0"/>
                    <a:pt x="119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8" name="Freeform 72"/>
            <p:cNvSpPr>
              <a:spLocks/>
            </p:cNvSpPr>
            <p:nvPr/>
          </p:nvSpPr>
          <p:spPr bwMode="auto">
            <a:xfrm>
              <a:off x="7980498" y="3638800"/>
              <a:ext cx="462881" cy="891522"/>
            </a:xfrm>
            <a:custGeom>
              <a:avLst/>
              <a:gdLst>
                <a:gd name="T0" fmla="*/ 71 w 154"/>
                <a:gd name="T1" fmla="*/ 183 h 296"/>
                <a:gd name="T2" fmla="*/ 25 w 154"/>
                <a:gd name="T3" fmla="*/ 107 h 296"/>
                <a:gd name="T4" fmla="*/ 0 w 154"/>
                <a:gd name="T5" fmla="*/ 18 h 296"/>
                <a:gd name="T6" fmla="*/ 64 w 154"/>
                <a:gd name="T7" fmla="*/ 296 h 296"/>
                <a:gd name="T8" fmla="*/ 105 w 154"/>
                <a:gd name="T9" fmla="*/ 158 h 296"/>
                <a:gd name="T10" fmla="*/ 154 w 154"/>
                <a:gd name="T11" fmla="*/ 0 h 296"/>
                <a:gd name="T12" fmla="*/ 71 w 154"/>
                <a:gd name="T13" fmla="*/ 183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296">
                  <a:moveTo>
                    <a:pt x="71" y="183"/>
                  </a:moveTo>
                  <a:cubicBezTo>
                    <a:pt x="48" y="183"/>
                    <a:pt x="25" y="107"/>
                    <a:pt x="25" y="107"/>
                  </a:cubicBezTo>
                  <a:cubicBezTo>
                    <a:pt x="11" y="71"/>
                    <a:pt x="0" y="18"/>
                    <a:pt x="0" y="18"/>
                  </a:cubicBezTo>
                  <a:cubicBezTo>
                    <a:pt x="0" y="18"/>
                    <a:pt x="49" y="296"/>
                    <a:pt x="64" y="296"/>
                  </a:cubicBezTo>
                  <a:cubicBezTo>
                    <a:pt x="79" y="296"/>
                    <a:pt x="87" y="220"/>
                    <a:pt x="105" y="158"/>
                  </a:cubicBezTo>
                  <a:cubicBezTo>
                    <a:pt x="124" y="96"/>
                    <a:pt x="154" y="0"/>
                    <a:pt x="154" y="0"/>
                  </a:cubicBezTo>
                  <a:cubicBezTo>
                    <a:pt x="126" y="70"/>
                    <a:pt x="94" y="183"/>
                    <a:pt x="71" y="18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93" name="Freeform 77"/>
            <p:cNvSpPr>
              <a:spLocks/>
            </p:cNvSpPr>
            <p:nvPr/>
          </p:nvSpPr>
          <p:spPr bwMode="auto">
            <a:xfrm>
              <a:off x="8439575" y="2942576"/>
              <a:ext cx="1799531" cy="1085551"/>
            </a:xfrm>
            <a:custGeom>
              <a:avLst/>
              <a:gdLst>
                <a:gd name="T0" fmla="*/ 600 w 600"/>
                <a:gd name="T1" fmla="*/ 267 h 360"/>
                <a:gd name="T2" fmla="*/ 452 w 600"/>
                <a:gd name="T3" fmla="*/ 174 h 360"/>
                <a:gd name="T4" fmla="*/ 452 w 600"/>
                <a:gd name="T5" fmla="*/ 205 h 360"/>
                <a:gd name="T6" fmla="*/ 301 w 600"/>
                <a:gd name="T7" fmla="*/ 205 h 360"/>
                <a:gd name="T8" fmla="*/ 229 w 600"/>
                <a:gd name="T9" fmla="*/ 150 h 360"/>
                <a:gd name="T10" fmla="*/ 135 w 600"/>
                <a:gd name="T11" fmla="*/ 7 h 360"/>
                <a:gd name="T12" fmla="*/ 0 w 600"/>
                <a:gd name="T13" fmla="*/ 7 h 360"/>
                <a:gd name="T14" fmla="*/ 97 w 600"/>
                <a:gd name="T15" fmla="*/ 170 h 360"/>
                <a:gd name="T16" fmla="*/ 121 w 600"/>
                <a:gd name="T17" fmla="*/ 292 h 360"/>
                <a:gd name="T18" fmla="*/ 245 w 600"/>
                <a:gd name="T19" fmla="*/ 329 h 360"/>
                <a:gd name="T20" fmla="*/ 452 w 600"/>
                <a:gd name="T21" fmla="*/ 329 h 360"/>
                <a:gd name="T22" fmla="*/ 452 w 600"/>
                <a:gd name="T23" fmla="*/ 360 h 360"/>
                <a:gd name="T24" fmla="*/ 600 w 600"/>
                <a:gd name="T25" fmla="*/ 26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0" h="360">
                  <a:moveTo>
                    <a:pt x="600" y="267"/>
                  </a:moveTo>
                  <a:cubicBezTo>
                    <a:pt x="452" y="174"/>
                    <a:pt x="452" y="174"/>
                    <a:pt x="452" y="174"/>
                  </a:cubicBezTo>
                  <a:cubicBezTo>
                    <a:pt x="452" y="205"/>
                    <a:pt x="452" y="205"/>
                    <a:pt x="452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232" y="205"/>
                    <a:pt x="244" y="197"/>
                    <a:pt x="229" y="150"/>
                  </a:cubicBezTo>
                  <a:cubicBezTo>
                    <a:pt x="182" y="0"/>
                    <a:pt x="135" y="7"/>
                    <a:pt x="135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55" y="20"/>
                    <a:pt x="97" y="170"/>
                  </a:cubicBezTo>
                  <a:cubicBezTo>
                    <a:pt x="107" y="208"/>
                    <a:pt x="112" y="252"/>
                    <a:pt x="121" y="292"/>
                  </a:cubicBezTo>
                  <a:cubicBezTo>
                    <a:pt x="131" y="334"/>
                    <a:pt x="176" y="329"/>
                    <a:pt x="245" y="329"/>
                  </a:cubicBezTo>
                  <a:cubicBezTo>
                    <a:pt x="452" y="329"/>
                    <a:pt x="452" y="329"/>
                    <a:pt x="452" y="329"/>
                  </a:cubicBezTo>
                  <a:cubicBezTo>
                    <a:pt x="452" y="360"/>
                    <a:pt x="452" y="360"/>
                    <a:pt x="452" y="360"/>
                  </a:cubicBezTo>
                  <a:lnTo>
                    <a:pt x="600" y="26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25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67" name="Oval 66"/>
          <p:cNvSpPr/>
          <p:nvPr/>
        </p:nvSpPr>
        <p:spPr>
          <a:xfrm>
            <a:off x="2403705" y="2968987"/>
            <a:ext cx="720736" cy="72073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9138023" y="2968989"/>
            <a:ext cx="720736" cy="720736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22" name="Group 121"/>
          <p:cNvGrpSpPr/>
          <p:nvPr/>
        </p:nvGrpSpPr>
        <p:grpSpPr>
          <a:xfrm>
            <a:off x="3410890" y="4471989"/>
            <a:ext cx="1279520" cy="752317"/>
            <a:chOff x="2780748" y="5207136"/>
            <a:chExt cx="1706026" cy="1003088"/>
          </a:xfrm>
        </p:grpSpPr>
        <p:sp>
          <p:nvSpPr>
            <p:cNvPr id="100" name="Title"/>
            <p:cNvSpPr txBox="1"/>
            <p:nvPr/>
          </p:nvSpPr>
          <p:spPr>
            <a:xfrm>
              <a:off x="2806392" y="5207136"/>
              <a:ext cx="16547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</a:p>
          </p:txBody>
        </p:sp>
        <p:sp>
          <p:nvSpPr>
            <p:cNvPr id="101" name="Details"/>
            <p:cNvSpPr txBox="1"/>
            <p:nvPr/>
          </p:nvSpPr>
          <p:spPr>
            <a:xfrm>
              <a:off x="2780748" y="5522857"/>
              <a:ext cx="1706026" cy="6873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ts val="1051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The user can demonstrate on a projector or computer</a:t>
              </a: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3941548" y="1530211"/>
            <a:ext cx="1279520" cy="752317"/>
            <a:chOff x="3496918" y="2019236"/>
            <a:chExt cx="1706026" cy="1003088"/>
          </a:xfrm>
        </p:grpSpPr>
        <p:sp>
          <p:nvSpPr>
            <p:cNvPr id="103" name="Title"/>
            <p:cNvSpPr txBox="1"/>
            <p:nvPr/>
          </p:nvSpPr>
          <p:spPr>
            <a:xfrm>
              <a:off x="3522573" y="2019236"/>
              <a:ext cx="16547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</a:p>
          </p:txBody>
        </p:sp>
        <p:sp>
          <p:nvSpPr>
            <p:cNvPr id="104" name="Details"/>
            <p:cNvSpPr txBox="1"/>
            <p:nvPr/>
          </p:nvSpPr>
          <p:spPr>
            <a:xfrm>
              <a:off x="3496918" y="2334957"/>
              <a:ext cx="1706026" cy="6873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ts val="1051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The user can demonstrate on a projector or computer</a:t>
              </a:r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5100147" y="4474254"/>
            <a:ext cx="1279520" cy="752317"/>
            <a:chOff x="5003151" y="5210159"/>
            <a:chExt cx="1706026" cy="1003088"/>
          </a:xfrm>
        </p:grpSpPr>
        <p:sp>
          <p:nvSpPr>
            <p:cNvPr id="106" name="Title"/>
            <p:cNvSpPr txBox="1"/>
            <p:nvPr/>
          </p:nvSpPr>
          <p:spPr>
            <a:xfrm>
              <a:off x="5028800" y="5210159"/>
              <a:ext cx="16547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</a:p>
          </p:txBody>
        </p:sp>
        <p:sp>
          <p:nvSpPr>
            <p:cNvPr id="107" name="Details"/>
            <p:cNvSpPr txBox="1"/>
            <p:nvPr/>
          </p:nvSpPr>
          <p:spPr>
            <a:xfrm>
              <a:off x="5003151" y="5525880"/>
              <a:ext cx="1706026" cy="6873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ts val="1051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The user can demonstrate on a projector or computer</a:t>
              </a:r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5623630" y="1530211"/>
            <a:ext cx="1279520" cy="752317"/>
            <a:chOff x="5741123" y="2019236"/>
            <a:chExt cx="1706026" cy="1003088"/>
          </a:xfrm>
        </p:grpSpPr>
        <p:sp>
          <p:nvSpPr>
            <p:cNvPr id="109" name="Title"/>
            <p:cNvSpPr txBox="1"/>
            <p:nvPr/>
          </p:nvSpPr>
          <p:spPr>
            <a:xfrm>
              <a:off x="5766775" y="2019236"/>
              <a:ext cx="16547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</a:p>
          </p:txBody>
        </p:sp>
        <p:sp>
          <p:nvSpPr>
            <p:cNvPr id="110" name="Details"/>
            <p:cNvSpPr txBox="1"/>
            <p:nvPr/>
          </p:nvSpPr>
          <p:spPr>
            <a:xfrm>
              <a:off x="5741123" y="2334957"/>
              <a:ext cx="1706026" cy="6873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ts val="1051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The user can demonstrate on a projector or computer</a:t>
              </a: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6789399" y="4474254"/>
            <a:ext cx="1279520" cy="752317"/>
            <a:chOff x="7277933" y="5210159"/>
            <a:chExt cx="1706026" cy="1003088"/>
          </a:xfrm>
        </p:grpSpPr>
        <p:sp>
          <p:nvSpPr>
            <p:cNvPr id="112" name="Title"/>
            <p:cNvSpPr txBox="1"/>
            <p:nvPr/>
          </p:nvSpPr>
          <p:spPr>
            <a:xfrm>
              <a:off x="7303585" y="5210159"/>
              <a:ext cx="16547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</a:p>
          </p:txBody>
        </p:sp>
        <p:sp>
          <p:nvSpPr>
            <p:cNvPr id="113" name="Details"/>
            <p:cNvSpPr txBox="1"/>
            <p:nvPr/>
          </p:nvSpPr>
          <p:spPr>
            <a:xfrm>
              <a:off x="7277933" y="5525880"/>
              <a:ext cx="1706026" cy="6873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ts val="1051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The user can demonstrate on a projector or computer</a:t>
              </a: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7305711" y="1530211"/>
            <a:ext cx="1279520" cy="752317"/>
            <a:chOff x="7972435" y="2019236"/>
            <a:chExt cx="1706026" cy="1003088"/>
          </a:xfrm>
        </p:grpSpPr>
        <p:sp>
          <p:nvSpPr>
            <p:cNvPr id="115" name="Title"/>
            <p:cNvSpPr txBox="1"/>
            <p:nvPr/>
          </p:nvSpPr>
          <p:spPr>
            <a:xfrm>
              <a:off x="7998092" y="2019236"/>
              <a:ext cx="16547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</a:p>
          </p:txBody>
        </p:sp>
        <p:sp>
          <p:nvSpPr>
            <p:cNvPr id="116" name="Details"/>
            <p:cNvSpPr txBox="1"/>
            <p:nvPr/>
          </p:nvSpPr>
          <p:spPr>
            <a:xfrm>
              <a:off x="7972435" y="2334957"/>
              <a:ext cx="1706026" cy="6873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ts val="1051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The user can demonstrate on a projector or computer</a:t>
              </a:r>
            </a:p>
          </p:txBody>
        </p:sp>
      </p:grpSp>
      <p:cxnSp>
        <p:nvCxnSpPr>
          <p:cNvPr id="124" name="Straight Connector 123"/>
          <p:cNvCxnSpPr/>
          <p:nvPr/>
        </p:nvCxnSpPr>
        <p:spPr>
          <a:xfrm flipV="1">
            <a:off x="4609485" y="2446735"/>
            <a:ext cx="0" cy="3621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 flipV="1">
            <a:off x="6300961" y="2446735"/>
            <a:ext cx="0" cy="3621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V="1">
            <a:off x="7992437" y="2446735"/>
            <a:ext cx="0" cy="3621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 flipV="1">
            <a:off x="4042319" y="3808942"/>
            <a:ext cx="0" cy="3621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 flipV="1">
            <a:off x="5733795" y="3808942"/>
            <a:ext cx="0" cy="3621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 flipV="1">
            <a:off x="7425271" y="3808942"/>
            <a:ext cx="0" cy="3621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5" name="Group 134"/>
          <p:cNvGrpSpPr/>
          <p:nvPr/>
        </p:nvGrpSpPr>
        <p:grpSpPr>
          <a:xfrm>
            <a:off x="2014412" y="1786046"/>
            <a:ext cx="1467179" cy="922444"/>
            <a:chOff x="740955" y="2360370"/>
            <a:chExt cx="1956239" cy="1229930"/>
          </a:xfrm>
        </p:grpSpPr>
        <p:sp>
          <p:nvSpPr>
            <p:cNvPr id="133" name="Title 1"/>
            <p:cNvSpPr txBox="1"/>
            <p:nvPr/>
          </p:nvSpPr>
          <p:spPr>
            <a:xfrm>
              <a:off x="740955" y="2360370"/>
              <a:ext cx="1956239" cy="369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  <a:endParaRPr lang="id-ID" sz="120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34" name="Details 1"/>
            <p:cNvSpPr txBox="1"/>
            <p:nvPr/>
          </p:nvSpPr>
          <p:spPr>
            <a:xfrm>
              <a:off x="740955" y="2697745"/>
              <a:ext cx="1956238" cy="8925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The user can demonstrate on a projector or computer</a:t>
              </a:r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8764804" y="3928542"/>
            <a:ext cx="1467179" cy="922444"/>
            <a:chOff x="740955" y="2360370"/>
            <a:chExt cx="1956239" cy="1229930"/>
          </a:xfrm>
        </p:grpSpPr>
        <p:sp>
          <p:nvSpPr>
            <p:cNvPr id="137" name="Title 1"/>
            <p:cNvSpPr txBox="1"/>
            <p:nvPr/>
          </p:nvSpPr>
          <p:spPr>
            <a:xfrm>
              <a:off x="740955" y="2360370"/>
              <a:ext cx="1956239" cy="369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  <a:endParaRPr lang="id-ID" sz="120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38" name="Details 1"/>
            <p:cNvSpPr txBox="1"/>
            <p:nvPr/>
          </p:nvSpPr>
          <p:spPr>
            <a:xfrm>
              <a:off x="740955" y="2697745"/>
              <a:ext cx="1956238" cy="8925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The user can demonstrate on a projector or computer</a:t>
              </a:r>
            </a:p>
          </p:txBody>
        </p:sp>
      </p:grpSp>
      <p:sp>
        <p:nvSpPr>
          <p:cNvPr id="62" name="Freeform 231"/>
          <p:cNvSpPr>
            <a:spLocks noEditPoints="1"/>
          </p:cNvSpPr>
          <p:nvPr/>
        </p:nvSpPr>
        <p:spPr bwMode="auto">
          <a:xfrm>
            <a:off x="2588926" y="3118250"/>
            <a:ext cx="350294" cy="422210"/>
          </a:xfrm>
          <a:custGeom>
            <a:avLst/>
            <a:gdLst>
              <a:gd name="T0" fmla="*/ 20 w 64"/>
              <a:gd name="T1" fmla="*/ 40 h 74"/>
              <a:gd name="T2" fmla="*/ 20 w 64"/>
              <a:gd name="T3" fmla="*/ 34 h 74"/>
              <a:gd name="T4" fmla="*/ 44 w 64"/>
              <a:gd name="T5" fmla="*/ 17 h 74"/>
              <a:gd name="T6" fmla="*/ 19 w 64"/>
              <a:gd name="T7" fmla="*/ 33 h 74"/>
              <a:gd name="T8" fmla="*/ 48 w 64"/>
              <a:gd name="T9" fmla="*/ 19 h 74"/>
              <a:gd name="T10" fmla="*/ 19 w 64"/>
              <a:gd name="T11" fmla="*/ 25 h 74"/>
              <a:gd name="T12" fmla="*/ 33 w 64"/>
              <a:gd name="T13" fmla="*/ 17 h 74"/>
              <a:gd name="T14" fmla="*/ 16 w 64"/>
              <a:gd name="T15" fmla="*/ 23 h 74"/>
              <a:gd name="T16" fmla="*/ 38 w 64"/>
              <a:gd name="T17" fmla="*/ 72 h 74"/>
              <a:gd name="T18" fmla="*/ 31 w 64"/>
              <a:gd name="T19" fmla="*/ 74 h 74"/>
              <a:gd name="T20" fmla="*/ 23 w 64"/>
              <a:gd name="T21" fmla="*/ 68 h 74"/>
              <a:gd name="T22" fmla="*/ 26 w 64"/>
              <a:gd name="T23" fmla="*/ 55 h 74"/>
              <a:gd name="T24" fmla="*/ 19 w 64"/>
              <a:gd name="T25" fmla="*/ 48 h 74"/>
              <a:gd name="T26" fmla="*/ 44 w 64"/>
              <a:gd name="T27" fmla="*/ 33 h 74"/>
              <a:gd name="T28" fmla="*/ 28 w 64"/>
              <a:gd name="T29" fmla="*/ 45 h 74"/>
              <a:gd name="T30" fmla="*/ 33 w 64"/>
              <a:gd name="T31" fmla="*/ 55 h 74"/>
              <a:gd name="T32" fmla="*/ 44 w 64"/>
              <a:gd name="T33" fmla="*/ 43 h 74"/>
              <a:gd name="T34" fmla="*/ 38 w 64"/>
              <a:gd name="T35" fmla="*/ 55 h 74"/>
              <a:gd name="T36" fmla="*/ 38 w 64"/>
              <a:gd name="T37" fmla="*/ 57 h 74"/>
              <a:gd name="T38" fmla="*/ 37 w 64"/>
              <a:gd name="T39" fmla="*/ 57 h 74"/>
              <a:gd name="T40" fmla="*/ 31 w 64"/>
              <a:gd name="T41" fmla="*/ 57 h 74"/>
              <a:gd name="T42" fmla="*/ 25 w 64"/>
              <a:gd name="T43" fmla="*/ 59 h 74"/>
              <a:gd name="T44" fmla="*/ 28 w 64"/>
              <a:gd name="T45" fmla="*/ 70 h 74"/>
              <a:gd name="T46" fmla="*/ 40 w 64"/>
              <a:gd name="T47" fmla="*/ 68 h 74"/>
              <a:gd name="T48" fmla="*/ 46 w 64"/>
              <a:gd name="T49" fmla="*/ 5 h 74"/>
              <a:gd name="T50" fmla="*/ 44 w 64"/>
              <a:gd name="T51" fmla="*/ 13 h 74"/>
              <a:gd name="T52" fmla="*/ 48 w 64"/>
              <a:gd name="T53" fmla="*/ 4 h 74"/>
              <a:gd name="T54" fmla="*/ 16 w 64"/>
              <a:gd name="T55" fmla="*/ 58 h 74"/>
              <a:gd name="T56" fmla="*/ 18 w 64"/>
              <a:gd name="T57" fmla="*/ 59 h 74"/>
              <a:gd name="T58" fmla="*/ 53 w 64"/>
              <a:gd name="T59" fmla="*/ 21 h 74"/>
              <a:gd name="T60" fmla="*/ 60 w 64"/>
              <a:gd name="T61" fmla="*/ 16 h 74"/>
              <a:gd name="T62" fmla="*/ 52 w 64"/>
              <a:gd name="T63" fmla="*/ 21 h 74"/>
              <a:gd name="T64" fmla="*/ 5 w 64"/>
              <a:gd name="T65" fmla="*/ 46 h 74"/>
              <a:gd name="T66" fmla="*/ 7 w 64"/>
              <a:gd name="T67" fmla="*/ 48 h 74"/>
              <a:gd name="T68" fmla="*/ 11 w 64"/>
              <a:gd name="T69" fmla="*/ 43 h 74"/>
              <a:gd name="T70" fmla="*/ 55 w 64"/>
              <a:gd name="T71" fmla="*/ 32 h 74"/>
              <a:gd name="T72" fmla="*/ 64 w 64"/>
              <a:gd name="T73" fmla="*/ 32 h 74"/>
              <a:gd name="T74" fmla="*/ 8 w 64"/>
              <a:gd name="T75" fmla="*/ 30 h 74"/>
              <a:gd name="T76" fmla="*/ 2 w 64"/>
              <a:gd name="T77" fmla="*/ 33 h 74"/>
              <a:gd name="T78" fmla="*/ 59 w 64"/>
              <a:gd name="T79" fmla="*/ 46 h 74"/>
              <a:gd name="T80" fmla="*/ 52 w 64"/>
              <a:gd name="T81" fmla="*/ 45 h 74"/>
              <a:gd name="T82" fmla="*/ 60 w 64"/>
              <a:gd name="T83" fmla="*/ 48 h 74"/>
              <a:gd name="T84" fmla="*/ 7 w 64"/>
              <a:gd name="T85" fmla="*/ 15 h 74"/>
              <a:gd name="T86" fmla="*/ 11 w 64"/>
              <a:gd name="T87" fmla="*/ 21 h 74"/>
              <a:gd name="T88" fmla="*/ 12 w 64"/>
              <a:gd name="T89" fmla="*/ 19 h 74"/>
              <a:gd name="T90" fmla="*/ 43 w 64"/>
              <a:gd name="T91" fmla="*/ 53 h 74"/>
              <a:gd name="T92" fmla="*/ 48 w 64"/>
              <a:gd name="T93" fmla="*/ 60 h 74"/>
              <a:gd name="T94" fmla="*/ 19 w 64"/>
              <a:gd name="T95" fmla="*/ 12 h 74"/>
              <a:gd name="T96" fmla="*/ 22 w 64"/>
              <a:gd name="T97" fmla="*/ 10 h 74"/>
              <a:gd name="T98" fmla="*/ 16 w 64"/>
              <a:gd name="T99" fmla="*/ 6 h 74"/>
              <a:gd name="T100" fmla="*/ 34 w 64"/>
              <a:gd name="T101" fmla="*/ 8 h 74"/>
              <a:gd name="T102" fmla="*/ 31 w 64"/>
              <a:gd name="T103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4" h="74">
                <a:moveTo>
                  <a:pt x="48" y="27"/>
                </a:moveTo>
                <a:cubicBezTo>
                  <a:pt x="48" y="29"/>
                  <a:pt x="47" y="31"/>
                  <a:pt x="45" y="31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19" y="41"/>
                  <a:pt x="19" y="41"/>
                </a:cubicBezTo>
                <a:cubicBezTo>
                  <a:pt x="17" y="41"/>
                  <a:pt x="16" y="40"/>
                  <a:pt x="16" y="38"/>
                </a:cubicBezTo>
                <a:cubicBezTo>
                  <a:pt x="16" y="37"/>
                  <a:pt x="18" y="35"/>
                  <a:pt x="20" y="34"/>
                </a:cubicBezTo>
                <a:cubicBezTo>
                  <a:pt x="44" y="25"/>
                  <a:pt x="44" y="25"/>
                  <a:pt x="44" y="25"/>
                </a:cubicBezTo>
                <a:cubicBezTo>
                  <a:pt x="46" y="24"/>
                  <a:pt x="48" y="25"/>
                  <a:pt x="48" y="27"/>
                </a:cubicBezTo>
                <a:close/>
                <a:moveTo>
                  <a:pt x="44" y="17"/>
                </a:moveTo>
                <a:cubicBezTo>
                  <a:pt x="20" y="26"/>
                  <a:pt x="20" y="26"/>
                  <a:pt x="20" y="26"/>
                </a:cubicBezTo>
                <a:cubicBezTo>
                  <a:pt x="18" y="27"/>
                  <a:pt x="16" y="29"/>
                  <a:pt x="16" y="31"/>
                </a:cubicBezTo>
                <a:cubicBezTo>
                  <a:pt x="16" y="32"/>
                  <a:pt x="17" y="33"/>
                  <a:pt x="19" y="33"/>
                </a:cubicBezTo>
                <a:cubicBezTo>
                  <a:pt x="19" y="33"/>
                  <a:pt x="20" y="33"/>
                  <a:pt x="20" y="33"/>
                </a:cubicBezTo>
                <a:cubicBezTo>
                  <a:pt x="45" y="24"/>
                  <a:pt x="45" y="24"/>
                  <a:pt x="45" y="24"/>
                </a:cubicBezTo>
                <a:cubicBezTo>
                  <a:pt x="47" y="23"/>
                  <a:pt x="48" y="21"/>
                  <a:pt x="48" y="19"/>
                </a:cubicBezTo>
                <a:cubicBezTo>
                  <a:pt x="48" y="18"/>
                  <a:pt x="46" y="17"/>
                  <a:pt x="44" y="17"/>
                </a:cubicBezTo>
                <a:close/>
                <a:moveTo>
                  <a:pt x="16" y="23"/>
                </a:moveTo>
                <a:cubicBezTo>
                  <a:pt x="16" y="24"/>
                  <a:pt x="17" y="25"/>
                  <a:pt x="19" y="25"/>
                </a:cubicBezTo>
                <a:cubicBezTo>
                  <a:pt x="19" y="25"/>
                  <a:pt x="20" y="25"/>
                  <a:pt x="20" y="25"/>
                </a:cubicBezTo>
                <a:cubicBezTo>
                  <a:pt x="30" y="21"/>
                  <a:pt x="30" y="21"/>
                  <a:pt x="30" y="21"/>
                </a:cubicBezTo>
                <a:cubicBezTo>
                  <a:pt x="32" y="21"/>
                  <a:pt x="33" y="19"/>
                  <a:pt x="33" y="17"/>
                </a:cubicBezTo>
                <a:cubicBezTo>
                  <a:pt x="33" y="15"/>
                  <a:pt x="31" y="14"/>
                  <a:pt x="29" y="15"/>
                </a:cubicBezTo>
                <a:cubicBezTo>
                  <a:pt x="20" y="19"/>
                  <a:pt x="20" y="19"/>
                  <a:pt x="20" y="19"/>
                </a:cubicBezTo>
                <a:cubicBezTo>
                  <a:pt x="18" y="19"/>
                  <a:pt x="16" y="21"/>
                  <a:pt x="16" y="23"/>
                </a:cubicBezTo>
                <a:close/>
                <a:moveTo>
                  <a:pt x="42" y="59"/>
                </a:moveTo>
                <a:cubicBezTo>
                  <a:pt x="42" y="68"/>
                  <a:pt x="42" y="68"/>
                  <a:pt x="42" y="68"/>
                </a:cubicBezTo>
                <a:cubicBezTo>
                  <a:pt x="42" y="70"/>
                  <a:pt x="40" y="72"/>
                  <a:pt x="38" y="72"/>
                </a:cubicBezTo>
                <a:cubicBezTo>
                  <a:pt x="37" y="72"/>
                  <a:pt x="37" y="72"/>
                  <a:pt x="37" y="72"/>
                </a:cubicBezTo>
                <a:cubicBezTo>
                  <a:pt x="36" y="73"/>
                  <a:pt x="35" y="74"/>
                  <a:pt x="34" y="74"/>
                </a:cubicBezTo>
                <a:cubicBezTo>
                  <a:pt x="31" y="74"/>
                  <a:pt x="31" y="74"/>
                  <a:pt x="31" y="74"/>
                </a:cubicBezTo>
                <a:cubicBezTo>
                  <a:pt x="29" y="74"/>
                  <a:pt x="28" y="73"/>
                  <a:pt x="27" y="72"/>
                </a:cubicBezTo>
                <a:cubicBezTo>
                  <a:pt x="27" y="72"/>
                  <a:pt x="27" y="72"/>
                  <a:pt x="27" y="72"/>
                </a:cubicBezTo>
                <a:cubicBezTo>
                  <a:pt x="25" y="72"/>
                  <a:pt x="23" y="70"/>
                  <a:pt x="23" y="6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57"/>
                  <a:pt x="24" y="56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1"/>
                  <a:pt x="23" y="49"/>
                  <a:pt x="22" y="47"/>
                </a:cubicBezTo>
                <a:cubicBezTo>
                  <a:pt x="20" y="48"/>
                  <a:pt x="20" y="48"/>
                  <a:pt x="20" y="48"/>
                </a:cubicBezTo>
                <a:cubicBezTo>
                  <a:pt x="20" y="48"/>
                  <a:pt x="19" y="48"/>
                  <a:pt x="19" y="48"/>
                </a:cubicBezTo>
                <a:cubicBezTo>
                  <a:pt x="17" y="48"/>
                  <a:pt x="16" y="47"/>
                  <a:pt x="16" y="46"/>
                </a:cubicBezTo>
                <a:cubicBezTo>
                  <a:pt x="16" y="44"/>
                  <a:pt x="18" y="43"/>
                  <a:pt x="20" y="42"/>
                </a:cubicBezTo>
                <a:cubicBezTo>
                  <a:pt x="44" y="33"/>
                  <a:pt x="44" y="33"/>
                  <a:pt x="44" y="33"/>
                </a:cubicBezTo>
                <a:cubicBezTo>
                  <a:pt x="46" y="32"/>
                  <a:pt x="48" y="33"/>
                  <a:pt x="48" y="35"/>
                </a:cubicBezTo>
                <a:cubicBezTo>
                  <a:pt x="48" y="36"/>
                  <a:pt x="47" y="38"/>
                  <a:pt x="45" y="39"/>
                </a:cubicBezTo>
                <a:cubicBezTo>
                  <a:pt x="28" y="45"/>
                  <a:pt x="28" y="45"/>
                  <a:pt x="28" y="45"/>
                </a:cubicBezTo>
                <a:cubicBezTo>
                  <a:pt x="30" y="47"/>
                  <a:pt x="32" y="51"/>
                  <a:pt x="32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47"/>
                  <a:pt x="40" y="42"/>
                  <a:pt x="41" y="42"/>
                </a:cubicBezTo>
                <a:cubicBezTo>
                  <a:pt x="42" y="41"/>
                  <a:pt x="44" y="42"/>
                  <a:pt x="44" y="43"/>
                </a:cubicBezTo>
                <a:cubicBezTo>
                  <a:pt x="45" y="44"/>
                  <a:pt x="45" y="46"/>
                  <a:pt x="43" y="47"/>
                </a:cubicBezTo>
                <a:cubicBezTo>
                  <a:pt x="43" y="47"/>
                  <a:pt x="38" y="50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0" y="56"/>
                  <a:pt x="42" y="57"/>
                  <a:pt x="42" y="59"/>
                </a:cubicBezTo>
                <a:close/>
                <a:moveTo>
                  <a:pt x="40" y="59"/>
                </a:moveTo>
                <a:cubicBezTo>
                  <a:pt x="40" y="58"/>
                  <a:pt x="39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7" y="57"/>
                  <a:pt x="37" y="57"/>
                  <a:pt x="37" y="57"/>
                </a:cubicBezTo>
                <a:cubicBezTo>
                  <a:pt x="37" y="57"/>
                  <a:pt x="37" y="57"/>
                  <a:pt x="37" y="57"/>
                </a:cubicBezTo>
                <a:cubicBezTo>
                  <a:pt x="37" y="57"/>
                  <a:pt x="37" y="57"/>
                  <a:pt x="3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6" y="57"/>
                  <a:pt x="25" y="58"/>
                  <a:pt x="25" y="59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69"/>
                  <a:pt x="26" y="70"/>
                  <a:pt x="27" y="70"/>
                </a:cubicBezTo>
                <a:cubicBezTo>
                  <a:pt x="28" y="70"/>
                  <a:pt x="28" y="70"/>
                  <a:pt x="28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38" y="70"/>
                  <a:pt x="38" y="70"/>
                  <a:pt x="38" y="70"/>
                </a:cubicBezTo>
                <a:cubicBezTo>
                  <a:pt x="39" y="70"/>
                  <a:pt x="40" y="69"/>
                  <a:pt x="40" y="68"/>
                </a:cubicBezTo>
                <a:lnTo>
                  <a:pt x="40" y="59"/>
                </a:lnTo>
                <a:close/>
                <a:moveTo>
                  <a:pt x="48" y="4"/>
                </a:moveTo>
                <a:cubicBezTo>
                  <a:pt x="48" y="4"/>
                  <a:pt x="47" y="4"/>
                  <a:pt x="46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1"/>
                  <a:pt x="43" y="12"/>
                  <a:pt x="44" y="12"/>
                </a:cubicBezTo>
                <a:cubicBezTo>
                  <a:pt x="44" y="12"/>
                  <a:pt x="44" y="13"/>
                  <a:pt x="44" y="13"/>
                </a:cubicBezTo>
                <a:cubicBezTo>
                  <a:pt x="45" y="13"/>
                  <a:pt x="45" y="12"/>
                  <a:pt x="46" y="12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5"/>
                  <a:pt x="49" y="5"/>
                  <a:pt x="48" y="4"/>
                </a:cubicBezTo>
                <a:close/>
                <a:moveTo>
                  <a:pt x="21" y="51"/>
                </a:moveTo>
                <a:cubicBezTo>
                  <a:pt x="20" y="51"/>
                  <a:pt x="19" y="51"/>
                  <a:pt x="19" y="52"/>
                </a:cubicBezTo>
                <a:cubicBezTo>
                  <a:pt x="16" y="58"/>
                  <a:pt x="16" y="58"/>
                  <a:pt x="16" y="58"/>
                </a:cubicBezTo>
                <a:cubicBezTo>
                  <a:pt x="15" y="58"/>
                  <a:pt x="16" y="59"/>
                  <a:pt x="16" y="60"/>
                </a:cubicBezTo>
                <a:cubicBezTo>
                  <a:pt x="17" y="60"/>
                  <a:pt x="17" y="60"/>
                  <a:pt x="17" y="60"/>
                </a:cubicBezTo>
                <a:cubicBezTo>
                  <a:pt x="18" y="60"/>
                  <a:pt x="18" y="60"/>
                  <a:pt x="18" y="59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3"/>
                  <a:pt x="22" y="52"/>
                  <a:pt x="21" y="51"/>
                </a:cubicBezTo>
                <a:close/>
                <a:moveTo>
                  <a:pt x="53" y="21"/>
                </a:moveTo>
                <a:cubicBezTo>
                  <a:pt x="53" y="21"/>
                  <a:pt x="54" y="21"/>
                  <a:pt x="54" y="21"/>
                </a:cubicBezTo>
                <a:cubicBezTo>
                  <a:pt x="59" y="18"/>
                  <a:pt x="59" y="18"/>
                  <a:pt x="59" y="18"/>
                </a:cubicBezTo>
                <a:cubicBezTo>
                  <a:pt x="60" y="18"/>
                  <a:pt x="60" y="17"/>
                  <a:pt x="60" y="16"/>
                </a:cubicBezTo>
                <a:cubicBezTo>
                  <a:pt x="60" y="15"/>
                  <a:pt x="59" y="15"/>
                  <a:pt x="58" y="15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1" y="20"/>
                  <a:pt x="52" y="21"/>
                </a:cubicBezTo>
                <a:cubicBezTo>
                  <a:pt x="52" y="21"/>
                  <a:pt x="53" y="21"/>
                  <a:pt x="53" y="21"/>
                </a:cubicBezTo>
                <a:close/>
                <a:moveTo>
                  <a:pt x="11" y="43"/>
                </a:moveTo>
                <a:cubicBezTo>
                  <a:pt x="5" y="46"/>
                  <a:pt x="5" y="46"/>
                  <a:pt x="5" y="46"/>
                </a:cubicBezTo>
                <a:cubicBezTo>
                  <a:pt x="4" y="46"/>
                  <a:pt x="4" y="47"/>
                  <a:pt x="5" y="48"/>
                </a:cubicBezTo>
                <a:cubicBezTo>
                  <a:pt x="5" y="48"/>
                  <a:pt x="5" y="49"/>
                  <a:pt x="6" y="49"/>
                </a:cubicBezTo>
                <a:cubicBezTo>
                  <a:pt x="6" y="49"/>
                  <a:pt x="6" y="49"/>
                  <a:pt x="7" y="48"/>
                </a:cubicBezTo>
                <a:cubicBezTo>
                  <a:pt x="12" y="45"/>
                  <a:pt x="12" y="45"/>
                  <a:pt x="12" y="45"/>
                </a:cubicBezTo>
                <a:cubicBezTo>
                  <a:pt x="13" y="45"/>
                  <a:pt x="13" y="44"/>
                  <a:pt x="13" y="43"/>
                </a:cubicBezTo>
                <a:cubicBezTo>
                  <a:pt x="12" y="42"/>
                  <a:pt x="11" y="42"/>
                  <a:pt x="11" y="43"/>
                </a:cubicBezTo>
                <a:close/>
                <a:moveTo>
                  <a:pt x="63" y="30"/>
                </a:move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5" y="31"/>
                  <a:pt x="55" y="32"/>
                </a:cubicBezTo>
                <a:cubicBezTo>
                  <a:pt x="55" y="33"/>
                  <a:pt x="56" y="33"/>
                  <a:pt x="56" y="33"/>
                </a:cubicBezTo>
                <a:cubicBezTo>
                  <a:pt x="63" y="33"/>
                  <a:pt x="63" y="33"/>
                  <a:pt x="63" y="33"/>
                </a:cubicBezTo>
                <a:cubicBezTo>
                  <a:pt x="64" y="33"/>
                  <a:pt x="64" y="33"/>
                  <a:pt x="64" y="32"/>
                </a:cubicBezTo>
                <a:cubicBezTo>
                  <a:pt x="64" y="31"/>
                  <a:pt x="64" y="30"/>
                  <a:pt x="63" y="30"/>
                </a:cubicBezTo>
                <a:close/>
                <a:moveTo>
                  <a:pt x="10" y="32"/>
                </a:moveTo>
                <a:cubicBezTo>
                  <a:pt x="10" y="31"/>
                  <a:pt x="9" y="30"/>
                  <a:pt x="8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1"/>
                  <a:pt x="0" y="32"/>
                </a:cubicBezTo>
                <a:cubicBezTo>
                  <a:pt x="0" y="33"/>
                  <a:pt x="1" y="33"/>
                  <a:pt x="2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3"/>
                  <a:pt x="10" y="33"/>
                  <a:pt x="10" y="32"/>
                </a:cubicBezTo>
                <a:close/>
                <a:moveTo>
                  <a:pt x="59" y="46"/>
                </a:moveTo>
                <a:cubicBezTo>
                  <a:pt x="54" y="43"/>
                  <a:pt x="54" y="43"/>
                  <a:pt x="54" y="43"/>
                </a:cubicBezTo>
                <a:cubicBezTo>
                  <a:pt x="53" y="42"/>
                  <a:pt x="52" y="42"/>
                  <a:pt x="52" y="43"/>
                </a:cubicBezTo>
                <a:cubicBezTo>
                  <a:pt x="51" y="44"/>
                  <a:pt x="52" y="45"/>
                  <a:pt x="52" y="45"/>
                </a:cubicBezTo>
                <a:cubicBezTo>
                  <a:pt x="58" y="48"/>
                  <a:pt x="58" y="48"/>
                  <a:pt x="58" y="48"/>
                </a:cubicBezTo>
                <a:cubicBezTo>
                  <a:pt x="58" y="49"/>
                  <a:pt x="58" y="49"/>
                  <a:pt x="59" y="49"/>
                </a:cubicBezTo>
                <a:cubicBezTo>
                  <a:pt x="59" y="49"/>
                  <a:pt x="60" y="48"/>
                  <a:pt x="60" y="48"/>
                </a:cubicBezTo>
                <a:cubicBezTo>
                  <a:pt x="60" y="47"/>
                  <a:pt x="60" y="46"/>
                  <a:pt x="59" y="46"/>
                </a:cubicBezTo>
                <a:close/>
                <a:moveTo>
                  <a:pt x="12" y="19"/>
                </a:moveTo>
                <a:cubicBezTo>
                  <a:pt x="7" y="15"/>
                  <a:pt x="7" y="15"/>
                  <a:pt x="7" y="15"/>
                </a:cubicBezTo>
                <a:cubicBezTo>
                  <a:pt x="6" y="15"/>
                  <a:pt x="5" y="15"/>
                  <a:pt x="5" y="16"/>
                </a:cubicBezTo>
                <a:cubicBezTo>
                  <a:pt x="4" y="17"/>
                  <a:pt x="4" y="18"/>
                  <a:pt x="5" y="18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1"/>
                  <a:pt x="12" y="21"/>
                  <a:pt x="13" y="21"/>
                </a:cubicBezTo>
                <a:cubicBezTo>
                  <a:pt x="13" y="20"/>
                  <a:pt x="13" y="19"/>
                  <a:pt x="12" y="19"/>
                </a:cubicBezTo>
                <a:close/>
                <a:moveTo>
                  <a:pt x="46" y="52"/>
                </a:moveTo>
                <a:cubicBezTo>
                  <a:pt x="45" y="51"/>
                  <a:pt x="44" y="51"/>
                  <a:pt x="44" y="51"/>
                </a:cubicBezTo>
                <a:cubicBezTo>
                  <a:pt x="43" y="52"/>
                  <a:pt x="43" y="53"/>
                  <a:pt x="43" y="53"/>
                </a:cubicBezTo>
                <a:cubicBezTo>
                  <a:pt x="46" y="59"/>
                  <a:pt x="46" y="59"/>
                  <a:pt x="46" y="59"/>
                </a:cubicBezTo>
                <a:cubicBezTo>
                  <a:pt x="47" y="60"/>
                  <a:pt x="47" y="60"/>
                  <a:pt x="48" y="60"/>
                </a:cubicBezTo>
                <a:cubicBezTo>
                  <a:pt x="48" y="60"/>
                  <a:pt x="48" y="60"/>
                  <a:pt x="48" y="60"/>
                </a:cubicBezTo>
                <a:cubicBezTo>
                  <a:pt x="49" y="59"/>
                  <a:pt x="49" y="58"/>
                  <a:pt x="49" y="58"/>
                </a:cubicBezTo>
                <a:lnTo>
                  <a:pt x="46" y="52"/>
                </a:lnTo>
                <a:close/>
                <a:moveTo>
                  <a:pt x="19" y="12"/>
                </a:moveTo>
                <a:cubicBezTo>
                  <a:pt x="19" y="12"/>
                  <a:pt x="20" y="13"/>
                  <a:pt x="20" y="13"/>
                </a:cubicBezTo>
                <a:cubicBezTo>
                  <a:pt x="21" y="13"/>
                  <a:pt x="21" y="12"/>
                  <a:pt x="21" y="12"/>
                </a:cubicBezTo>
                <a:cubicBezTo>
                  <a:pt x="22" y="12"/>
                  <a:pt x="22" y="11"/>
                  <a:pt x="22" y="10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4"/>
                  <a:pt x="17" y="4"/>
                  <a:pt x="16" y="4"/>
                </a:cubicBezTo>
                <a:cubicBezTo>
                  <a:pt x="16" y="5"/>
                  <a:pt x="15" y="5"/>
                  <a:pt x="16" y="6"/>
                </a:cubicBezTo>
                <a:lnTo>
                  <a:pt x="19" y="12"/>
                </a:lnTo>
                <a:close/>
                <a:moveTo>
                  <a:pt x="32" y="9"/>
                </a:moveTo>
                <a:cubicBezTo>
                  <a:pt x="33" y="9"/>
                  <a:pt x="34" y="9"/>
                  <a:pt x="34" y="8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3" y="0"/>
                  <a:pt x="32" y="0"/>
                </a:cubicBezTo>
                <a:cubicBezTo>
                  <a:pt x="31" y="0"/>
                  <a:pt x="31" y="1"/>
                  <a:pt x="31" y="1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9"/>
                  <a:pt x="31" y="9"/>
                  <a:pt x="32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63" name="Freeform 156"/>
          <p:cNvSpPr>
            <a:spLocks noEditPoints="1"/>
          </p:cNvSpPr>
          <p:nvPr/>
        </p:nvSpPr>
        <p:spPr bwMode="auto">
          <a:xfrm>
            <a:off x="9284933" y="3120567"/>
            <a:ext cx="426916" cy="417583"/>
          </a:xfrm>
          <a:custGeom>
            <a:avLst/>
            <a:gdLst>
              <a:gd name="T0" fmla="*/ 49 w 77"/>
              <a:gd name="T1" fmla="*/ 21 h 73"/>
              <a:gd name="T2" fmla="*/ 26 w 77"/>
              <a:gd name="T3" fmla="*/ 22 h 73"/>
              <a:gd name="T4" fmla="*/ 18 w 77"/>
              <a:gd name="T5" fmla="*/ 26 h 73"/>
              <a:gd name="T6" fmla="*/ 26 w 77"/>
              <a:gd name="T7" fmla="*/ 42 h 73"/>
              <a:gd name="T8" fmla="*/ 35 w 77"/>
              <a:gd name="T9" fmla="*/ 45 h 73"/>
              <a:gd name="T10" fmla="*/ 29 w 77"/>
              <a:gd name="T11" fmla="*/ 54 h 73"/>
              <a:gd name="T12" fmla="*/ 47 w 77"/>
              <a:gd name="T13" fmla="*/ 56 h 73"/>
              <a:gd name="T14" fmla="*/ 43 w 77"/>
              <a:gd name="T15" fmla="*/ 53 h 73"/>
              <a:gd name="T16" fmla="*/ 43 w 77"/>
              <a:gd name="T17" fmla="*/ 43 h 73"/>
              <a:gd name="T18" fmla="*/ 52 w 77"/>
              <a:gd name="T19" fmla="*/ 41 h 73"/>
              <a:gd name="T20" fmla="*/ 57 w 77"/>
              <a:gd name="T21" fmla="*/ 24 h 73"/>
              <a:gd name="T22" fmla="*/ 21 w 77"/>
              <a:gd name="T23" fmla="*/ 27 h 73"/>
              <a:gd name="T24" fmla="*/ 27 w 77"/>
              <a:gd name="T25" fmla="*/ 38 h 73"/>
              <a:gd name="T26" fmla="*/ 55 w 77"/>
              <a:gd name="T27" fmla="*/ 34 h 73"/>
              <a:gd name="T28" fmla="*/ 50 w 77"/>
              <a:gd name="T29" fmla="*/ 35 h 73"/>
              <a:gd name="T30" fmla="*/ 55 w 77"/>
              <a:gd name="T31" fmla="*/ 34 h 73"/>
              <a:gd name="T32" fmla="*/ 70 w 77"/>
              <a:gd name="T33" fmla="*/ 22 h 73"/>
              <a:gd name="T34" fmla="*/ 57 w 77"/>
              <a:gd name="T35" fmla="*/ 10 h 73"/>
              <a:gd name="T36" fmla="*/ 48 w 77"/>
              <a:gd name="T37" fmla="*/ 0 h 73"/>
              <a:gd name="T38" fmla="*/ 34 w 77"/>
              <a:gd name="T39" fmla="*/ 2 h 73"/>
              <a:gd name="T40" fmla="*/ 21 w 77"/>
              <a:gd name="T41" fmla="*/ 6 h 73"/>
              <a:gd name="T42" fmla="*/ 7 w 77"/>
              <a:gd name="T43" fmla="*/ 14 h 73"/>
              <a:gd name="T44" fmla="*/ 4 w 77"/>
              <a:gd name="T45" fmla="*/ 30 h 73"/>
              <a:gd name="T46" fmla="*/ 7 w 77"/>
              <a:gd name="T47" fmla="*/ 47 h 73"/>
              <a:gd name="T48" fmla="*/ 14 w 77"/>
              <a:gd name="T49" fmla="*/ 62 h 73"/>
              <a:gd name="T50" fmla="*/ 26 w 77"/>
              <a:gd name="T51" fmla="*/ 73 h 73"/>
              <a:gd name="T52" fmla="*/ 38 w 77"/>
              <a:gd name="T53" fmla="*/ 69 h 73"/>
              <a:gd name="T54" fmla="*/ 50 w 77"/>
              <a:gd name="T55" fmla="*/ 73 h 73"/>
              <a:gd name="T56" fmla="*/ 62 w 77"/>
              <a:gd name="T57" fmla="*/ 62 h 73"/>
              <a:gd name="T58" fmla="*/ 69 w 77"/>
              <a:gd name="T59" fmla="*/ 47 h 73"/>
              <a:gd name="T60" fmla="*/ 72 w 77"/>
              <a:gd name="T61" fmla="*/ 30 h 73"/>
              <a:gd name="T62" fmla="*/ 61 w 77"/>
              <a:gd name="T63" fmla="*/ 59 h 73"/>
              <a:gd name="T64" fmla="*/ 67 w 77"/>
              <a:gd name="T65" fmla="*/ 52 h 73"/>
              <a:gd name="T66" fmla="*/ 15 w 77"/>
              <a:gd name="T67" fmla="*/ 14 h 73"/>
              <a:gd name="T68" fmla="*/ 9 w 77"/>
              <a:gd name="T69" fmla="*/ 21 h 73"/>
              <a:gd name="T70" fmla="*/ 12 w 77"/>
              <a:gd name="T71" fmla="*/ 36 h 73"/>
              <a:gd name="T72" fmla="*/ 67 w 77"/>
              <a:gd name="T73" fmla="*/ 21 h 73"/>
              <a:gd name="T74" fmla="*/ 61 w 77"/>
              <a:gd name="T75" fmla="*/ 14 h 73"/>
              <a:gd name="T76" fmla="*/ 41 w 77"/>
              <a:gd name="T77" fmla="*/ 6 h 73"/>
              <a:gd name="T78" fmla="*/ 52 w 77"/>
              <a:gd name="T79" fmla="*/ 7 h 73"/>
              <a:gd name="T80" fmla="*/ 22 w 77"/>
              <a:gd name="T81" fmla="*/ 10 h 73"/>
              <a:gd name="T82" fmla="*/ 32 w 77"/>
              <a:gd name="T83" fmla="*/ 4 h 73"/>
              <a:gd name="T84" fmla="*/ 8 w 77"/>
              <a:gd name="T85" fmla="*/ 43 h 73"/>
              <a:gd name="T86" fmla="*/ 6 w 77"/>
              <a:gd name="T87" fmla="*/ 32 h 73"/>
              <a:gd name="T88" fmla="*/ 8 w 77"/>
              <a:gd name="T89" fmla="*/ 43 h 73"/>
              <a:gd name="T90" fmla="*/ 18 w 77"/>
              <a:gd name="T91" fmla="*/ 59 h 73"/>
              <a:gd name="T92" fmla="*/ 9 w 77"/>
              <a:gd name="T93" fmla="*/ 52 h 73"/>
              <a:gd name="T94" fmla="*/ 27 w 77"/>
              <a:gd name="T95" fmla="*/ 70 h 73"/>
              <a:gd name="T96" fmla="*/ 35 w 77"/>
              <a:gd name="T97" fmla="*/ 67 h 73"/>
              <a:gd name="T98" fmla="*/ 49 w 77"/>
              <a:gd name="T99" fmla="*/ 70 h 73"/>
              <a:gd name="T100" fmla="*/ 54 w 77"/>
              <a:gd name="T101" fmla="*/ 63 h 73"/>
              <a:gd name="T102" fmla="*/ 74 w 77"/>
              <a:gd name="T103" fmla="*/ 36 h 73"/>
              <a:gd name="T104" fmla="*/ 69 w 77"/>
              <a:gd name="T105" fmla="*/ 3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7" h="73">
                <a:moveTo>
                  <a:pt x="50" y="24"/>
                </a:move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49" y="21"/>
                  <a:pt x="49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4"/>
                  <a:pt x="26" y="24"/>
                  <a:pt x="26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8" y="25"/>
                  <a:pt x="18" y="26"/>
                </a:cubicBezTo>
                <a:cubicBezTo>
                  <a:pt x="18" y="34"/>
                  <a:pt x="18" y="34"/>
                  <a:pt x="18" y="34"/>
                </a:cubicBezTo>
                <a:cubicBezTo>
                  <a:pt x="18" y="37"/>
                  <a:pt x="22" y="40"/>
                  <a:pt x="25" y="42"/>
                </a:cubicBezTo>
                <a:cubicBezTo>
                  <a:pt x="25" y="42"/>
                  <a:pt x="25" y="42"/>
                  <a:pt x="26" y="42"/>
                </a:cubicBezTo>
                <a:cubicBezTo>
                  <a:pt x="27" y="42"/>
                  <a:pt x="28" y="41"/>
                  <a:pt x="29" y="40"/>
                </a:cubicBezTo>
                <a:cubicBezTo>
                  <a:pt x="30" y="41"/>
                  <a:pt x="32" y="43"/>
                  <a:pt x="33" y="44"/>
                </a:cubicBezTo>
                <a:cubicBezTo>
                  <a:pt x="34" y="44"/>
                  <a:pt x="34" y="44"/>
                  <a:pt x="35" y="45"/>
                </a:cubicBezTo>
                <a:cubicBezTo>
                  <a:pt x="35" y="45"/>
                  <a:pt x="36" y="47"/>
                  <a:pt x="36" y="48"/>
                </a:cubicBezTo>
                <a:cubicBezTo>
                  <a:pt x="36" y="51"/>
                  <a:pt x="35" y="52"/>
                  <a:pt x="34" y="53"/>
                </a:cubicBezTo>
                <a:cubicBezTo>
                  <a:pt x="33" y="53"/>
                  <a:pt x="31" y="54"/>
                  <a:pt x="29" y="54"/>
                </a:cubicBezTo>
                <a:cubicBezTo>
                  <a:pt x="29" y="54"/>
                  <a:pt x="29" y="55"/>
                  <a:pt x="29" y="55"/>
                </a:cubicBezTo>
                <a:cubicBezTo>
                  <a:pt x="29" y="56"/>
                  <a:pt x="29" y="56"/>
                  <a:pt x="30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6"/>
                  <a:pt x="48" y="56"/>
                  <a:pt x="48" y="55"/>
                </a:cubicBezTo>
                <a:cubicBezTo>
                  <a:pt x="48" y="55"/>
                  <a:pt x="48" y="54"/>
                  <a:pt x="47" y="54"/>
                </a:cubicBezTo>
                <a:cubicBezTo>
                  <a:pt x="46" y="54"/>
                  <a:pt x="43" y="53"/>
                  <a:pt x="43" y="53"/>
                </a:cubicBezTo>
                <a:cubicBezTo>
                  <a:pt x="42" y="52"/>
                  <a:pt x="41" y="51"/>
                  <a:pt x="41" y="48"/>
                </a:cubicBezTo>
                <a:cubicBezTo>
                  <a:pt x="41" y="47"/>
                  <a:pt x="41" y="45"/>
                  <a:pt x="42" y="45"/>
                </a:cubicBezTo>
                <a:cubicBezTo>
                  <a:pt x="42" y="44"/>
                  <a:pt x="43" y="44"/>
                  <a:pt x="43" y="43"/>
                </a:cubicBezTo>
                <a:cubicBezTo>
                  <a:pt x="45" y="42"/>
                  <a:pt x="46" y="41"/>
                  <a:pt x="47" y="40"/>
                </a:cubicBezTo>
                <a:cubicBezTo>
                  <a:pt x="49" y="41"/>
                  <a:pt x="50" y="42"/>
                  <a:pt x="50" y="42"/>
                </a:cubicBezTo>
                <a:cubicBezTo>
                  <a:pt x="51" y="42"/>
                  <a:pt x="51" y="42"/>
                  <a:pt x="52" y="41"/>
                </a:cubicBezTo>
                <a:cubicBezTo>
                  <a:pt x="55" y="40"/>
                  <a:pt x="58" y="37"/>
                  <a:pt x="58" y="34"/>
                </a:cubicBezTo>
                <a:cubicBezTo>
                  <a:pt x="58" y="26"/>
                  <a:pt x="58" y="26"/>
                  <a:pt x="58" y="26"/>
                </a:cubicBezTo>
                <a:cubicBezTo>
                  <a:pt x="58" y="25"/>
                  <a:pt x="58" y="24"/>
                  <a:pt x="57" y="24"/>
                </a:cubicBezTo>
                <a:lnTo>
                  <a:pt x="50" y="24"/>
                </a:lnTo>
                <a:close/>
                <a:moveTo>
                  <a:pt x="21" y="34"/>
                </a:moveTo>
                <a:cubicBezTo>
                  <a:pt x="21" y="27"/>
                  <a:pt x="21" y="27"/>
                  <a:pt x="21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6"/>
                  <a:pt x="27" y="37"/>
                  <a:pt x="27" y="38"/>
                </a:cubicBezTo>
                <a:cubicBezTo>
                  <a:pt x="27" y="38"/>
                  <a:pt x="26" y="38"/>
                  <a:pt x="26" y="39"/>
                </a:cubicBezTo>
                <a:cubicBezTo>
                  <a:pt x="21" y="36"/>
                  <a:pt x="21" y="34"/>
                  <a:pt x="21" y="34"/>
                </a:cubicBezTo>
                <a:close/>
                <a:moveTo>
                  <a:pt x="55" y="34"/>
                </a:moveTo>
                <a:cubicBezTo>
                  <a:pt x="55" y="34"/>
                  <a:pt x="55" y="36"/>
                  <a:pt x="50" y="39"/>
                </a:cubicBezTo>
                <a:cubicBezTo>
                  <a:pt x="50" y="38"/>
                  <a:pt x="50" y="38"/>
                  <a:pt x="49" y="38"/>
                </a:cubicBezTo>
                <a:cubicBezTo>
                  <a:pt x="50" y="37"/>
                  <a:pt x="50" y="36"/>
                  <a:pt x="50" y="35"/>
                </a:cubicBezTo>
                <a:cubicBezTo>
                  <a:pt x="50" y="27"/>
                  <a:pt x="50" y="27"/>
                  <a:pt x="50" y="27"/>
                </a:cubicBezTo>
                <a:cubicBezTo>
                  <a:pt x="55" y="27"/>
                  <a:pt x="55" y="27"/>
                  <a:pt x="55" y="27"/>
                </a:cubicBezTo>
                <a:lnTo>
                  <a:pt x="55" y="34"/>
                </a:lnTo>
                <a:close/>
                <a:moveTo>
                  <a:pt x="72" y="30"/>
                </a:moveTo>
                <a:cubicBezTo>
                  <a:pt x="71" y="28"/>
                  <a:pt x="70" y="27"/>
                  <a:pt x="69" y="26"/>
                </a:cubicBezTo>
                <a:cubicBezTo>
                  <a:pt x="69" y="25"/>
                  <a:pt x="69" y="23"/>
                  <a:pt x="70" y="22"/>
                </a:cubicBezTo>
                <a:cubicBezTo>
                  <a:pt x="70" y="19"/>
                  <a:pt x="71" y="16"/>
                  <a:pt x="69" y="14"/>
                </a:cubicBezTo>
                <a:cubicBezTo>
                  <a:pt x="68" y="12"/>
                  <a:pt x="65" y="11"/>
                  <a:pt x="62" y="11"/>
                </a:cubicBezTo>
                <a:cubicBezTo>
                  <a:pt x="60" y="11"/>
                  <a:pt x="58" y="11"/>
                  <a:pt x="57" y="10"/>
                </a:cubicBezTo>
                <a:cubicBezTo>
                  <a:pt x="57" y="9"/>
                  <a:pt x="56" y="8"/>
                  <a:pt x="55" y="6"/>
                </a:cubicBezTo>
                <a:cubicBezTo>
                  <a:pt x="54" y="4"/>
                  <a:pt x="53" y="1"/>
                  <a:pt x="50" y="0"/>
                </a:cubicBezTo>
                <a:cubicBezTo>
                  <a:pt x="50" y="0"/>
                  <a:pt x="49" y="0"/>
                  <a:pt x="48" y="0"/>
                </a:cubicBezTo>
                <a:cubicBezTo>
                  <a:pt x="46" y="0"/>
                  <a:pt x="44" y="1"/>
                  <a:pt x="42" y="2"/>
                </a:cubicBezTo>
                <a:cubicBezTo>
                  <a:pt x="41" y="3"/>
                  <a:pt x="39" y="4"/>
                  <a:pt x="38" y="4"/>
                </a:cubicBezTo>
                <a:cubicBezTo>
                  <a:pt x="37" y="4"/>
                  <a:pt x="35" y="3"/>
                  <a:pt x="34" y="2"/>
                </a:cubicBezTo>
                <a:cubicBezTo>
                  <a:pt x="32" y="1"/>
                  <a:pt x="30" y="0"/>
                  <a:pt x="28" y="0"/>
                </a:cubicBezTo>
                <a:cubicBezTo>
                  <a:pt x="27" y="0"/>
                  <a:pt x="27" y="0"/>
                  <a:pt x="26" y="0"/>
                </a:cubicBezTo>
                <a:cubicBezTo>
                  <a:pt x="24" y="1"/>
                  <a:pt x="22" y="4"/>
                  <a:pt x="21" y="6"/>
                </a:cubicBezTo>
                <a:cubicBezTo>
                  <a:pt x="20" y="8"/>
                  <a:pt x="20" y="9"/>
                  <a:pt x="19" y="10"/>
                </a:cubicBezTo>
                <a:cubicBezTo>
                  <a:pt x="18" y="11"/>
                  <a:pt x="16" y="11"/>
                  <a:pt x="14" y="11"/>
                </a:cubicBezTo>
                <a:cubicBezTo>
                  <a:pt x="12" y="11"/>
                  <a:pt x="9" y="12"/>
                  <a:pt x="7" y="14"/>
                </a:cubicBezTo>
                <a:cubicBezTo>
                  <a:pt x="5" y="16"/>
                  <a:pt x="6" y="19"/>
                  <a:pt x="7" y="22"/>
                </a:cubicBezTo>
                <a:cubicBezTo>
                  <a:pt x="7" y="23"/>
                  <a:pt x="7" y="25"/>
                  <a:pt x="7" y="26"/>
                </a:cubicBezTo>
                <a:cubicBezTo>
                  <a:pt x="7" y="27"/>
                  <a:pt x="5" y="28"/>
                  <a:pt x="4" y="30"/>
                </a:cubicBezTo>
                <a:cubicBezTo>
                  <a:pt x="2" y="31"/>
                  <a:pt x="0" y="34"/>
                  <a:pt x="0" y="36"/>
                </a:cubicBezTo>
                <a:cubicBezTo>
                  <a:pt x="0" y="39"/>
                  <a:pt x="2" y="41"/>
                  <a:pt x="4" y="43"/>
                </a:cubicBezTo>
                <a:cubicBezTo>
                  <a:pt x="5" y="44"/>
                  <a:pt x="7" y="46"/>
                  <a:pt x="7" y="47"/>
                </a:cubicBezTo>
                <a:cubicBezTo>
                  <a:pt x="7" y="48"/>
                  <a:pt x="7" y="49"/>
                  <a:pt x="7" y="51"/>
                </a:cubicBezTo>
                <a:cubicBezTo>
                  <a:pt x="6" y="54"/>
                  <a:pt x="5" y="57"/>
                  <a:pt x="7" y="59"/>
                </a:cubicBezTo>
                <a:cubicBezTo>
                  <a:pt x="9" y="61"/>
                  <a:pt x="12" y="62"/>
                  <a:pt x="14" y="62"/>
                </a:cubicBezTo>
                <a:cubicBezTo>
                  <a:pt x="16" y="62"/>
                  <a:pt x="18" y="62"/>
                  <a:pt x="19" y="63"/>
                </a:cubicBezTo>
                <a:cubicBezTo>
                  <a:pt x="20" y="64"/>
                  <a:pt x="20" y="65"/>
                  <a:pt x="21" y="67"/>
                </a:cubicBezTo>
                <a:cubicBezTo>
                  <a:pt x="22" y="69"/>
                  <a:pt x="24" y="72"/>
                  <a:pt x="26" y="73"/>
                </a:cubicBezTo>
                <a:cubicBezTo>
                  <a:pt x="27" y="73"/>
                  <a:pt x="27" y="73"/>
                  <a:pt x="28" y="73"/>
                </a:cubicBezTo>
                <a:cubicBezTo>
                  <a:pt x="30" y="73"/>
                  <a:pt x="32" y="72"/>
                  <a:pt x="34" y="71"/>
                </a:cubicBezTo>
                <a:cubicBezTo>
                  <a:pt x="35" y="70"/>
                  <a:pt x="37" y="69"/>
                  <a:pt x="38" y="69"/>
                </a:cubicBezTo>
                <a:cubicBezTo>
                  <a:pt x="39" y="69"/>
                  <a:pt x="41" y="70"/>
                  <a:pt x="42" y="71"/>
                </a:cubicBezTo>
                <a:cubicBezTo>
                  <a:pt x="44" y="72"/>
                  <a:pt x="46" y="73"/>
                  <a:pt x="48" y="73"/>
                </a:cubicBezTo>
                <a:cubicBezTo>
                  <a:pt x="49" y="73"/>
                  <a:pt x="50" y="73"/>
                  <a:pt x="50" y="73"/>
                </a:cubicBezTo>
                <a:cubicBezTo>
                  <a:pt x="53" y="72"/>
                  <a:pt x="54" y="69"/>
                  <a:pt x="55" y="67"/>
                </a:cubicBezTo>
                <a:cubicBezTo>
                  <a:pt x="56" y="65"/>
                  <a:pt x="57" y="64"/>
                  <a:pt x="57" y="63"/>
                </a:cubicBezTo>
                <a:cubicBezTo>
                  <a:pt x="58" y="62"/>
                  <a:pt x="60" y="62"/>
                  <a:pt x="62" y="62"/>
                </a:cubicBezTo>
                <a:cubicBezTo>
                  <a:pt x="65" y="62"/>
                  <a:pt x="68" y="61"/>
                  <a:pt x="69" y="59"/>
                </a:cubicBezTo>
                <a:cubicBezTo>
                  <a:pt x="71" y="57"/>
                  <a:pt x="70" y="54"/>
                  <a:pt x="70" y="51"/>
                </a:cubicBezTo>
                <a:cubicBezTo>
                  <a:pt x="69" y="49"/>
                  <a:pt x="69" y="48"/>
                  <a:pt x="69" y="47"/>
                </a:cubicBezTo>
                <a:cubicBezTo>
                  <a:pt x="70" y="46"/>
                  <a:pt x="71" y="44"/>
                  <a:pt x="72" y="43"/>
                </a:cubicBezTo>
                <a:cubicBezTo>
                  <a:pt x="74" y="41"/>
                  <a:pt x="77" y="39"/>
                  <a:pt x="77" y="36"/>
                </a:cubicBezTo>
                <a:cubicBezTo>
                  <a:pt x="77" y="34"/>
                  <a:pt x="74" y="31"/>
                  <a:pt x="72" y="30"/>
                </a:cubicBezTo>
                <a:close/>
                <a:moveTo>
                  <a:pt x="67" y="52"/>
                </a:moveTo>
                <a:cubicBezTo>
                  <a:pt x="67" y="54"/>
                  <a:pt x="68" y="56"/>
                  <a:pt x="67" y="57"/>
                </a:cubicBezTo>
                <a:cubicBezTo>
                  <a:pt x="66" y="58"/>
                  <a:pt x="64" y="59"/>
                  <a:pt x="61" y="59"/>
                </a:cubicBezTo>
                <a:cubicBezTo>
                  <a:pt x="60" y="59"/>
                  <a:pt x="59" y="59"/>
                  <a:pt x="58" y="59"/>
                </a:cubicBezTo>
                <a:cubicBezTo>
                  <a:pt x="62" y="56"/>
                  <a:pt x="64" y="53"/>
                  <a:pt x="66" y="49"/>
                </a:cubicBezTo>
                <a:cubicBezTo>
                  <a:pt x="66" y="50"/>
                  <a:pt x="67" y="51"/>
                  <a:pt x="67" y="52"/>
                </a:cubicBezTo>
                <a:close/>
                <a:moveTo>
                  <a:pt x="9" y="21"/>
                </a:moveTo>
                <a:cubicBezTo>
                  <a:pt x="9" y="19"/>
                  <a:pt x="9" y="17"/>
                  <a:pt x="9" y="16"/>
                </a:cubicBezTo>
                <a:cubicBezTo>
                  <a:pt x="10" y="14"/>
                  <a:pt x="13" y="14"/>
                  <a:pt x="15" y="14"/>
                </a:cubicBezTo>
                <a:cubicBezTo>
                  <a:pt x="16" y="14"/>
                  <a:pt x="17" y="14"/>
                  <a:pt x="18" y="13"/>
                </a:cubicBezTo>
                <a:cubicBezTo>
                  <a:pt x="15" y="16"/>
                  <a:pt x="12" y="20"/>
                  <a:pt x="10" y="24"/>
                </a:cubicBezTo>
                <a:cubicBezTo>
                  <a:pt x="10" y="23"/>
                  <a:pt x="10" y="22"/>
                  <a:pt x="9" y="21"/>
                </a:cubicBezTo>
                <a:close/>
                <a:moveTo>
                  <a:pt x="65" y="36"/>
                </a:moveTo>
                <a:cubicBezTo>
                  <a:pt x="65" y="51"/>
                  <a:pt x="53" y="63"/>
                  <a:pt x="38" y="63"/>
                </a:cubicBezTo>
                <a:cubicBezTo>
                  <a:pt x="23" y="63"/>
                  <a:pt x="12" y="51"/>
                  <a:pt x="12" y="36"/>
                </a:cubicBezTo>
                <a:cubicBezTo>
                  <a:pt x="12" y="22"/>
                  <a:pt x="23" y="10"/>
                  <a:pt x="38" y="10"/>
                </a:cubicBezTo>
                <a:cubicBezTo>
                  <a:pt x="53" y="10"/>
                  <a:pt x="65" y="22"/>
                  <a:pt x="65" y="36"/>
                </a:cubicBezTo>
                <a:close/>
                <a:moveTo>
                  <a:pt x="67" y="21"/>
                </a:moveTo>
                <a:cubicBezTo>
                  <a:pt x="67" y="22"/>
                  <a:pt x="66" y="23"/>
                  <a:pt x="66" y="24"/>
                </a:cubicBezTo>
                <a:cubicBezTo>
                  <a:pt x="64" y="20"/>
                  <a:pt x="62" y="16"/>
                  <a:pt x="58" y="13"/>
                </a:cubicBezTo>
                <a:cubicBezTo>
                  <a:pt x="59" y="14"/>
                  <a:pt x="60" y="14"/>
                  <a:pt x="61" y="14"/>
                </a:cubicBezTo>
                <a:cubicBezTo>
                  <a:pt x="64" y="14"/>
                  <a:pt x="66" y="14"/>
                  <a:pt x="67" y="16"/>
                </a:cubicBezTo>
                <a:cubicBezTo>
                  <a:pt x="68" y="17"/>
                  <a:pt x="67" y="19"/>
                  <a:pt x="67" y="21"/>
                </a:cubicBezTo>
                <a:close/>
                <a:moveTo>
                  <a:pt x="41" y="6"/>
                </a:moveTo>
                <a:cubicBezTo>
                  <a:pt x="42" y="6"/>
                  <a:pt x="43" y="5"/>
                  <a:pt x="44" y="4"/>
                </a:cubicBezTo>
                <a:cubicBezTo>
                  <a:pt x="46" y="3"/>
                  <a:pt x="48" y="2"/>
                  <a:pt x="49" y="3"/>
                </a:cubicBezTo>
                <a:cubicBezTo>
                  <a:pt x="51" y="3"/>
                  <a:pt x="52" y="5"/>
                  <a:pt x="52" y="7"/>
                </a:cubicBezTo>
                <a:cubicBezTo>
                  <a:pt x="53" y="8"/>
                  <a:pt x="53" y="9"/>
                  <a:pt x="54" y="10"/>
                </a:cubicBezTo>
                <a:cubicBezTo>
                  <a:pt x="50" y="8"/>
                  <a:pt x="46" y="6"/>
                  <a:pt x="41" y="6"/>
                </a:cubicBezTo>
                <a:close/>
                <a:moveTo>
                  <a:pt x="22" y="10"/>
                </a:moveTo>
                <a:cubicBezTo>
                  <a:pt x="23" y="9"/>
                  <a:pt x="23" y="8"/>
                  <a:pt x="24" y="7"/>
                </a:cubicBezTo>
                <a:cubicBezTo>
                  <a:pt x="25" y="5"/>
                  <a:pt x="26" y="3"/>
                  <a:pt x="27" y="3"/>
                </a:cubicBezTo>
                <a:cubicBezTo>
                  <a:pt x="28" y="2"/>
                  <a:pt x="30" y="3"/>
                  <a:pt x="32" y="4"/>
                </a:cubicBezTo>
                <a:cubicBezTo>
                  <a:pt x="33" y="5"/>
                  <a:pt x="34" y="6"/>
                  <a:pt x="35" y="6"/>
                </a:cubicBezTo>
                <a:cubicBezTo>
                  <a:pt x="31" y="6"/>
                  <a:pt x="26" y="8"/>
                  <a:pt x="22" y="10"/>
                </a:cubicBezTo>
                <a:close/>
                <a:moveTo>
                  <a:pt x="8" y="43"/>
                </a:moveTo>
                <a:cubicBezTo>
                  <a:pt x="8" y="42"/>
                  <a:pt x="7" y="42"/>
                  <a:pt x="6" y="41"/>
                </a:cubicBezTo>
                <a:cubicBezTo>
                  <a:pt x="4" y="40"/>
                  <a:pt x="3" y="38"/>
                  <a:pt x="3" y="36"/>
                </a:cubicBezTo>
                <a:cubicBezTo>
                  <a:pt x="3" y="35"/>
                  <a:pt x="4" y="33"/>
                  <a:pt x="6" y="32"/>
                </a:cubicBezTo>
                <a:cubicBezTo>
                  <a:pt x="7" y="31"/>
                  <a:pt x="8" y="30"/>
                  <a:pt x="8" y="30"/>
                </a:cubicBezTo>
                <a:cubicBezTo>
                  <a:pt x="8" y="32"/>
                  <a:pt x="8" y="34"/>
                  <a:pt x="8" y="36"/>
                </a:cubicBezTo>
                <a:cubicBezTo>
                  <a:pt x="8" y="39"/>
                  <a:pt x="8" y="41"/>
                  <a:pt x="8" y="43"/>
                </a:cubicBezTo>
                <a:close/>
                <a:moveTo>
                  <a:pt x="9" y="52"/>
                </a:moveTo>
                <a:cubicBezTo>
                  <a:pt x="10" y="51"/>
                  <a:pt x="10" y="50"/>
                  <a:pt x="10" y="49"/>
                </a:cubicBezTo>
                <a:cubicBezTo>
                  <a:pt x="12" y="53"/>
                  <a:pt x="15" y="56"/>
                  <a:pt x="18" y="59"/>
                </a:cubicBezTo>
                <a:cubicBezTo>
                  <a:pt x="17" y="59"/>
                  <a:pt x="16" y="59"/>
                  <a:pt x="15" y="59"/>
                </a:cubicBezTo>
                <a:cubicBezTo>
                  <a:pt x="13" y="59"/>
                  <a:pt x="10" y="58"/>
                  <a:pt x="9" y="57"/>
                </a:cubicBezTo>
                <a:cubicBezTo>
                  <a:pt x="9" y="56"/>
                  <a:pt x="9" y="54"/>
                  <a:pt x="9" y="52"/>
                </a:cubicBezTo>
                <a:close/>
                <a:moveTo>
                  <a:pt x="35" y="67"/>
                </a:moveTo>
                <a:cubicBezTo>
                  <a:pt x="34" y="67"/>
                  <a:pt x="33" y="68"/>
                  <a:pt x="32" y="68"/>
                </a:cubicBezTo>
                <a:cubicBezTo>
                  <a:pt x="30" y="70"/>
                  <a:pt x="28" y="71"/>
                  <a:pt x="27" y="70"/>
                </a:cubicBezTo>
                <a:cubicBezTo>
                  <a:pt x="26" y="70"/>
                  <a:pt x="25" y="68"/>
                  <a:pt x="24" y="66"/>
                </a:cubicBezTo>
                <a:cubicBezTo>
                  <a:pt x="23" y="65"/>
                  <a:pt x="23" y="64"/>
                  <a:pt x="22" y="63"/>
                </a:cubicBezTo>
                <a:cubicBezTo>
                  <a:pt x="26" y="65"/>
                  <a:pt x="31" y="66"/>
                  <a:pt x="35" y="67"/>
                </a:cubicBezTo>
                <a:close/>
                <a:moveTo>
                  <a:pt x="54" y="63"/>
                </a:moveTo>
                <a:cubicBezTo>
                  <a:pt x="53" y="64"/>
                  <a:pt x="53" y="65"/>
                  <a:pt x="52" y="66"/>
                </a:cubicBezTo>
                <a:cubicBezTo>
                  <a:pt x="52" y="68"/>
                  <a:pt x="51" y="70"/>
                  <a:pt x="49" y="70"/>
                </a:cubicBezTo>
                <a:cubicBezTo>
                  <a:pt x="48" y="71"/>
                  <a:pt x="46" y="70"/>
                  <a:pt x="44" y="68"/>
                </a:cubicBezTo>
                <a:cubicBezTo>
                  <a:pt x="43" y="68"/>
                  <a:pt x="42" y="67"/>
                  <a:pt x="41" y="67"/>
                </a:cubicBezTo>
                <a:cubicBezTo>
                  <a:pt x="46" y="66"/>
                  <a:pt x="50" y="65"/>
                  <a:pt x="54" y="63"/>
                </a:cubicBezTo>
                <a:close/>
                <a:moveTo>
                  <a:pt x="68" y="30"/>
                </a:moveTo>
                <a:cubicBezTo>
                  <a:pt x="69" y="30"/>
                  <a:pt x="69" y="31"/>
                  <a:pt x="70" y="32"/>
                </a:cubicBezTo>
                <a:cubicBezTo>
                  <a:pt x="72" y="33"/>
                  <a:pt x="74" y="35"/>
                  <a:pt x="74" y="36"/>
                </a:cubicBezTo>
                <a:cubicBezTo>
                  <a:pt x="74" y="38"/>
                  <a:pt x="72" y="40"/>
                  <a:pt x="70" y="41"/>
                </a:cubicBezTo>
                <a:cubicBezTo>
                  <a:pt x="69" y="42"/>
                  <a:pt x="69" y="42"/>
                  <a:pt x="68" y="43"/>
                </a:cubicBezTo>
                <a:cubicBezTo>
                  <a:pt x="68" y="41"/>
                  <a:pt x="69" y="39"/>
                  <a:pt x="69" y="36"/>
                </a:cubicBezTo>
                <a:cubicBezTo>
                  <a:pt x="69" y="34"/>
                  <a:pt x="68" y="32"/>
                  <a:pt x="68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08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orma libre 17"/>
          <p:cNvSpPr/>
          <p:nvPr/>
        </p:nvSpPr>
        <p:spPr>
          <a:xfrm flipV="1">
            <a:off x="8475664" y="1334457"/>
            <a:ext cx="2984823" cy="3523328"/>
          </a:xfrm>
          <a:custGeom>
            <a:avLst/>
            <a:gdLst>
              <a:gd name="connsiteX0" fmla="*/ 6842632 w 8265320"/>
              <a:gd name="connsiteY0" fmla="*/ 9756503 h 9756503"/>
              <a:gd name="connsiteX1" fmla="*/ 8265320 w 8265320"/>
              <a:gd name="connsiteY1" fmla="*/ 8333817 h 9756503"/>
              <a:gd name="connsiteX2" fmla="*/ 7650236 w 8265320"/>
              <a:gd name="connsiteY2" fmla="*/ 8333817 h 9756503"/>
              <a:gd name="connsiteX3" fmla="*/ 7650236 w 8265320"/>
              <a:gd name="connsiteY3" fmla="*/ 4350758 h 9756503"/>
              <a:gd name="connsiteX4" fmla="*/ 7643618 w 8265320"/>
              <a:gd name="connsiteY4" fmla="*/ 4350758 h 9756503"/>
              <a:gd name="connsiteX5" fmla="*/ 7643618 w 8265320"/>
              <a:gd name="connsiteY5" fmla="*/ 2315554 h 9756503"/>
              <a:gd name="connsiteX6" fmla="*/ 5328064 w 8265320"/>
              <a:gd name="connsiteY6" fmla="*/ 0 h 9756503"/>
              <a:gd name="connsiteX7" fmla="*/ 3012510 w 8265320"/>
              <a:gd name="connsiteY7" fmla="*/ 2315554 h 9756503"/>
              <a:gd name="connsiteX8" fmla="*/ 3012510 w 8265320"/>
              <a:gd name="connsiteY8" fmla="*/ 2650150 h 9756503"/>
              <a:gd name="connsiteX9" fmla="*/ 3012510 w 8265320"/>
              <a:gd name="connsiteY9" fmla="*/ 3645405 h 9756503"/>
              <a:gd name="connsiteX10" fmla="*/ 3014980 w 8265320"/>
              <a:gd name="connsiteY10" fmla="*/ 3645405 h 9756503"/>
              <a:gd name="connsiteX11" fmla="*/ 3014980 w 8265320"/>
              <a:gd name="connsiteY11" fmla="*/ 3977619 h 9756503"/>
              <a:gd name="connsiteX12" fmla="*/ 2317936 w 8265320"/>
              <a:gd name="connsiteY12" fmla="*/ 4674662 h 9756503"/>
              <a:gd name="connsiteX13" fmla="*/ 1620894 w 8265320"/>
              <a:gd name="connsiteY13" fmla="*/ 3977619 h 9756503"/>
              <a:gd name="connsiteX14" fmla="*/ 1620894 w 8265320"/>
              <a:gd name="connsiteY14" fmla="*/ 1435015 h 9756503"/>
              <a:gd name="connsiteX15" fmla="*/ 0 w 8265320"/>
              <a:gd name="connsiteY15" fmla="*/ 1435015 h 9756503"/>
              <a:gd name="connsiteX16" fmla="*/ 0 w 8265320"/>
              <a:gd name="connsiteY16" fmla="*/ 3977619 h 9756503"/>
              <a:gd name="connsiteX17" fmla="*/ 2317936 w 8265320"/>
              <a:gd name="connsiteY17" fmla="*/ 6295555 h 9756503"/>
              <a:gd name="connsiteX18" fmla="*/ 4635872 w 8265320"/>
              <a:gd name="connsiteY18" fmla="*/ 3977619 h 9756503"/>
              <a:gd name="connsiteX19" fmla="*/ 4635872 w 8265320"/>
              <a:gd name="connsiteY19" fmla="*/ 2650150 h 9756503"/>
              <a:gd name="connsiteX20" fmla="*/ 4623876 w 8265320"/>
              <a:gd name="connsiteY20" fmla="*/ 2650150 h 9756503"/>
              <a:gd name="connsiteX21" fmla="*/ 4623876 w 8265320"/>
              <a:gd name="connsiteY21" fmla="*/ 2315554 h 9756503"/>
              <a:gd name="connsiteX22" fmla="*/ 5328064 w 8265320"/>
              <a:gd name="connsiteY22" fmla="*/ 1611366 h 9756503"/>
              <a:gd name="connsiteX23" fmla="*/ 6032252 w 8265320"/>
              <a:gd name="connsiteY23" fmla="*/ 2315554 h 9756503"/>
              <a:gd name="connsiteX24" fmla="*/ 6032252 w 8265320"/>
              <a:gd name="connsiteY24" fmla="*/ 4860540 h 9756503"/>
              <a:gd name="connsiteX25" fmla="*/ 6035032 w 8265320"/>
              <a:gd name="connsiteY25" fmla="*/ 4860540 h 9756503"/>
              <a:gd name="connsiteX26" fmla="*/ 6035032 w 8265320"/>
              <a:gd name="connsiteY26" fmla="*/ 8333817 h 9756503"/>
              <a:gd name="connsiteX27" fmla="*/ 5419948 w 8265320"/>
              <a:gd name="connsiteY27" fmla="*/ 8333817 h 9756503"/>
              <a:gd name="connsiteX0" fmla="*/ 6842632 w 8265320"/>
              <a:gd name="connsiteY0" fmla="*/ 9756503 h 9756503"/>
              <a:gd name="connsiteX1" fmla="*/ 8265320 w 8265320"/>
              <a:gd name="connsiteY1" fmla="*/ 8333817 h 9756503"/>
              <a:gd name="connsiteX2" fmla="*/ 7650236 w 8265320"/>
              <a:gd name="connsiteY2" fmla="*/ 8333817 h 9756503"/>
              <a:gd name="connsiteX3" fmla="*/ 7650236 w 8265320"/>
              <a:gd name="connsiteY3" fmla="*/ 4350758 h 9756503"/>
              <a:gd name="connsiteX4" fmla="*/ 7643618 w 8265320"/>
              <a:gd name="connsiteY4" fmla="*/ 4350758 h 9756503"/>
              <a:gd name="connsiteX5" fmla="*/ 7643618 w 8265320"/>
              <a:gd name="connsiteY5" fmla="*/ 2315554 h 9756503"/>
              <a:gd name="connsiteX6" fmla="*/ 5328064 w 8265320"/>
              <a:gd name="connsiteY6" fmla="*/ 0 h 9756503"/>
              <a:gd name="connsiteX7" fmla="*/ 3012510 w 8265320"/>
              <a:gd name="connsiteY7" fmla="*/ 2315554 h 9756503"/>
              <a:gd name="connsiteX8" fmla="*/ 3012510 w 8265320"/>
              <a:gd name="connsiteY8" fmla="*/ 2650150 h 9756503"/>
              <a:gd name="connsiteX9" fmla="*/ 3012510 w 8265320"/>
              <a:gd name="connsiteY9" fmla="*/ 3645405 h 9756503"/>
              <a:gd name="connsiteX10" fmla="*/ 3014980 w 8265320"/>
              <a:gd name="connsiteY10" fmla="*/ 3645405 h 9756503"/>
              <a:gd name="connsiteX11" fmla="*/ 3014980 w 8265320"/>
              <a:gd name="connsiteY11" fmla="*/ 3977619 h 9756503"/>
              <a:gd name="connsiteX12" fmla="*/ 2317936 w 8265320"/>
              <a:gd name="connsiteY12" fmla="*/ 4674662 h 9756503"/>
              <a:gd name="connsiteX13" fmla="*/ 1620894 w 8265320"/>
              <a:gd name="connsiteY13" fmla="*/ 3977619 h 9756503"/>
              <a:gd name="connsiteX14" fmla="*/ 1620894 w 8265320"/>
              <a:gd name="connsiteY14" fmla="*/ 1435015 h 9756503"/>
              <a:gd name="connsiteX15" fmla="*/ 0 w 8265320"/>
              <a:gd name="connsiteY15" fmla="*/ 1435015 h 9756503"/>
              <a:gd name="connsiteX16" fmla="*/ 0 w 8265320"/>
              <a:gd name="connsiteY16" fmla="*/ 3977619 h 9756503"/>
              <a:gd name="connsiteX17" fmla="*/ 2317936 w 8265320"/>
              <a:gd name="connsiteY17" fmla="*/ 6295555 h 9756503"/>
              <a:gd name="connsiteX18" fmla="*/ 4635872 w 8265320"/>
              <a:gd name="connsiteY18" fmla="*/ 3977619 h 9756503"/>
              <a:gd name="connsiteX19" fmla="*/ 4635872 w 8265320"/>
              <a:gd name="connsiteY19" fmla="*/ 2650150 h 9756503"/>
              <a:gd name="connsiteX20" fmla="*/ 4490526 w 8265320"/>
              <a:gd name="connsiteY20" fmla="*/ 2631100 h 9756503"/>
              <a:gd name="connsiteX21" fmla="*/ 4623876 w 8265320"/>
              <a:gd name="connsiteY21" fmla="*/ 2315554 h 9756503"/>
              <a:gd name="connsiteX22" fmla="*/ 5328064 w 8265320"/>
              <a:gd name="connsiteY22" fmla="*/ 1611366 h 9756503"/>
              <a:gd name="connsiteX23" fmla="*/ 6032252 w 8265320"/>
              <a:gd name="connsiteY23" fmla="*/ 2315554 h 9756503"/>
              <a:gd name="connsiteX24" fmla="*/ 6032252 w 8265320"/>
              <a:gd name="connsiteY24" fmla="*/ 4860540 h 9756503"/>
              <a:gd name="connsiteX25" fmla="*/ 6035032 w 8265320"/>
              <a:gd name="connsiteY25" fmla="*/ 4860540 h 9756503"/>
              <a:gd name="connsiteX26" fmla="*/ 6035032 w 8265320"/>
              <a:gd name="connsiteY26" fmla="*/ 8333817 h 9756503"/>
              <a:gd name="connsiteX27" fmla="*/ 5419948 w 8265320"/>
              <a:gd name="connsiteY27" fmla="*/ 8333817 h 9756503"/>
              <a:gd name="connsiteX28" fmla="*/ 6842632 w 8265320"/>
              <a:gd name="connsiteY28" fmla="*/ 9756503 h 9756503"/>
              <a:gd name="connsiteX0" fmla="*/ 6842632 w 8265320"/>
              <a:gd name="connsiteY0" fmla="*/ 9756503 h 9756503"/>
              <a:gd name="connsiteX1" fmla="*/ 8265320 w 8265320"/>
              <a:gd name="connsiteY1" fmla="*/ 8333817 h 9756503"/>
              <a:gd name="connsiteX2" fmla="*/ 7650236 w 8265320"/>
              <a:gd name="connsiteY2" fmla="*/ 8333817 h 9756503"/>
              <a:gd name="connsiteX3" fmla="*/ 7650236 w 8265320"/>
              <a:gd name="connsiteY3" fmla="*/ 4350758 h 9756503"/>
              <a:gd name="connsiteX4" fmla="*/ 7643618 w 8265320"/>
              <a:gd name="connsiteY4" fmla="*/ 4350758 h 9756503"/>
              <a:gd name="connsiteX5" fmla="*/ 7643618 w 8265320"/>
              <a:gd name="connsiteY5" fmla="*/ 2315554 h 9756503"/>
              <a:gd name="connsiteX6" fmla="*/ 5328064 w 8265320"/>
              <a:gd name="connsiteY6" fmla="*/ 0 h 9756503"/>
              <a:gd name="connsiteX7" fmla="*/ 3012510 w 8265320"/>
              <a:gd name="connsiteY7" fmla="*/ 2315554 h 9756503"/>
              <a:gd name="connsiteX8" fmla="*/ 3012510 w 8265320"/>
              <a:gd name="connsiteY8" fmla="*/ 2650150 h 9756503"/>
              <a:gd name="connsiteX9" fmla="*/ 3012510 w 8265320"/>
              <a:gd name="connsiteY9" fmla="*/ 3645405 h 9756503"/>
              <a:gd name="connsiteX10" fmla="*/ 3014980 w 8265320"/>
              <a:gd name="connsiteY10" fmla="*/ 3645405 h 9756503"/>
              <a:gd name="connsiteX11" fmla="*/ 3014980 w 8265320"/>
              <a:gd name="connsiteY11" fmla="*/ 3977619 h 9756503"/>
              <a:gd name="connsiteX12" fmla="*/ 2317936 w 8265320"/>
              <a:gd name="connsiteY12" fmla="*/ 4674662 h 9756503"/>
              <a:gd name="connsiteX13" fmla="*/ 1620894 w 8265320"/>
              <a:gd name="connsiteY13" fmla="*/ 3977619 h 9756503"/>
              <a:gd name="connsiteX14" fmla="*/ 1620894 w 8265320"/>
              <a:gd name="connsiteY14" fmla="*/ 1435015 h 9756503"/>
              <a:gd name="connsiteX15" fmla="*/ 0 w 8265320"/>
              <a:gd name="connsiteY15" fmla="*/ 1435015 h 9756503"/>
              <a:gd name="connsiteX16" fmla="*/ 0 w 8265320"/>
              <a:gd name="connsiteY16" fmla="*/ 3977619 h 9756503"/>
              <a:gd name="connsiteX17" fmla="*/ 2317936 w 8265320"/>
              <a:gd name="connsiteY17" fmla="*/ 6295555 h 9756503"/>
              <a:gd name="connsiteX18" fmla="*/ 4635872 w 8265320"/>
              <a:gd name="connsiteY18" fmla="*/ 3977619 h 9756503"/>
              <a:gd name="connsiteX19" fmla="*/ 4490526 w 8265320"/>
              <a:gd name="connsiteY19" fmla="*/ 2631100 h 9756503"/>
              <a:gd name="connsiteX20" fmla="*/ 4623876 w 8265320"/>
              <a:gd name="connsiteY20" fmla="*/ 2315554 h 9756503"/>
              <a:gd name="connsiteX21" fmla="*/ 5328064 w 8265320"/>
              <a:gd name="connsiteY21" fmla="*/ 1611366 h 9756503"/>
              <a:gd name="connsiteX22" fmla="*/ 6032252 w 8265320"/>
              <a:gd name="connsiteY22" fmla="*/ 2315554 h 9756503"/>
              <a:gd name="connsiteX23" fmla="*/ 6032252 w 8265320"/>
              <a:gd name="connsiteY23" fmla="*/ 4860540 h 9756503"/>
              <a:gd name="connsiteX24" fmla="*/ 6035032 w 8265320"/>
              <a:gd name="connsiteY24" fmla="*/ 4860540 h 9756503"/>
              <a:gd name="connsiteX25" fmla="*/ 6035032 w 8265320"/>
              <a:gd name="connsiteY25" fmla="*/ 8333817 h 9756503"/>
              <a:gd name="connsiteX26" fmla="*/ 5419948 w 8265320"/>
              <a:gd name="connsiteY26" fmla="*/ 8333817 h 9756503"/>
              <a:gd name="connsiteX27" fmla="*/ 6842632 w 8265320"/>
              <a:gd name="connsiteY27" fmla="*/ 9756503 h 9756503"/>
              <a:gd name="connsiteX0" fmla="*/ 6842632 w 8265320"/>
              <a:gd name="connsiteY0" fmla="*/ 9756503 h 9756503"/>
              <a:gd name="connsiteX1" fmla="*/ 8265320 w 8265320"/>
              <a:gd name="connsiteY1" fmla="*/ 8333817 h 9756503"/>
              <a:gd name="connsiteX2" fmla="*/ 7650236 w 8265320"/>
              <a:gd name="connsiteY2" fmla="*/ 8333817 h 9756503"/>
              <a:gd name="connsiteX3" fmla="*/ 7650236 w 8265320"/>
              <a:gd name="connsiteY3" fmla="*/ 4350758 h 9756503"/>
              <a:gd name="connsiteX4" fmla="*/ 7643618 w 8265320"/>
              <a:gd name="connsiteY4" fmla="*/ 4350758 h 9756503"/>
              <a:gd name="connsiteX5" fmla="*/ 7643618 w 8265320"/>
              <a:gd name="connsiteY5" fmla="*/ 2315554 h 9756503"/>
              <a:gd name="connsiteX6" fmla="*/ 5328064 w 8265320"/>
              <a:gd name="connsiteY6" fmla="*/ 0 h 9756503"/>
              <a:gd name="connsiteX7" fmla="*/ 3012510 w 8265320"/>
              <a:gd name="connsiteY7" fmla="*/ 2315554 h 9756503"/>
              <a:gd name="connsiteX8" fmla="*/ 3012510 w 8265320"/>
              <a:gd name="connsiteY8" fmla="*/ 2650150 h 9756503"/>
              <a:gd name="connsiteX9" fmla="*/ 3012510 w 8265320"/>
              <a:gd name="connsiteY9" fmla="*/ 3645405 h 9756503"/>
              <a:gd name="connsiteX10" fmla="*/ 3014980 w 8265320"/>
              <a:gd name="connsiteY10" fmla="*/ 3645405 h 9756503"/>
              <a:gd name="connsiteX11" fmla="*/ 3014980 w 8265320"/>
              <a:gd name="connsiteY11" fmla="*/ 3977619 h 9756503"/>
              <a:gd name="connsiteX12" fmla="*/ 2317936 w 8265320"/>
              <a:gd name="connsiteY12" fmla="*/ 4674662 h 9756503"/>
              <a:gd name="connsiteX13" fmla="*/ 1620894 w 8265320"/>
              <a:gd name="connsiteY13" fmla="*/ 3977619 h 9756503"/>
              <a:gd name="connsiteX14" fmla="*/ 1620894 w 8265320"/>
              <a:gd name="connsiteY14" fmla="*/ 1435015 h 9756503"/>
              <a:gd name="connsiteX15" fmla="*/ 0 w 8265320"/>
              <a:gd name="connsiteY15" fmla="*/ 1435015 h 9756503"/>
              <a:gd name="connsiteX16" fmla="*/ 0 w 8265320"/>
              <a:gd name="connsiteY16" fmla="*/ 3977619 h 9756503"/>
              <a:gd name="connsiteX17" fmla="*/ 2317936 w 8265320"/>
              <a:gd name="connsiteY17" fmla="*/ 6295555 h 9756503"/>
              <a:gd name="connsiteX18" fmla="*/ 4635872 w 8265320"/>
              <a:gd name="connsiteY18" fmla="*/ 3977619 h 9756503"/>
              <a:gd name="connsiteX19" fmla="*/ 4623876 w 8265320"/>
              <a:gd name="connsiteY19" fmla="*/ 2315554 h 9756503"/>
              <a:gd name="connsiteX20" fmla="*/ 5328064 w 8265320"/>
              <a:gd name="connsiteY20" fmla="*/ 1611366 h 9756503"/>
              <a:gd name="connsiteX21" fmla="*/ 6032252 w 8265320"/>
              <a:gd name="connsiteY21" fmla="*/ 2315554 h 9756503"/>
              <a:gd name="connsiteX22" fmla="*/ 6032252 w 8265320"/>
              <a:gd name="connsiteY22" fmla="*/ 4860540 h 9756503"/>
              <a:gd name="connsiteX23" fmla="*/ 6035032 w 8265320"/>
              <a:gd name="connsiteY23" fmla="*/ 4860540 h 9756503"/>
              <a:gd name="connsiteX24" fmla="*/ 6035032 w 8265320"/>
              <a:gd name="connsiteY24" fmla="*/ 8333817 h 9756503"/>
              <a:gd name="connsiteX25" fmla="*/ 5419948 w 8265320"/>
              <a:gd name="connsiteY25" fmla="*/ 8333817 h 9756503"/>
              <a:gd name="connsiteX26" fmla="*/ 6842632 w 8265320"/>
              <a:gd name="connsiteY26" fmla="*/ 9756503 h 975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8265320" h="9756503">
                <a:moveTo>
                  <a:pt x="6842632" y="9756503"/>
                </a:moveTo>
                <a:lnTo>
                  <a:pt x="8265320" y="8333817"/>
                </a:lnTo>
                <a:lnTo>
                  <a:pt x="7650236" y="8333817"/>
                </a:lnTo>
                <a:lnTo>
                  <a:pt x="7650236" y="4350758"/>
                </a:lnTo>
                <a:lnTo>
                  <a:pt x="7643618" y="4350758"/>
                </a:lnTo>
                <a:lnTo>
                  <a:pt x="7643618" y="2315554"/>
                </a:lnTo>
                <a:cubicBezTo>
                  <a:pt x="7643618" y="1036709"/>
                  <a:pt x="6606908" y="0"/>
                  <a:pt x="5328064" y="0"/>
                </a:cubicBezTo>
                <a:cubicBezTo>
                  <a:pt x="4049220" y="0"/>
                  <a:pt x="3012510" y="1036709"/>
                  <a:pt x="3012510" y="2315554"/>
                </a:cubicBezTo>
                <a:lnTo>
                  <a:pt x="3012510" y="2650150"/>
                </a:lnTo>
                <a:lnTo>
                  <a:pt x="3012510" y="3645405"/>
                </a:lnTo>
                <a:lnTo>
                  <a:pt x="3014980" y="3645405"/>
                </a:lnTo>
                <a:lnTo>
                  <a:pt x="3014980" y="3977619"/>
                </a:lnTo>
                <a:cubicBezTo>
                  <a:pt x="3014980" y="4362585"/>
                  <a:pt x="2702904" y="4674662"/>
                  <a:pt x="2317936" y="4674662"/>
                </a:cubicBezTo>
                <a:cubicBezTo>
                  <a:pt x="1932972" y="4674662"/>
                  <a:pt x="1620894" y="4362585"/>
                  <a:pt x="1620894" y="3977619"/>
                </a:cubicBezTo>
                <a:lnTo>
                  <a:pt x="1620894" y="1435015"/>
                </a:lnTo>
                <a:lnTo>
                  <a:pt x="0" y="1435015"/>
                </a:lnTo>
                <a:lnTo>
                  <a:pt x="0" y="3977619"/>
                </a:lnTo>
                <a:cubicBezTo>
                  <a:pt x="0" y="5257780"/>
                  <a:pt x="1037776" y="6295555"/>
                  <a:pt x="2317936" y="6295555"/>
                </a:cubicBezTo>
                <a:cubicBezTo>
                  <a:pt x="3598098" y="6295555"/>
                  <a:pt x="4635872" y="5257780"/>
                  <a:pt x="4635872" y="3977619"/>
                </a:cubicBezTo>
                <a:cubicBezTo>
                  <a:pt x="4631873" y="3423597"/>
                  <a:pt x="4627875" y="2869576"/>
                  <a:pt x="4623876" y="2315554"/>
                </a:cubicBezTo>
                <a:cubicBezTo>
                  <a:pt x="4623876" y="1926642"/>
                  <a:pt x="4939152" y="1611366"/>
                  <a:pt x="5328064" y="1611366"/>
                </a:cubicBezTo>
                <a:cubicBezTo>
                  <a:pt x="5716976" y="1611366"/>
                  <a:pt x="6032252" y="1926642"/>
                  <a:pt x="6032252" y="2315554"/>
                </a:cubicBezTo>
                <a:lnTo>
                  <a:pt x="6032252" y="4860540"/>
                </a:lnTo>
                <a:lnTo>
                  <a:pt x="6035032" y="4860540"/>
                </a:lnTo>
                <a:lnTo>
                  <a:pt x="6035032" y="8333817"/>
                </a:lnTo>
                <a:lnTo>
                  <a:pt x="5419948" y="8333817"/>
                </a:lnTo>
                <a:lnTo>
                  <a:pt x="6842632" y="975650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825500" dist="139700" dir="17400000" algn="ctr" rotWithShape="0">
              <a:srgbClr val="000000">
                <a:alpha val="96000"/>
              </a:srgbClr>
            </a:outerShdw>
          </a:effectLst>
          <a:scene3d>
            <a:camera prst="perspectiveRelaxed" fov="0">
              <a:rot lat="19773596" lon="0" rev="0"/>
            </a:camera>
            <a:lightRig rig="flood" dir="t">
              <a:rot lat="0" lon="0" rev="13800000"/>
            </a:lightRig>
          </a:scene3d>
          <a:sp3d extrusionH="723900"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08049"/>
            <a:endParaRPr lang="es-SV" sz="2400">
              <a:solidFill>
                <a:srgbClr val="F23A43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5" name="Forma libre 14"/>
          <p:cNvSpPr/>
          <p:nvPr/>
        </p:nvSpPr>
        <p:spPr>
          <a:xfrm>
            <a:off x="6297941" y="2582114"/>
            <a:ext cx="2909194" cy="2632901"/>
          </a:xfrm>
          <a:custGeom>
            <a:avLst/>
            <a:gdLst>
              <a:gd name="connsiteX0" fmla="*/ 2317936 w 8055895"/>
              <a:gd name="connsiteY0" fmla="*/ 0 h 7290810"/>
              <a:gd name="connsiteX1" fmla="*/ 4635872 w 8055895"/>
              <a:gd name="connsiteY1" fmla="*/ 2317936 h 7290810"/>
              <a:gd name="connsiteX2" fmla="*/ 4635872 w 8055895"/>
              <a:gd name="connsiteY2" fmla="*/ 2430270 h 7290810"/>
              <a:gd name="connsiteX3" fmla="*/ 4636228 w 8055895"/>
              <a:gd name="connsiteY3" fmla="*/ 2430270 h 7290810"/>
              <a:gd name="connsiteX4" fmla="*/ 4636228 w 8055895"/>
              <a:gd name="connsiteY4" fmla="*/ 3645405 h 7290810"/>
              <a:gd name="connsiteX5" fmla="*/ 4636228 w 8055895"/>
              <a:gd name="connsiteY5" fmla="*/ 4972874 h 7290810"/>
              <a:gd name="connsiteX6" fmla="*/ 5333271 w 8055895"/>
              <a:gd name="connsiteY6" fmla="*/ 5669917 h 7290810"/>
              <a:gd name="connsiteX7" fmla="*/ 6030314 w 8055895"/>
              <a:gd name="connsiteY7" fmla="*/ 4972874 h 7290810"/>
              <a:gd name="connsiteX8" fmla="*/ 6030314 w 8055895"/>
              <a:gd name="connsiteY8" fmla="*/ 4788410 h 7290810"/>
              <a:gd name="connsiteX9" fmla="*/ 5625625 w 8055895"/>
              <a:gd name="connsiteY9" fmla="*/ 4788410 h 7290810"/>
              <a:gd name="connsiteX10" fmla="*/ 6840760 w 8055895"/>
              <a:gd name="connsiteY10" fmla="*/ 3645405 h 7290810"/>
              <a:gd name="connsiteX11" fmla="*/ 8055895 w 8055895"/>
              <a:gd name="connsiteY11" fmla="*/ 4788410 h 7290810"/>
              <a:gd name="connsiteX12" fmla="*/ 7651206 w 8055895"/>
              <a:gd name="connsiteY12" fmla="*/ 4788410 h 7290810"/>
              <a:gd name="connsiteX13" fmla="*/ 7651207 w 8055895"/>
              <a:gd name="connsiteY13" fmla="*/ 4972874 h 7290810"/>
              <a:gd name="connsiteX14" fmla="*/ 5333271 w 8055895"/>
              <a:gd name="connsiteY14" fmla="*/ 7290810 h 7290810"/>
              <a:gd name="connsiteX15" fmla="*/ 3015335 w 8055895"/>
              <a:gd name="connsiteY15" fmla="*/ 4972874 h 7290810"/>
              <a:gd name="connsiteX16" fmla="*/ 3015335 w 8055895"/>
              <a:gd name="connsiteY16" fmla="*/ 3645405 h 7290810"/>
              <a:gd name="connsiteX17" fmla="*/ 3014979 w 8055895"/>
              <a:gd name="connsiteY17" fmla="*/ 3645405 h 7290810"/>
              <a:gd name="connsiteX18" fmla="*/ 3014979 w 8055895"/>
              <a:gd name="connsiteY18" fmla="*/ 2317936 h 7290810"/>
              <a:gd name="connsiteX19" fmla="*/ 2317936 w 8055895"/>
              <a:gd name="connsiteY19" fmla="*/ 1620893 h 7290810"/>
              <a:gd name="connsiteX20" fmla="*/ 1620893 w 8055895"/>
              <a:gd name="connsiteY20" fmla="*/ 2317936 h 7290810"/>
              <a:gd name="connsiteX21" fmla="*/ 1620893 w 8055895"/>
              <a:gd name="connsiteY21" fmla="*/ 4860540 h 7290810"/>
              <a:gd name="connsiteX22" fmla="*/ 0 w 8055895"/>
              <a:gd name="connsiteY22" fmla="*/ 4860540 h 7290810"/>
              <a:gd name="connsiteX23" fmla="*/ 0 w 8055895"/>
              <a:gd name="connsiteY23" fmla="*/ 2317936 h 7290810"/>
              <a:gd name="connsiteX24" fmla="*/ 2317936 w 8055895"/>
              <a:gd name="connsiteY24" fmla="*/ 0 h 729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055895" h="7290810">
                <a:moveTo>
                  <a:pt x="2317936" y="0"/>
                </a:moveTo>
                <a:cubicBezTo>
                  <a:pt x="3598097" y="0"/>
                  <a:pt x="4635872" y="1037775"/>
                  <a:pt x="4635872" y="2317936"/>
                </a:cubicBezTo>
                <a:lnTo>
                  <a:pt x="4635872" y="2430270"/>
                </a:lnTo>
                <a:lnTo>
                  <a:pt x="4636228" y="2430270"/>
                </a:lnTo>
                <a:lnTo>
                  <a:pt x="4636228" y="3645405"/>
                </a:lnTo>
                <a:lnTo>
                  <a:pt x="4636228" y="4972874"/>
                </a:lnTo>
                <a:cubicBezTo>
                  <a:pt x="4636228" y="5357840"/>
                  <a:pt x="4948305" y="5669917"/>
                  <a:pt x="5333271" y="5669917"/>
                </a:cubicBezTo>
                <a:cubicBezTo>
                  <a:pt x="5718237" y="5669917"/>
                  <a:pt x="6030314" y="5357840"/>
                  <a:pt x="6030314" y="4972874"/>
                </a:cubicBezTo>
                <a:lnTo>
                  <a:pt x="6030314" y="4788410"/>
                </a:lnTo>
                <a:lnTo>
                  <a:pt x="5625625" y="4788410"/>
                </a:lnTo>
                <a:lnTo>
                  <a:pt x="6840760" y="3645405"/>
                </a:lnTo>
                <a:lnTo>
                  <a:pt x="8055895" y="4788410"/>
                </a:lnTo>
                <a:lnTo>
                  <a:pt x="7651206" y="4788410"/>
                </a:lnTo>
                <a:cubicBezTo>
                  <a:pt x="7651206" y="4849898"/>
                  <a:pt x="7651207" y="4911386"/>
                  <a:pt x="7651207" y="4972874"/>
                </a:cubicBezTo>
                <a:cubicBezTo>
                  <a:pt x="7651207" y="6253035"/>
                  <a:pt x="6613432" y="7290810"/>
                  <a:pt x="5333271" y="7290810"/>
                </a:cubicBezTo>
                <a:cubicBezTo>
                  <a:pt x="4053110" y="7290810"/>
                  <a:pt x="3015335" y="6253035"/>
                  <a:pt x="3015335" y="4972874"/>
                </a:cubicBezTo>
                <a:lnTo>
                  <a:pt x="3015335" y="3645405"/>
                </a:lnTo>
                <a:lnTo>
                  <a:pt x="3014979" y="3645405"/>
                </a:lnTo>
                <a:lnTo>
                  <a:pt x="3014979" y="2317936"/>
                </a:lnTo>
                <a:cubicBezTo>
                  <a:pt x="3014979" y="1932970"/>
                  <a:pt x="2702902" y="1620893"/>
                  <a:pt x="2317936" y="1620893"/>
                </a:cubicBezTo>
                <a:cubicBezTo>
                  <a:pt x="1932970" y="1620893"/>
                  <a:pt x="1620893" y="1932970"/>
                  <a:pt x="1620893" y="2317936"/>
                </a:cubicBezTo>
                <a:lnTo>
                  <a:pt x="1620893" y="4860540"/>
                </a:lnTo>
                <a:lnTo>
                  <a:pt x="0" y="4860540"/>
                </a:lnTo>
                <a:lnTo>
                  <a:pt x="0" y="2317936"/>
                </a:lnTo>
                <a:cubicBezTo>
                  <a:pt x="0" y="1037775"/>
                  <a:pt x="1037775" y="0"/>
                  <a:pt x="231793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825500" dist="139700" dir="17400000" algn="ctr" rotWithShape="0">
              <a:srgbClr val="000000">
                <a:alpha val="96000"/>
              </a:srgbClr>
            </a:outerShdw>
          </a:effectLst>
          <a:scene3d>
            <a:camera prst="perspectiveRelaxed" fov="0">
              <a:rot lat="19773596" lon="0" rev="0"/>
            </a:camera>
            <a:lightRig rig="flood" dir="t">
              <a:rot lat="0" lon="0" rev="13800000"/>
            </a:lightRig>
          </a:scene3d>
          <a:sp3d extrusionH="723900"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08049"/>
            <a:endParaRPr lang="es-SV" sz="2400">
              <a:solidFill>
                <a:srgbClr val="000000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6" name="Forma libre 15"/>
          <p:cNvSpPr/>
          <p:nvPr/>
        </p:nvSpPr>
        <p:spPr>
          <a:xfrm>
            <a:off x="4120109" y="2582114"/>
            <a:ext cx="2909194" cy="2632901"/>
          </a:xfrm>
          <a:custGeom>
            <a:avLst/>
            <a:gdLst>
              <a:gd name="connsiteX0" fmla="*/ 2317936 w 8055895"/>
              <a:gd name="connsiteY0" fmla="*/ 0 h 7290810"/>
              <a:gd name="connsiteX1" fmla="*/ 4635872 w 8055895"/>
              <a:gd name="connsiteY1" fmla="*/ 2317936 h 7290810"/>
              <a:gd name="connsiteX2" fmla="*/ 4635872 w 8055895"/>
              <a:gd name="connsiteY2" fmla="*/ 2430270 h 7290810"/>
              <a:gd name="connsiteX3" fmla="*/ 4636228 w 8055895"/>
              <a:gd name="connsiteY3" fmla="*/ 2430270 h 7290810"/>
              <a:gd name="connsiteX4" fmla="*/ 4636228 w 8055895"/>
              <a:gd name="connsiteY4" fmla="*/ 3645405 h 7290810"/>
              <a:gd name="connsiteX5" fmla="*/ 4636228 w 8055895"/>
              <a:gd name="connsiteY5" fmla="*/ 4972874 h 7290810"/>
              <a:gd name="connsiteX6" fmla="*/ 5333271 w 8055895"/>
              <a:gd name="connsiteY6" fmla="*/ 5669917 h 7290810"/>
              <a:gd name="connsiteX7" fmla="*/ 6030314 w 8055895"/>
              <a:gd name="connsiteY7" fmla="*/ 4972874 h 7290810"/>
              <a:gd name="connsiteX8" fmla="*/ 6030314 w 8055895"/>
              <a:gd name="connsiteY8" fmla="*/ 4788410 h 7290810"/>
              <a:gd name="connsiteX9" fmla="*/ 5625625 w 8055895"/>
              <a:gd name="connsiteY9" fmla="*/ 4788410 h 7290810"/>
              <a:gd name="connsiteX10" fmla="*/ 6840760 w 8055895"/>
              <a:gd name="connsiteY10" fmla="*/ 3645405 h 7290810"/>
              <a:gd name="connsiteX11" fmla="*/ 8055895 w 8055895"/>
              <a:gd name="connsiteY11" fmla="*/ 4788410 h 7290810"/>
              <a:gd name="connsiteX12" fmla="*/ 7651206 w 8055895"/>
              <a:gd name="connsiteY12" fmla="*/ 4788410 h 7290810"/>
              <a:gd name="connsiteX13" fmla="*/ 7651207 w 8055895"/>
              <a:gd name="connsiteY13" fmla="*/ 4972874 h 7290810"/>
              <a:gd name="connsiteX14" fmla="*/ 5333271 w 8055895"/>
              <a:gd name="connsiteY14" fmla="*/ 7290810 h 7290810"/>
              <a:gd name="connsiteX15" fmla="*/ 3015335 w 8055895"/>
              <a:gd name="connsiteY15" fmla="*/ 4972874 h 7290810"/>
              <a:gd name="connsiteX16" fmla="*/ 3015335 w 8055895"/>
              <a:gd name="connsiteY16" fmla="*/ 3645405 h 7290810"/>
              <a:gd name="connsiteX17" fmla="*/ 3014979 w 8055895"/>
              <a:gd name="connsiteY17" fmla="*/ 3645405 h 7290810"/>
              <a:gd name="connsiteX18" fmla="*/ 3014979 w 8055895"/>
              <a:gd name="connsiteY18" fmla="*/ 2317936 h 7290810"/>
              <a:gd name="connsiteX19" fmla="*/ 2317936 w 8055895"/>
              <a:gd name="connsiteY19" fmla="*/ 1620893 h 7290810"/>
              <a:gd name="connsiteX20" fmla="*/ 1620893 w 8055895"/>
              <a:gd name="connsiteY20" fmla="*/ 2317936 h 7290810"/>
              <a:gd name="connsiteX21" fmla="*/ 1620893 w 8055895"/>
              <a:gd name="connsiteY21" fmla="*/ 4860540 h 7290810"/>
              <a:gd name="connsiteX22" fmla="*/ 0 w 8055895"/>
              <a:gd name="connsiteY22" fmla="*/ 4860540 h 7290810"/>
              <a:gd name="connsiteX23" fmla="*/ 0 w 8055895"/>
              <a:gd name="connsiteY23" fmla="*/ 2317936 h 7290810"/>
              <a:gd name="connsiteX24" fmla="*/ 2317936 w 8055895"/>
              <a:gd name="connsiteY24" fmla="*/ 0 h 729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055895" h="7290810">
                <a:moveTo>
                  <a:pt x="2317936" y="0"/>
                </a:moveTo>
                <a:cubicBezTo>
                  <a:pt x="3598097" y="0"/>
                  <a:pt x="4635872" y="1037775"/>
                  <a:pt x="4635872" y="2317936"/>
                </a:cubicBezTo>
                <a:lnTo>
                  <a:pt x="4635872" y="2430270"/>
                </a:lnTo>
                <a:lnTo>
                  <a:pt x="4636228" y="2430270"/>
                </a:lnTo>
                <a:lnTo>
                  <a:pt x="4636228" y="3645405"/>
                </a:lnTo>
                <a:lnTo>
                  <a:pt x="4636228" y="4972874"/>
                </a:lnTo>
                <a:cubicBezTo>
                  <a:pt x="4636228" y="5357840"/>
                  <a:pt x="4948305" y="5669917"/>
                  <a:pt x="5333271" y="5669917"/>
                </a:cubicBezTo>
                <a:cubicBezTo>
                  <a:pt x="5718237" y="5669917"/>
                  <a:pt x="6030314" y="5357840"/>
                  <a:pt x="6030314" y="4972874"/>
                </a:cubicBezTo>
                <a:lnTo>
                  <a:pt x="6030314" y="4788410"/>
                </a:lnTo>
                <a:lnTo>
                  <a:pt x="5625625" y="4788410"/>
                </a:lnTo>
                <a:lnTo>
                  <a:pt x="6840760" y="3645405"/>
                </a:lnTo>
                <a:lnTo>
                  <a:pt x="8055895" y="4788410"/>
                </a:lnTo>
                <a:lnTo>
                  <a:pt x="7651206" y="4788410"/>
                </a:lnTo>
                <a:cubicBezTo>
                  <a:pt x="7651206" y="4849898"/>
                  <a:pt x="7651207" y="4911386"/>
                  <a:pt x="7651207" y="4972874"/>
                </a:cubicBezTo>
                <a:cubicBezTo>
                  <a:pt x="7651207" y="6253035"/>
                  <a:pt x="6613432" y="7290810"/>
                  <a:pt x="5333271" y="7290810"/>
                </a:cubicBezTo>
                <a:cubicBezTo>
                  <a:pt x="4053110" y="7290810"/>
                  <a:pt x="3015335" y="6253035"/>
                  <a:pt x="3015335" y="4972874"/>
                </a:cubicBezTo>
                <a:lnTo>
                  <a:pt x="3015335" y="3645405"/>
                </a:lnTo>
                <a:lnTo>
                  <a:pt x="3014979" y="3645405"/>
                </a:lnTo>
                <a:lnTo>
                  <a:pt x="3014979" y="2317936"/>
                </a:lnTo>
                <a:cubicBezTo>
                  <a:pt x="3014979" y="1932970"/>
                  <a:pt x="2702902" y="1620893"/>
                  <a:pt x="2317936" y="1620893"/>
                </a:cubicBezTo>
                <a:cubicBezTo>
                  <a:pt x="1932970" y="1620893"/>
                  <a:pt x="1620893" y="1932970"/>
                  <a:pt x="1620893" y="2317936"/>
                </a:cubicBezTo>
                <a:lnTo>
                  <a:pt x="1620893" y="4860540"/>
                </a:lnTo>
                <a:lnTo>
                  <a:pt x="0" y="4860540"/>
                </a:lnTo>
                <a:lnTo>
                  <a:pt x="0" y="2317936"/>
                </a:lnTo>
                <a:cubicBezTo>
                  <a:pt x="0" y="1037775"/>
                  <a:pt x="1037775" y="0"/>
                  <a:pt x="23179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825500" dist="139700" dir="17400000" algn="ctr" rotWithShape="0">
              <a:srgbClr val="000000">
                <a:alpha val="96000"/>
              </a:srgbClr>
            </a:outerShdw>
          </a:effectLst>
          <a:scene3d>
            <a:camera prst="perspectiveRelaxed" fov="0">
              <a:rot lat="19773596" lon="0" rev="0"/>
            </a:camera>
            <a:lightRig rig="flood" dir="t">
              <a:rot lat="0" lon="0" rev="13800000"/>
            </a:lightRig>
          </a:scene3d>
          <a:sp3d extrusionH="723900"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08049"/>
            <a:endParaRPr lang="es-SV" sz="2400">
              <a:solidFill>
                <a:srgbClr val="000000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6" name="Flecha abajo 5"/>
          <p:cNvSpPr/>
          <p:nvPr/>
        </p:nvSpPr>
        <p:spPr>
          <a:xfrm flipV="1">
            <a:off x="3888942" y="3859781"/>
            <a:ext cx="1027538" cy="2402828"/>
          </a:xfrm>
          <a:prstGeom prst="downArrow">
            <a:avLst>
              <a:gd name="adj1" fmla="val 56766"/>
              <a:gd name="adj2" fmla="val 50000"/>
            </a:avLst>
          </a:prstGeom>
          <a:ln>
            <a:noFill/>
          </a:ln>
          <a:effectLst>
            <a:outerShdw blurRad="825500" dist="139700" dir="17400000" algn="ctr" rotWithShape="0">
              <a:srgbClr val="000000">
                <a:alpha val="96000"/>
              </a:srgbClr>
            </a:outerShdw>
          </a:effectLst>
          <a:scene3d>
            <a:camera prst="perspectiveRelaxed" fov="0">
              <a:rot lat="19773596" lon="0" rev="0"/>
            </a:camera>
            <a:lightRig rig="flood" dir="t">
              <a:rot lat="0" lon="0" rev="13800000"/>
            </a:lightRig>
          </a:scene3d>
          <a:sp3d extrusionH="723900"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08049"/>
            <a:endParaRPr lang="es-SV" sz="2400">
              <a:solidFill>
                <a:srgbClr val="FFFFFF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" name="4 Elipse"/>
          <p:cNvSpPr>
            <a:spLocks noChangeAspect="1"/>
          </p:cNvSpPr>
          <p:nvPr/>
        </p:nvSpPr>
        <p:spPr bwMode="auto">
          <a:xfrm>
            <a:off x="2653279" y="3607622"/>
            <a:ext cx="449948" cy="449948"/>
          </a:xfrm>
          <a:prstGeom prst="ellipse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1208049"/>
            <a:r>
              <a:rPr lang="es-MX" sz="1600" dirty="0">
                <a:solidFill>
                  <a:srgbClr val="1F1F1F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01</a:t>
            </a:r>
            <a:endParaRPr lang="es-SV" sz="1600" dirty="0">
              <a:solidFill>
                <a:srgbClr val="1F1F1F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0" name="27 Elipse"/>
          <p:cNvSpPr>
            <a:spLocks noChangeAspect="1"/>
          </p:cNvSpPr>
          <p:nvPr/>
        </p:nvSpPr>
        <p:spPr bwMode="auto">
          <a:xfrm>
            <a:off x="4701201" y="1533624"/>
            <a:ext cx="449948" cy="449948"/>
          </a:xfrm>
          <a:prstGeom prst="ellipse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1208049"/>
            <a:r>
              <a:rPr lang="es-MX" sz="1600" dirty="0">
                <a:solidFill>
                  <a:srgbClr val="1F1F1F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02</a:t>
            </a:r>
            <a:endParaRPr lang="es-SV" sz="1600" dirty="0">
              <a:solidFill>
                <a:srgbClr val="1F1F1F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1" name="29 Elipse"/>
          <p:cNvSpPr>
            <a:spLocks noChangeAspect="1"/>
          </p:cNvSpPr>
          <p:nvPr/>
        </p:nvSpPr>
        <p:spPr bwMode="auto">
          <a:xfrm>
            <a:off x="7071680" y="1533624"/>
            <a:ext cx="449948" cy="449948"/>
          </a:xfrm>
          <a:prstGeom prst="ellipse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1208049"/>
            <a:r>
              <a:rPr lang="es-MX" sz="1600" dirty="0">
                <a:solidFill>
                  <a:srgbClr val="1F1F1F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03</a:t>
            </a:r>
            <a:endParaRPr lang="es-SV" sz="1600" dirty="0">
              <a:solidFill>
                <a:srgbClr val="1F1F1F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2" name="29 Elipse"/>
          <p:cNvSpPr>
            <a:spLocks noChangeAspect="1"/>
          </p:cNvSpPr>
          <p:nvPr/>
        </p:nvSpPr>
        <p:spPr bwMode="auto">
          <a:xfrm>
            <a:off x="10734235" y="431539"/>
            <a:ext cx="449948" cy="449948"/>
          </a:xfrm>
          <a:prstGeom prst="ellipse">
            <a:avLst/>
          </a:prstGeom>
          <a:noFill/>
          <a:ln w="12700"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 defTabSz="1208049"/>
            <a:r>
              <a:rPr lang="es-MX" sz="1600" dirty="0">
                <a:solidFill>
                  <a:srgbClr val="1F1F1F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04</a:t>
            </a:r>
            <a:endParaRPr lang="es-SV" sz="1600" dirty="0">
              <a:solidFill>
                <a:srgbClr val="1F1F1F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3" name="Textbox 1"/>
          <p:cNvSpPr/>
          <p:nvPr/>
        </p:nvSpPr>
        <p:spPr>
          <a:xfrm>
            <a:off x="4029411" y="2009732"/>
            <a:ext cx="1793529" cy="91391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 defTabSz="1208049">
              <a:lnSpc>
                <a:spcPct val="125000"/>
              </a:lnSpc>
            </a:pPr>
            <a:r>
              <a:rPr lang="en-US" sz="1200" b="1" dirty="0">
                <a:solidFill>
                  <a:srgbClr val="F99953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Information 2</a:t>
            </a:r>
          </a:p>
          <a:p>
            <a:pPr algn="ctr" defTabSz="1208049">
              <a:lnSpc>
                <a:spcPct val="125000"/>
              </a:lnSpc>
            </a:pPr>
            <a:r>
              <a:rPr lang="en-US" sz="1000" dirty="0">
                <a:solidFill>
                  <a:srgbClr val="575757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The user can demonstrate on a projector or computer</a:t>
            </a:r>
          </a:p>
        </p:txBody>
      </p:sp>
      <p:sp>
        <p:nvSpPr>
          <p:cNvPr id="14" name="Textbox 1"/>
          <p:cNvSpPr/>
          <p:nvPr/>
        </p:nvSpPr>
        <p:spPr>
          <a:xfrm>
            <a:off x="6399890" y="2009732"/>
            <a:ext cx="1793529" cy="91391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 defTabSz="1208049">
              <a:lnSpc>
                <a:spcPct val="125000"/>
              </a:lnSpc>
            </a:pPr>
            <a:r>
              <a:rPr lang="en-US" sz="1200" b="1" dirty="0">
                <a:solidFill>
                  <a:srgbClr val="15A4C6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Information 3</a:t>
            </a:r>
          </a:p>
          <a:p>
            <a:pPr algn="ctr" defTabSz="1208049">
              <a:lnSpc>
                <a:spcPct val="125000"/>
              </a:lnSpc>
            </a:pPr>
            <a:r>
              <a:rPr lang="en-US" sz="1000" dirty="0">
                <a:solidFill>
                  <a:srgbClr val="575757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The user can demonstrate on a projector or computer</a:t>
            </a:r>
          </a:p>
        </p:txBody>
      </p:sp>
      <p:sp>
        <p:nvSpPr>
          <p:cNvPr id="17" name="Textbox 1"/>
          <p:cNvSpPr/>
          <p:nvPr/>
        </p:nvSpPr>
        <p:spPr>
          <a:xfrm>
            <a:off x="10062445" y="866087"/>
            <a:ext cx="1793529" cy="91391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 defTabSz="1208049">
              <a:lnSpc>
                <a:spcPct val="125000"/>
              </a:lnSpc>
            </a:pPr>
            <a:r>
              <a:rPr lang="en-US" sz="1200" b="1" dirty="0">
                <a:solidFill>
                  <a:srgbClr val="F23A43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Information 4</a:t>
            </a:r>
          </a:p>
          <a:p>
            <a:pPr algn="ctr" defTabSz="1208049">
              <a:lnSpc>
                <a:spcPct val="125000"/>
              </a:lnSpc>
            </a:pPr>
            <a:r>
              <a:rPr lang="en-US" sz="1000" dirty="0">
                <a:solidFill>
                  <a:srgbClr val="575757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The user can demonstrate on a projector or computer</a:t>
            </a:r>
          </a:p>
        </p:txBody>
      </p:sp>
      <p:sp>
        <p:nvSpPr>
          <p:cNvPr id="19" name="Textbox 1"/>
          <p:cNvSpPr/>
          <p:nvPr/>
        </p:nvSpPr>
        <p:spPr>
          <a:xfrm>
            <a:off x="1981057" y="4053579"/>
            <a:ext cx="1794392" cy="91391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 defTabSz="1208049">
              <a:lnSpc>
                <a:spcPct val="125000"/>
              </a:lnSpc>
            </a:pPr>
            <a:r>
              <a:rPr lang="en-US" sz="1200" b="1" dirty="0">
                <a:solidFill>
                  <a:srgbClr val="81B535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Information 1</a:t>
            </a:r>
          </a:p>
          <a:p>
            <a:pPr algn="ctr" defTabSz="1208049">
              <a:lnSpc>
                <a:spcPct val="125000"/>
              </a:lnSpc>
            </a:pPr>
            <a:r>
              <a:rPr lang="en-US" sz="1000" dirty="0">
                <a:solidFill>
                  <a:srgbClr val="575757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The user can demonstrate on a projector or computer</a:t>
            </a:r>
          </a:p>
        </p:txBody>
      </p:sp>
    </p:spTree>
    <p:extLst>
      <p:ext uri="{BB962C8B-B14F-4D97-AF65-F5344CB8AC3E}">
        <p14:creationId xmlns:p14="http://schemas.microsoft.com/office/powerpoint/2010/main" val="1031538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17 Rectángulo redondeado"/>
          <p:cNvSpPr/>
          <p:nvPr/>
        </p:nvSpPr>
        <p:spPr bwMode="auto">
          <a:xfrm>
            <a:off x="5533503" y="5923894"/>
            <a:ext cx="3457051" cy="62942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 defTabSz="1208049"/>
            <a:endParaRPr lang="es-SV" sz="900">
              <a:solidFill>
                <a:srgbClr val="000000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4" name="13 Rectángulo redondeado"/>
          <p:cNvSpPr/>
          <p:nvPr/>
        </p:nvSpPr>
        <p:spPr bwMode="auto">
          <a:xfrm>
            <a:off x="7864675" y="4449258"/>
            <a:ext cx="3457051" cy="62942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rtlCol="0" anchor="ctr"/>
          <a:lstStyle/>
          <a:p>
            <a:pPr algn="ctr" defTabSz="1208049"/>
            <a:endParaRPr lang="es-SV" sz="900">
              <a:solidFill>
                <a:srgbClr val="000000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0" name="9 Rectángulo redondeado"/>
          <p:cNvSpPr/>
          <p:nvPr/>
        </p:nvSpPr>
        <p:spPr bwMode="auto">
          <a:xfrm>
            <a:off x="5533503" y="3012717"/>
            <a:ext cx="3457051" cy="62942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rtlCol="0" anchor="ctr"/>
          <a:lstStyle/>
          <a:p>
            <a:pPr algn="ctr" defTabSz="1208049"/>
            <a:endParaRPr lang="es-SV" sz="900">
              <a:solidFill>
                <a:srgbClr val="000000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" name="8 Rectángulo redondeado"/>
          <p:cNvSpPr/>
          <p:nvPr/>
        </p:nvSpPr>
        <p:spPr bwMode="auto">
          <a:xfrm>
            <a:off x="7864675" y="1586531"/>
            <a:ext cx="3457051" cy="629428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txBody>
          <a:bodyPr lIns="0" tIns="0" rIns="0" bIns="0" rtlCol="0" anchor="ctr"/>
          <a:lstStyle/>
          <a:p>
            <a:pPr algn="ctr" defTabSz="1208049"/>
            <a:endParaRPr lang="es-SV" sz="900">
              <a:solidFill>
                <a:srgbClr val="000000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" name="6 Rectángulo"/>
          <p:cNvSpPr/>
          <p:nvPr/>
        </p:nvSpPr>
        <p:spPr bwMode="auto">
          <a:xfrm>
            <a:off x="7924303" y="0"/>
            <a:ext cx="1007929" cy="6858001"/>
          </a:xfrm>
          <a:prstGeom prst="rect">
            <a:avLst/>
          </a:prstGeom>
          <a:gradFill>
            <a:gsLst>
              <a:gs pos="96000">
                <a:schemeClr val="accent6"/>
              </a:gs>
              <a:gs pos="66000">
                <a:schemeClr val="accent6">
                  <a:lumMod val="75000"/>
                </a:schemeClr>
              </a:gs>
              <a:gs pos="14000">
                <a:schemeClr val="accent6">
                  <a:lumMod val="50000"/>
                </a:schemeClr>
              </a:gs>
            </a:gsLst>
            <a:lin ang="5400000" scaled="1"/>
          </a:gradFill>
          <a:ln>
            <a:noFill/>
          </a:ln>
        </p:spPr>
        <p:txBody>
          <a:bodyPr lIns="0" tIns="0" rIns="0" bIns="0" rtlCol="0" anchor="ctr"/>
          <a:lstStyle/>
          <a:p>
            <a:pPr algn="ctr" defTabSz="1208049"/>
            <a:endParaRPr lang="es-SV" sz="2400">
              <a:solidFill>
                <a:srgbClr val="000000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3" name="2 Grupo"/>
          <p:cNvGrpSpPr/>
          <p:nvPr/>
        </p:nvGrpSpPr>
        <p:grpSpPr>
          <a:xfrm rot="18866359">
            <a:off x="7337573" y="875641"/>
            <a:ext cx="1626362" cy="911706"/>
            <a:chOff x="4215925" y="4571410"/>
            <a:chExt cx="3253101" cy="1823625"/>
          </a:xfrm>
        </p:grpSpPr>
        <p:sp>
          <p:nvSpPr>
            <p:cNvPr id="4" name="19 Rectángulo"/>
            <p:cNvSpPr>
              <a:spLocks noChangeAspect="1"/>
            </p:cNvSpPr>
            <p:nvPr/>
          </p:nvSpPr>
          <p:spPr bwMode="auto">
            <a:xfrm rot="5400000" flipH="1">
              <a:off x="4930663" y="3856672"/>
              <a:ext cx="1823625" cy="3253101"/>
            </a:xfrm>
            <a:custGeom>
              <a:avLst/>
              <a:gdLst/>
              <a:ahLst/>
              <a:cxnLst/>
              <a:rect l="l" t="t" r="r" b="b"/>
              <a:pathLst>
                <a:path w="10303488" h="18380035">
                  <a:moveTo>
                    <a:pt x="10303485" y="5458816"/>
                  </a:moveTo>
                  <a:cubicBezTo>
                    <a:pt x="10303590" y="5440216"/>
                    <a:pt x="10301433" y="5421588"/>
                    <a:pt x="10296954" y="5403392"/>
                  </a:cubicBezTo>
                  <a:cubicBezTo>
                    <a:pt x="10296750" y="5395536"/>
                    <a:pt x="10295347" y="5387946"/>
                    <a:pt x="10292916" y="5380670"/>
                  </a:cubicBezTo>
                  <a:cubicBezTo>
                    <a:pt x="10293049" y="5372140"/>
                    <a:pt x="10290430" y="5364550"/>
                    <a:pt x="10286345" y="5357594"/>
                  </a:cubicBezTo>
                  <a:cubicBezTo>
                    <a:pt x="10269833" y="5302616"/>
                    <a:pt x="10236204" y="5256238"/>
                    <a:pt x="10190219" y="5228930"/>
                  </a:cubicBezTo>
                  <a:lnTo>
                    <a:pt x="5463578" y="67688"/>
                  </a:lnTo>
                  <a:cubicBezTo>
                    <a:pt x="5422312" y="22644"/>
                    <a:pt x="5368196" y="70"/>
                    <a:pt x="5314056" y="0"/>
                  </a:cubicBezTo>
                  <a:cubicBezTo>
                    <a:pt x="5259909" y="-78"/>
                    <a:pt x="5205738" y="22354"/>
                    <a:pt x="5164378" y="67296"/>
                  </a:cubicBezTo>
                  <a:lnTo>
                    <a:pt x="398902" y="5245654"/>
                  </a:lnTo>
                  <a:cubicBezTo>
                    <a:pt x="367030" y="5270462"/>
                    <a:pt x="343366" y="5305634"/>
                    <a:pt x="328893" y="5345880"/>
                  </a:cubicBezTo>
                  <a:cubicBezTo>
                    <a:pt x="325835" y="5351142"/>
                    <a:pt x="323804" y="5356866"/>
                    <a:pt x="323906" y="5363366"/>
                  </a:cubicBezTo>
                  <a:cubicBezTo>
                    <a:pt x="317084" y="5382292"/>
                    <a:pt x="313368" y="5402584"/>
                    <a:pt x="313070" y="5423660"/>
                  </a:cubicBezTo>
                  <a:cubicBezTo>
                    <a:pt x="310749" y="5429384"/>
                    <a:pt x="310639" y="5435248"/>
                    <a:pt x="311455" y="5441098"/>
                  </a:cubicBezTo>
                  <a:cubicBezTo>
                    <a:pt x="311376" y="5441890"/>
                    <a:pt x="311306" y="5442682"/>
                    <a:pt x="311235" y="5443466"/>
                  </a:cubicBezTo>
                  <a:cubicBezTo>
                    <a:pt x="311235" y="5588064"/>
                    <a:pt x="418841" y="5705280"/>
                    <a:pt x="551591" y="5705280"/>
                  </a:cubicBezTo>
                  <a:lnTo>
                    <a:pt x="1755297" y="5705280"/>
                  </a:lnTo>
                  <a:cubicBezTo>
                    <a:pt x="1755297" y="5705798"/>
                    <a:pt x="1755297" y="5706308"/>
                    <a:pt x="1755289" y="5706826"/>
                  </a:cubicBezTo>
                  <a:lnTo>
                    <a:pt x="1822170" y="5706826"/>
                  </a:lnTo>
                  <a:lnTo>
                    <a:pt x="1822170" y="16299975"/>
                  </a:lnTo>
                  <a:lnTo>
                    <a:pt x="555650" y="17578534"/>
                  </a:lnTo>
                  <a:lnTo>
                    <a:pt x="53944" y="18080240"/>
                  </a:lnTo>
                  <a:lnTo>
                    <a:pt x="54219" y="18080276"/>
                  </a:lnTo>
                  <a:lnTo>
                    <a:pt x="0" y="18133506"/>
                  </a:lnTo>
                  <a:cubicBezTo>
                    <a:pt x="313297" y="18315142"/>
                    <a:pt x="1087673" y="18728722"/>
                    <a:pt x="2259397" y="17773322"/>
                  </a:cubicBezTo>
                  <a:cubicBezTo>
                    <a:pt x="3431121" y="16817914"/>
                    <a:pt x="8842997" y="11481136"/>
                    <a:pt x="8860058" y="10776732"/>
                  </a:cubicBezTo>
                  <a:cubicBezTo>
                    <a:pt x="8877127" y="10072332"/>
                    <a:pt x="8859478" y="7395766"/>
                    <a:pt x="8859180" y="5705280"/>
                  </a:cubicBezTo>
                  <a:lnTo>
                    <a:pt x="10060307" y="5705280"/>
                  </a:lnTo>
                  <a:cubicBezTo>
                    <a:pt x="10130685" y="5705280"/>
                    <a:pt x="10194006" y="5672326"/>
                    <a:pt x="10236565" y="5618414"/>
                  </a:cubicBezTo>
                  <a:lnTo>
                    <a:pt x="10238078" y="5618414"/>
                  </a:lnTo>
                  <a:lnTo>
                    <a:pt x="10243096" y="5612972"/>
                  </a:lnTo>
                  <a:cubicBezTo>
                    <a:pt x="10282502" y="5570150"/>
                    <a:pt x="10303172" y="5514614"/>
                    <a:pt x="10303485" y="54588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469900" dist="304800" dir="6000000" sx="89000" sy="89000" algn="ctr" rotWithShape="0">
                <a:srgbClr val="000000">
                  <a:alpha val="60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algn="ctr" defTabSz="1208049"/>
              <a:endParaRPr lang="es-SV" sz="2400" dirty="0">
                <a:solidFill>
                  <a:srgbClr val="F23A43">
                    <a:lumMod val="50000"/>
                  </a:srgb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" name="34 Rectángulo redondeado"/>
            <p:cNvSpPr/>
            <p:nvPr/>
          </p:nvSpPr>
          <p:spPr bwMode="auto">
            <a:xfrm>
              <a:off x="4274563" y="6072614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1208049"/>
              <a:endParaRPr lang="es-SV" sz="900">
                <a:solidFill>
                  <a:srgbClr val="0000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1" name="10 Grupo"/>
          <p:cNvGrpSpPr/>
          <p:nvPr/>
        </p:nvGrpSpPr>
        <p:grpSpPr>
          <a:xfrm rot="2733641" flipH="1">
            <a:off x="7889917" y="2301826"/>
            <a:ext cx="1626362" cy="911706"/>
            <a:chOff x="4215925" y="4571410"/>
            <a:chExt cx="3253101" cy="1823625"/>
          </a:xfrm>
        </p:grpSpPr>
        <p:sp>
          <p:nvSpPr>
            <p:cNvPr id="12" name="19 Rectángulo"/>
            <p:cNvSpPr>
              <a:spLocks noChangeAspect="1"/>
            </p:cNvSpPr>
            <p:nvPr/>
          </p:nvSpPr>
          <p:spPr bwMode="auto">
            <a:xfrm rot="5400000" flipH="1">
              <a:off x="4930663" y="3856672"/>
              <a:ext cx="1823625" cy="3253101"/>
            </a:xfrm>
            <a:custGeom>
              <a:avLst/>
              <a:gdLst/>
              <a:ahLst/>
              <a:cxnLst/>
              <a:rect l="l" t="t" r="r" b="b"/>
              <a:pathLst>
                <a:path w="10303488" h="18380035">
                  <a:moveTo>
                    <a:pt x="10303485" y="5458816"/>
                  </a:moveTo>
                  <a:cubicBezTo>
                    <a:pt x="10303590" y="5440216"/>
                    <a:pt x="10301433" y="5421588"/>
                    <a:pt x="10296954" y="5403392"/>
                  </a:cubicBezTo>
                  <a:cubicBezTo>
                    <a:pt x="10296750" y="5395536"/>
                    <a:pt x="10295347" y="5387946"/>
                    <a:pt x="10292916" y="5380670"/>
                  </a:cubicBezTo>
                  <a:cubicBezTo>
                    <a:pt x="10293049" y="5372140"/>
                    <a:pt x="10290430" y="5364550"/>
                    <a:pt x="10286345" y="5357594"/>
                  </a:cubicBezTo>
                  <a:cubicBezTo>
                    <a:pt x="10269833" y="5302616"/>
                    <a:pt x="10236204" y="5256238"/>
                    <a:pt x="10190219" y="5228930"/>
                  </a:cubicBezTo>
                  <a:lnTo>
                    <a:pt x="5463578" y="67688"/>
                  </a:lnTo>
                  <a:cubicBezTo>
                    <a:pt x="5422312" y="22644"/>
                    <a:pt x="5368196" y="70"/>
                    <a:pt x="5314056" y="0"/>
                  </a:cubicBezTo>
                  <a:cubicBezTo>
                    <a:pt x="5259909" y="-78"/>
                    <a:pt x="5205738" y="22354"/>
                    <a:pt x="5164378" y="67296"/>
                  </a:cubicBezTo>
                  <a:lnTo>
                    <a:pt x="398902" y="5245654"/>
                  </a:lnTo>
                  <a:cubicBezTo>
                    <a:pt x="367030" y="5270462"/>
                    <a:pt x="343366" y="5305634"/>
                    <a:pt x="328893" y="5345880"/>
                  </a:cubicBezTo>
                  <a:cubicBezTo>
                    <a:pt x="325835" y="5351142"/>
                    <a:pt x="323804" y="5356866"/>
                    <a:pt x="323906" y="5363366"/>
                  </a:cubicBezTo>
                  <a:cubicBezTo>
                    <a:pt x="317084" y="5382292"/>
                    <a:pt x="313368" y="5402584"/>
                    <a:pt x="313070" y="5423660"/>
                  </a:cubicBezTo>
                  <a:cubicBezTo>
                    <a:pt x="310749" y="5429384"/>
                    <a:pt x="310639" y="5435248"/>
                    <a:pt x="311455" y="5441098"/>
                  </a:cubicBezTo>
                  <a:cubicBezTo>
                    <a:pt x="311376" y="5441890"/>
                    <a:pt x="311306" y="5442682"/>
                    <a:pt x="311235" y="5443466"/>
                  </a:cubicBezTo>
                  <a:cubicBezTo>
                    <a:pt x="311235" y="5588064"/>
                    <a:pt x="418841" y="5705280"/>
                    <a:pt x="551591" y="5705280"/>
                  </a:cubicBezTo>
                  <a:lnTo>
                    <a:pt x="1755297" y="5705280"/>
                  </a:lnTo>
                  <a:cubicBezTo>
                    <a:pt x="1755297" y="5705798"/>
                    <a:pt x="1755297" y="5706308"/>
                    <a:pt x="1755289" y="5706826"/>
                  </a:cubicBezTo>
                  <a:lnTo>
                    <a:pt x="1822170" y="5706826"/>
                  </a:lnTo>
                  <a:lnTo>
                    <a:pt x="1822170" y="16299975"/>
                  </a:lnTo>
                  <a:lnTo>
                    <a:pt x="555650" y="17578534"/>
                  </a:lnTo>
                  <a:lnTo>
                    <a:pt x="53944" y="18080240"/>
                  </a:lnTo>
                  <a:lnTo>
                    <a:pt x="54219" y="18080276"/>
                  </a:lnTo>
                  <a:lnTo>
                    <a:pt x="0" y="18133506"/>
                  </a:lnTo>
                  <a:cubicBezTo>
                    <a:pt x="313297" y="18315142"/>
                    <a:pt x="1087673" y="18728722"/>
                    <a:pt x="2259397" y="17773322"/>
                  </a:cubicBezTo>
                  <a:cubicBezTo>
                    <a:pt x="3431121" y="16817914"/>
                    <a:pt x="8842997" y="11481136"/>
                    <a:pt x="8860058" y="10776732"/>
                  </a:cubicBezTo>
                  <a:cubicBezTo>
                    <a:pt x="8877127" y="10072332"/>
                    <a:pt x="8859478" y="7395766"/>
                    <a:pt x="8859180" y="5705280"/>
                  </a:cubicBezTo>
                  <a:lnTo>
                    <a:pt x="10060307" y="5705280"/>
                  </a:lnTo>
                  <a:cubicBezTo>
                    <a:pt x="10130685" y="5705280"/>
                    <a:pt x="10194006" y="5672326"/>
                    <a:pt x="10236565" y="5618414"/>
                  </a:cubicBezTo>
                  <a:lnTo>
                    <a:pt x="10238078" y="5618414"/>
                  </a:lnTo>
                  <a:lnTo>
                    <a:pt x="10243096" y="5612972"/>
                  </a:lnTo>
                  <a:cubicBezTo>
                    <a:pt x="10282502" y="5570150"/>
                    <a:pt x="10303172" y="5514614"/>
                    <a:pt x="10303485" y="545881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469900" dist="304800" dir="7200000" sx="89000" sy="89000" algn="ctr" rotWithShape="0">
                <a:srgbClr val="000000">
                  <a:alpha val="60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algn="ctr" defTabSz="1208049"/>
              <a:endParaRPr lang="es-SV" sz="2400" dirty="0">
                <a:solidFill>
                  <a:srgbClr val="15A4C6">
                    <a:lumMod val="50000"/>
                  </a:srgb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3" name="34 Rectángulo redondeado"/>
            <p:cNvSpPr/>
            <p:nvPr/>
          </p:nvSpPr>
          <p:spPr bwMode="auto">
            <a:xfrm>
              <a:off x="4274563" y="6072614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1208049"/>
              <a:endParaRPr lang="es-SV" sz="900">
                <a:solidFill>
                  <a:srgbClr val="0000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5" name="14 Grupo"/>
          <p:cNvGrpSpPr/>
          <p:nvPr/>
        </p:nvGrpSpPr>
        <p:grpSpPr>
          <a:xfrm rot="18866359">
            <a:off x="7337573" y="3738367"/>
            <a:ext cx="1626362" cy="911706"/>
            <a:chOff x="4215925" y="4571410"/>
            <a:chExt cx="3253101" cy="1823625"/>
          </a:xfrm>
        </p:grpSpPr>
        <p:sp>
          <p:nvSpPr>
            <p:cNvPr id="16" name="19 Rectángulo"/>
            <p:cNvSpPr>
              <a:spLocks noChangeAspect="1"/>
            </p:cNvSpPr>
            <p:nvPr/>
          </p:nvSpPr>
          <p:spPr bwMode="auto">
            <a:xfrm rot="5400000" flipH="1">
              <a:off x="4930663" y="3856672"/>
              <a:ext cx="1823625" cy="3253101"/>
            </a:xfrm>
            <a:custGeom>
              <a:avLst/>
              <a:gdLst/>
              <a:ahLst/>
              <a:cxnLst/>
              <a:rect l="l" t="t" r="r" b="b"/>
              <a:pathLst>
                <a:path w="10303488" h="18380035">
                  <a:moveTo>
                    <a:pt x="10303485" y="5458816"/>
                  </a:moveTo>
                  <a:cubicBezTo>
                    <a:pt x="10303590" y="5440216"/>
                    <a:pt x="10301433" y="5421588"/>
                    <a:pt x="10296954" y="5403392"/>
                  </a:cubicBezTo>
                  <a:cubicBezTo>
                    <a:pt x="10296750" y="5395536"/>
                    <a:pt x="10295347" y="5387946"/>
                    <a:pt x="10292916" y="5380670"/>
                  </a:cubicBezTo>
                  <a:cubicBezTo>
                    <a:pt x="10293049" y="5372140"/>
                    <a:pt x="10290430" y="5364550"/>
                    <a:pt x="10286345" y="5357594"/>
                  </a:cubicBezTo>
                  <a:cubicBezTo>
                    <a:pt x="10269833" y="5302616"/>
                    <a:pt x="10236204" y="5256238"/>
                    <a:pt x="10190219" y="5228930"/>
                  </a:cubicBezTo>
                  <a:lnTo>
                    <a:pt x="5463578" y="67688"/>
                  </a:lnTo>
                  <a:cubicBezTo>
                    <a:pt x="5422312" y="22644"/>
                    <a:pt x="5368196" y="70"/>
                    <a:pt x="5314056" y="0"/>
                  </a:cubicBezTo>
                  <a:cubicBezTo>
                    <a:pt x="5259909" y="-78"/>
                    <a:pt x="5205738" y="22354"/>
                    <a:pt x="5164378" y="67296"/>
                  </a:cubicBezTo>
                  <a:lnTo>
                    <a:pt x="398902" y="5245654"/>
                  </a:lnTo>
                  <a:cubicBezTo>
                    <a:pt x="367030" y="5270462"/>
                    <a:pt x="343366" y="5305634"/>
                    <a:pt x="328893" y="5345880"/>
                  </a:cubicBezTo>
                  <a:cubicBezTo>
                    <a:pt x="325835" y="5351142"/>
                    <a:pt x="323804" y="5356866"/>
                    <a:pt x="323906" y="5363366"/>
                  </a:cubicBezTo>
                  <a:cubicBezTo>
                    <a:pt x="317084" y="5382292"/>
                    <a:pt x="313368" y="5402584"/>
                    <a:pt x="313070" y="5423660"/>
                  </a:cubicBezTo>
                  <a:cubicBezTo>
                    <a:pt x="310749" y="5429384"/>
                    <a:pt x="310639" y="5435248"/>
                    <a:pt x="311455" y="5441098"/>
                  </a:cubicBezTo>
                  <a:cubicBezTo>
                    <a:pt x="311376" y="5441890"/>
                    <a:pt x="311306" y="5442682"/>
                    <a:pt x="311235" y="5443466"/>
                  </a:cubicBezTo>
                  <a:cubicBezTo>
                    <a:pt x="311235" y="5588064"/>
                    <a:pt x="418841" y="5705280"/>
                    <a:pt x="551591" y="5705280"/>
                  </a:cubicBezTo>
                  <a:lnTo>
                    <a:pt x="1755297" y="5705280"/>
                  </a:lnTo>
                  <a:cubicBezTo>
                    <a:pt x="1755297" y="5705798"/>
                    <a:pt x="1755297" y="5706308"/>
                    <a:pt x="1755289" y="5706826"/>
                  </a:cubicBezTo>
                  <a:lnTo>
                    <a:pt x="1822170" y="5706826"/>
                  </a:lnTo>
                  <a:lnTo>
                    <a:pt x="1822170" y="16299975"/>
                  </a:lnTo>
                  <a:lnTo>
                    <a:pt x="555650" y="17578534"/>
                  </a:lnTo>
                  <a:lnTo>
                    <a:pt x="53944" y="18080240"/>
                  </a:lnTo>
                  <a:lnTo>
                    <a:pt x="54219" y="18080276"/>
                  </a:lnTo>
                  <a:lnTo>
                    <a:pt x="0" y="18133506"/>
                  </a:lnTo>
                  <a:cubicBezTo>
                    <a:pt x="313297" y="18315142"/>
                    <a:pt x="1087673" y="18728722"/>
                    <a:pt x="2259397" y="17773322"/>
                  </a:cubicBezTo>
                  <a:cubicBezTo>
                    <a:pt x="3431121" y="16817914"/>
                    <a:pt x="8842997" y="11481136"/>
                    <a:pt x="8860058" y="10776732"/>
                  </a:cubicBezTo>
                  <a:cubicBezTo>
                    <a:pt x="8877127" y="10072332"/>
                    <a:pt x="8859478" y="7395766"/>
                    <a:pt x="8859180" y="5705280"/>
                  </a:cubicBezTo>
                  <a:lnTo>
                    <a:pt x="10060307" y="5705280"/>
                  </a:lnTo>
                  <a:cubicBezTo>
                    <a:pt x="10130685" y="5705280"/>
                    <a:pt x="10194006" y="5672326"/>
                    <a:pt x="10236565" y="5618414"/>
                  </a:cubicBezTo>
                  <a:lnTo>
                    <a:pt x="10238078" y="5618414"/>
                  </a:lnTo>
                  <a:lnTo>
                    <a:pt x="10243096" y="5612972"/>
                  </a:lnTo>
                  <a:cubicBezTo>
                    <a:pt x="10282502" y="5570150"/>
                    <a:pt x="10303172" y="5514614"/>
                    <a:pt x="10303485" y="54588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469900" dist="304800" dir="6000000" sx="89000" sy="89000" algn="ctr" rotWithShape="0">
                <a:srgbClr val="000000">
                  <a:alpha val="60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algn="ctr" defTabSz="1208049"/>
              <a:endParaRPr lang="es-SV" sz="2400" dirty="0">
                <a:solidFill>
                  <a:srgbClr val="81B535">
                    <a:lumMod val="50000"/>
                  </a:srgb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7" name="34 Rectángulo redondeado"/>
            <p:cNvSpPr/>
            <p:nvPr/>
          </p:nvSpPr>
          <p:spPr bwMode="auto">
            <a:xfrm>
              <a:off x="4274563" y="6072614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1208049"/>
              <a:endParaRPr lang="es-SV" sz="900">
                <a:solidFill>
                  <a:srgbClr val="0000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9" name="18 Grupo"/>
          <p:cNvGrpSpPr/>
          <p:nvPr/>
        </p:nvGrpSpPr>
        <p:grpSpPr>
          <a:xfrm rot="2733641" flipH="1">
            <a:off x="7889917" y="5213005"/>
            <a:ext cx="1626362" cy="911706"/>
            <a:chOff x="4215925" y="4571410"/>
            <a:chExt cx="3253101" cy="1823625"/>
          </a:xfrm>
        </p:grpSpPr>
        <p:sp>
          <p:nvSpPr>
            <p:cNvPr id="20" name="19 Rectángulo"/>
            <p:cNvSpPr>
              <a:spLocks noChangeAspect="1"/>
            </p:cNvSpPr>
            <p:nvPr/>
          </p:nvSpPr>
          <p:spPr bwMode="auto">
            <a:xfrm rot="5400000" flipH="1">
              <a:off x="4930663" y="3856672"/>
              <a:ext cx="1823625" cy="3253101"/>
            </a:xfrm>
            <a:custGeom>
              <a:avLst/>
              <a:gdLst/>
              <a:ahLst/>
              <a:cxnLst/>
              <a:rect l="l" t="t" r="r" b="b"/>
              <a:pathLst>
                <a:path w="10303488" h="18380035">
                  <a:moveTo>
                    <a:pt x="10303485" y="5458816"/>
                  </a:moveTo>
                  <a:cubicBezTo>
                    <a:pt x="10303590" y="5440216"/>
                    <a:pt x="10301433" y="5421588"/>
                    <a:pt x="10296954" y="5403392"/>
                  </a:cubicBezTo>
                  <a:cubicBezTo>
                    <a:pt x="10296750" y="5395536"/>
                    <a:pt x="10295347" y="5387946"/>
                    <a:pt x="10292916" y="5380670"/>
                  </a:cubicBezTo>
                  <a:cubicBezTo>
                    <a:pt x="10293049" y="5372140"/>
                    <a:pt x="10290430" y="5364550"/>
                    <a:pt x="10286345" y="5357594"/>
                  </a:cubicBezTo>
                  <a:cubicBezTo>
                    <a:pt x="10269833" y="5302616"/>
                    <a:pt x="10236204" y="5256238"/>
                    <a:pt x="10190219" y="5228930"/>
                  </a:cubicBezTo>
                  <a:lnTo>
                    <a:pt x="5463578" y="67688"/>
                  </a:lnTo>
                  <a:cubicBezTo>
                    <a:pt x="5422312" y="22644"/>
                    <a:pt x="5368196" y="70"/>
                    <a:pt x="5314056" y="0"/>
                  </a:cubicBezTo>
                  <a:cubicBezTo>
                    <a:pt x="5259909" y="-78"/>
                    <a:pt x="5205738" y="22354"/>
                    <a:pt x="5164378" y="67296"/>
                  </a:cubicBezTo>
                  <a:lnTo>
                    <a:pt x="398902" y="5245654"/>
                  </a:lnTo>
                  <a:cubicBezTo>
                    <a:pt x="367030" y="5270462"/>
                    <a:pt x="343366" y="5305634"/>
                    <a:pt x="328893" y="5345880"/>
                  </a:cubicBezTo>
                  <a:cubicBezTo>
                    <a:pt x="325835" y="5351142"/>
                    <a:pt x="323804" y="5356866"/>
                    <a:pt x="323906" y="5363366"/>
                  </a:cubicBezTo>
                  <a:cubicBezTo>
                    <a:pt x="317084" y="5382292"/>
                    <a:pt x="313368" y="5402584"/>
                    <a:pt x="313070" y="5423660"/>
                  </a:cubicBezTo>
                  <a:cubicBezTo>
                    <a:pt x="310749" y="5429384"/>
                    <a:pt x="310639" y="5435248"/>
                    <a:pt x="311455" y="5441098"/>
                  </a:cubicBezTo>
                  <a:cubicBezTo>
                    <a:pt x="311376" y="5441890"/>
                    <a:pt x="311306" y="5442682"/>
                    <a:pt x="311235" y="5443466"/>
                  </a:cubicBezTo>
                  <a:cubicBezTo>
                    <a:pt x="311235" y="5588064"/>
                    <a:pt x="418841" y="5705280"/>
                    <a:pt x="551591" y="5705280"/>
                  </a:cubicBezTo>
                  <a:lnTo>
                    <a:pt x="1755297" y="5705280"/>
                  </a:lnTo>
                  <a:cubicBezTo>
                    <a:pt x="1755297" y="5705798"/>
                    <a:pt x="1755297" y="5706308"/>
                    <a:pt x="1755289" y="5706826"/>
                  </a:cubicBezTo>
                  <a:lnTo>
                    <a:pt x="1822170" y="5706826"/>
                  </a:lnTo>
                  <a:lnTo>
                    <a:pt x="1822170" y="16299975"/>
                  </a:lnTo>
                  <a:lnTo>
                    <a:pt x="555650" y="17578534"/>
                  </a:lnTo>
                  <a:lnTo>
                    <a:pt x="53944" y="18080240"/>
                  </a:lnTo>
                  <a:lnTo>
                    <a:pt x="54219" y="18080276"/>
                  </a:lnTo>
                  <a:lnTo>
                    <a:pt x="0" y="18133506"/>
                  </a:lnTo>
                  <a:cubicBezTo>
                    <a:pt x="313297" y="18315142"/>
                    <a:pt x="1087673" y="18728722"/>
                    <a:pt x="2259397" y="17773322"/>
                  </a:cubicBezTo>
                  <a:cubicBezTo>
                    <a:pt x="3431121" y="16817914"/>
                    <a:pt x="8842997" y="11481136"/>
                    <a:pt x="8860058" y="10776732"/>
                  </a:cubicBezTo>
                  <a:cubicBezTo>
                    <a:pt x="8877127" y="10072332"/>
                    <a:pt x="8859478" y="7395766"/>
                    <a:pt x="8859180" y="5705280"/>
                  </a:cubicBezTo>
                  <a:lnTo>
                    <a:pt x="10060307" y="5705280"/>
                  </a:lnTo>
                  <a:cubicBezTo>
                    <a:pt x="10130685" y="5705280"/>
                    <a:pt x="10194006" y="5672326"/>
                    <a:pt x="10236565" y="5618414"/>
                  </a:cubicBezTo>
                  <a:lnTo>
                    <a:pt x="10238078" y="5618414"/>
                  </a:lnTo>
                  <a:lnTo>
                    <a:pt x="10243096" y="5612972"/>
                  </a:lnTo>
                  <a:cubicBezTo>
                    <a:pt x="10282502" y="5570150"/>
                    <a:pt x="10303172" y="5514614"/>
                    <a:pt x="10303485" y="54588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469900" dist="304800" dir="7200000" sx="89000" sy="89000" algn="ctr" rotWithShape="0">
                <a:srgbClr val="000000">
                  <a:alpha val="60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algn="ctr" defTabSz="1208049"/>
              <a:endParaRPr lang="es-SV" sz="2400" dirty="0">
                <a:solidFill>
                  <a:srgbClr val="F99953">
                    <a:lumMod val="50000"/>
                  </a:srgb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34 Rectángulo redondeado"/>
            <p:cNvSpPr/>
            <p:nvPr/>
          </p:nvSpPr>
          <p:spPr bwMode="auto">
            <a:xfrm>
              <a:off x="4274563" y="6072614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1208049"/>
              <a:endParaRPr lang="es-SV" sz="900">
                <a:solidFill>
                  <a:srgbClr val="0000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30" name="Textbox 1"/>
          <p:cNvSpPr/>
          <p:nvPr/>
        </p:nvSpPr>
        <p:spPr>
          <a:xfrm>
            <a:off x="9227860" y="1702999"/>
            <a:ext cx="1806990" cy="39569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 defTabSz="1208049">
              <a:lnSpc>
                <a:spcPct val="150000"/>
              </a:lnSpc>
            </a:pPr>
            <a:r>
              <a:rPr lang="en-US" sz="1300" kern="1000" dirty="0">
                <a:solidFill>
                  <a:srgbClr val="FFFFFF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EDIT TITLE HERE</a:t>
            </a:r>
          </a:p>
        </p:txBody>
      </p:sp>
      <p:sp>
        <p:nvSpPr>
          <p:cNvPr id="31" name="Textbox 1"/>
          <p:cNvSpPr/>
          <p:nvPr/>
        </p:nvSpPr>
        <p:spPr>
          <a:xfrm>
            <a:off x="5813988" y="6040763"/>
            <a:ext cx="1806990" cy="395691"/>
          </a:xfrm>
          <a:prstGeom prst="rect">
            <a:avLst/>
          </a:prstGeom>
        </p:spPr>
        <p:txBody>
          <a:bodyPr wrap="square" lIns="120846" tIns="60423" rIns="120846" bIns="60423" anchor="ctr">
            <a:spAutoFit/>
          </a:bodyPr>
          <a:lstStyle/>
          <a:p>
            <a:pPr algn="ctr" defTabSz="1208049">
              <a:lnSpc>
                <a:spcPct val="150000"/>
              </a:lnSpc>
            </a:pPr>
            <a:r>
              <a:rPr lang="en-US" sz="1300" kern="1000" dirty="0">
                <a:solidFill>
                  <a:srgbClr val="FFFFFF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EDIT TITLE HERE</a:t>
            </a:r>
          </a:p>
        </p:txBody>
      </p:sp>
      <p:sp>
        <p:nvSpPr>
          <p:cNvPr id="32" name="Textbox 1"/>
          <p:cNvSpPr/>
          <p:nvPr/>
        </p:nvSpPr>
        <p:spPr>
          <a:xfrm>
            <a:off x="9245986" y="4565726"/>
            <a:ext cx="1807728" cy="39569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 defTabSz="1208049">
              <a:lnSpc>
                <a:spcPct val="150000"/>
              </a:lnSpc>
            </a:pPr>
            <a:r>
              <a:rPr lang="en-US" sz="1300" kern="1000" dirty="0">
                <a:solidFill>
                  <a:srgbClr val="FFFFFF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EDIT TITLE HERE</a:t>
            </a:r>
          </a:p>
        </p:txBody>
      </p:sp>
      <p:sp>
        <p:nvSpPr>
          <p:cNvPr id="33" name="Textbox 1"/>
          <p:cNvSpPr/>
          <p:nvPr/>
        </p:nvSpPr>
        <p:spPr>
          <a:xfrm>
            <a:off x="5842457" y="3129185"/>
            <a:ext cx="1582554" cy="39569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 defTabSz="1208049">
              <a:lnSpc>
                <a:spcPct val="150000"/>
              </a:lnSpc>
            </a:pPr>
            <a:r>
              <a:rPr lang="en-US" sz="1300" kern="1000" dirty="0">
                <a:solidFill>
                  <a:srgbClr val="FFFFFF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EDIT TITLE HERE</a:t>
            </a:r>
          </a:p>
        </p:txBody>
      </p:sp>
      <p:sp>
        <p:nvSpPr>
          <p:cNvPr id="29" name="Textbox 1"/>
          <p:cNvSpPr/>
          <p:nvPr/>
        </p:nvSpPr>
        <p:spPr>
          <a:xfrm>
            <a:off x="5863419" y="5489220"/>
            <a:ext cx="1806990" cy="399025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r" defTabSz="1208049"/>
            <a:r>
              <a:rPr lang="en-US" sz="900" dirty="0">
                <a:solidFill>
                  <a:srgbClr val="575757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The user can demonstrate on a projector or computer</a:t>
            </a:r>
          </a:p>
        </p:txBody>
      </p:sp>
      <p:sp>
        <p:nvSpPr>
          <p:cNvPr id="34" name="Textbox 1"/>
          <p:cNvSpPr/>
          <p:nvPr/>
        </p:nvSpPr>
        <p:spPr>
          <a:xfrm>
            <a:off x="9133486" y="4014583"/>
            <a:ext cx="1806990" cy="399025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defTabSz="1208049"/>
            <a:r>
              <a:rPr lang="en-US" sz="900" dirty="0">
                <a:solidFill>
                  <a:srgbClr val="575757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The user can demonstrate on a projector or computer</a:t>
            </a:r>
          </a:p>
        </p:txBody>
      </p:sp>
      <p:sp>
        <p:nvSpPr>
          <p:cNvPr id="35" name="Textbox 1"/>
          <p:cNvSpPr/>
          <p:nvPr/>
        </p:nvSpPr>
        <p:spPr>
          <a:xfrm>
            <a:off x="5909003" y="2589223"/>
            <a:ext cx="1806990" cy="399025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r" defTabSz="1208049"/>
            <a:r>
              <a:rPr lang="en-US" sz="900" dirty="0">
                <a:solidFill>
                  <a:srgbClr val="575757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The user can demonstrate on a projector or computer</a:t>
            </a:r>
          </a:p>
        </p:txBody>
      </p:sp>
      <p:sp>
        <p:nvSpPr>
          <p:cNvPr id="36" name="Textbox 1"/>
          <p:cNvSpPr/>
          <p:nvPr/>
        </p:nvSpPr>
        <p:spPr>
          <a:xfrm>
            <a:off x="9133486" y="1151856"/>
            <a:ext cx="1806990" cy="399025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defTabSz="1208049"/>
            <a:r>
              <a:rPr lang="en-US" sz="900" dirty="0">
                <a:solidFill>
                  <a:srgbClr val="575757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The user can demonstrate on a projector or computer</a:t>
            </a:r>
          </a:p>
        </p:txBody>
      </p:sp>
      <p:sp>
        <p:nvSpPr>
          <p:cNvPr id="37" name="Freeform 10"/>
          <p:cNvSpPr>
            <a:spLocks noChangeAspect="1" noEditPoints="1"/>
          </p:cNvSpPr>
          <p:nvPr/>
        </p:nvSpPr>
        <p:spPr bwMode="auto">
          <a:xfrm rot="19808194">
            <a:off x="11072340" y="4062679"/>
            <a:ext cx="280896" cy="263082"/>
          </a:xfrm>
          <a:custGeom>
            <a:avLst/>
            <a:gdLst>
              <a:gd name="T0" fmla="*/ 829 w 3277"/>
              <a:gd name="T1" fmla="*/ 2810 h 3072"/>
              <a:gd name="T2" fmla="*/ 898 w 3277"/>
              <a:gd name="T3" fmla="*/ 2864 h 3072"/>
              <a:gd name="T4" fmla="*/ 1069 w 3277"/>
              <a:gd name="T5" fmla="*/ 2857 h 3072"/>
              <a:gd name="T6" fmla="*/ 1123 w 3277"/>
              <a:gd name="T7" fmla="*/ 2789 h 3072"/>
              <a:gd name="T8" fmla="*/ 1843 w 3277"/>
              <a:gd name="T9" fmla="*/ 819 h 3072"/>
              <a:gd name="T10" fmla="*/ 1843 w 3277"/>
              <a:gd name="T11" fmla="*/ 819 h 3072"/>
              <a:gd name="T12" fmla="*/ 706 w 3277"/>
              <a:gd name="T13" fmla="*/ 823 h 3072"/>
              <a:gd name="T14" fmla="*/ 578 w 3277"/>
              <a:gd name="T15" fmla="*/ 845 h 3072"/>
              <a:gd name="T16" fmla="*/ 449 w 3277"/>
              <a:gd name="T17" fmla="*/ 895 h 3072"/>
              <a:gd name="T18" fmla="*/ 334 w 3277"/>
              <a:gd name="T19" fmla="*/ 978 h 3072"/>
              <a:gd name="T20" fmla="*/ 249 w 3277"/>
              <a:gd name="T21" fmla="*/ 1103 h 3072"/>
              <a:gd name="T22" fmla="*/ 207 w 3277"/>
              <a:gd name="T23" fmla="*/ 1279 h 3072"/>
              <a:gd name="T24" fmla="*/ 222 w 3277"/>
              <a:gd name="T25" fmla="*/ 1478 h 3072"/>
              <a:gd name="T26" fmla="*/ 288 w 3277"/>
              <a:gd name="T27" fmla="*/ 1626 h 3072"/>
              <a:gd name="T28" fmla="*/ 391 w 3277"/>
              <a:gd name="T29" fmla="*/ 1729 h 3072"/>
              <a:gd name="T30" fmla="*/ 515 w 3277"/>
              <a:gd name="T31" fmla="*/ 1793 h 3072"/>
              <a:gd name="T32" fmla="*/ 645 w 3277"/>
              <a:gd name="T33" fmla="*/ 1828 h 3072"/>
              <a:gd name="T34" fmla="*/ 766 w 3277"/>
              <a:gd name="T35" fmla="*/ 1842 h 3072"/>
              <a:gd name="T36" fmla="*/ 1639 w 3277"/>
              <a:gd name="T37" fmla="*/ 819 h 3072"/>
              <a:gd name="T38" fmla="*/ 2355 w 3277"/>
              <a:gd name="T39" fmla="*/ 717 h 3072"/>
              <a:gd name="T40" fmla="*/ 3072 w 3277"/>
              <a:gd name="T41" fmla="*/ 0 h 3072"/>
              <a:gd name="T42" fmla="*/ 3193 w 3277"/>
              <a:gd name="T43" fmla="*/ 39 h 3072"/>
              <a:gd name="T44" fmla="*/ 3266 w 3277"/>
              <a:gd name="T45" fmla="*/ 140 h 3072"/>
              <a:gd name="T46" fmla="*/ 3275 w 3277"/>
              <a:gd name="T47" fmla="*/ 2491 h 3072"/>
              <a:gd name="T48" fmla="*/ 3217 w 3277"/>
              <a:gd name="T49" fmla="*/ 2603 h 3072"/>
              <a:gd name="T50" fmla="*/ 3105 w 3277"/>
              <a:gd name="T51" fmla="*/ 2660 h 3072"/>
              <a:gd name="T52" fmla="*/ 1331 w 3277"/>
              <a:gd name="T53" fmla="*/ 2867 h 3072"/>
              <a:gd name="T54" fmla="*/ 1292 w 3277"/>
              <a:gd name="T55" fmla="*/ 2988 h 3072"/>
              <a:gd name="T56" fmla="*/ 1191 w 3277"/>
              <a:gd name="T57" fmla="*/ 3062 h 3072"/>
              <a:gd name="T58" fmla="*/ 786 w 3277"/>
              <a:gd name="T59" fmla="*/ 3069 h 3072"/>
              <a:gd name="T60" fmla="*/ 675 w 3277"/>
              <a:gd name="T61" fmla="*/ 3012 h 3072"/>
              <a:gd name="T62" fmla="*/ 617 w 3277"/>
              <a:gd name="T63" fmla="*/ 2901 h 3072"/>
              <a:gd name="T64" fmla="*/ 615 w 3277"/>
              <a:gd name="T65" fmla="*/ 2836 h 3072"/>
              <a:gd name="T66" fmla="*/ 615 w 3277"/>
              <a:gd name="T67" fmla="*/ 2715 h 3072"/>
              <a:gd name="T68" fmla="*/ 616 w 3277"/>
              <a:gd name="T69" fmla="*/ 2539 h 3072"/>
              <a:gd name="T70" fmla="*/ 616 w 3277"/>
              <a:gd name="T71" fmla="*/ 2348 h 3072"/>
              <a:gd name="T72" fmla="*/ 616 w 3277"/>
              <a:gd name="T73" fmla="*/ 2178 h 3072"/>
              <a:gd name="T74" fmla="*/ 615 w 3277"/>
              <a:gd name="T75" fmla="*/ 2069 h 3072"/>
              <a:gd name="T76" fmla="*/ 494 w 3277"/>
              <a:gd name="T77" fmla="*/ 2016 h 3072"/>
              <a:gd name="T78" fmla="*/ 282 w 3277"/>
              <a:gd name="T79" fmla="*/ 1906 h 3072"/>
              <a:gd name="T80" fmla="*/ 121 w 3277"/>
              <a:gd name="T81" fmla="*/ 1739 h 3072"/>
              <a:gd name="T82" fmla="*/ 23 w 3277"/>
              <a:gd name="T83" fmla="*/ 1522 h 3072"/>
              <a:gd name="T84" fmla="*/ 2 w 3277"/>
              <a:gd name="T85" fmla="*/ 1268 h 3072"/>
              <a:gd name="T86" fmla="*/ 58 w 3277"/>
              <a:gd name="T87" fmla="*/ 1041 h 3072"/>
              <a:gd name="T88" fmla="*/ 180 w 3277"/>
              <a:gd name="T89" fmla="*/ 859 h 3072"/>
              <a:gd name="T90" fmla="*/ 355 w 3277"/>
              <a:gd name="T91" fmla="*/ 725 h 3072"/>
              <a:gd name="T92" fmla="*/ 572 w 3277"/>
              <a:gd name="T93" fmla="*/ 642 h 3072"/>
              <a:gd name="T94" fmla="*/ 819 w 3277"/>
              <a:gd name="T95" fmla="*/ 614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77" h="3072">
                <a:moveTo>
                  <a:pt x="819" y="2048"/>
                </a:moveTo>
                <a:lnTo>
                  <a:pt x="819" y="2765"/>
                </a:lnTo>
                <a:lnTo>
                  <a:pt x="822" y="2789"/>
                </a:lnTo>
                <a:lnTo>
                  <a:pt x="829" y="2810"/>
                </a:lnTo>
                <a:lnTo>
                  <a:pt x="841" y="2829"/>
                </a:lnTo>
                <a:lnTo>
                  <a:pt x="857" y="2845"/>
                </a:lnTo>
                <a:lnTo>
                  <a:pt x="876" y="2857"/>
                </a:lnTo>
                <a:lnTo>
                  <a:pt x="898" y="2864"/>
                </a:lnTo>
                <a:lnTo>
                  <a:pt x="922" y="2867"/>
                </a:lnTo>
                <a:lnTo>
                  <a:pt x="1024" y="2867"/>
                </a:lnTo>
                <a:lnTo>
                  <a:pt x="1048" y="2864"/>
                </a:lnTo>
                <a:lnTo>
                  <a:pt x="1069" y="2857"/>
                </a:lnTo>
                <a:lnTo>
                  <a:pt x="1088" y="2845"/>
                </a:lnTo>
                <a:lnTo>
                  <a:pt x="1104" y="2829"/>
                </a:lnTo>
                <a:lnTo>
                  <a:pt x="1116" y="2810"/>
                </a:lnTo>
                <a:lnTo>
                  <a:pt x="1123" y="2789"/>
                </a:lnTo>
                <a:lnTo>
                  <a:pt x="1126" y="2765"/>
                </a:lnTo>
                <a:lnTo>
                  <a:pt x="1126" y="2048"/>
                </a:lnTo>
                <a:lnTo>
                  <a:pt x="819" y="2048"/>
                </a:lnTo>
                <a:close/>
                <a:moveTo>
                  <a:pt x="1843" y="819"/>
                </a:moveTo>
                <a:lnTo>
                  <a:pt x="1843" y="1843"/>
                </a:lnTo>
                <a:lnTo>
                  <a:pt x="2150" y="1843"/>
                </a:lnTo>
                <a:lnTo>
                  <a:pt x="2150" y="819"/>
                </a:lnTo>
                <a:lnTo>
                  <a:pt x="1843" y="819"/>
                </a:lnTo>
                <a:close/>
                <a:moveTo>
                  <a:pt x="793" y="819"/>
                </a:moveTo>
                <a:lnTo>
                  <a:pt x="765" y="819"/>
                </a:lnTo>
                <a:lnTo>
                  <a:pt x="736" y="820"/>
                </a:lnTo>
                <a:lnTo>
                  <a:pt x="706" y="823"/>
                </a:lnTo>
                <a:lnTo>
                  <a:pt x="675" y="826"/>
                </a:lnTo>
                <a:lnTo>
                  <a:pt x="642" y="831"/>
                </a:lnTo>
                <a:lnTo>
                  <a:pt x="610" y="837"/>
                </a:lnTo>
                <a:lnTo>
                  <a:pt x="578" y="845"/>
                </a:lnTo>
                <a:lnTo>
                  <a:pt x="545" y="855"/>
                </a:lnTo>
                <a:lnTo>
                  <a:pt x="512" y="866"/>
                </a:lnTo>
                <a:lnTo>
                  <a:pt x="480" y="879"/>
                </a:lnTo>
                <a:lnTo>
                  <a:pt x="449" y="895"/>
                </a:lnTo>
                <a:lnTo>
                  <a:pt x="419" y="912"/>
                </a:lnTo>
                <a:lnTo>
                  <a:pt x="388" y="932"/>
                </a:lnTo>
                <a:lnTo>
                  <a:pt x="361" y="954"/>
                </a:lnTo>
                <a:lnTo>
                  <a:pt x="334" y="978"/>
                </a:lnTo>
                <a:lnTo>
                  <a:pt x="310" y="1006"/>
                </a:lnTo>
                <a:lnTo>
                  <a:pt x="287" y="1035"/>
                </a:lnTo>
                <a:lnTo>
                  <a:pt x="266" y="1068"/>
                </a:lnTo>
                <a:lnTo>
                  <a:pt x="249" y="1103"/>
                </a:lnTo>
                <a:lnTo>
                  <a:pt x="234" y="1143"/>
                </a:lnTo>
                <a:lnTo>
                  <a:pt x="222" y="1184"/>
                </a:lnTo>
                <a:lnTo>
                  <a:pt x="213" y="1229"/>
                </a:lnTo>
                <a:lnTo>
                  <a:pt x="207" y="1279"/>
                </a:lnTo>
                <a:lnTo>
                  <a:pt x="205" y="1331"/>
                </a:lnTo>
                <a:lnTo>
                  <a:pt x="207" y="1384"/>
                </a:lnTo>
                <a:lnTo>
                  <a:pt x="213" y="1432"/>
                </a:lnTo>
                <a:lnTo>
                  <a:pt x="222" y="1478"/>
                </a:lnTo>
                <a:lnTo>
                  <a:pt x="234" y="1520"/>
                </a:lnTo>
                <a:lnTo>
                  <a:pt x="249" y="1558"/>
                </a:lnTo>
                <a:lnTo>
                  <a:pt x="267" y="1593"/>
                </a:lnTo>
                <a:lnTo>
                  <a:pt x="288" y="1626"/>
                </a:lnTo>
                <a:lnTo>
                  <a:pt x="311" y="1656"/>
                </a:lnTo>
                <a:lnTo>
                  <a:pt x="336" y="1682"/>
                </a:lnTo>
                <a:lnTo>
                  <a:pt x="363" y="1706"/>
                </a:lnTo>
                <a:lnTo>
                  <a:pt x="391" y="1729"/>
                </a:lnTo>
                <a:lnTo>
                  <a:pt x="421" y="1748"/>
                </a:lnTo>
                <a:lnTo>
                  <a:pt x="451" y="1765"/>
                </a:lnTo>
                <a:lnTo>
                  <a:pt x="483" y="1780"/>
                </a:lnTo>
                <a:lnTo>
                  <a:pt x="515" y="1793"/>
                </a:lnTo>
                <a:lnTo>
                  <a:pt x="548" y="1804"/>
                </a:lnTo>
                <a:lnTo>
                  <a:pt x="580" y="1813"/>
                </a:lnTo>
                <a:lnTo>
                  <a:pt x="613" y="1821"/>
                </a:lnTo>
                <a:lnTo>
                  <a:pt x="645" y="1828"/>
                </a:lnTo>
                <a:lnTo>
                  <a:pt x="677" y="1834"/>
                </a:lnTo>
                <a:lnTo>
                  <a:pt x="708" y="1837"/>
                </a:lnTo>
                <a:lnTo>
                  <a:pt x="738" y="1840"/>
                </a:lnTo>
                <a:lnTo>
                  <a:pt x="766" y="1842"/>
                </a:lnTo>
                <a:lnTo>
                  <a:pt x="794" y="1843"/>
                </a:lnTo>
                <a:lnTo>
                  <a:pt x="819" y="1843"/>
                </a:lnTo>
                <a:lnTo>
                  <a:pt x="1639" y="1843"/>
                </a:lnTo>
                <a:lnTo>
                  <a:pt x="1639" y="819"/>
                </a:lnTo>
                <a:lnTo>
                  <a:pt x="819" y="819"/>
                </a:lnTo>
                <a:lnTo>
                  <a:pt x="793" y="819"/>
                </a:lnTo>
                <a:close/>
                <a:moveTo>
                  <a:pt x="3072" y="205"/>
                </a:moveTo>
                <a:lnTo>
                  <a:pt x="2355" y="717"/>
                </a:lnTo>
                <a:lnTo>
                  <a:pt x="2355" y="1945"/>
                </a:lnTo>
                <a:lnTo>
                  <a:pt x="3072" y="2458"/>
                </a:lnTo>
                <a:lnTo>
                  <a:pt x="3072" y="205"/>
                </a:lnTo>
                <a:close/>
                <a:moveTo>
                  <a:pt x="3072" y="0"/>
                </a:moveTo>
                <a:lnTo>
                  <a:pt x="3105" y="3"/>
                </a:lnTo>
                <a:lnTo>
                  <a:pt x="3136" y="10"/>
                </a:lnTo>
                <a:lnTo>
                  <a:pt x="3166" y="23"/>
                </a:lnTo>
                <a:lnTo>
                  <a:pt x="3193" y="39"/>
                </a:lnTo>
                <a:lnTo>
                  <a:pt x="3217" y="61"/>
                </a:lnTo>
                <a:lnTo>
                  <a:pt x="3237" y="84"/>
                </a:lnTo>
                <a:lnTo>
                  <a:pt x="3254" y="111"/>
                </a:lnTo>
                <a:lnTo>
                  <a:pt x="3266" y="140"/>
                </a:lnTo>
                <a:lnTo>
                  <a:pt x="3275" y="171"/>
                </a:lnTo>
                <a:lnTo>
                  <a:pt x="3277" y="205"/>
                </a:lnTo>
                <a:lnTo>
                  <a:pt x="3277" y="2458"/>
                </a:lnTo>
                <a:lnTo>
                  <a:pt x="3275" y="2491"/>
                </a:lnTo>
                <a:lnTo>
                  <a:pt x="3266" y="2522"/>
                </a:lnTo>
                <a:lnTo>
                  <a:pt x="3254" y="2552"/>
                </a:lnTo>
                <a:lnTo>
                  <a:pt x="3237" y="2579"/>
                </a:lnTo>
                <a:lnTo>
                  <a:pt x="3217" y="2603"/>
                </a:lnTo>
                <a:lnTo>
                  <a:pt x="3193" y="2623"/>
                </a:lnTo>
                <a:lnTo>
                  <a:pt x="3166" y="2639"/>
                </a:lnTo>
                <a:lnTo>
                  <a:pt x="3136" y="2652"/>
                </a:lnTo>
                <a:lnTo>
                  <a:pt x="3105" y="2660"/>
                </a:lnTo>
                <a:lnTo>
                  <a:pt x="3072" y="2663"/>
                </a:lnTo>
                <a:lnTo>
                  <a:pt x="2150" y="2048"/>
                </a:lnTo>
                <a:lnTo>
                  <a:pt x="1331" y="2048"/>
                </a:lnTo>
                <a:lnTo>
                  <a:pt x="1331" y="2867"/>
                </a:lnTo>
                <a:lnTo>
                  <a:pt x="1328" y="2901"/>
                </a:lnTo>
                <a:lnTo>
                  <a:pt x="1320" y="2932"/>
                </a:lnTo>
                <a:lnTo>
                  <a:pt x="1308" y="2961"/>
                </a:lnTo>
                <a:lnTo>
                  <a:pt x="1292" y="2988"/>
                </a:lnTo>
                <a:lnTo>
                  <a:pt x="1271" y="3011"/>
                </a:lnTo>
                <a:lnTo>
                  <a:pt x="1247" y="3033"/>
                </a:lnTo>
                <a:lnTo>
                  <a:pt x="1220" y="3049"/>
                </a:lnTo>
                <a:lnTo>
                  <a:pt x="1191" y="3062"/>
                </a:lnTo>
                <a:lnTo>
                  <a:pt x="1160" y="3069"/>
                </a:lnTo>
                <a:lnTo>
                  <a:pt x="1126" y="3072"/>
                </a:lnTo>
                <a:lnTo>
                  <a:pt x="819" y="3072"/>
                </a:lnTo>
                <a:lnTo>
                  <a:pt x="786" y="3069"/>
                </a:lnTo>
                <a:lnTo>
                  <a:pt x="754" y="3062"/>
                </a:lnTo>
                <a:lnTo>
                  <a:pt x="725" y="3049"/>
                </a:lnTo>
                <a:lnTo>
                  <a:pt x="698" y="3033"/>
                </a:lnTo>
                <a:lnTo>
                  <a:pt x="675" y="3012"/>
                </a:lnTo>
                <a:lnTo>
                  <a:pt x="653" y="2988"/>
                </a:lnTo>
                <a:lnTo>
                  <a:pt x="637" y="2961"/>
                </a:lnTo>
                <a:lnTo>
                  <a:pt x="625" y="2932"/>
                </a:lnTo>
                <a:lnTo>
                  <a:pt x="617" y="2901"/>
                </a:lnTo>
                <a:lnTo>
                  <a:pt x="614" y="2867"/>
                </a:lnTo>
                <a:lnTo>
                  <a:pt x="614" y="2863"/>
                </a:lnTo>
                <a:lnTo>
                  <a:pt x="614" y="2852"/>
                </a:lnTo>
                <a:lnTo>
                  <a:pt x="615" y="2836"/>
                </a:lnTo>
                <a:lnTo>
                  <a:pt x="615" y="2813"/>
                </a:lnTo>
                <a:lnTo>
                  <a:pt x="615" y="2785"/>
                </a:lnTo>
                <a:lnTo>
                  <a:pt x="615" y="2751"/>
                </a:lnTo>
                <a:lnTo>
                  <a:pt x="615" y="2715"/>
                </a:lnTo>
                <a:lnTo>
                  <a:pt x="615" y="2675"/>
                </a:lnTo>
                <a:lnTo>
                  <a:pt x="615" y="2632"/>
                </a:lnTo>
                <a:lnTo>
                  <a:pt x="616" y="2587"/>
                </a:lnTo>
                <a:lnTo>
                  <a:pt x="616" y="2539"/>
                </a:lnTo>
                <a:lnTo>
                  <a:pt x="616" y="2492"/>
                </a:lnTo>
                <a:lnTo>
                  <a:pt x="616" y="2444"/>
                </a:lnTo>
                <a:lnTo>
                  <a:pt x="616" y="2395"/>
                </a:lnTo>
                <a:lnTo>
                  <a:pt x="616" y="2348"/>
                </a:lnTo>
                <a:lnTo>
                  <a:pt x="616" y="2302"/>
                </a:lnTo>
                <a:lnTo>
                  <a:pt x="616" y="2258"/>
                </a:lnTo>
                <a:lnTo>
                  <a:pt x="616" y="2217"/>
                </a:lnTo>
                <a:lnTo>
                  <a:pt x="616" y="2178"/>
                </a:lnTo>
                <a:lnTo>
                  <a:pt x="616" y="2144"/>
                </a:lnTo>
                <a:lnTo>
                  <a:pt x="616" y="2114"/>
                </a:lnTo>
                <a:lnTo>
                  <a:pt x="616" y="2089"/>
                </a:lnTo>
                <a:lnTo>
                  <a:pt x="615" y="2069"/>
                </a:lnTo>
                <a:lnTo>
                  <a:pt x="615" y="2055"/>
                </a:lnTo>
                <a:lnTo>
                  <a:pt x="614" y="2048"/>
                </a:lnTo>
                <a:lnTo>
                  <a:pt x="553" y="2034"/>
                </a:lnTo>
                <a:lnTo>
                  <a:pt x="494" y="2016"/>
                </a:lnTo>
                <a:lnTo>
                  <a:pt x="437" y="1994"/>
                </a:lnTo>
                <a:lnTo>
                  <a:pt x="382" y="1969"/>
                </a:lnTo>
                <a:lnTo>
                  <a:pt x="331" y="1938"/>
                </a:lnTo>
                <a:lnTo>
                  <a:pt x="282" y="1906"/>
                </a:lnTo>
                <a:lnTo>
                  <a:pt x="236" y="1869"/>
                </a:lnTo>
                <a:lnTo>
                  <a:pt x="195" y="1828"/>
                </a:lnTo>
                <a:lnTo>
                  <a:pt x="155" y="1785"/>
                </a:lnTo>
                <a:lnTo>
                  <a:pt x="121" y="1739"/>
                </a:lnTo>
                <a:lnTo>
                  <a:pt x="90" y="1689"/>
                </a:lnTo>
                <a:lnTo>
                  <a:pt x="64" y="1637"/>
                </a:lnTo>
                <a:lnTo>
                  <a:pt x="41" y="1580"/>
                </a:lnTo>
                <a:lnTo>
                  <a:pt x="23" y="1522"/>
                </a:lnTo>
                <a:lnTo>
                  <a:pt x="10" y="1461"/>
                </a:lnTo>
                <a:lnTo>
                  <a:pt x="3" y="1397"/>
                </a:lnTo>
                <a:lnTo>
                  <a:pt x="0" y="1331"/>
                </a:lnTo>
                <a:lnTo>
                  <a:pt x="2" y="1268"/>
                </a:lnTo>
                <a:lnTo>
                  <a:pt x="10" y="1207"/>
                </a:lnTo>
                <a:lnTo>
                  <a:pt x="21" y="1149"/>
                </a:lnTo>
                <a:lnTo>
                  <a:pt x="38" y="1093"/>
                </a:lnTo>
                <a:lnTo>
                  <a:pt x="58" y="1041"/>
                </a:lnTo>
                <a:lnTo>
                  <a:pt x="84" y="991"/>
                </a:lnTo>
                <a:lnTo>
                  <a:pt x="112" y="944"/>
                </a:lnTo>
                <a:lnTo>
                  <a:pt x="144" y="901"/>
                </a:lnTo>
                <a:lnTo>
                  <a:pt x="180" y="859"/>
                </a:lnTo>
                <a:lnTo>
                  <a:pt x="219" y="821"/>
                </a:lnTo>
                <a:lnTo>
                  <a:pt x="261" y="786"/>
                </a:lnTo>
                <a:lnTo>
                  <a:pt x="307" y="754"/>
                </a:lnTo>
                <a:lnTo>
                  <a:pt x="355" y="725"/>
                </a:lnTo>
                <a:lnTo>
                  <a:pt x="405" y="700"/>
                </a:lnTo>
                <a:lnTo>
                  <a:pt x="459" y="678"/>
                </a:lnTo>
                <a:lnTo>
                  <a:pt x="514" y="659"/>
                </a:lnTo>
                <a:lnTo>
                  <a:pt x="572" y="642"/>
                </a:lnTo>
                <a:lnTo>
                  <a:pt x="631" y="630"/>
                </a:lnTo>
                <a:lnTo>
                  <a:pt x="693" y="621"/>
                </a:lnTo>
                <a:lnTo>
                  <a:pt x="755" y="616"/>
                </a:lnTo>
                <a:lnTo>
                  <a:pt x="819" y="614"/>
                </a:lnTo>
                <a:lnTo>
                  <a:pt x="2150" y="614"/>
                </a:lnTo>
                <a:lnTo>
                  <a:pt x="3072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8" rIns="45715" bIns="22858" numCol="1" anchor="t" anchorCtr="0" compatLnSpc="1">
            <a:prstTxWarp prst="textNoShape">
              <a:avLst/>
            </a:prstTxWarp>
          </a:bodyPr>
          <a:lstStyle/>
          <a:p>
            <a:pPr defTabSz="1208049"/>
            <a:endParaRPr lang="es-SV" sz="900">
              <a:solidFill>
                <a:srgbClr val="000000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8" name="Freeform 15"/>
          <p:cNvSpPr>
            <a:spLocks noChangeAspect="1" noEditPoints="1"/>
          </p:cNvSpPr>
          <p:nvPr/>
        </p:nvSpPr>
        <p:spPr bwMode="auto">
          <a:xfrm>
            <a:off x="5541447" y="5522445"/>
            <a:ext cx="302586" cy="292825"/>
          </a:xfrm>
          <a:custGeom>
            <a:avLst/>
            <a:gdLst>
              <a:gd name="T0" fmla="*/ 3164 w 3724"/>
              <a:gd name="T1" fmla="*/ 3047 h 3606"/>
              <a:gd name="T2" fmla="*/ 3094 w 3724"/>
              <a:gd name="T3" fmla="*/ 3152 h 3606"/>
              <a:gd name="T4" fmla="*/ 3119 w 3724"/>
              <a:gd name="T5" fmla="*/ 3278 h 3606"/>
              <a:gd name="T6" fmla="*/ 3224 w 3724"/>
              <a:gd name="T7" fmla="*/ 3347 h 3606"/>
              <a:gd name="T8" fmla="*/ 3351 w 3724"/>
              <a:gd name="T9" fmla="*/ 3322 h 3606"/>
              <a:gd name="T10" fmla="*/ 3421 w 3724"/>
              <a:gd name="T11" fmla="*/ 3218 h 3606"/>
              <a:gd name="T12" fmla="*/ 3395 w 3724"/>
              <a:gd name="T13" fmla="*/ 3092 h 3606"/>
              <a:gd name="T14" fmla="*/ 3291 w 3724"/>
              <a:gd name="T15" fmla="*/ 3022 h 3606"/>
              <a:gd name="T16" fmla="*/ 1957 w 3724"/>
              <a:gd name="T17" fmla="*/ 3032 h 3606"/>
              <a:gd name="T18" fmla="*/ 1869 w 3724"/>
              <a:gd name="T19" fmla="*/ 3120 h 3606"/>
              <a:gd name="T20" fmla="*/ 1869 w 3724"/>
              <a:gd name="T21" fmla="*/ 3250 h 3606"/>
              <a:gd name="T22" fmla="*/ 1957 w 3724"/>
              <a:gd name="T23" fmla="*/ 3338 h 3606"/>
              <a:gd name="T24" fmla="*/ 2088 w 3724"/>
              <a:gd name="T25" fmla="*/ 3338 h 3606"/>
              <a:gd name="T26" fmla="*/ 2176 w 3724"/>
              <a:gd name="T27" fmla="*/ 3250 h 3606"/>
              <a:gd name="T28" fmla="*/ 2176 w 3724"/>
              <a:gd name="T29" fmla="*/ 3120 h 3606"/>
              <a:gd name="T30" fmla="*/ 2088 w 3724"/>
              <a:gd name="T31" fmla="*/ 3032 h 3606"/>
              <a:gd name="T32" fmla="*/ 1558 w 3724"/>
              <a:gd name="T33" fmla="*/ 2102 h 3606"/>
              <a:gd name="T34" fmla="*/ 2594 w 3724"/>
              <a:gd name="T35" fmla="*/ 1582 h 3606"/>
              <a:gd name="T36" fmla="*/ 2509 w 3724"/>
              <a:gd name="T37" fmla="*/ 1514 h 3606"/>
              <a:gd name="T38" fmla="*/ 2509 w 3724"/>
              <a:gd name="T39" fmla="*/ 1401 h 3606"/>
              <a:gd name="T40" fmla="*/ 2594 w 3724"/>
              <a:gd name="T41" fmla="*/ 1333 h 3606"/>
              <a:gd name="T42" fmla="*/ 1009 w 3724"/>
              <a:gd name="T43" fmla="*/ 813 h 3606"/>
              <a:gd name="T44" fmla="*/ 679 w 3724"/>
              <a:gd name="T45" fmla="*/ 128 h 3606"/>
              <a:gd name="T46" fmla="*/ 745 w 3724"/>
              <a:gd name="T47" fmla="*/ 195 h 3606"/>
              <a:gd name="T48" fmla="*/ 3652 w 3724"/>
              <a:gd name="T49" fmla="*/ 572 h 3606"/>
              <a:gd name="T50" fmla="*/ 3720 w 3724"/>
              <a:gd name="T51" fmla="*/ 657 h 3606"/>
              <a:gd name="T52" fmla="*/ 3710 w 3724"/>
              <a:gd name="T53" fmla="*/ 2285 h 3606"/>
              <a:gd name="T54" fmla="*/ 3625 w 3724"/>
              <a:gd name="T55" fmla="*/ 2353 h 3606"/>
              <a:gd name="T56" fmla="*/ 3257 w 3724"/>
              <a:gd name="T57" fmla="*/ 2764 h 3606"/>
              <a:gd name="T58" fmla="*/ 3455 w 3724"/>
              <a:gd name="T59" fmla="*/ 2813 h 3606"/>
              <a:gd name="T60" fmla="*/ 3604 w 3724"/>
              <a:gd name="T61" fmla="*/ 2945 h 3606"/>
              <a:gd name="T62" fmla="*/ 3676 w 3724"/>
              <a:gd name="T63" fmla="*/ 3132 h 3606"/>
              <a:gd name="T64" fmla="*/ 3651 w 3724"/>
              <a:gd name="T65" fmla="*/ 3337 h 3606"/>
              <a:gd name="T66" fmla="*/ 3537 w 3724"/>
              <a:gd name="T67" fmla="*/ 3499 h 3606"/>
              <a:gd name="T68" fmla="*/ 3361 w 3724"/>
              <a:gd name="T69" fmla="*/ 3592 h 3606"/>
              <a:gd name="T70" fmla="*/ 3154 w 3724"/>
              <a:gd name="T71" fmla="*/ 3592 h 3606"/>
              <a:gd name="T72" fmla="*/ 2977 w 3724"/>
              <a:gd name="T73" fmla="*/ 3499 h 3606"/>
              <a:gd name="T74" fmla="*/ 2864 w 3724"/>
              <a:gd name="T75" fmla="*/ 3337 h 3606"/>
              <a:gd name="T76" fmla="*/ 2838 w 3724"/>
              <a:gd name="T77" fmla="*/ 3141 h 3606"/>
              <a:gd name="T78" fmla="*/ 2410 w 3724"/>
              <a:gd name="T79" fmla="*/ 3021 h 3606"/>
              <a:gd name="T80" fmla="*/ 2443 w 3724"/>
              <a:gd name="T81" fmla="*/ 3184 h 3606"/>
              <a:gd name="T82" fmla="*/ 2394 w 3724"/>
              <a:gd name="T83" fmla="*/ 3382 h 3606"/>
              <a:gd name="T84" fmla="*/ 2263 w 3724"/>
              <a:gd name="T85" fmla="*/ 3530 h 3606"/>
              <a:gd name="T86" fmla="*/ 2075 w 3724"/>
              <a:gd name="T87" fmla="*/ 3602 h 3606"/>
              <a:gd name="T88" fmla="*/ 1869 w 3724"/>
              <a:gd name="T89" fmla="*/ 3577 h 3606"/>
              <a:gd name="T90" fmla="*/ 1707 w 3724"/>
              <a:gd name="T91" fmla="*/ 3463 h 3606"/>
              <a:gd name="T92" fmla="*/ 1613 w 3724"/>
              <a:gd name="T93" fmla="*/ 3288 h 3606"/>
              <a:gd name="T94" fmla="*/ 1610 w 3724"/>
              <a:gd name="T95" fmla="*/ 3097 h 3606"/>
              <a:gd name="T96" fmla="*/ 535 w 3724"/>
              <a:gd name="T97" fmla="*/ 353 h 3606"/>
              <a:gd name="T98" fmla="*/ 34 w 3724"/>
              <a:gd name="T99" fmla="*/ 213 h 3606"/>
              <a:gd name="T100" fmla="*/ 0 w 3724"/>
              <a:gd name="T101" fmla="*/ 124 h 3606"/>
              <a:gd name="T102" fmla="*/ 41 w 3724"/>
              <a:gd name="T103" fmla="*/ 34 h 3606"/>
              <a:gd name="T104" fmla="*/ 131 w 3724"/>
              <a:gd name="T105" fmla="*/ 0 h 3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24" h="3606">
                <a:moveTo>
                  <a:pt x="3257" y="3018"/>
                </a:moveTo>
                <a:lnTo>
                  <a:pt x="3224" y="3022"/>
                </a:lnTo>
                <a:lnTo>
                  <a:pt x="3193" y="3032"/>
                </a:lnTo>
                <a:lnTo>
                  <a:pt x="3164" y="3047"/>
                </a:lnTo>
                <a:lnTo>
                  <a:pt x="3139" y="3067"/>
                </a:lnTo>
                <a:lnTo>
                  <a:pt x="3119" y="3092"/>
                </a:lnTo>
                <a:lnTo>
                  <a:pt x="3104" y="3120"/>
                </a:lnTo>
                <a:lnTo>
                  <a:pt x="3094" y="3152"/>
                </a:lnTo>
                <a:lnTo>
                  <a:pt x="3091" y="3184"/>
                </a:lnTo>
                <a:lnTo>
                  <a:pt x="3094" y="3218"/>
                </a:lnTo>
                <a:lnTo>
                  <a:pt x="3104" y="3250"/>
                </a:lnTo>
                <a:lnTo>
                  <a:pt x="3119" y="3278"/>
                </a:lnTo>
                <a:lnTo>
                  <a:pt x="3139" y="3302"/>
                </a:lnTo>
                <a:lnTo>
                  <a:pt x="3164" y="3322"/>
                </a:lnTo>
                <a:lnTo>
                  <a:pt x="3193" y="3338"/>
                </a:lnTo>
                <a:lnTo>
                  <a:pt x="3224" y="3347"/>
                </a:lnTo>
                <a:lnTo>
                  <a:pt x="3257" y="3350"/>
                </a:lnTo>
                <a:lnTo>
                  <a:pt x="3291" y="3347"/>
                </a:lnTo>
                <a:lnTo>
                  <a:pt x="3323" y="3338"/>
                </a:lnTo>
                <a:lnTo>
                  <a:pt x="3351" y="3322"/>
                </a:lnTo>
                <a:lnTo>
                  <a:pt x="3375" y="3302"/>
                </a:lnTo>
                <a:lnTo>
                  <a:pt x="3395" y="3278"/>
                </a:lnTo>
                <a:lnTo>
                  <a:pt x="3411" y="3250"/>
                </a:lnTo>
                <a:lnTo>
                  <a:pt x="3421" y="3218"/>
                </a:lnTo>
                <a:lnTo>
                  <a:pt x="3425" y="3184"/>
                </a:lnTo>
                <a:lnTo>
                  <a:pt x="3421" y="3152"/>
                </a:lnTo>
                <a:lnTo>
                  <a:pt x="3411" y="3120"/>
                </a:lnTo>
                <a:lnTo>
                  <a:pt x="3395" y="3092"/>
                </a:lnTo>
                <a:lnTo>
                  <a:pt x="3375" y="3067"/>
                </a:lnTo>
                <a:lnTo>
                  <a:pt x="3351" y="3047"/>
                </a:lnTo>
                <a:lnTo>
                  <a:pt x="3323" y="3032"/>
                </a:lnTo>
                <a:lnTo>
                  <a:pt x="3291" y="3022"/>
                </a:lnTo>
                <a:lnTo>
                  <a:pt x="3257" y="3018"/>
                </a:lnTo>
                <a:close/>
                <a:moveTo>
                  <a:pt x="2022" y="3018"/>
                </a:moveTo>
                <a:lnTo>
                  <a:pt x="1989" y="3022"/>
                </a:lnTo>
                <a:lnTo>
                  <a:pt x="1957" y="3032"/>
                </a:lnTo>
                <a:lnTo>
                  <a:pt x="1929" y="3047"/>
                </a:lnTo>
                <a:lnTo>
                  <a:pt x="1904" y="3067"/>
                </a:lnTo>
                <a:lnTo>
                  <a:pt x="1884" y="3092"/>
                </a:lnTo>
                <a:lnTo>
                  <a:pt x="1869" y="3120"/>
                </a:lnTo>
                <a:lnTo>
                  <a:pt x="1859" y="3152"/>
                </a:lnTo>
                <a:lnTo>
                  <a:pt x="1856" y="3184"/>
                </a:lnTo>
                <a:lnTo>
                  <a:pt x="1859" y="3218"/>
                </a:lnTo>
                <a:lnTo>
                  <a:pt x="1869" y="3250"/>
                </a:lnTo>
                <a:lnTo>
                  <a:pt x="1884" y="3278"/>
                </a:lnTo>
                <a:lnTo>
                  <a:pt x="1904" y="3302"/>
                </a:lnTo>
                <a:lnTo>
                  <a:pt x="1929" y="3322"/>
                </a:lnTo>
                <a:lnTo>
                  <a:pt x="1957" y="3338"/>
                </a:lnTo>
                <a:lnTo>
                  <a:pt x="1989" y="3347"/>
                </a:lnTo>
                <a:lnTo>
                  <a:pt x="2022" y="3350"/>
                </a:lnTo>
                <a:lnTo>
                  <a:pt x="2056" y="3347"/>
                </a:lnTo>
                <a:lnTo>
                  <a:pt x="2088" y="3338"/>
                </a:lnTo>
                <a:lnTo>
                  <a:pt x="2116" y="3322"/>
                </a:lnTo>
                <a:lnTo>
                  <a:pt x="2141" y="3302"/>
                </a:lnTo>
                <a:lnTo>
                  <a:pt x="2161" y="3278"/>
                </a:lnTo>
                <a:lnTo>
                  <a:pt x="2176" y="3250"/>
                </a:lnTo>
                <a:lnTo>
                  <a:pt x="2186" y="3218"/>
                </a:lnTo>
                <a:lnTo>
                  <a:pt x="2190" y="3184"/>
                </a:lnTo>
                <a:lnTo>
                  <a:pt x="2186" y="3152"/>
                </a:lnTo>
                <a:lnTo>
                  <a:pt x="2176" y="3120"/>
                </a:lnTo>
                <a:lnTo>
                  <a:pt x="2161" y="3092"/>
                </a:lnTo>
                <a:lnTo>
                  <a:pt x="2141" y="3067"/>
                </a:lnTo>
                <a:lnTo>
                  <a:pt x="2116" y="3047"/>
                </a:lnTo>
                <a:lnTo>
                  <a:pt x="2088" y="3032"/>
                </a:lnTo>
                <a:lnTo>
                  <a:pt x="2056" y="3022"/>
                </a:lnTo>
                <a:lnTo>
                  <a:pt x="2022" y="3018"/>
                </a:lnTo>
                <a:close/>
                <a:moveTo>
                  <a:pt x="1009" y="813"/>
                </a:moveTo>
                <a:lnTo>
                  <a:pt x="1558" y="2102"/>
                </a:lnTo>
                <a:lnTo>
                  <a:pt x="3468" y="2102"/>
                </a:lnTo>
                <a:lnTo>
                  <a:pt x="3468" y="1585"/>
                </a:lnTo>
                <a:lnTo>
                  <a:pt x="2623" y="1585"/>
                </a:lnTo>
                <a:lnTo>
                  <a:pt x="2594" y="1582"/>
                </a:lnTo>
                <a:lnTo>
                  <a:pt x="2567" y="1572"/>
                </a:lnTo>
                <a:lnTo>
                  <a:pt x="2544" y="1557"/>
                </a:lnTo>
                <a:lnTo>
                  <a:pt x="2523" y="1537"/>
                </a:lnTo>
                <a:lnTo>
                  <a:pt x="2509" y="1514"/>
                </a:lnTo>
                <a:lnTo>
                  <a:pt x="2499" y="1487"/>
                </a:lnTo>
                <a:lnTo>
                  <a:pt x="2495" y="1458"/>
                </a:lnTo>
                <a:lnTo>
                  <a:pt x="2499" y="1428"/>
                </a:lnTo>
                <a:lnTo>
                  <a:pt x="2509" y="1401"/>
                </a:lnTo>
                <a:lnTo>
                  <a:pt x="2523" y="1379"/>
                </a:lnTo>
                <a:lnTo>
                  <a:pt x="2544" y="1358"/>
                </a:lnTo>
                <a:lnTo>
                  <a:pt x="2567" y="1344"/>
                </a:lnTo>
                <a:lnTo>
                  <a:pt x="2594" y="1333"/>
                </a:lnTo>
                <a:lnTo>
                  <a:pt x="2623" y="1330"/>
                </a:lnTo>
                <a:lnTo>
                  <a:pt x="3468" y="1330"/>
                </a:lnTo>
                <a:lnTo>
                  <a:pt x="3468" y="813"/>
                </a:lnTo>
                <a:lnTo>
                  <a:pt x="1009" y="813"/>
                </a:lnTo>
                <a:close/>
                <a:moveTo>
                  <a:pt x="131" y="0"/>
                </a:moveTo>
                <a:lnTo>
                  <a:pt x="156" y="3"/>
                </a:lnTo>
                <a:lnTo>
                  <a:pt x="657" y="120"/>
                </a:lnTo>
                <a:lnTo>
                  <a:pt x="679" y="128"/>
                </a:lnTo>
                <a:lnTo>
                  <a:pt x="701" y="140"/>
                </a:lnTo>
                <a:lnTo>
                  <a:pt x="719" y="155"/>
                </a:lnTo>
                <a:lnTo>
                  <a:pt x="734" y="174"/>
                </a:lnTo>
                <a:lnTo>
                  <a:pt x="745" y="195"/>
                </a:lnTo>
                <a:lnTo>
                  <a:pt x="900" y="559"/>
                </a:lnTo>
                <a:lnTo>
                  <a:pt x="3596" y="559"/>
                </a:lnTo>
                <a:lnTo>
                  <a:pt x="3625" y="562"/>
                </a:lnTo>
                <a:lnTo>
                  <a:pt x="3652" y="572"/>
                </a:lnTo>
                <a:lnTo>
                  <a:pt x="3676" y="587"/>
                </a:lnTo>
                <a:lnTo>
                  <a:pt x="3695" y="606"/>
                </a:lnTo>
                <a:lnTo>
                  <a:pt x="3710" y="630"/>
                </a:lnTo>
                <a:lnTo>
                  <a:pt x="3720" y="657"/>
                </a:lnTo>
                <a:lnTo>
                  <a:pt x="3724" y="686"/>
                </a:lnTo>
                <a:lnTo>
                  <a:pt x="3724" y="2229"/>
                </a:lnTo>
                <a:lnTo>
                  <a:pt x="3720" y="2258"/>
                </a:lnTo>
                <a:lnTo>
                  <a:pt x="3710" y="2285"/>
                </a:lnTo>
                <a:lnTo>
                  <a:pt x="3695" y="2309"/>
                </a:lnTo>
                <a:lnTo>
                  <a:pt x="3676" y="2328"/>
                </a:lnTo>
                <a:lnTo>
                  <a:pt x="3652" y="2343"/>
                </a:lnTo>
                <a:lnTo>
                  <a:pt x="3625" y="2353"/>
                </a:lnTo>
                <a:lnTo>
                  <a:pt x="3596" y="2357"/>
                </a:lnTo>
                <a:lnTo>
                  <a:pt x="1666" y="2357"/>
                </a:lnTo>
                <a:lnTo>
                  <a:pt x="1842" y="2765"/>
                </a:lnTo>
                <a:lnTo>
                  <a:pt x="3257" y="2764"/>
                </a:lnTo>
                <a:lnTo>
                  <a:pt x="3310" y="2768"/>
                </a:lnTo>
                <a:lnTo>
                  <a:pt x="3361" y="2777"/>
                </a:lnTo>
                <a:lnTo>
                  <a:pt x="3410" y="2792"/>
                </a:lnTo>
                <a:lnTo>
                  <a:pt x="3455" y="2813"/>
                </a:lnTo>
                <a:lnTo>
                  <a:pt x="3498" y="2840"/>
                </a:lnTo>
                <a:lnTo>
                  <a:pt x="3537" y="2870"/>
                </a:lnTo>
                <a:lnTo>
                  <a:pt x="3573" y="2905"/>
                </a:lnTo>
                <a:lnTo>
                  <a:pt x="3604" y="2945"/>
                </a:lnTo>
                <a:lnTo>
                  <a:pt x="3630" y="2987"/>
                </a:lnTo>
                <a:lnTo>
                  <a:pt x="3651" y="3033"/>
                </a:lnTo>
                <a:lnTo>
                  <a:pt x="3666" y="3082"/>
                </a:lnTo>
                <a:lnTo>
                  <a:pt x="3676" y="3132"/>
                </a:lnTo>
                <a:lnTo>
                  <a:pt x="3679" y="3184"/>
                </a:lnTo>
                <a:lnTo>
                  <a:pt x="3676" y="3237"/>
                </a:lnTo>
                <a:lnTo>
                  <a:pt x="3666" y="3288"/>
                </a:lnTo>
                <a:lnTo>
                  <a:pt x="3651" y="3337"/>
                </a:lnTo>
                <a:lnTo>
                  <a:pt x="3630" y="3382"/>
                </a:lnTo>
                <a:lnTo>
                  <a:pt x="3604" y="3425"/>
                </a:lnTo>
                <a:lnTo>
                  <a:pt x="3573" y="3463"/>
                </a:lnTo>
                <a:lnTo>
                  <a:pt x="3537" y="3499"/>
                </a:lnTo>
                <a:lnTo>
                  <a:pt x="3498" y="3530"/>
                </a:lnTo>
                <a:lnTo>
                  <a:pt x="3455" y="3556"/>
                </a:lnTo>
                <a:lnTo>
                  <a:pt x="3410" y="3577"/>
                </a:lnTo>
                <a:lnTo>
                  <a:pt x="3361" y="3592"/>
                </a:lnTo>
                <a:lnTo>
                  <a:pt x="3310" y="3602"/>
                </a:lnTo>
                <a:lnTo>
                  <a:pt x="3257" y="3606"/>
                </a:lnTo>
                <a:lnTo>
                  <a:pt x="3205" y="3602"/>
                </a:lnTo>
                <a:lnTo>
                  <a:pt x="3154" y="3592"/>
                </a:lnTo>
                <a:lnTo>
                  <a:pt x="3105" y="3577"/>
                </a:lnTo>
                <a:lnTo>
                  <a:pt x="3059" y="3556"/>
                </a:lnTo>
                <a:lnTo>
                  <a:pt x="3017" y="3530"/>
                </a:lnTo>
                <a:lnTo>
                  <a:pt x="2977" y="3499"/>
                </a:lnTo>
                <a:lnTo>
                  <a:pt x="2942" y="3463"/>
                </a:lnTo>
                <a:lnTo>
                  <a:pt x="2912" y="3425"/>
                </a:lnTo>
                <a:lnTo>
                  <a:pt x="2885" y="3382"/>
                </a:lnTo>
                <a:lnTo>
                  <a:pt x="2864" y="3337"/>
                </a:lnTo>
                <a:lnTo>
                  <a:pt x="2848" y="3288"/>
                </a:lnTo>
                <a:lnTo>
                  <a:pt x="2839" y="3237"/>
                </a:lnTo>
                <a:lnTo>
                  <a:pt x="2836" y="3184"/>
                </a:lnTo>
                <a:lnTo>
                  <a:pt x="2838" y="3141"/>
                </a:lnTo>
                <a:lnTo>
                  <a:pt x="2844" y="3100"/>
                </a:lnTo>
                <a:lnTo>
                  <a:pt x="2855" y="3059"/>
                </a:lnTo>
                <a:lnTo>
                  <a:pt x="2869" y="3021"/>
                </a:lnTo>
                <a:lnTo>
                  <a:pt x="2410" y="3021"/>
                </a:lnTo>
                <a:lnTo>
                  <a:pt x="2424" y="3059"/>
                </a:lnTo>
                <a:lnTo>
                  <a:pt x="2435" y="3100"/>
                </a:lnTo>
                <a:lnTo>
                  <a:pt x="2441" y="3141"/>
                </a:lnTo>
                <a:lnTo>
                  <a:pt x="2443" y="3184"/>
                </a:lnTo>
                <a:lnTo>
                  <a:pt x="2440" y="3237"/>
                </a:lnTo>
                <a:lnTo>
                  <a:pt x="2431" y="3288"/>
                </a:lnTo>
                <a:lnTo>
                  <a:pt x="2415" y="3337"/>
                </a:lnTo>
                <a:lnTo>
                  <a:pt x="2394" y="3382"/>
                </a:lnTo>
                <a:lnTo>
                  <a:pt x="2368" y="3425"/>
                </a:lnTo>
                <a:lnTo>
                  <a:pt x="2337" y="3463"/>
                </a:lnTo>
                <a:lnTo>
                  <a:pt x="2302" y="3499"/>
                </a:lnTo>
                <a:lnTo>
                  <a:pt x="2263" y="3530"/>
                </a:lnTo>
                <a:lnTo>
                  <a:pt x="2220" y="3556"/>
                </a:lnTo>
                <a:lnTo>
                  <a:pt x="2174" y="3577"/>
                </a:lnTo>
                <a:lnTo>
                  <a:pt x="2125" y="3592"/>
                </a:lnTo>
                <a:lnTo>
                  <a:pt x="2075" y="3602"/>
                </a:lnTo>
                <a:lnTo>
                  <a:pt x="2022" y="3606"/>
                </a:lnTo>
                <a:lnTo>
                  <a:pt x="1969" y="3602"/>
                </a:lnTo>
                <a:lnTo>
                  <a:pt x="1918" y="3592"/>
                </a:lnTo>
                <a:lnTo>
                  <a:pt x="1869" y="3577"/>
                </a:lnTo>
                <a:lnTo>
                  <a:pt x="1824" y="3556"/>
                </a:lnTo>
                <a:lnTo>
                  <a:pt x="1781" y="3530"/>
                </a:lnTo>
                <a:lnTo>
                  <a:pt x="1742" y="3499"/>
                </a:lnTo>
                <a:lnTo>
                  <a:pt x="1707" y="3463"/>
                </a:lnTo>
                <a:lnTo>
                  <a:pt x="1676" y="3425"/>
                </a:lnTo>
                <a:lnTo>
                  <a:pt x="1650" y="3382"/>
                </a:lnTo>
                <a:lnTo>
                  <a:pt x="1629" y="3337"/>
                </a:lnTo>
                <a:lnTo>
                  <a:pt x="1613" y="3288"/>
                </a:lnTo>
                <a:lnTo>
                  <a:pt x="1603" y="3237"/>
                </a:lnTo>
                <a:lnTo>
                  <a:pt x="1600" y="3184"/>
                </a:lnTo>
                <a:lnTo>
                  <a:pt x="1603" y="3140"/>
                </a:lnTo>
                <a:lnTo>
                  <a:pt x="1610" y="3097"/>
                </a:lnTo>
                <a:lnTo>
                  <a:pt x="1620" y="3056"/>
                </a:lnTo>
                <a:lnTo>
                  <a:pt x="1636" y="3016"/>
                </a:lnTo>
                <a:lnTo>
                  <a:pt x="1655" y="2978"/>
                </a:lnTo>
                <a:lnTo>
                  <a:pt x="535" y="353"/>
                </a:lnTo>
                <a:lnTo>
                  <a:pt x="98" y="250"/>
                </a:lnTo>
                <a:lnTo>
                  <a:pt x="74" y="242"/>
                </a:lnTo>
                <a:lnTo>
                  <a:pt x="52" y="230"/>
                </a:lnTo>
                <a:lnTo>
                  <a:pt x="34" y="213"/>
                </a:lnTo>
                <a:lnTo>
                  <a:pt x="19" y="194"/>
                </a:lnTo>
                <a:lnTo>
                  <a:pt x="8" y="172"/>
                </a:lnTo>
                <a:lnTo>
                  <a:pt x="2" y="149"/>
                </a:lnTo>
                <a:lnTo>
                  <a:pt x="0" y="124"/>
                </a:lnTo>
                <a:lnTo>
                  <a:pt x="3" y="98"/>
                </a:lnTo>
                <a:lnTo>
                  <a:pt x="11" y="73"/>
                </a:lnTo>
                <a:lnTo>
                  <a:pt x="25" y="52"/>
                </a:lnTo>
                <a:lnTo>
                  <a:pt x="41" y="34"/>
                </a:lnTo>
                <a:lnTo>
                  <a:pt x="60" y="19"/>
                </a:lnTo>
                <a:lnTo>
                  <a:pt x="83" y="9"/>
                </a:lnTo>
                <a:lnTo>
                  <a:pt x="106" y="2"/>
                </a:lnTo>
                <a:lnTo>
                  <a:pt x="131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8" rIns="45715" bIns="22858" numCol="1" anchor="t" anchorCtr="0" compatLnSpc="1">
            <a:prstTxWarp prst="textNoShape">
              <a:avLst/>
            </a:prstTxWarp>
          </a:bodyPr>
          <a:lstStyle/>
          <a:p>
            <a:pPr defTabSz="1208049"/>
            <a:endParaRPr lang="es-SV" sz="900">
              <a:solidFill>
                <a:srgbClr val="000000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39" name="Group 26"/>
          <p:cNvGrpSpPr>
            <a:grpSpLocks noChangeAspect="1"/>
          </p:cNvGrpSpPr>
          <p:nvPr/>
        </p:nvGrpSpPr>
        <p:grpSpPr bwMode="auto">
          <a:xfrm>
            <a:off x="5561795" y="2647151"/>
            <a:ext cx="356912" cy="257141"/>
            <a:chOff x="7873" y="-822"/>
            <a:chExt cx="347" cy="250"/>
          </a:xfrm>
          <a:solidFill>
            <a:schemeClr val="tx2"/>
          </a:solidFill>
        </p:grpSpPr>
        <p:sp>
          <p:nvSpPr>
            <p:cNvPr id="40" name="Freeform 28"/>
            <p:cNvSpPr>
              <a:spLocks/>
            </p:cNvSpPr>
            <p:nvPr/>
          </p:nvSpPr>
          <p:spPr bwMode="auto">
            <a:xfrm>
              <a:off x="7873" y="-780"/>
              <a:ext cx="347" cy="208"/>
            </a:xfrm>
            <a:custGeom>
              <a:avLst/>
              <a:gdLst>
                <a:gd name="T0" fmla="*/ 64 w 3471"/>
                <a:gd name="T1" fmla="*/ 0 h 2082"/>
                <a:gd name="T2" fmla="*/ 3407 w 3471"/>
                <a:gd name="T3" fmla="*/ 0 h 2082"/>
                <a:gd name="T4" fmla="*/ 3427 w 3471"/>
                <a:gd name="T5" fmla="*/ 3 h 2082"/>
                <a:gd name="T6" fmla="*/ 3445 w 3471"/>
                <a:gd name="T7" fmla="*/ 13 h 2082"/>
                <a:gd name="T8" fmla="*/ 3459 w 3471"/>
                <a:gd name="T9" fmla="*/ 27 h 2082"/>
                <a:gd name="T10" fmla="*/ 3468 w 3471"/>
                <a:gd name="T11" fmla="*/ 44 h 2082"/>
                <a:gd name="T12" fmla="*/ 3471 w 3471"/>
                <a:gd name="T13" fmla="*/ 64 h 2082"/>
                <a:gd name="T14" fmla="*/ 3471 w 3471"/>
                <a:gd name="T15" fmla="*/ 2018 h 2082"/>
                <a:gd name="T16" fmla="*/ 3468 w 3471"/>
                <a:gd name="T17" fmla="*/ 2037 h 2082"/>
                <a:gd name="T18" fmla="*/ 3459 w 3471"/>
                <a:gd name="T19" fmla="*/ 2055 h 2082"/>
                <a:gd name="T20" fmla="*/ 3445 w 3471"/>
                <a:gd name="T21" fmla="*/ 2069 h 2082"/>
                <a:gd name="T22" fmla="*/ 3427 w 3471"/>
                <a:gd name="T23" fmla="*/ 2079 h 2082"/>
                <a:gd name="T24" fmla="*/ 3407 w 3471"/>
                <a:gd name="T25" fmla="*/ 2082 h 2082"/>
                <a:gd name="T26" fmla="*/ 64 w 3471"/>
                <a:gd name="T27" fmla="*/ 2082 h 2082"/>
                <a:gd name="T28" fmla="*/ 44 w 3471"/>
                <a:gd name="T29" fmla="*/ 2079 h 2082"/>
                <a:gd name="T30" fmla="*/ 27 w 3471"/>
                <a:gd name="T31" fmla="*/ 2069 h 2082"/>
                <a:gd name="T32" fmla="*/ 13 w 3471"/>
                <a:gd name="T33" fmla="*/ 2055 h 2082"/>
                <a:gd name="T34" fmla="*/ 3 w 3471"/>
                <a:gd name="T35" fmla="*/ 2037 h 2082"/>
                <a:gd name="T36" fmla="*/ 0 w 3471"/>
                <a:gd name="T37" fmla="*/ 2018 h 2082"/>
                <a:gd name="T38" fmla="*/ 0 w 3471"/>
                <a:gd name="T39" fmla="*/ 1755 h 2082"/>
                <a:gd name="T40" fmla="*/ 2 w 3471"/>
                <a:gd name="T41" fmla="*/ 1737 h 2082"/>
                <a:gd name="T42" fmla="*/ 9 w 3471"/>
                <a:gd name="T43" fmla="*/ 1723 h 2082"/>
                <a:gd name="T44" fmla="*/ 19 w 3471"/>
                <a:gd name="T45" fmla="*/ 1710 h 2082"/>
                <a:gd name="T46" fmla="*/ 32 w 3471"/>
                <a:gd name="T47" fmla="*/ 1699 h 2082"/>
                <a:gd name="T48" fmla="*/ 47 w 3471"/>
                <a:gd name="T49" fmla="*/ 1693 h 2082"/>
                <a:gd name="T50" fmla="*/ 64 w 3471"/>
                <a:gd name="T51" fmla="*/ 1691 h 2082"/>
                <a:gd name="T52" fmla="*/ 81 w 3471"/>
                <a:gd name="T53" fmla="*/ 1693 h 2082"/>
                <a:gd name="T54" fmla="*/ 96 w 3471"/>
                <a:gd name="T55" fmla="*/ 1699 h 2082"/>
                <a:gd name="T56" fmla="*/ 110 w 3471"/>
                <a:gd name="T57" fmla="*/ 1710 h 2082"/>
                <a:gd name="T58" fmla="*/ 119 w 3471"/>
                <a:gd name="T59" fmla="*/ 1723 h 2082"/>
                <a:gd name="T60" fmla="*/ 126 w 3471"/>
                <a:gd name="T61" fmla="*/ 1737 h 2082"/>
                <a:gd name="T62" fmla="*/ 128 w 3471"/>
                <a:gd name="T63" fmla="*/ 1755 h 2082"/>
                <a:gd name="T64" fmla="*/ 128 w 3471"/>
                <a:gd name="T65" fmla="*/ 1953 h 2082"/>
                <a:gd name="T66" fmla="*/ 3343 w 3471"/>
                <a:gd name="T67" fmla="*/ 1953 h 2082"/>
                <a:gd name="T68" fmla="*/ 3343 w 3471"/>
                <a:gd name="T69" fmla="*/ 128 h 2082"/>
                <a:gd name="T70" fmla="*/ 128 w 3471"/>
                <a:gd name="T71" fmla="*/ 128 h 2082"/>
                <a:gd name="T72" fmla="*/ 128 w 3471"/>
                <a:gd name="T73" fmla="*/ 327 h 2082"/>
                <a:gd name="T74" fmla="*/ 126 w 3471"/>
                <a:gd name="T75" fmla="*/ 344 h 2082"/>
                <a:gd name="T76" fmla="*/ 119 w 3471"/>
                <a:gd name="T77" fmla="*/ 359 h 2082"/>
                <a:gd name="T78" fmla="*/ 110 w 3471"/>
                <a:gd name="T79" fmla="*/ 372 h 2082"/>
                <a:gd name="T80" fmla="*/ 96 w 3471"/>
                <a:gd name="T81" fmla="*/ 382 h 2082"/>
                <a:gd name="T82" fmla="*/ 81 w 3471"/>
                <a:gd name="T83" fmla="*/ 388 h 2082"/>
                <a:gd name="T84" fmla="*/ 64 w 3471"/>
                <a:gd name="T85" fmla="*/ 391 h 2082"/>
                <a:gd name="T86" fmla="*/ 47 w 3471"/>
                <a:gd name="T87" fmla="*/ 388 h 2082"/>
                <a:gd name="T88" fmla="*/ 32 w 3471"/>
                <a:gd name="T89" fmla="*/ 382 h 2082"/>
                <a:gd name="T90" fmla="*/ 19 w 3471"/>
                <a:gd name="T91" fmla="*/ 372 h 2082"/>
                <a:gd name="T92" fmla="*/ 9 w 3471"/>
                <a:gd name="T93" fmla="*/ 359 h 2082"/>
                <a:gd name="T94" fmla="*/ 2 w 3471"/>
                <a:gd name="T95" fmla="*/ 344 h 2082"/>
                <a:gd name="T96" fmla="*/ 0 w 3471"/>
                <a:gd name="T97" fmla="*/ 327 h 2082"/>
                <a:gd name="T98" fmla="*/ 0 w 3471"/>
                <a:gd name="T99" fmla="*/ 64 h 2082"/>
                <a:gd name="T100" fmla="*/ 3 w 3471"/>
                <a:gd name="T101" fmla="*/ 44 h 2082"/>
                <a:gd name="T102" fmla="*/ 13 w 3471"/>
                <a:gd name="T103" fmla="*/ 27 h 2082"/>
                <a:gd name="T104" fmla="*/ 27 w 3471"/>
                <a:gd name="T105" fmla="*/ 13 h 2082"/>
                <a:gd name="T106" fmla="*/ 44 w 3471"/>
                <a:gd name="T107" fmla="*/ 3 h 2082"/>
                <a:gd name="T108" fmla="*/ 64 w 3471"/>
                <a:gd name="T109" fmla="*/ 0 h 2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71" h="2082">
                  <a:moveTo>
                    <a:pt x="64" y="0"/>
                  </a:moveTo>
                  <a:lnTo>
                    <a:pt x="3407" y="0"/>
                  </a:lnTo>
                  <a:lnTo>
                    <a:pt x="3427" y="3"/>
                  </a:lnTo>
                  <a:lnTo>
                    <a:pt x="3445" y="13"/>
                  </a:lnTo>
                  <a:lnTo>
                    <a:pt x="3459" y="27"/>
                  </a:lnTo>
                  <a:lnTo>
                    <a:pt x="3468" y="44"/>
                  </a:lnTo>
                  <a:lnTo>
                    <a:pt x="3471" y="64"/>
                  </a:lnTo>
                  <a:lnTo>
                    <a:pt x="3471" y="2018"/>
                  </a:lnTo>
                  <a:lnTo>
                    <a:pt x="3468" y="2037"/>
                  </a:lnTo>
                  <a:lnTo>
                    <a:pt x="3459" y="2055"/>
                  </a:lnTo>
                  <a:lnTo>
                    <a:pt x="3445" y="2069"/>
                  </a:lnTo>
                  <a:lnTo>
                    <a:pt x="3427" y="2079"/>
                  </a:lnTo>
                  <a:lnTo>
                    <a:pt x="3407" y="2082"/>
                  </a:lnTo>
                  <a:lnTo>
                    <a:pt x="64" y="2082"/>
                  </a:lnTo>
                  <a:lnTo>
                    <a:pt x="44" y="2079"/>
                  </a:lnTo>
                  <a:lnTo>
                    <a:pt x="27" y="2069"/>
                  </a:lnTo>
                  <a:lnTo>
                    <a:pt x="13" y="2055"/>
                  </a:lnTo>
                  <a:lnTo>
                    <a:pt x="3" y="2037"/>
                  </a:lnTo>
                  <a:lnTo>
                    <a:pt x="0" y="2018"/>
                  </a:lnTo>
                  <a:lnTo>
                    <a:pt x="0" y="1755"/>
                  </a:lnTo>
                  <a:lnTo>
                    <a:pt x="2" y="1737"/>
                  </a:lnTo>
                  <a:lnTo>
                    <a:pt x="9" y="1723"/>
                  </a:lnTo>
                  <a:lnTo>
                    <a:pt x="19" y="1710"/>
                  </a:lnTo>
                  <a:lnTo>
                    <a:pt x="32" y="1699"/>
                  </a:lnTo>
                  <a:lnTo>
                    <a:pt x="47" y="1693"/>
                  </a:lnTo>
                  <a:lnTo>
                    <a:pt x="64" y="1691"/>
                  </a:lnTo>
                  <a:lnTo>
                    <a:pt x="81" y="1693"/>
                  </a:lnTo>
                  <a:lnTo>
                    <a:pt x="96" y="1699"/>
                  </a:lnTo>
                  <a:lnTo>
                    <a:pt x="110" y="1710"/>
                  </a:lnTo>
                  <a:lnTo>
                    <a:pt x="119" y="1723"/>
                  </a:lnTo>
                  <a:lnTo>
                    <a:pt x="126" y="1737"/>
                  </a:lnTo>
                  <a:lnTo>
                    <a:pt x="128" y="1755"/>
                  </a:lnTo>
                  <a:lnTo>
                    <a:pt x="128" y="1953"/>
                  </a:lnTo>
                  <a:lnTo>
                    <a:pt x="3343" y="1953"/>
                  </a:lnTo>
                  <a:lnTo>
                    <a:pt x="3343" y="128"/>
                  </a:lnTo>
                  <a:lnTo>
                    <a:pt x="128" y="128"/>
                  </a:lnTo>
                  <a:lnTo>
                    <a:pt x="128" y="327"/>
                  </a:lnTo>
                  <a:lnTo>
                    <a:pt x="126" y="344"/>
                  </a:lnTo>
                  <a:lnTo>
                    <a:pt x="119" y="359"/>
                  </a:lnTo>
                  <a:lnTo>
                    <a:pt x="110" y="372"/>
                  </a:lnTo>
                  <a:lnTo>
                    <a:pt x="96" y="382"/>
                  </a:lnTo>
                  <a:lnTo>
                    <a:pt x="81" y="388"/>
                  </a:lnTo>
                  <a:lnTo>
                    <a:pt x="64" y="391"/>
                  </a:lnTo>
                  <a:lnTo>
                    <a:pt x="47" y="388"/>
                  </a:lnTo>
                  <a:lnTo>
                    <a:pt x="32" y="382"/>
                  </a:lnTo>
                  <a:lnTo>
                    <a:pt x="19" y="372"/>
                  </a:lnTo>
                  <a:lnTo>
                    <a:pt x="9" y="359"/>
                  </a:lnTo>
                  <a:lnTo>
                    <a:pt x="2" y="344"/>
                  </a:lnTo>
                  <a:lnTo>
                    <a:pt x="0" y="327"/>
                  </a:lnTo>
                  <a:lnTo>
                    <a:pt x="0" y="64"/>
                  </a:lnTo>
                  <a:lnTo>
                    <a:pt x="3" y="44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4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pPr defTabSz="1208049"/>
              <a:endParaRPr lang="es-SV" sz="900">
                <a:solidFill>
                  <a:srgbClr val="0000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1" name="Freeform 29"/>
            <p:cNvSpPr>
              <a:spLocks noEditPoints="1"/>
            </p:cNvSpPr>
            <p:nvPr/>
          </p:nvSpPr>
          <p:spPr bwMode="auto">
            <a:xfrm>
              <a:off x="8006" y="-746"/>
              <a:ext cx="139" cy="140"/>
            </a:xfrm>
            <a:custGeom>
              <a:avLst/>
              <a:gdLst>
                <a:gd name="T0" fmla="*/ 575 w 1395"/>
                <a:gd name="T1" fmla="*/ 141 h 1396"/>
                <a:gd name="T2" fmla="*/ 411 w 1395"/>
                <a:gd name="T3" fmla="*/ 206 h 1396"/>
                <a:gd name="T4" fmla="*/ 275 w 1395"/>
                <a:gd name="T5" fmla="*/ 316 h 1396"/>
                <a:gd name="T6" fmla="*/ 178 w 1395"/>
                <a:gd name="T7" fmla="*/ 462 h 1396"/>
                <a:gd name="T8" fmla="*/ 131 w 1395"/>
                <a:gd name="T9" fmla="*/ 636 h 1396"/>
                <a:gd name="T10" fmla="*/ 141 w 1395"/>
                <a:gd name="T11" fmla="*/ 820 h 1396"/>
                <a:gd name="T12" fmla="*/ 206 w 1395"/>
                <a:gd name="T13" fmla="*/ 985 h 1396"/>
                <a:gd name="T14" fmla="*/ 316 w 1395"/>
                <a:gd name="T15" fmla="*/ 1120 h 1396"/>
                <a:gd name="T16" fmla="*/ 463 w 1395"/>
                <a:gd name="T17" fmla="*/ 1216 h 1396"/>
                <a:gd name="T18" fmla="*/ 636 w 1395"/>
                <a:gd name="T19" fmla="*/ 1264 h 1396"/>
                <a:gd name="T20" fmla="*/ 819 w 1395"/>
                <a:gd name="T21" fmla="*/ 1255 h 1396"/>
                <a:gd name="T22" fmla="*/ 985 w 1395"/>
                <a:gd name="T23" fmla="*/ 1190 h 1396"/>
                <a:gd name="T24" fmla="*/ 1120 w 1395"/>
                <a:gd name="T25" fmla="*/ 1080 h 1396"/>
                <a:gd name="T26" fmla="*/ 1217 w 1395"/>
                <a:gd name="T27" fmla="*/ 933 h 1396"/>
                <a:gd name="T28" fmla="*/ 1264 w 1395"/>
                <a:gd name="T29" fmla="*/ 760 h 1396"/>
                <a:gd name="T30" fmla="*/ 1254 w 1395"/>
                <a:gd name="T31" fmla="*/ 575 h 1396"/>
                <a:gd name="T32" fmla="*/ 1189 w 1395"/>
                <a:gd name="T33" fmla="*/ 410 h 1396"/>
                <a:gd name="T34" fmla="*/ 1080 w 1395"/>
                <a:gd name="T35" fmla="*/ 274 h 1396"/>
                <a:gd name="T36" fmla="*/ 932 w 1395"/>
                <a:gd name="T37" fmla="*/ 178 h 1396"/>
                <a:gd name="T38" fmla="*/ 760 w 1395"/>
                <a:gd name="T39" fmla="*/ 132 h 1396"/>
                <a:gd name="T40" fmla="*/ 765 w 1395"/>
                <a:gd name="T41" fmla="*/ 4 h 1396"/>
                <a:gd name="T42" fmla="*/ 955 w 1395"/>
                <a:gd name="T43" fmla="*/ 49 h 1396"/>
                <a:gd name="T44" fmla="*/ 1120 w 1395"/>
                <a:gd name="T45" fmla="*/ 142 h 1396"/>
                <a:gd name="T46" fmla="*/ 1253 w 1395"/>
                <a:gd name="T47" fmla="*/ 276 h 1396"/>
                <a:gd name="T48" fmla="*/ 1347 w 1395"/>
                <a:gd name="T49" fmla="*/ 441 h 1396"/>
                <a:gd name="T50" fmla="*/ 1392 w 1395"/>
                <a:gd name="T51" fmla="*/ 631 h 1396"/>
                <a:gd name="T52" fmla="*/ 1384 w 1395"/>
                <a:gd name="T53" fmla="*/ 830 h 1396"/>
                <a:gd name="T54" fmla="*/ 1321 w 1395"/>
                <a:gd name="T55" fmla="*/ 1013 h 1396"/>
                <a:gd name="T56" fmla="*/ 1213 w 1395"/>
                <a:gd name="T57" fmla="*/ 1168 h 1396"/>
                <a:gd name="T58" fmla="*/ 1068 w 1395"/>
                <a:gd name="T59" fmla="*/ 1289 h 1396"/>
                <a:gd name="T60" fmla="*/ 894 w 1395"/>
                <a:gd name="T61" fmla="*/ 1368 h 1396"/>
                <a:gd name="T62" fmla="*/ 698 w 1395"/>
                <a:gd name="T63" fmla="*/ 1396 h 1396"/>
                <a:gd name="T64" fmla="*/ 502 w 1395"/>
                <a:gd name="T65" fmla="*/ 1368 h 1396"/>
                <a:gd name="T66" fmla="*/ 328 w 1395"/>
                <a:gd name="T67" fmla="*/ 1289 h 1396"/>
                <a:gd name="T68" fmla="*/ 182 w 1395"/>
                <a:gd name="T69" fmla="*/ 1168 h 1396"/>
                <a:gd name="T70" fmla="*/ 75 w 1395"/>
                <a:gd name="T71" fmla="*/ 1013 h 1396"/>
                <a:gd name="T72" fmla="*/ 13 w 1395"/>
                <a:gd name="T73" fmla="*/ 830 h 1396"/>
                <a:gd name="T74" fmla="*/ 3 w 1395"/>
                <a:gd name="T75" fmla="*/ 631 h 1396"/>
                <a:gd name="T76" fmla="*/ 49 w 1395"/>
                <a:gd name="T77" fmla="*/ 441 h 1396"/>
                <a:gd name="T78" fmla="*/ 142 w 1395"/>
                <a:gd name="T79" fmla="*/ 276 h 1396"/>
                <a:gd name="T80" fmla="*/ 275 w 1395"/>
                <a:gd name="T81" fmla="*/ 142 h 1396"/>
                <a:gd name="T82" fmla="*/ 442 w 1395"/>
                <a:gd name="T83" fmla="*/ 49 h 1396"/>
                <a:gd name="T84" fmla="*/ 630 w 1395"/>
                <a:gd name="T85" fmla="*/ 4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95" h="1396">
                  <a:moveTo>
                    <a:pt x="698" y="128"/>
                  </a:moveTo>
                  <a:lnTo>
                    <a:pt x="636" y="132"/>
                  </a:lnTo>
                  <a:lnTo>
                    <a:pt x="575" y="141"/>
                  </a:lnTo>
                  <a:lnTo>
                    <a:pt x="517" y="157"/>
                  </a:lnTo>
                  <a:lnTo>
                    <a:pt x="463" y="178"/>
                  </a:lnTo>
                  <a:lnTo>
                    <a:pt x="411" y="206"/>
                  </a:lnTo>
                  <a:lnTo>
                    <a:pt x="362" y="238"/>
                  </a:lnTo>
                  <a:lnTo>
                    <a:pt x="316" y="274"/>
                  </a:lnTo>
                  <a:lnTo>
                    <a:pt x="275" y="316"/>
                  </a:lnTo>
                  <a:lnTo>
                    <a:pt x="238" y="362"/>
                  </a:lnTo>
                  <a:lnTo>
                    <a:pt x="206" y="410"/>
                  </a:lnTo>
                  <a:lnTo>
                    <a:pt x="178" y="462"/>
                  </a:lnTo>
                  <a:lnTo>
                    <a:pt x="157" y="518"/>
                  </a:lnTo>
                  <a:lnTo>
                    <a:pt x="141" y="575"/>
                  </a:lnTo>
                  <a:lnTo>
                    <a:pt x="131" y="636"/>
                  </a:lnTo>
                  <a:lnTo>
                    <a:pt x="128" y="698"/>
                  </a:lnTo>
                  <a:lnTo>
                    <a:pt x="131" y="760"/>
                  </a:lnTo>
                  <a:lnTo>
                    <a:pt x="141" y="820"/>
                  </a:lnTo>
                  <a:lnTo>
                    <a:pt x="157" y="878"/>
                  </a:lnTo>
                  <a:lnTo>
                    <a:pt x="178" y="933"/>
                  </a:lnTo>
                  <a:lnTo>
                    <a:pt x="206" y="985"/>
                  </a:lnTo>
                  <a:lnTo>
                    <a:pt x="238" y="1034"/>
                  </a:lnTo>
                  <a:lnTo>
                    <a:pt x="275" y="1080"/>
                  </a:lnTo>
                  <a:lnTo>
                    <a:pt x="316" y="1120"/>
                  </a:lnTo>
                  <a:lnTo>
                    <a:pt x="362" y="1158"/>
                  </a:lnTo>
                  <a:lnTo>
                    <a:pt x="411" y="1190"/>
                  </a:lnTo>
                  <a:lnTo>
                    <a:pt x="463" y="1216"/>
                  </a:lnTo>
                  <a:lnTo>
                    <a:pt x="517" y="1239"/>
                  </a:lnTo>
                  <a:lnTo>
                    <a:pt x="575" y="1255"/>
                  </a:lnTo>
                  <a:lnTo>
                    <a:pt x="636" y="1264"/>
                  </a:lnTo>
                  <a:lnTo>
                    <a:pt x="698" y="1268"/>
                  </a:lnTo>
                  <a:lnTo>
                    <a:pt x="760" y="1264"/>
                  </a:lnTo>
                  <a:lnTo>
                    <a:pt x="819" y="1255"/>
                  </a:lnTo>
                  <a:lnTo>
                    <a:pt x="878" y="1239"/>
                  </a:lnTo>
                  <a:lnTo>
                    <a:pt x="932" y="1216"/>
                  </a:lnTo>
                  <a:lnTo>
                    <a:pt x="985" y="1190"/>
                  </a:lnTo>
                  <a:lnTo>
                    <a:pt x="1034" y="1158"/>
                  </a:lnTo>
                  <a:lnTo>
                    <a:pt x="1080" y="1120"/>
                  </a:lnTo>
                  <a:lnTo>
                    <a:pt x="1120" y="1080"/>
                  </a:lnTo>
                  <a:lnTo>
                    <a:pt x="1157" y="1034"/>
                  </a:lnTo>
                  <a:lnTo>
                    <a:pt x="1189" y="985"/>
                  </a:lnTo>
                  <a:lnTo>
                    <a:pt x="1217" y="933"/>
                  </a:lnTo>
                  <a:lnTo>
                    <a:pt x="1238" y="878"/>
                  </a:lnTo>
                  <a:lnTo>
                    <a:pt x="1254" y="820"/>
                  </a:lnTo>
                  <a:lnTo>
                    <a:pt x="1264" y="760"/>
                  </a:lnTo>
                  <a:lnTo>
                    <a:pt x="1267" y="698"/>
                  </a:lnTo>
                  <a:lnTo>
                    <a:pt x="1264" y="636"/>
                  </a:lnTo>
                  <a:lnTo>
                    <a:pt x="1254" y="575"/>
                  </a:lnTo>
                  <a:lnTo>
                    <a:pt x="1238" y="518"/>
                  </a:lnTo>
                  <a:lnTo>
                    <a:pt x="1217" y="462"/>
                  </a:lnTo>
                  <a:lnTo>
                    <a:pt x="1189" y="410"/>
                  </a:lnTo>
                  <a:lnTo>
                    <a:pt x="1157" y="362"/>
                  </a:lnTo>
                  <a:lnTo>
                    <a:pt x="1120" y="316"/>
                  </a:lnTo>
                  <a:lnTo>
                    <a:pt x="1080" y="274"/>
                  </a:lnTo>
                  <a:lnTo>
                    <a:pt x="1034" y="238"/>
                  </a:lnTo>
                  <a:lnTo>
                    <a:pt x="985" y="206"/>
                  </a:lnTo>
                  <a:lnTo>
                    <a:pt x="932" y="178"/>
                  </a:lnTo>
                  <a:lnTo>
                    <a:pt x="878" y="157"/>
                  </a:lnTo>
                  <a:lnTo>
                    <a:pt x="819" y="141"/>
                  </a:lnTo>
                  <a:lnTo>
                    <a:pt x="760" y="132"/>
                  </a:lnTo>
                  <a:lnTo>
                    <a:pt x="698" y="128"/>
                  </a:lnTo>
                  <a:close/>
                  <a:moveTo>
                    <a:pt x="698" y="0"/>
                  </a:moveTo>
                  <a:lnTo>
                    <a:pt x="765" y="4"/>
                  </a:lnTo>
                  <a:lnTo>
                    <a:pt x="830" y="13"/>
                  </a:lnTo>
                  <a:lnTo>
                    <a:pt x="894" y="28"/>
                  </a:lnTo>
                  <a:lnTo>
                    <a:pt x="955" y="49"/>
                  </a:lnTo>
                  <a:lnTo>
                    <a:pt x="1012" y="75"/>
                  </a:lnTo>
                  <a:lnTo>
                    <a:pt x="1068" y="106"/>
                  </a:lnTo>
                  <a:lnTo>
                    <a:pt x="1120" y="142"/>
                  </a:lnTo>
                  <a:lnTo>
                    <a:pt x="1168" y="183"/>
                  </a:lnTo>
                  <a:lnTo>
                    <a:pt x="1213" y="228"/>
                  </a:lnTo>
                  <a:lnTo>
                    <a:pt x="1253" y="276"/>
                  </a:lnTo>
                  <a:lnTo>
                    <a:pt x="1290" y="328"/>
                  </a:lnTo>
                  <a:lnTo>
                    <a:pt x="1321" y="383"/>
                  </a:lnTo>
                  <a:lnTo>
                    <a:pt x="1347" y="441"/>
                  </a:lnTo>
                  <a:lnTo>
                    <a:pt x="1368" y="502"/>
                  </a:lnTo>
                  <a:lnTo>
                    <a:pt x="1384" y="566"/>
                  </a:lnTo>
                  <a:lnTo>
                    <a:pt x="1392" y="631"/>
                  </a:lnTo>
                  <a:lnTo>
                    <a:pt x="1395" y="698"/>
                  </a:lnTo>
                  <a:lnTo>
                    <a:pt x="1392" y="765"/>
                  </a:lnTo>
                  <a:lnTo>
                    <a:pt x="1384" y="830"/>
                  </a:lnTo>
                  <a:lnTo>
                    <a:pt x="1368" y="893"/>
                  </a:lnTo>
                  <a:lnTo>
                    <a:pt x="1347" y="954"/>
                  </a:lnTo>
                  <a:lnTo>
                    <a:pt x="1321" y="1013"/>
                  </a:lnTo>
                  <a:lnTo>
                    <a:pt x="1290" y="1068"/>
                  </a:lnTo>
                  <a:lnTo>
                    <a:pt x="1253" y="1119"/>
                  </a:lnTo>
                  <a:lnTo>
                    <a:pt x="1213" y="1168"/>
                  </a:lnTo>
                  <a:lnTo>
                    <a:pt x="1168" y="1213"/>
                  </a:lnTo>
                  <a:lnTo>
                    <a:pt x="1120" y="1254"/>
                  </a:lnTo>
                  <a:lnTo>
                    <a:pt x="1068" y="1289"/>
                  </a:lnTo>
                  <a:lnTo>
                    <a:pt x="1012" y="1321"/>
                  </a:lnTo>
                  <a:lnTo>
                    <a:pt x="955" y="1346"/>
                  </a:lnTo>
                  <a:lnTo>
                    <a:pt x="894" y="1368"/>
                  </a:lnTo>
                  <a:lnTo>
                    <a:pt x="830" y="1383"/>
                  </a:lnTo>
                  <a:lnTo>
                    <a:pt x="765" y="1392"/>
                  </a:lnTo>
                  <a:lnTo>
                    <a:pt x="698" y="1396"/>
                  </a:lnTo>
                  <a:lnTo>
                    <a:pt x="630" y="1392"/>
                  </a:lnTo>
                  <a:lnTo>
                    <a:pt x="565" y="1383"/>
                  </a:lnTo>
                  <a:lnTo>
                    <a:pt x="502" y="1368"/>
                  </a:lnTo>
                  <a:lnTo>
                    <a:pt x="442" y="1346"/>
                  </a:lnTo>
                  <a:lnTo>
                    <a:pt x="383" y="1321"/>
                  </a:lnTo>
                  <a:lnTo>
                    <a:pt x="328" y="1289"/>
                  </a:lnTo>
                  <a:lnTo>
                    <a:pt x="275" y="1254"/>
                  </a:lnTo>
                  <a:lnTo>
                    <a:pt x="227" y="1213"/>
                  </a:lnTo>
                  <a:lnTo>
                    <a:pt x="182" y="1168"/>
                  </a:lnTo>
                  <a:lnTo>
                    <a:pt x="142" y="1119"/>
                  </a:lnTo>
                  <a:lnTo>
                    <a:pt x="107" y="1068"/>
                  </a:lnTo>
                  <a:lnTo>
                    <a:pt x="75" y="1013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30"/>
                  </a:lnTo>
                  <a:lnTo>
                    <a:pt x="3" y="765"/>
                  </a:lnTo>
                  <a:lnTo>
                    <a:pt x="0" y="698"/>
                  </a:lnTo>
                  <a:lnTo>
                    <a:pt x="3" y="631"/>
                  </a:lnTo>
                  <a:lnTo>
                    <a:pt x="13" y="566"/>
                  </a:lnTo>
                  <a:lnTo>
                    <a:pt x="28" y="502"/>
                  </a:lnTo>
                  <a:lnTo>
                    <a:pt x="49" y="441"/>
                  </a:lnTo>
                  <a:lnTo>
                    <a:pt x="75" y="383"/>
                  </a:lnTo>
                  <a:lnTo>
                    <a:pt x="107" y="328"/>
                  </a:lnTo>
                  <a:lnTo>
                    <a:pt x="142" y="276"/>
                  </a:lnTo>
                  <a:lnTo>
                    <a:pt x="182" y="228"/>
                  </a:lnTo>
                  <a:lnTo>
                    <a:pt x="227" y="183"/>
                  </a:lnTo>
                  <a:lnTo>
                    <a:pt x="275" y="142"/>
                  </a:lnTo>
                  <a:lnTo>
                    <a:pt x="328" y="106"/>
                  </a:lnTo>
                  <a:lnTo>
                    <a:pt x="383" y="75"/>
                  </a:lnTo>
                  <a:lnTo>
                    <a:pt x="442" y="49"/>
                  </a:lnTo>
                  <a:lnTo>
                    <a:pt x="502" y="28"/>
                  </a:lnTo>
                  <a:lnTo>
                    <a:pt x="565" y="13"/>
                  </a:lnTo>
                  <a:lnTo>
                    <a:pt x="630" y="4"/>
                  </a:lnTo>
                  <a:lnTo>
                    <a:pt x="6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pPr defTabSz="1208049"/>
              <a:endParaRPr lang="es-SV" sz="900">
                <a:solidFill>
                  <a:srgbClr val="0000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2" name="Freeform 30"/>
            <p:cNvSpPr>
              <a:spLocks/>
            </p:cNvSpPr>
            <p:nvPr/>
          </p:nvSpPr>
          <p:spPr bwMode="auto">
            <a:xfrm>
              <a:off x="8035" y="-717"/>
              <a:ext cx="47" cy="47"/>
            </a:xfrm>
            <a:custGeom>
              <a:avLst/>
              <a:gdLst>
                <a:gd name="T0" fmla="*/ 405 w 469"/>
                <a:gd name="T1" fmla="*/ 0 h 468"/>
                <a:gd name="T2" fmla="*/ 425 w 469"/>
                <a:gd name="T3" fmla="*/ 3 h 468"/>
                <a:gd name="T4" fmla="*/ 443 w 469"/>
                <a:gd name="T5" fmla="*/ 11 h 468"/>
                <a:gd name="T6" fmla="*/ 456 w 469"/>
                <a:gd name="T7" fmla="*/ 25 h 468"/>
                <a:gd name="T8" fmla="*/ 465 w 469"/>
                <a:gd name="T9" fmla="*/ 42 h 468"/>
                <a:gd name="T10" fmla="*/ 469 w 469"/>
                <a:gd name="T11" fmla="*/ 63 h 468"/>
                <a:gd name="T12" fmla="*/ 467 w 469"/>
                <a:gd name="T13" fmla="*/ 80 h 468"/>
                <a:gd name="T14" fmla="*/ 460 w 469"/>
                <a:gd name="T15" fmla="*/ 96 h 468"/>
                <a:gd name="T16" fmla="*/ 449 w 469"/>
                <a:gd name="T17" fmla="*/ 108 h 468"/>
                <a:gd name="T18" fmla="*/ 437 w 469"/>
                <a:gd name="T19" fmla="*/ 118 h 468"/>
                <a:gd name="T20" fmla="*/ 422 w 469"/>
                <a:gd name="T21" fmla="*/ 124 h 468"/>
                <a:gd name="T22" fmla="*/ 405 w 469"/>
                <a:gd name="T23" fmla="*/ 127 h 468"/>
                <a:gd name="T24" fmla="*/ 364 w 469"/>
                <a:gd name="T25" fmla="*/ 130 h 468"/>
                <a:gd name="T26" fmla="*/ 325 w 469"/>
                <a:gd name="T27" fmla="*/ 138 h 468"/>
                <a:gd name="T28" fmla="*/ 288 w 469"/>
                <a:gd name="T29" fmla="*/ 153 h 468"/>
                <a:gd name="T30" fmla="*/ 254 w 469"/>
                <a:gd name="T31" fmla="*/ 171 h 468"/>
                <a:gd name="T32" fmla="*/ 223 w 469"/>
                <a:gd name="T33" fmla="*/ 195 h 468"/>
                <a:gd name="T34" fmla="*/ 196 w 469"/>
                <a:gd name="T35" fmla="*/ 223 h 468"/>
                <a:gd name="T36" fmla="*/ 172 w 469"/>
                <a:gd name="T37" fmla="*/ 254 h 468"/>
                <a:gd name="T38" fmla="*/ 154 w 469"/>
                <a:gd name="T39" fmla="*/ 288 h 468"/>
                <a:gd name="T40" fmla="*/ 140 w 469"/>
                <a:gd name="T41" fmla="*/ 324 h 468"/>
                <a:gd name="T42" fmla="*/ 131 w 469"/>
                <a:gd name="T43" fmla="*/ 363 h 468"/>
                <a:gd name="T44" fmla="*/ 128 w 469"/>
                <a:gd name="T45" fmla="*/ 404 h 468"/>
                <a:gd name="T46" fmla="*/ 125 w 469"/>
                <a:gd name="T47" fmla="*/ 421 h 468"/>
                <a:gd name="T48" fmla="*/ 119 w 469"/>
                <a:gd name="T49" fmla="*/ 436 h 468"/>
                <a:gd name="T50" fmla="*/ 109 w 469"/>
                <a:gd name="T51" fmla="*/ 449 h 468"/>
                <a:gd name="T52" fmla="*/ 96 w 469"/>
                <a:gd name="T53" fmla="*/ 459 h 468"/>
                <a:gd name="T54" fmla="*/ 81 w 469"/>
                <a:gd name="T55" fmla="*/ 466 h 468"/>
                <a:gd name="T56" fmla="*/ 64 w 469"/>
                <a:gd name="T57" fmla="*/ 468 h 468"/>
                <a:gd name="T58" fmla="*/ 44 w 469"/>
                <a:gd name="T59" fmla="*/ 465 h 468"/>
                <a:gd name="T60" fmla="*/ 26 w 469"/>
                <a:gd name="T61" fmla="*/ 455 h 468"/>
                <a:gd name="T62" fmla="*/ 12 w 469"/>
                <a:gd name="T63" fmla="*/ 441 h 468"/>
                <a:gd name="T64" fmla="*/ 4 w 469"/>
                <a:gd name="T65" fmla="*/ 424 h 468"/>
                <a:gd name="T66" fmla="*/ 0 w 469"/>
                <a:gd name="T67" fmla="*/ 404 h 468"/>
                <a:gd name="T68" fmla="*/ 4 w 469"/>
                <a:gd name="T69" fmla="*/ 353 h 468"/>
                <a:gd name="T70" fmla="*/ 12 w 469"/>
                <a:gd name="T71" fmla="*/ 305 h 468"/>
                <a:gd name="T72" fmla="*/ 27 w 469"/>
                <a:gd name="T73" fmla="*/ 258 h 468"/>
                <a:gd name="T74" fmla="*/ 47 w 469"/>
                <a:gd name="T75" fmla="*/ 214 h 468"/>
                <a:gd name="T76" fmla="*/ 73 w 469"/>
                <a:gd name="T77" fmla="*/ 172 h 468"/>
                <a:gd name="T78" fmla="*/ 103 w 469"/>
                <a:gd name="T79" fmla="*/ 135 h 468"/>
                <a:gd name="T80" fmla="*/ 136 w 469"/>
                <a:gd name="T81" fmla="*/ 101 h 468"/>
                <a:gd name="T82" fmla="*/ 173 w 469"/>
                <a:gd name="T83" fmla="*/ 72 h 468"/>
                <a:gd name="T84" fmla="*/ 215 w 469"/>
                <a:gd name="T85" fmla="*/ 47 h 468"/>
                <a:gd name="T86" fmla="*/ 259 w 469"/>
                <a:gd name="T87" fmla="*/ 26 h 468"/>
                <a:gd name="T88" fmla="*/ 305 w 469"/>
                <a:gd name="T89" fmla="*/ 11 h 468"/>
                <a:gd name="T90" fmla="*/ 355 w 469"/>
                <a:gd name="T91" fmla="*/ 3 h 468"/>
                <a:gd name="T92" fmla="*/ 405 w 469"/>
                <a:gd name="T9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9" h="468">
                  <a:moveTo>
                    <a:pt x="405" y="0"/>
                  </a:moveTo>
                  <a:lnTo>
                    <a:pt x="425" y="3"/>
                  </a:lnTo>
                  <a:lnTo>
                    <a:pt x="443" y="11"/>
                  </a:lnTo>
                  <a:lnTo>
                    <a:pt x="456" y="25"/>
                  </a:lnTo>
                  <a:lnTo>
                    <a:pt x="465" y="42"/>
                  </a:lnTo>
                  <a:lnTo>
                    <a:pt x="469" y="63"/>
                  </a:lnTo>
                  <a:lnTo>
                    <a:pt x="467" y="80"/>
                  </a:lnTo>
                  <a:lnTo>
                    <a:pt x="460" y="96"/>
                  </a:lnTo>
                  <a:lnTo>
                    <a:pt x="449" y="108"/>
                  </a:lnTo>
                  <a:lnTo>
                    <a:pt x="437" y="118"/>
                  </a:lnTo>
                  <a:lnTo>
                    <a:pt x="422" y="124"/>
                  </a:lnTo>
                  <a:lnTo>
                    <a:pt x="405" y="127"/>
                  </a:lnTo>
                  <a:lnTo>
                    <a:pt x="364" y="130"/>
                  </a:lnTo>
                  <a:lnTo>
                    <a:pt x="325" y="138"/>
                  </a:lnTo>
                  <a:lnTo>
                    <a:pt x="288" y="153"/>
                  </a:lnTo>
                  <a:lnTo>
                    <a:pt x="254" y="171"/>
                  </a:lnTo>
                  <a:lnTo>
                    <a:pt x="223" y="195"/>
                  </a:lnTo>
                  <a:lnTo>
                    <a:pt x="196" y="223"/>
                  </a:lnTo>
                  <a:lnTo>
                    <a:pt x="172" y="254"/>
                  </a:lnTo>
                  <a:lnTo>
                    <a:pt x="154" y="288"/>
                  </a:lnTo>
                  <a:lnTo>
                    <a:pt x="140" y="324"/>
                  </a:lnTo>
                  <a:lnTo>
                    <a:pt x="131" y="363"/>
                  </a:lnTo>
                  <a:lnTo>
                    <a:pt x="128" y="404"/>
                  </a:lnTo>
                  <a:lnTo>
                    <a:pt x="125" y="421"/>
                  </a:lnTo>
                  <a:lnTo>
                    <a:pt x="119" y="436"/>
                  </a:lnTo>
                  <a:lnTo>
                    <a:pt x="109" y="449"/>
                  </a:lnTo>
                  <a:lnTo>
                    <a:pt x="96" y="459"/>
                  </a:lnTo>
                  <a:lnTo>
                    <a:pt x="81" y="466"/>
                  </a:lnTo>
                  <a:lnTo>
                    <a:pt x="64" y="468"/>
                  </a:lnTo>
                  <a:lnTo>
                    <a:pt x="44" y="465"/>
                  </a:lnTo>
                  <a:lnTo>
                    <a:pt x="26" y="455"/>
                  </a:lnTo>
                  <a:lnTo>
                    <a:pt x="12" y="441"/>
                  </a:lnTo>
                  <a:lnTo>
                    <a:pt x="4" y="424"/>
                  </a:lnTo>
                  <a:lnTo>
                    <a:pt x="0" y="404"/>
                  </a:lnTo>
                  <a:lnTo>
                    <a:pt x="4" y="353"/>
                  </a:lnTo>
                  <a:lnTo>
                    <a:pt x="12" y="305"/>
                  </a:lnTo>
                  <a:lnTo>
                    <a:pt x="27" y="258"/>
                  </a:lnTo>
                  <a:lnTo>
                    <a:pt x="47" y="214"/>
                  </a:lnTo>
                  <a:lnTo>
                    <a:pt x="73" y="172"/>
                  </a:lnTo>
                  <a:lnTo>
                    <a:pt x="103" y="135"/>
                  </a:lnTo>
                  <a:lnTo>
                    <a:pt x="136" y="101"/>
                  </a:lnTo>
                  <a:lnTo>
                    <a:pt x="173" y="72"/>
                  </a:lnTo>
                  <a:lnTo>
                    <a:pt x="215" y="47"/>
                  </a:lnTo>
                  <a:lnTo>
                    <a:pt x="259" y="26"/>
                  </a:lnTo>
                  <a:lnTo>
                    <a:pt x="305" y="11"/>
                  </a:lnTo>
                  <a:lnTo>
                    <a:pt x="355" y="3"/>
                  </a:lnTo>
                  <a:lnTo>
                    <a:pt x="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pPr defTabSz="1208049"/>
              <a:endParaRPr lang="es-SV" sz="900">
                <a:solidFill>
                  <a:srgbClr val="0000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>
              <a:off x="8151" y="-756"/>
              <a:ext cx="39" cy="18"/>
            </a:xfrm>
            <a:custGeom>
              <a:avLst/>
              <a:gdLst>
                <a:gd name="T0" fmla="*/ 63 w 393"/>
                <a:gd name="T1" fmla="*/ 0 h 179"/>
                <a:gd name="T2" fmla="*/ 329 w 393"/>
                <a:gd name="T3" fmla="*/ 0 h 179"/>
                <a:gd name="T4" fmla="*/ 350 w 393"/>
                <a:gd name="T5" fmla="*/ 4 h 179"/>
                <a:gd name="T6" fmla="*/ 368 w 393"/>
                <a:gd name="T7" fmla="*/ 13 h 179"/>
                <a:gd name="T8" fmla="*/ 382 w 393"/>
                <a:gd name="T9" fmla="*/ 27 h 179"/>
                <a:gd name="T10" fmla="*/ 390 w 393"/>
                <a:gd name="T11" fmla="*/ 45 h 179"/>
                <a:gd name="T12" fmla="*/ 393 w 393"/>
                <a:gd name="T13" fmla="*/ 64 h 179"/>
                <a:gd name="T14" fmla="*/ 393 w 393"/>
                <a:gd name="T15" fmla="*/ 115 h 179"/>
                <a:gd name="T16" fmla="*/ 391 w 393"/>
                <a:gd name="T17" fmla="*/ 132 h 179"/>
                <a:gd name="T18" fmla="*/ 385 w 393"/>
                <a:gd name="T19" fmla="*/ 147 h 179"/>
                <a:gd name="T20" fmla="*/ 375 w 393"/>
                <a:gd name="T21" fmla="*/ 160 h 179"/>
                <a:gd name="T22" fmla="*/ 361 w 393"/>
                <a:gd name="T23" fmla="*/ 171 h 179"/>
                <a:gd name="T24" fmla="*/ 346 w 393"/>
                <a:gd name="T25" fmla="*/ 177 h 179"/>
                <a:gd name="T26" fmla="*/ 329 w 393"/>
                <a:gd name="T27" fmla="*/ 179 h 179"/>
                <a:gd name="T28" fmla="*/ 63 w 393"/>
                <a:gd name="T29" fmla="*/ 179 h 179"/>
                <a:gd name="T30" fmla="*/ 46 w 393"/>
                <a:gd name="T31" fmla="*/ 177 h 179"/>
                <a:gd name="T32" fmla="*/ 31 w 393"/>
                <a:gd name="T33" fmla="*/ 171 h 179"/>
                <a:gd name="T34" fmla="*/ 18 w 393"/>
                <a:gd name="T35" fmla="*/ 160 h 179"/>
                <a:gd name="T36" fmla="*/ 8 w 393"/>
                <a:gd name="T37" fmla="*/ 147 h 179"/>
                <a:gd name="T38" fmla="*/ 2 w 393"/>
                <a:gd name="T39" fmla="*/ 132 h 179"/>
                <a:gd name="T40" fmla="*/ 0 w 393"/>
                <a:gd name="T41" fmla="*/ 115 h 179"/>
                <a:gd name="T42" fmla="*/ 0 w 393"/>
                <a:gd name="T43" fmla="*/ 64 h 179"/>
                <a:gd name="T44" fmla="*/ 2 w 393"/>
                <a:gd name="T45" fmla="*/ 48 h 179"/>
                <a:gd name="T46" fmla="*/ 8 w 393"/>
                <a:gd name="T47" fmla="*/ 32 h 179"/>
                <a:gd name="T48" fmla="*/ 18 w 393"/>
                <a:gd name="T49" fmla="*/ 19 h 179"/>
                <a:gd name="T50" fmla="*/ 31 w 393"/>
                <a:gd name="T51" fmla="*/ 10 h 179"/>
                <a:gd name="T52" fmla="*/ 46 w 393"/>
                <a:gd name="T53" fmla="*/ 3 h 179"/>
                <a:gd name="T54" fmla="*/ 63 w 393"/>
                <a:gd name="T5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3" h="179">
                  <a:moveTo>
                    <a:pt x="63" y="0"/>
                  </a:moveTo>
                  <a:lnTo>
                    <a:pt x="329" y="0"/>
                  </a:lnTo>
                  <a:lnTo>
                    <a:pt x="350" y="4"/>
                  </a:lnTo>
                  <a:lnTo>
                    <a:pt x="368" y="13"/>
                  </a:lnTo>
                  <a:lnTo>
                    <a:pt x="382" y="27"/>
                  </a:lnTo>
                  <a:lnTo>
                    <a:pt x="390" y="45"/>
                  </a:lnTo>
                  <a:lnTo>
                    <a:pt x="393" y="64"/>
                  </a:lnTo>
                  <a:lnTo>
                    <a:pt x="393" y="115"/>
                  </a:lnTo>
                  <a:lnTo>
                    <a:pt x="391" y="132"/>
                  </a:lnTo>
                  <a:lnTo>
                    <a:pt x="385" y="147"/>
                  </a:lnTo>
                  <a:lnTo>
                    <a:pt x="375" y="160"/>
                  </a:lnTo>
                  <a:lnTo>
                    <a:pt x="361" y="171"/>
                  </a:lnTo>
                  <a:lnTo>
                    <a:pt x="346" y="177"/>
                  </a:lnTo>
                  <a:lnTo>
                    <a:pt x="329" y="179"/>
                  </a:lnTo>
                  <a:lnTo>
                    <a:pt x="63" y="179"/>
                  </a:lnTo>
                  <a:lnTo>
                    <a:pt x="46" y="177"/>
                  </a:lnTo>
                  <a:lnTo>
                    <a:pt x="31" y="171"/>
                  </a:lnTo>
                  <a:lnTo>
                    <a:pt x="18" y="160"/>
                  </a:lnTo>
                  <a:lnTo>
                    <a:pt x="8" y="147"/>
                  </a:lnTo>
                  <a:lnTo>
                    <a:pt x="2" y="132"/>
                  </a:lnTo>
                  <a:lnTo>
                    <a:pt x="0" y="115"/>
                  </a:lnTo>
                  <a:lnTo>
                    <a:pt x="0" y="64"/>
                  </a:lnTo>
                  <a:lnTo>
                    <a:pt x="2" y="48"/>
                  </a:lnTo>
                  <a:lnTo>
                    <a:pt x="8" y="32"/>
                  </a:lnTo>
                  <a:lnTo>
                    <a:pt x="18" y="19"/>
                  </a:lnTo>
                  <a:lnTo>
                    <a:pt x="31" y="10"/>
                  </a:lnTo>
                  <a:lnTo>
                    <a:pt x="46" y="3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pPr defTabSz="1208049"/>
              <a:endParaRPr lang="es-SV" sz="900">
                <a:solidFill>
                  <a:srgbClr val="0000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4" name="Freeform 32"/>
            <p:cNvSpPr>
              <a:spLocks/>
            </p:cNvSpPr>
            <p:nvPr/>
          </p:nvSpPr>
          <p:spPr bwMode="auto">
            <a:xfrm>
              <a:off x="7896" y="-753"/>
              <a:ext cx="41" cy="154"/>
            </a:xfrm>
            <a:custGeom>
              <a:avLst/>
              <a:gdLst>
                <a:gd name="T0" fmla="*/ 64 w 409"/>
                <a:gd name="T1" fmla="*/ 0 h 1541"/>
                <a:gd name="T2" fmla="*/ 345 w 409"/>
                <a:gd name="T3" fmla="*/ 0 h 1541"/>
                <a:gd name="T4" fmla="*/ 362 w 409"/>
                <a:gd name="T5" fmla="*/ 2 h 1541"/>
                <a:gd name="T6" fmla="*/ 378 w 409"/>
                <a:gd name="T7" fmla="*/ 8 h 1541"/>
                <a:gd name="T8" fmla="*/ 391 w 409"/>
                <a:gd name="T9" fmla="*/ 19 h 1541"/>
                <a:gd name="T10" fmla="*/ 401 w 409"/>
                <a:gd name="T11" fmla="*/ 32 h 1541"/>
                <a:gd name="T12" fmla="*/ 407 w 409"/>
                <a:gd name="T13" fmla="*/ 47 h 1541"/>
                <a:gd name="T14" fmla="*/ 409 w 409"/>
                <a:gd name="T15" fmla="*/ 64 h 1541"/>
                <a:gd name="T16" fmla="*/ 409 w 409"/>
                <a:gd name="T17" fmla="*/ 1477 h 1541"/>
                <a:gd name="T18" fmla="*/ 407 w 409"/>
                <a:gd name="T19" fmla="*/ 1494 h 1541"/>
                <a:gd name="T20" fmla="*/ 401 w 409"/>
                <a:gd name="T21" fmla="*/ 1509 h 1541"/>
                <a:gd name="T22" fmla="*/ 391 w 409"/>
                <a:gd name="T23" fmla="*/ 1523 h 1541"/>
                <a:gd name="T24" fmla="*/ 378 w 409"/>
                <a:gd name="T25" fmla="*/ 1532 h 1541"/>
                <a:gd name="T26" fmla="*/ 362 w 409"/>
                <a:gd name="T27" fmla="*/ 1539 h 1541"/>
                <a:gd name="T28" fmla="*/ 345 w 409"/>
                <a:gd name="T29" fmla="*/ 1541 h 1541"/>
                <a:gd name="T30" fmla="*/ 64 w 409"/>
                <a:gd name="T31" fmla="*/ 1541 h 1541"/>
                <a:gd name="T32" fmla="*/ 47 w 409"/>
                <a:gd name="T33" fmla="*/ 1539 h 1541"/>
                <a:gd name="T34" fmla="*/ 32 w 409"/>
                <a:gd name="T35" fmla="*/ 1532 h 1541"/>
                <a:gd name="T36" fmla="*/ 19 w 409"/>
                <a:gd name="T37" fmla="*/ 1523 h 1541"/>
                <a:gd name="T38" fmla="*/ 8 w 409"/>
                <a:gd name="T39" fmla="*/ 1509 h 1541"/>
                <a:gd name="T40" fmla="*/ 2 w 409"/>
                <a:gd name="T41" fmla="*/ 1494 h 1541"/>
                <a:gd name="T42" fmla="*/ 0 w 409"/>
                <a:gd name="T43" fmla="*/ 1477 h 1541"/>
                <a:gd name="T44" fmla="*/ 2 w 409"/>
                <a:gd name="T45" fmla="*/ 1460 h 1541"/>
                <a:gd name="T46" fmla="*/ 8 w 409"/>
                <a:gd name="T47" fmla="*/ 1445 h 1541"/>
                <a:gd name="T48" fmla="*/ 19 w 409"/>
                <a:gd name="T49" fmla="*/ 1432 h 1541"/>
                <a:gd name="T50" fmla="*/ 32 w 409"/>
                <a:gd name="T51" fmla="*/ 1421 h 1541"/>
                <a:gd name="T52" fmla="*/ 47 w 409"/>
                <a:gd name="T53" fmla="*/ 1415 h 1541"/>
                <a:gd name="T54" fmla="*/ 64 w 409"/>
                <a:gd name="T55" fmla="*/ 1413 h 1541"/>
                <a:gd name="T56" fmla="*/ 281 w 409"/>
                <a:gd name="T57" fmla="*/ 1413 h 1541"/>
                <a:gd name="T58" fmla="*/ 281 w 409"/>
                <a:gd name="T59" fmla="*/ 128 h 1541"/>
                <a:gd name="T60" fmla="*/ 64 w 409"/>
                <a:gd name="T61" fmla="*/ 128 h 1541"/>
                <a:gd name="T62" fmla="*/ 43 w 409"/>
                <a:gd name="T63" fmla="*/ 124 h 1541"/>
                <a:gd name="T64" fmla="*/ 26 w 409"/>
                <a:gd name="T65" fmla="*/ 116 h 1541"/>
                <a:gd name="T66" fmla="*/ 12 w 409"/>
                <a:gd name="T67" fmla="*/ 102 h 1541"/>
                <a:gd name="T68" fmla="*/ 3 w 409"/>
                <a:gd name="T69" fmla="*/ 84 h 1541"/>
                <a:gd name="T70" fmla="*/ 0 w 409"/>
                <a:gd name="T71" fmla="*/ 64 h 1541"/>
                <a:gd name="T72" fmla="*/ 2 w 409"/>
                <a:gd name="T73" fmla="*/ 47 h 1541"/>
                <a:gd name="T74" fmla="*/ 8 w 409"/>
                <a:gd name="T75" fmla="*/ 32 h 1541"/>
                <a:gd name="T76" fmla="*/ 19 w 409"/>
                <a:gd name="T77" fmla="*/ 19 h 1541"/>
                <a:gd name="T78" fmla="*/ 32 w 409"/>
                <a:gd name="T79" fmla="*/ 8 h 1541"/>
                <a:gd name="T80" fmla="*/ 47 w 409"/>
                <a:gd name="T81" fmla="*/ 2 h 1541"/>
                <a:gd name="T82" fmla="*/ 64 w 409"/>
                <a:gd name="T83" fmla="*/ 0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09" h="1541">
                  <a:moveTo>
                    <a:pt x="64" y="0"/>
                  </a:moveTo>
                  <a:lnTo>
                    <a:pt x="345" y="0"/>
                  </a:lnTo>
                  <a:lnTo>
                    <a:pt x="362" y="2"/>
                  </a:lnTo>
                  <a:lnTo>
                    <a:pt x="378" y="8"/>
                  </a:lnTo>
                  <a:lnTo>
                    <a:pt x="391" y="19"/>
                  </a:lnTo>
                  <a:lnTo>
                    <a:pt x="401" y="32"/>
                  </a:lnTo>
                  <a:lnTo>
                    <a:pt x="407" y="47"/>
                  </a:lnTo>
                  <a:lnTo>
                    <a:pt x="409" y="64"/>
                  </a:lnTo>
                  <a:lnTo>
                    <a:pt x="409" y="1477"/>
                  </a:lnTo>
                  <a:lnTo>
                    <a:pt x="407" y="1494"/>
                  </a:lnTo>
                  <a:lnTo>
                    <a:pt x="401" y="1509"/>
                  </a:lnTo>
                  <a:lnTo>
                    <a:pt x="391" y="1523"/>
                  </a:lnTo>
                  <a:lnTo>
                    <a:pt x="378" y="1532"/>
                  </a:lnTo>
                  <a:lnTo>
                    <a:pt x="362" y="1539"/>
                  </a:lnTo>
                  <a:lnTo>
                    <a:pt x="345" y="1541"/>
                  </a:lnTo>
                  <a:lnTo>
                    <a:pt x="64" y="1541"/>
                  </a:lnTo>
                  <a:lnTo>
                    <a:pt x="47" y="1539"/>
                  </a:lnTo>
                  <a:lnTo>
                    <a:pt x="32" y="1532"/>
                  </a:lnTo>
                  <a:lnTo>
                    <a:pt x="19" y="1523"/>
                  </a:lnTo>
                  <a:lnTo>
                    <a:pt x="8" y="1509"/>
                  </a:lnTo>
                  <a:lnTo>
                    <a:pt x="2" y="1494"/>
                  </a:lnTo>
                  <a:lnTo>
                    <a:pt x="0" y="1477"/>
                  </a:lnTo>
                  <a:lnTo>
                    <a:pt x="2" y="1460"/>
                  </a:lnTo>
                  <a:lnTo>
                    <a:pt x="8" y="1445"/>
                  </a:lnTo>
                  <a:lnTo>
                    <a:pt x="19" y="1432"/>
                  </a:lnTo>
                  <a:lnTo>
                    <a:pt x="32" y="1421"/>
                  </a:lnTo>
                  <a:lnTo>
                    <a:pt x="47" y="1415"/>
                  </a:lnTo>
                  <a:lnTo>
                    <a:pt x="64" y="1413"/>
                  </a:lnTo>
                  <a:lnTo>
                    <a:pt x="281" y="1413"/>
                  </a:lnTo>
                  <a:lnTo>
                    <a:pt x="281" y="128"/>
                  </a:lnTo>
                  <a:lnTo>
                    <a:pt x="64" y="128"/>
                  </a:lnTo>
                  <a:lnTo>
                    <a:pt x="43" y="124"/>
                  </a:lnTo>
                  <a:lnTo>
                    <a:pt x="26" y="116"/>
                  </a:lnTo>
                  <a:lnTo>
                    <a:pt x="12" y="102"/>
                  </a:lnTo>
                  <a:lnTo>
                    <a:pt x="3" y="84"/>
                  </a:lnTo>
                  <a:lnTo>
                    <a:pt x="0" y="64"/>
                  </a:lnTo>
                  <a:lnTo>
                    <a:pt x="2" y="47"/>
                  </a:lnTo>
                  <a:lnTo>
                    <a:pt x="8" y="32"/>
                  </a:lnTo>
                  <a:lnTo>
                    <a:pt x="19" y="19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pPr defTabSz="1208049"/>
              <a:endParaRPr lang="es-SV" sz="900">
                <a:solidFill>
                  <a:srgbClr val="0000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7896" y="-822"/>
              <a:ext cx="63" cy="33"/>
            </a:xfrm>
            <a:custGeom>
              <a:avLst/>
              <a:gdLst>
                <a:gd name="T0" fmla="*/ 64 w 626"/>
                <a:gd name="T1" fmla="*/ 0 h 335"/>
                <a:gd name="T2" fmla="*/ 562 w 626"/>
                <a:gd name="T3" fmla="*/ 0 h 335"/>
                <a:gd name="T4" fmla="*/ 582 w 626"/>
                <a:gd name="T5" fmla="*/ 3 h 335"/>
                <a:gd name="T6" fmla="*/ 599 w 626"/>
                <a:gd name="T7" fmla="*/ 12 h 335"/>
                <a:gd name="T8" fmla="*/ 613 w 626"/>
                <a:gd name="T9" fmla="*/ 26 h 335"/>
                <a:gd name="T10" fmla="*/ 623 w 626"/>
                <a:gd name="T11" fmla="*/ 43 h 335"/>
                <a:gd name="T12" fmla="*/ 626 w 626"/>
                <a:gd name="T13" fmla="*/ 64 h 335"/>
                <a:gd name="T14" fmla="*/ 626 w 626"/>
                <a:gd name="T15" fmla="*/ 271 h 335"/>
                <a:gd name="T16" fmla="*/ 623 w 626"/>
                <a:gd name="T17" fmla="*/ 291 h 335"/>
                <a:gd name="T18" fmla="*/ 613 w 626"/>
                <a:gd name="T19" fmla="*/ 308 h 335"/>
                <a:gd name="T20" fmla="*/ 599 w 626"/>
                <a:gd name="T21" fmla="*/ 322 h 335"/>
                <a:gd name="T22" fmla="*/ 582 w 626"/>
                <a:gd name="T23" fmla="*/ 331 h 335"/>
                <a:gd name="T24" fmla="*/ 562 w 626"/>
                <a:gd name="T25" fmla="*/ 335 h 335"/>
                <a:gd name="T26" fmla="*/ 542 w 626"/>
                <a:gd name="T27" fmla="*/ 331 h 335"/>
                <a:gd name="T28" fmla="*/ 523 w 626"/>
                <a:gd name="T29" fmla="*/ 322 h 335"/>
                <a:gd name="T30" fmla="*/ 510 w 626"/>
                <a:gd name="T31" fmla="*/ 308 h 335"/>
                <a:gd name="T32" fmla="*/ 501 w 626"/>
                <a:gd name="T33" fmla="*/ 291 h 335"/>
                <a:gd name="T34" fmla="*/ 498 w 626"/>
                <a:gd name="T35" fmla="*/ 271 h 335"/>
                <a:gd name="T36" fmla="*/ 498 w 626"/>
                <a:gd name="T37" fmla="*/ 128 h 335"/>
                <a:gd name="T38" fmla="*/ 128 w 626"/>
                <a:gd name="T39" fmla="*/ 128 h 335"/>
                <a:gd name="T40" fmla="*/ 128 w 626"/>
                <a:gd name="T41" fmla="*/ 271 h 335"/>
                <a:gd name="T42" fmla="*/ 124 w 626"/>
                <a:gd name="T43" fmla="*/ 291 h 335"/>
                <a:gd name="T44" fmla="*/ 116 w 626"/>
                <a:gd name="T45" fmla="*/ 308 h 335"/>
                <a:gd name="T46" fmla="*/ 102 w 626"/>
                <a:gd name="T47" fmla="*/ 322 h 335"/>
                <a:gd name="T48" fmla="*/ 84 w 626"/>
                <a:gd name="T49" fmla="*/ 331 h 335"/>
                <a:gd name="T50" fmla="*/ 64 w 626"/>
                <a:gd name="T51" fmla="*/ 335 h 335"/>
                <a:gd name="T52" fmla="*/ 43 w 626"/>
                <a:gd name="T53" fmla="*/ 331 h 335"/>
                <a:gd name="T54" fmla="*/ 26 w 626"/>
                <a:gd name="T55" fmla="*/ 322 h 335"/>
                <a:gd name="T56" fmla="*/ 12 w 626"/>
                <a:gd name="T57" fmla="*/ 308 h 335"/>
                <a:gd name="T58" fmla="*/ 3 w 626"/>
                <a:gd name="T59" fmla="*/ 291 h 335"/>
                <a:gd name="T60" fmla="*/ 0 w 626"/>
                <a:gd name="T61" fmla="*/ 271 h 335"/>
                <a:gd name="T62" fmla="*/ 0 w 626"/>
                <a:gd name="T63" fmla="*/ 64 h 335"/>
                <a:gd name="T64" fmla="*/ 3 w 626"/>
                <a:gd name="T65" fmla="*/ 43 h 335"/>
                <a:gd name="T66" fmla="*/ 12 w 626"/>
                <a:gd name="T67" fmla="*/ 26 h 335"/>
                <a:gd name="T68" fmla="*/ 26 w 626"/>
                <a:gd name="T69" fmla="*/ 12 h 335"/>
                <a:gd name="T70" fmla="*/ 43 w 626"/>
                <a:gd name="T71" fmla="*/ 3 h 335"/>
                <a:gd name="T72" fmla="*/ 64 w 626"/>
                <a:gd name="T7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6" h="335">
                  <a:moveTo>
                    <a:pt x="64" y="0"/>
                  </a:moveTo>
                  <a:lnTo>
                    <a:pt x="562" y="0"/>
                  </a:lnTo>
                  <a:lnTo>
                    <a:pt x="582" y="3"/>
                  </a:lnTo>
                  <a:lnTo>
                    <a:pt x="599" y="12"/>
                  </a:lnTo>
                  <a:lnTo>
                    <a:pt x="613" y="26"/>
                  </a:lnTo>
                  <a:lnTo>
                    <a:pt x="623" y="43"/>
                  </a:lnTo>
                  <a:lnTo>
                    <a:pt x="626" y="64"/>
                  </a:lnTo>
                  <a:lnTo>
                    <a:pt x="626" y="271"/>
                  </a:lnTo>
                  <a:lnTo>
                    <a:pt x="623" y="291"/>
                  </a:lnTo>
                  <a:lnTo>
                    <a:pt x="613" y="308"/>
                  </a:lnTo>
                  <a:lnTo>
                    <a:pt x="599" y="322"/>
                  </a:lnTo>
                  <a:lnTo>
                    <a:pt x="582" y="331"/>
                  </a:lnTo>
                  <a:lnTo>
                    <a:pt x="562" y="335"/>
                  </a:lnTo>
                  <a:lnTo>
                    <a:pt x="542" y="331"/>
                  </a:lnTo>
                  <a:lnTo>
                    <a:pt x="523" y="322"/>
                  </a:lnTo>
                  <a:lnTo>
                    <a:pt x="510" y="308"/>
                  </a:lnTo>
                  <a:lnTo>
                    <a:pt x="501" y="291"/>
                  </a:lnTo>
                  <a:lnTo>
                    <a:pt x="498" y="271"/>
                  </a:lnTo>
                  <a:lnTo>
                    <a:pt x="498" y="128"/>
                  </a:lnTo>
                  <a:lnTo>
                    <a:pt x="128" y="128"/>
                  </a:lnTo>
                  <a:lnTo>
                    <a:pt x="128" y="271"/>
                  </a:lnTo>
                  <a:lnTo>
                    <a:pt x="124" y="291"/>
                  </a:lnTo>
                  <a:lnTo>
                    <a:pt x="116" y="308"/>
                  </a:lnTo>
                  <a:lnTo>
                    <a:pt x="102" y="322"/>
                  </a:lnTo>
                  <a:lnTo>
                    <a:pt x="84" y="331"/>
                  </a:lnTo>
                  <a:lnTo>
                    <a:pt x="64" y="335"/>
                  </a:lnTo>
                  <a:lnTo>
                    <a:pt x="43" y="331"/>
                  </a:lnTo>
                  <a:lnTo>
                    <a:pt x="26" y="322"/>
                  </a:lnTo>
                  <a:lnTo>
                    <a:pt x="12" y="308"/>
                  </a:lnTo>
                  <a:lnTo>
                    <a:pt x="3" y="291"/>
                  </a:lnTo>
                  <a:lnTo>
                    <a:pt x="0" y="271"/>
                  </a:lnTo>
                  <a:lnTo>
                    <a:pt x="0" y="64"/>
                  </a:lnTo>
                  <a:lnTo>
                    <a:pt x="3" y="43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pPr defTabSz="1208049"/>
              <a:endParaRPr lang="es-SV" sz="900">
                <a:solidFill>
                  <a:srgbClr val="0000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46" name="45 Grupo"/>
          <p:cNvGrpSpPr>
            <a:grpSpLocks noChangeAspect="1"/>
          </p:cNvGrpSpPr>
          <p:nvPr/>
        </p:nvGrpSpPr>
        <p:grpSpPr>
          <a:xfrm>
            <a:off x="11073821" y="1215835"/>
            <a:ext cx="277935" cy="271035"/>
            <a:chOff x="6521450" y="7018338"/>
            <a:chExt cx="1150938" cy="1122363"/>
          </a:xfrm>
          <a:solidFill>
            <a:schemeClr val="tx2"/>
          </a:solidFill>
        </p:grpSpPr>
        <p:sp>
          <p:nvSpPr>
            <p:cNvPr id="47" name="Freeform 26"/>
            <p:cNvSpPr>
              <a:spLocks/>
            </p:cNvSpPr>
            <p:nvPr/>
          </p:nvSpPr>
          <p:spPr bwMode="auto">
            <a:xfrm>
              <a:off x="6521450" y="7018338"/>
              <a:ext cx="1150938" cy="601663"/>
            </a:xfrm>
            <a:custGeom>
              <a:avLst/>
              <a:gdLst>
                <a:gd name="T0" fmla="*/ 2032 w 3627"/>
                <a:gd name="T1" fmla="*/ 14 h 1895"/>
                <a:gd name="T2" fmla="*/ 2345 w 3627"/>
                <a:gd name="T3" fmla="*/ 81 h 1895"/>
                <a:gd name="T4" fmla="*/ 2636 w 3627"/>
                <a:gd name="T5" fmla="*/ 199 h 1895"/>
                <a:gd name="T6" fmla="*/ 2900 w 3627"/>
                <a:gd name="T7" fmla="*/ 363 h 1895"/>
                <a:gd name="T8" fmla="*/ 3130 w 3627"/>
                <a:gd name="T9" fmla="*/ 570 h 1895"/>
                <a:gd name="T10" fmla="*/ 3323 w 3627"/>
                <a:gd name="T11" fmla="*/ 812 h 1895"/>
                <a:gd name="T12" fmla="*/ 3473 w 3627"/>
                <a:gd name="T13" fmla="*/ 1085 h 1895"/>
                <a:gd name="T14" fmla="*/ 3575 w 3627"/>
                <a:gd name="T15" fmla="*/ 1384 h 1895"/>
                <a:gd name="T16" fmla="*/ 3623 w 3627"/>
                <a:gd name="T17" fmla="*/ 1704 h 1895"/>
                <a:gd name="T18" fmla="*/ 3616 w 3627"/>
                <a:gd name="T19" fmla="*/ 1855 h 1895"/>
                <a:gd name="T20" fmla="*/ 3567 w 3627"/>
                <a:gd name="T21" fmla="*/ 1891 h 1895"/>
                <a:gd name="T22" fmla="*/ 3505 w 3627"/>
                <a:gd name="T23" fmla="*/ 1884 h 1895"/>
                <a:gd name="T24" fmla="*/ 3469 w 3627"/>
                <a:gd name="T25" fmla="*/ 1836 h 1895"/>
                <a:gd name="T26" fmla="*/ 3452 w 3627"/>
                <a:gd name="T27" fmla="*/ 1599 h 1895"/>
                <a:gd name="T28" fmla="*/ 3382 w 3627"/>
                <a:gd name="T29" fmla="*/ 1292 h 1895"/>
                <a:gd name="T30" fmla="*/ 3257 w 3627"/>
                <a:gd name="T31" fmla="*/ 1010 h 1895"/>
                <a:gd name="T32" fmla="*/ 3084 w 3627"/>
                <a:gd name="T33" fmla="*/ 758 h 1895"/>
                <a:gd name="T34" fmla="*/ 2869 w 3627"/>
                <a:gd name="T35" fmla="*/ 543 h 1895"/>
                <a:gd name="T36" fmla="*/ 2617 w 3627"/>
                <a:gd name="T37" fmla="*/ 370 h 1895"/>
                <a:gd name="T38" fmla="*/ 2335 w 3627"/>
                <a:gd name="T39" fmla="*/ 245 h 1895"/>
                <a:gd name="T40" fmla="*/ 2028 w 3627"/>
                <a:gd name="T41" fmla="*/ 175 h 1895"/>
                <a:gd name="T42" fmla="*/ 1704 w 3627"/>
                <a:gd name="T43" fmla="*/ 165 h 1895"/>
                <a:gd name="T44" fmla="*/ 1391 w 3627"/>
                <a:gd name="T45" fmla="*/ 215 h 1895"/>
                <a:gd name="T46" fmla="*/ 1100 w 3627"/>
                <a:gd name="T47" fmla="*/ 322 h 1895"/>
                <a:gd name="T48" fmla="*/ 837 w 3627"/>
                <a:gd name="T49" fmla="*/ 480 h 1895"/>
                <a:gd name="T50" fmla="*/ 609 w 3627"/>
                <a:gd name="T51" fmla="*/ 682 h 1895"/>
                <a:gd name="T52" fmla="*/ 421 w 3627"/>
                <a:gd name="T53" fmla="*/ 923 h 1895"/>
                <a:gd name="T54" fmla="*/ 280 w 3627"/>
                <a:gd name="T55" fmla="*/ 1195 h 1895"/>
                <a:gd name="T56" fmla="*/ 191 w 3627"/>
                <a:gd name="T57" fmla="*/ 1494 h 1895"/>
                <a:gd name="T58" fmla="*/ 160 w 3627"/>
                <a:gd name="T59" fmla="*/ 1814 h 1895"/>
                <a:gd name="T60" fmla="*/ 137 w 3627"/>
                <a:gd name="T61" fmla="*/ 1871 h 1895"/>
                <a:gd name="T62" fmla="*/ 81 w 3627"/>
                <a:gd name="T63" fmla="*/ 1895 h 1895"/>
                <a:gd name="T64" fmla="*/ 23 w 3627"/>
                <a:gd name="T65" fmla="*/ 1871 h 1895"/>
                <a:gd name="T66" fmla="*/ 0 w 3627"/>
                <a:gd name="T67" fmla="*/ 1814 h 1895"/>
                <a:gd name="T68" fmla="*/ 30 w 3627"/>
                <a:gd name="T69" fmla="*/ 1489 h 1895"/>
                <a:gd name="T70" fmla="*/ 114 w 3627"/>
                <a:gd name="T71" fmla="*/ 1182 h 1895"/>
                <a:gd name="T72" fmla="*/ 248 w 3627"/>
                <a:gd name="T73" fmla="*/ 899 h 1895"/>
                <a:gd name="T74" fmla="*/ 427 w 3627"/>
                <a:gd name="T75" fmla="*/ 647 h 1895"/>
                <a:gd name="T76" fmla="*/ 645 w 3627"/>
                <a:gd name="T77" fmla="*/ 427 h 1895"/>
                <a:gd name="T78" fmla="*/ 899 w 3627"/>
                <a:gd name="T79" fmla="*/ 249 h 1895"/>
                <a:gd name="T80" fmla="*/ 1181 w 3627"/>
                <a:gd name="T81" fmla="*/ 114 h 1895"/>
                <a:gd name="T82" fmla="*/ 1488 w 3627"/>
                <a:gd name="T83" fmla="*/ 30 h 1895"/>
                <a:gd name="T84" fmla="*/ 1813 w 3627"/>
                <a:gd name="T85" fmla="*/ 0 h 1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27" h="1895">
                  <a:moveTo>
                    <a:pt x="1813" y="0"/>
                  </a:moveTo>
                  <a:lnTo>
                    <a:pt x="1924" y="4"/>
                  </a:lnTo>
                  <a:lnTo>
                    <a:pt x="2032" y="14"/>
                  </a:lnTo>
                  <a:lnTo>
                    <a:pt x="2139" y="30"/>
                  </a:lnTo>
                  <a:lnTo>
                    <a:pt x="2244" y="52"/>
                  </a:lnTo>
                  <a:lnTo>
                    <a:pt x="2345" y="81"/>
                  </a:lnTo>
                  <a:lnTo>
                    <a:pt x="2445" y="114"/>
                  </a:lnTo>
                  <a:lnTo>
                    <a:pt x="2542" y="154"/>
                  </a:lnTo>
                  <a:lnTo>
                    <a:pt x="2636" y="199"/>
                  </a:lnTo>
                  <a:lnTo>
                    <a:pt x="2728" y="249"/>
                  </a:lnTo>
                  <a:lnTo>
                    <a:pt x="2815" y="304"/>
                  </a:lnTo>
                  <a:lnTo>
                    <a:pt x="2900" y="363"/>
                  </a:lnTo>
                  <a:lnTo>
                    <a:pt x="2980" y="427"/>
                  </a:lnTo>
                  <a:lnTo>
                    <a:pt x="3058" y="497"/>
                  </a:lnTo>
                  <a:lnTo>
                    <a:pt x="3130" y="570"/>
                  </a:lnTo>
                  <a:lnTo>
                    <a:pt x="3199" y="647"/>
                  </a:lnTo>
                  <a:lnTo>
                    <a:pt x="3264" y="727"/>
                  </a:lnTo>
                  <a:lnTo>
                    <a:pt x="3323" y="812"/>
                  </a:lnTo>
                  <a:lnTo>
                    <a:pt x="3379" y="899"/>
                  </a:lnTo>
                  <a:lnTo>
                    <a:pt x="3428" y="991"/>
                  </a:lnTo>
                  <a:lnTo>
                    <a:pt x="3473" y="1085"/>
                  </a:lnTo>
                  <a:lnTo>
                    <a:pt x="3513" y="1182"/>
                  </a:lnTo>
                  <a:lnTo>
                    <a:pt x="3546" y="1282"/>
                  </a:lnTo>
                  <a:lnTo>
                    <a:pt x="3575" y="1384"/>
                  </a:lnTo>
                  <a:lnTo>
                    <a:pt x="3597" y="1489"/>
                  </a:lnTo>
                  <a:lnTo>
                    <a:pt x="3614" y="1596"/>
                  </a:lnTo>
                  <a:lnTo>
                    <a:pt x="3623" y="1704"/>
                  </a:lnTo>
                  <a:lnTo>
                    <a:pt x="3627" y="1814"/>
                  </a:lnTo>
                  <a:lnTo>
                    <a:pt x="3623" y="1836"/>
                  </a:lnTo>
                  <a:lnTo>
                    <a:pt x="3616" y="1855"/>
                  </a:lnTo>
                  <a:lnTo>
                    <a:pt x="3602" y="1871"/>
                  </a:lnTo>
                  <a:lnTo>
                    <a:pt x="3587" y="1884"/>
                  </a:lnTo>
                  <a:lnTo>
                    <a:pt x="3567" y="1891"/>
                  </a:lnTo>
                  <a:lnTo>
                    <a:pt x="3546" y="1895"/>
                  </a:lnTo>
                  <a:lnTo>
                    <a:pt x="3525" y="1891"/>
                  </a:lnTo>
                  <a:lnTo>
                    <a:pt x="3505" y="1884"/>
                  </a:lnTo>
                  <a:lnTo>
                    <a:pt x="3490" y="1871"/>
                  </a:lnTo>
                  <a:lnTo>
                    <a:pt x="3477" y="1855"/>
                  </a:lnTo>
                  <a:lnTo>
                    <a:pt x="3469" y="1836"/>
                  </a:lnTo>
                  <a:lnTo>
                    <a:pt x="3466" y="1814"/>
                  </a:lnTo>
                  <a:lnTo>
                    <a:pt x="3462" y="1706"/>
                  </a:lnTo>
                  <a:lnTo>
                    <a:pt x="3452" y="1599"/>
                  </a:lnTo>
                  <a:lnTo>
                    <a:pt x="3435" y="1494"/>
                  </a:lnTo>
                  <a:lnTo>
                    <a:pt x="3412" y="1392"/>
                  </a:lnTo>
                  <a:lnTo>
                    <a:pt x="3382" y="1292"/>
                  </a:lnTo>
                  <a:lnTo>
                    <a:pt x="3345" y="1195"/>
                  </a:lnTo>
                  <a:lnTo>
                    <a:pt x="3305" y="1101"/>
                  </a:lnTo>
                  <a:lnTo>
                    <a:pt x="3257" y="1010"/>
                  </a:lnTo>
                  <a:lnTo>
                    <a:pt x="3204" y="923"/>
                  </a:lnTo>
                  <a:lnTo>
                    <a:pt x="3147" y="839"/>
                  </a:lnTo>
                  <a:lnTo>
                    <a:pt x="3084" y="758"/>
                  </a:lnTo>
                  <a:lnTo>
                    <a:pt x="3017" y="682"/>
                  </a:lnTo>
                  <a:lnTo>
                    <a:pt x="2945" y="610"/>
                  </a:lnTo>
                  <a:lnTo>
                    <a:pt x="2869" y="543"/>
                  </a:lnTo>
                  <a:lnTo>
                    <a:pt x="2788" y="480"/>
                  </a:lnTo>
                  <a:lnTo>
                    <a:pt x="2705" y="423"/>
                  </a:lnTo>
                  <a:lnTo>
                    <a:pt x="2617" y="370"/>
                  </a:lnTo>
                  <a:lnTo>
                    <a:pt x="2526" y="322"/>
                  </a:lnTo>
                  <a:lnTo>
                    <a:pt x="2432" y="282"/>
                  </a:lnTo>
                  <a:lnTo>
                    <a:pt x="2335" y="245"/>
                  </a:lnTo>
                  <a:lnTo>
                    <a:pt x="2235" y="215"/>
                  </a:lnTo>
                  <a:lnTo>
                    <a:pt x="2133" y="192"/>
                  </a:lnTo>
                  <a:lnTo>
                    <a:pt x="2028" y="175"/>
                  </a:lnTo>
                  <a:lnTo>
                    <a:pt x="1921" y="165"/>
                  </a:lnTo>
                  <a:lnTo>
                    <a:pt x="1813" y="161"/>
                  </a:lnTo>
                  <a:lnTo>
                    <a:pt x="1704" y="165"/>
                  </a:lnTo>
                  <a:lnTo>
                    <a:pt x="1598" y="175"/>
                  </a:lnTo>
                  <a:lnTo>
                    <a:pt x="1494" y="192"/>
                  </a:lnTo>
                  <a:lnTo>
                    <a:pt x="1391" y="215"/>
                  </a:lnTo>
                  <a:lnTo>
                    <a:pt x="1292" y="245"/>
                  </a:lnTo>
                  <a:lnTo>
                    <a:pt x="1195" y="282"/>
                  </a:lnTo>
                  <a:lnTo>
                    <a:pt x="1100" y="322"/>
                  </a:lnTo>
                  <a:lnTo>
                    <a:pt x="1009" y="370"/>
                  </a:lnTo>
                  <a:lnTo>
                    <a:pt x="921" y="423"/>
                  </a:lnTo>
                  <a:lnTo>
                    <a:pt x="837" y="480"/>
                  </a:lnTo>
                  <a:lnTo>
                    <a:pt x="758" y="543"/>
                  </a:lnTo>
                  <a:lnTo>
                    <a:pt x="682" y="610"/>
                  </a:lnTo>
                  <a:lnTo>
                    <a:pt x="609" y="682"/>
                  </a:lnTo>
                  <a:lnTo>
                    <a:pt x="542" y="758"/>
                  </a:lnTo>
                  <a:lnTo>
                    <a:pt x="480" y="839"/>
                  </a:lnTo>
                  <a:lnTo>
                    <a:pt x="421" y="923"/>
                  </a:lnTo>
                  <a:lnTo>
                    <a:pt x="370" y="1010"/>
                  </a:lnTo>
                  <a:lnTo>
                    <a:pt x="322" y="1101"/>
                  </a:lnTo>
                  <a:lnTo>
                    <a:pt x="280" y="1195"/>
                  </a:lnTo>
                  <a:lnTo>
                    <a:pt x="245" y="1292"/>
                  </a:lnTo>
                  <a:lnTo>
                    <a:pt x="215" y="1392"/>
                  </a:lnTo>
                  <a:lnTo>
                    <a:pt x="191" y="1494"/>
                  </a:lnTo>
                  <a:lnTo>
                    <a:pt x="174" y="1599"/>
                  </a:lnTo>
                  <a:lnTo>
                    <a:pt x="163" y="1706"/>
                  </a:lnTo>
                  <a:lnTo>
                    <a:pt x="160" y="1814"/>
                  </a:lnTo>
                  <a:lnTo>
                    <a:pt x="157" y="1836"/>
                  </a:lnTo>
                  <a:lnTo>
                    <a:pt x="149" y="1855"/>
                  </a:lnTo>
                  <a:lnTo>
                    <a:pt x="137" y="1871"/>
                  </a:lnTo>
                  <a:lnTo>
                    <a:pt x="120" y="1884"/>
                  </a:lnTo>
                  <a:lnTo>
                    <a:pt x="101" y="1891"/>
                  </a:lnTo>
                  <a:lnTo>
                    <a:pt x="81" y="1895"/>
                  </a:lnTo>
                  <a:lnTo>
                    <a:pt x="58" y="1891"/>
                  </a:lnTo>
                  <a:lnTo>
                    <a:pt x="40" y="1884"/>
                  </a:lnTo>
                  <a:lnTo>
                    <a:pt x="23" y="1871"/>
                  </a:lnTo>
                  <a:lnTo>
                    <a:pt x="11" y="1855"/>
                  </a:lnTo>
                  <a:lnTo>
                    <a:pt x="3" y="1836"/>
                  </a:lnTo>
                  <a:lnTo>
                    <a:pt x="0" y="1814"/>
                  </a:lnTo>
                  <a:lnTo>
                    <a:pt x="3" y="1704"/>
                  </a:lnTo>
                  <a:lnTo>
                    <a:pt x="13" y="1596"/>
                  </a:lnTo>
                  <a:lnTo>
                    <a:pt x="30" y="1489"/>
                  </a:lnTo>
                  <a:lnTo>
                    <a:pt x="52" y="1384"/>
                  </a:lnTo>
                  <a:lnTo>
                    <a:pt x="79" y="1282"/>
                  </a:lnTo>
                  <a:lnTo>
                    <a:pt x="114" y="1182"/>
                  </a:lnTo>
                  <a:lnTo>
                    <a:pt x="153" y="1085"/>
                  </a:lnTo>
                  <a:lnTo>
                    <a:pt x="197" y="991"/>
                  </a:lnTo>
                  <a:lnTo>
                    <a:pt x="248" y="899"/>
                  </a:lnTo>
                  <a:lnTo>
                    <a:pt x="303" y="812"/>
                  </a:lnTo>
                  <a:lnTo>
                    <a:pt x="363" y="727"/>
                  </a:lnTo>
                  <a:lnTo>
                    <a:pt x="427" y="647"/>
                  </a:lnTo>
                  <a:lnTo>
                    <a:pt x="495" y="570"/>
                  </a:lnTo>
                  <a:lnTo>
                    <a:pt x="568" y="497"/>
                  </a:lnTo>
                  <a:lnTo>
                    <a:pt x="645" y="427"/>
                  </a:lnTo>
                  <a:lnTo>
                    <a:pt x="727" y="363"/>
                  </a:lnTo>
                  <a:lnTo>
                    <a:pt x="811" y="304"/>
                  </a:lnTo>
                  <a:lnTo>
                    <a:pt x="899" y="249"/>
                  </a:lnTo>
                  <a:lnTo>
                    <a:pt x="989" y="199"/>
                  </a:lnTo>
                  <a:lnTo>
                    <a:pt x="1084" y="154"/>
                  </a:lnTo>
                  <a:lnTo>
                    <a:pt x="1181" y="114"/>
                  </a:lnTo>
                  <a:lnTo>
                    <a:pt x="1281" y="81"/>
                  </a:lnTo>
                  <a:lnTo>
                    <a:pt x="1383" y="52"/>
                  </a:lnTo>
                  <a:lnTo>
                    <a:pt x="1488" y="30"/>
                  </a:lnTo>
                  <a:lnTo>
                    <a:pt x="1594" y="14"/>
                  </a:lnTo>
                  <a:lnTo>
                    <a:pt x="1703" y="4"/>
                  </a:lnTo>
                  <a:lnTo>
                    <a:pt x="18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pPr defTabSz="1208049"/>
              <a:endParaRPr lang="es-SV" sz="900">
                <a:solidFill>
                  <a:srgbClr val="0000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8" name="Freeform 27"/>
            <p:cNvSpPr>
              <a:spLocks/>
            </p:cNvSpPr>
            <p:nvPr/>
          </p:nvSpPr>
          <p:spPr bwMode="auto">
            <a:xfrm>
              <a:off x="6521450" y="7439025"/>
              <a:ext cx="1149350" cy="196850"/>
            </a:xfrm>
            <a:custGeom>
              <a:avLst/>
              <a:gdLst>
                <a:gd name="T0" fmla="*/ 2404 w 3622"/>
                <a:gd name="T1" fmla="*/ 25 h 616"/>
                <a:gd name="T2" fmla="*/ 2583 w 3622"/>
                <a:gd name="T3" fmla="*/ 130 h 616"/>
                <a:gd name="T4" fmla="*/ 2716 w 3622"/>
                <a:gd name="T5" fmla="*/ 205 h 616"/>
                <a:gd name="T6" fmla="*/ 2889 w 3622"/>
                <a:gd name="T7" fmla="*/ 68 h 616"/>
                <a:gd name="T8" fmla="*/ 3111 w 3622"/>
                <a:gd name="T9" fmla="*/ 17 h 616"/>
                <a:gd name="T10" fmla="*/ 3336 w 3622"/>
                <a:gd name="T11" fmla="*/ 70 h 616"/>
                <a:gd name="T12" fmla="*/ 3510 w 3622"/>
                <a:gd name="T13" fmla="*/ 211 h 616"/>
                <a:gd name="T14" fmla="*/ 3609 w 3622"/>
                <a:gd name="T15" fmla="*/ 418 h 616"/>
                <a:gd name="T16" fmla="*/ 3612 w 3622"/>
                <a:gd name="T17" fmla="*/ 577 h 616"/>
                <a:gd name="T18" fmla="*/ 3543 w 3622"/>
                <a:gd name="T19" fmla="*/ 616 h 616"/>
                <a:gd name="T20" fmla="*/ 3473 w 3622"/>
                <a:gd name="T21" fmla="*/ 577 h 616"/>
                <a:gd name="T22" fmla="*/ 3450 w 3622"/>
                <a:gd name="T23" fmla="*/ 441 h 616"/>
                <a:gd name="T24" fmla="*/ 3360 w 3622"/>
                <a:gd name="T25" fmla="*/ 282 h 616"/>
                <a:gd name="T26" fmla="*/ 3203 w 3622"/>
                <a:gd name="T27" fmla="*/ 190 h 616"/>
                <a:gd name="T28" fmla="*/ 3017 w 3622"/>
                <a:gd name="T29" fmla="*/ 190 h 616"/>
                <a:gd name="T30" fmla="*/ 2860 w 3622"/>
                <a:gd name="T31" fmla="*/ 282 h 616"/>
                <a:gd name="T32" fmla="*/ 2770 w 3622"/>
                <a:gd name="T33" fmla="*/ 441 h 616"/>
                <a:gd name="T34" fmla="*/ 2747 w 3622"/>
                <a:gd name="T35" fmla="*/ 577 h 616"/>
                <a:gd name="T36" fmla="*/ 2677 w 3622"/>
                <a:gd name="T37" fmla="*/ 616 h 616"/>
                <a:gd name="T38" fmla="*/ 2608 w 3622"/>
                <a:gd name="T39" fmla="*/ 577 h 616"/>
                <a:gd name="T40" fmla="*/ 2594 w 3622"/>
                <a:gd name="T41" fmla="*/ 470 h 616"/>
                <a:gd name="T42" fmla="*/ 2524 w 3622"/>
                <a:gd name="T43" fmla="*/ 299 h 616"/>
                <a:gd name="T44" fmla="*/ 2381 w 3622"/>
                <a:gd name="T45" fmla="*/ 187 h 616"/>
                <a:gd name="T46" fmla="*/ 2196 w 3622"/>
                <a:gd name="T47" fmla="*/ 163 h 616"/>
                <a:gd name="T48" fmla="*/ 2028 w 3622"/>
                <a:gd name="T49" fmla="*/ 235 h 616"/>
                <a:gd name="T50" fmla="*/ 1919 w 3622"/>
                <a:gd name="T51" fmla="*/ 379 h 616"/>
                <a:gd name="T52" fmla="*/ 1892 w 3622"/>
                <a:gd name="T53" fmla="*/ 536 h 616"/>
                <a:gd name="T54" fmla="*/ 1852 w 3622"/>
                <a:gd name="T55" fmla="*/ 605 h 616"/>
                <a:gd name="T56" fmla="*/ 1771 w 3622"/>
                <a:gd name="T57" fmla="*/ 605 h 616"/>
                <a:gd name="T58" fmla="*/ 1732 w 3622"/>
                <a:gd name="T59" fmla="*/ 536 h 616"/>
                <a:gd name="T60" fmla="*/ 1683 w 3622"/>
                <a:gd name="T61" fmla="*/ 355 h 616"/>
                <a:gd name="T62" fmla="*/ 1556 w 3622"/>
                <a:gd name="T63" fmla="*/ 227 h 616"/>
                <a:gd name="T64" fmla="*/ 1379 w 3622"/>
                <a:gd name="T65" fmla="*/ 177 h 616"/>
                <a:gd name="T66" fmla="*/ 1201 w 3622"/>
                <a:gd name="T67" fmla="*/ 227 h 616"/>
                <a:gd name="T68" fmla="*/ 1074 w 3622"/>
                <a:gd name="T69" fmla="*/ 355 h 616"/>
                <a:gd name="T70" fmla="*/ 1026 w 3622"/>
                <a:gd name="T71" fmla="*/ 536 h 616"/>
                <a:gd name="T72" fmla="*/ 986 w 3622"/>
                <a:gd name="T73" fmla="*/ 605 h 616"/>
                <a:gd name="T74" fmla="*/ 906 w 3622"/>
                <a:gd name="T75" fmla="*/ 605 h 616"/>
                <a:gd name="T76" fmla="*/ 866 w 3622"/>
                <a:gd name="T77" fmla="*/ 536 h 616"/>
                <a:gd name="T78" fmla="*/ 817 w 3622"/>
                <a:gd name="T79" fmla="*/ 355 h 616"/>
                <a:gd name="T80" fmla="*/ 690 w 3622"/>
                <a:gd name="T81" fmla="*/ 227 h 616"/>
                <a:gd name="T82" fmla="*/ 513 w 3622"/>
                <a:gd name="T83" fmla="*/ 177 h 616"/>
                <a:gd name="T84" fmla="*/ 335 w 3622"/>
                <a:gd name="T85" fmla="*/ 227 h 616"/>
                <a:gd name="T86" fmla="*/ 208 w 3622"/>
                <a:gd name="T87" fmla="*/ 355 h 616"/>
                <a:gd name="T88" fmla="*/ 160 w 3622"/>
                <a:gd name="T89" fmla="*/ 536 h 616"/>
                <a:gd name="T90" fmla="*/ 120 w 3622"/>
                <a:gd name="T91" fmla="*/ 605 h 616"/>
                <a:gd name="T92" fmla="*/ 40 w 3622"/>
                <a:gd name="T93" fmla="*/ 605 h 616"/>
                <a:gd name="T94" fmla="*/ 0 w 3622"/>
                <a:gd name="T95" fmla="*/ 536 h 616"/>
                <a:gd name="T96" fmla="*/ 52 w 3622"/>
                <a:gd name="T97" fmla="*/ 308 h 616"/>
                <a:gd name="T98" fmla="*/ 192 w 3622"/>
                <a:gd name="T99" fmla="*/ 132 h 616"/>
                <a:gd name="T100" fmla="*/ 395 w 3622"/>
                <a:gd name="T101" fmla="*/ 32 h 616"/>
                <a:gd name="T102" fmla="*/ 630 w 3622"/>
                <a:gd name="T103" fmla="*/ 32 h 616"/>
                <a:gd name="T104" fmla="*/ 833 w 3622"/>
                <a:gd name="T105" fmla="*/ 131 h 616"/>
                <a:gd name="T106" fmla="*/ 978 w 3622"/>
                <a:gd name="T107" fmla="*/ 211 h 616"/>
                <a:gd name="T108" fmla="*/ 1154 w 3622"/>
                <a:gd name="T109" fmla="*/ 70 h 616"/>
                <a:gd name="T110" fmla="*/ 1379 w 3622"/>
                <a:gd name="T111" fmla="*/ 17 h 616"/>
                <a:gd name="T112" fmla="*/ 1599 w 3622"/>
                <a:gd name="T113" fmla="*/ 68 h 616"/>
                <a:gd name="T114" fmla="*/ 1773 w 3622"/>
                <a:gd name="T115" fmla="*/ 205 h 616"/>
                <a:gd name="T116" fmla="*/ 1905 w 3622"/>
                <a:gd name="T117" fmla="*/ 130 h 616"/>
                <a:gd name="T118" fmla="*/ 2085 w 3622"/>
                <a:gd name="T119" fmla="*/ 25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22" h="616">
                  <a:moveTo>
                    <a:pt x="2245" y="0"/>
                  </a:moveTo>
                  <a:lnTo>
                    <a:pt x="2299" y="2"/>
                  </a:lnTo>
                  <a:lnTo>
                    <a:pt x="2353" y="11"/>
                  </a:lnTo>
                  <a:lnTo>
                    <a:pt x="2404" y="25"/>
                  </a:lnTo>
                  <a:lnTo>
                    <a:pt x="2453" y="45"/>
                  </a:lnTo>
                  <a:lnTo>
                    <a:pt x="2499" y="68"/>
                  </a:lnTo>
                  <a:lnTo>
                    <a:pt x="2542" y="97"/>
                  </a:lnTo>
                  <a:lnTo>
                    <a:pt x="2583" y="130"/>
                  </a:lnTo>
                  <a:lnTo>
                    <a:pt x="2621" y="166"/>
                  </a:lnTo>
                  <a:lnTo>
                    <a:pt x="2654" y="206"/>
                  </a:lnTo>
                  <a:lnTo>
                    <a:pt x="2683" y="249"/>
                  </a:lnTo>
                  <a:lnTo>
                    <a:pt x="2716" y="205"/>
                  </a:lnTo>
                  <a:lnTo>
                    <a:pt x="2753" y="164"/>
                  </a:lnTo>
                  <a:lnTo>
                    <a:pt x="2795" y="127"/>
                  </a:lnTo>
                  <a:lnTo>
                    <a:pt x="2840" y="96"/>
                  </a:lnTo>
                  <a:lnTo>
                    <a:pt x="2889" y="68"/>
                  </a:lnTo>
                  <a:lnTo>
                    <a:pt x="2941" y="46"/>
                  </a:lnTo>
                  <a:lnTo>
                    <a:pt x="2995" y="30"/>
                  </a:lnTo>
                  <a:lnTo>
                    <a:pt x="3051" y="20"/>
                  </a:lnTo>
                  <a:lnTo>
                    <a:pt x="3111" y="17"/>
                  </a:lnTo>
                  <a:lnTo>
                    <a:pt x="3170" y="20"/>
                  </a:lnTo>
                  <a:lnTo>
                    <a:pt x="3227" y="32"/>
                  </a:lnTo>
                  <a:lnTo>
                    <a:pt x="3283" y="48"/>
                  </a:lnTo>
                  <a:lnTo>
                    <a:pt x="3336" y="70"/>
                  </a:lnTo>
                  <a:lnTo>
                    <a:pt x="3385" y="98"/>
                  </a:lnTo>
                  <a:lnTo>
                    <a:pt x="3430" y="132"/>
                  </a:lnTo>
                  <a:lnTo>
                    <a:pt x="3472" y="169"/>
                  </a:lnTo>
                  <a:lnTo>
                    <a:pt x="3510" y="211"/>
                  </a:lnTo>
                  <a:lnTo>
                    <a:pt x="3543" y="258"/>
                  </a:lnTo>
                  <a:lnTo>
                    <a:pt x="3571" y="308"/>
                  </a:lnTo>
                  <a:lnTo>
                    <a:pt x="3593" y="361"/>
                  </a:lnTo>
                  <a:lnTo>
                    <a:pt x="3609" y="418"/>
                  </a:lnTo>
                  <a:lnTo>
                    <a:pt x="3619" y="476"/>
                  </a:lnTo>
                  <a:lnTo>
                    <a:pt x="3622" y="536"/>
                  </a:lnTo>
                  <a:lnTo>
                    <a:pt x="3620" y="558"/>
                  </a:lnTo>
                  <a:lnTo>
                    <a:pt x="3612" y="577"/>
                  </a:lnTo>
                  <a:lnTo>
                    <a:pt x="3599" y="593"/>
                  </a:lnTo>
                  <a:lnTo>
                    <a:pt x="3584" y="605"/>
                  </a:lnTo>
                  <a:lnTo>
                    <a:pt x="3564" y="613"/>
                  </a:lnTo>
                  <a:lnTo>
                    <a:pt x="3543" y="616"/>
                  </a:lnTo>
                  <a:lnTo>
                    <a:pt x="3522" y="613"/>
                  </a:lnTo>
                  <a:lnTo>
                    <a:pt x="3502" y="605"/>
                  </a:lnTo>
                  <a:lnTo>
                    <a:pt x="3487" y="593"/>
                  </a:lnTo>
                  <a:lnTo>
                    <a:pt x="3473" y="577"/>
                  </a:lnTo>
                  <a:lnTo>
                    <a:pt x="3466" y="558"/>
                  </a:lnTo>
                  <a:lnTo>
                    <a:pt x="3462" y="536"/>
                  </a:lnTo>
                  <a:lnTo>
                    <a:pt x="3459" y="487"/>
                  </a:lnTo>
                  <a:lnTo>
                    <a:pt x="3450" y="441"/>
                  </a:lnTo>
                  <a:lnTo>
                    <a:pt x="3435" y="397"/>
                  </a:lnTo>
                  <a:lnTo>
                    <a:pt x="3415" y="355"/>
                  </a:lnTo>
                  <a:lnTo>
                    <a:pt x="3390" y="317"/>
                  </a:lnTo>
                  <a:lnTo>
                    <a:pt x="3360" y="282"/>
                  </a:lnTo>
                  <a:lnTo>
                    <a:pt x="3326" y="252"/>
                  </a:lnTo>
                  <a:lnTo>
                    <a:pt x="3288" y="227"/>
                  </a:lnTo>
                  <a:lnTo>
                    <a:pt x="3247" y="206"/>
                  </a:lnTo>
                  <a:lnTo>
                    <a:pt x="3203" y="190"/>
                  </a:lnTo>
                  <a:lnTo>
                    <a:pt x="3158" y="180"/>
                  </a:lnTo>
                  <a:lnTo>
                    <a:pt x="3111" y="177"/>
                  </a:lnTo>
                  <a:lnTo>
                    <a:pt x="3062" y="180"/>
                  </a:lnTo>
                  <a:lnTo>
                    <a:pt x="3017" y="190"/>
                  </a:lnTo>
                  <a:lnTo>
                    <a:pt x="2973" y="206"/>
                  </a:lnTo>
                  <a:lnTo>
                    <a:pt x="2932" y="227"/>
                  </a:lnTo>
                  <a:lnTo>
                    <a:pt x="2894" y="252"/>
                  </a:lnTo>
                  <a:lnTo>
                    <a:pt x="2860" y="282"/>
                  </a:lnTo>
                  <a:lnTo>
                    <a:pt x="2830" y="317"/>
                  </a:lnTo>
                  <a:lnTo>
                    <a:pt x="2805" y="355"/>
                  </a:lnTo>
                  <a:lnTo>
                    <a:pt x="2785" y="397"/>
                  </a:lnTo>
                  <a:lnTo>
                    <a:pt x="2770" y="441"/>
                  </a:lnTo>
                  <a:lnTo>
                    <a:pt x="2761" y="487"/>
                  </a:lnTo>
                  <a:lnTo>
                    <a:pt x="2758" y="536"/>
                  </a:lnTo>
                  <a:lnTo>
                    <a:pt x="2754" y="558"/>
                  </a:lnTo>
                  <a:lnTo>
                    <a:pt x="2747" y="577"/>
                  </a:lnTo>
                  <a:lnTo>
                    <a:pt x="2733" y="593"/>
                  </a:lnTo>
                  <a:lnTo>
                    <a:pt x="2718" y="605"/>
                  </a:lnTo>
                  <a:lnTo>
                    <a:pt x="2698" y="613"/>
                  </a:lnTo>
                  <a:lnTo>
                    <a:pt x="2677" y="616"/>
                  </a:lnTo>
                  <a:lnTo>
                    <a:pt x="2656" y="613"/>
                  </a:lnTo>
                  <a:lnTo>
                    <a:pt x="2637" y="605"/>
                  </a:lnTo>
                  <a:lnTo>
                    <a:pt x="2621" y="593"/>
                  </a:lnTo>
                  <a:lnTo>
                    <a:pt x="2608" y="577"/>
                  </a:lnTo>
                  <a:lnTo>
                    <a:pt x="2600" y="558"/>
                  </a:lnTo>
                  <a:lnTo>
                    <a:pt x="2598" y="536"/>
                  </a:lnTo>
                  <a:lnTo>
                    <a:pt x="2598" y="518"/>
                  </a:lnTo>
                  <a:lnTo>
                    <a:pt x="2594" y="470"/>
                  </a:lnTo>
                  <a:lnTo>
                    <a:pt x="2584" y="423"/>
                  </a:lnTo>
                  <a:lnTo>
                    <a:pt x="2569" y="379"/>
                  </a:lnTo>
                  <a:lnTo>
                    <a:pt x="2549" y="337"/>
                  </a:lnTo>
                  <a:lnTo>
                    <a:pt x="2524" y="299"/>
                  </a:lnTo>
                  <a:lnTo>
                    <a:pt x="2494" y="264"/>
                  </a:lnTo>
                  <a:lnTo>
                    <a:pt x="2460" y="235"/>
                  </a:lnTo>
                  <a:lnTo>
                    <a:pt x="2422" y="208"/>
                  </a:lnTo>
                  <a:lnTo>
                    <a:pt x="2381" y="187"/>
                  </a:lnTo>
                  <a:lnTo>
                    <a:pt x="2338" y="173"/>
                  </a:lnTo>
                  <a:lnTo>
                    <a:pt x="2292" y="163"/>
                  </a:lnTo>
                  <a:lnTo>
                    <a:pt x="2245" y="159"/>
                  </a:lnTo>
                  <a:lnTo>
                    <a:pt x="2196" y="163"/>
                  </a:lnTo>
                  <a:lnTo>
                    <a:pt x="2151" y="173"/>
                  </a:lnTo>
                  <a:lnTo>
                    <a:pt x="2107" y="187"/>
                  </a:lnTo>
                  <a:lnTo>
                    <a:pt x="2066" y="208"/>
                  </a:lnTo>
                  <a:lnTo>
                    <a:pt x="2028" y="235"/>
                  </a:lnTo>
                  <a:lnTo>
                    <a:pt x="1995" y="264"/>
                  </a:lnTo>
                  <a:lnTo>
                    <a:pt x="1966" y="299"/>
                  </a:lnTo>
                  <a:lnTo>
                    <a:pt x="1940" y="337"/>
                  </a:lnTo>
                  <a:lnTo>
                    <a:pt x="1919" y="379"/>
                  </a:lnTo>
                  <a:lnTo>
                    <a:pt x="1904" y="423"/>
                  </a:lnTo>
                  <a:lnTo>
                    <a:pt x="1895" y="470"/>
                  </a:lnTo>
                  <a:lnTo>
                    <a:pt x="1892" y="518"/>
                  </a:lnTo>
                  <a:lnTo>
                    <a:pt x="1892" y="536"/>
                  </a:lnTo>
                  <a:lnTo>
                    <a:pt x="1888" y="558"/>
                  </a:lnTo>
                  <a:lnTo>
                    <a:pt x="1881" y="577"/>
                  </a:lnTo>
                  <a:lnTo>
                    <a:pt x="1869" y="593"/>
                  </a:lnTo>
                  <a:lnTo>
                    <a:pt x="1852" y="605"/>
                  </a:lnTo>
                  <a:lnTo>
                    <a:pt x="1833" y="613"/>
                  </a:lnTo>
                  <a:lnTo>
                    <a:pt x="1811" y="616"/>
                  </a:lnTo>
                  <a:lnTo>
                    <a:pt x="1790" y="613"/>
                  </a:lnTo>
                  <a:lnTo>
                    <a:pt x="1771" y="605"/>
                  </a:lnTo>
                  <a:lnTo>
                    <a:pt x="1755" y="593"/>
                  </a:lnTo>
                  <a:lnTo>
                    <a:pt x="1743" y="577"/>
                  </a:lnTo>
                  <a:lnTo>
                    <a:pt x="1734" y="558"/>
                  </a:lnTo>
                  <a:lnTo>
                    <a:pt x="1732" y="536"/>
                  </a:lnTo>
                  <a:lnTo>
                    <a:pt x="1728" y="487"/>
                  </a:lnTo>
                  <a:lnTo>
                    <a:pt x="1719" y="441"/>
                  </a:lnTo>
                  <a:lnTo>
                    <a:pt x="1704" y="397"/>
                  </a:lnTo>
                  <a:lnTo>
                    <a:pt x="1683" y="355"/>
                  </a:lnTo>
                  <a:lnTo>
                    <a:pt x="1658" y="317"/>
                  </a:lnTo>
                  <a:lnTo>
                    <a:pt x="1628" y="282"/>
                  </a:lnTo>
                  <a:lnTo>
                    <a:pt x="1594" y="252"/>
                  </a:lnTo>
                  <a:lnTo>
                    <a:pt x="1556" y="227"/>
                  </a:lnTo>
                  <a:lnTo>
                    <a:pt x="1516" y="206"/>
                  </a:lnTo>
                  <a:lnTo>
                    <a:pt x="1473" y="190"/>
                  </a:lnTo>
                  <a:lnTo>
                    <a:pt x="1426" y="180"/>
                  </a:lnTo>
                  <a:lnTo>
                    <a:pt x="1379" y="177"/>
                  </a:lnTo>
                  <a:lnTo>
                    <a:pt x="1330" y="180"/>
                  </a:lnTo>
                  <a:lnTo>
                    <a:pt x="1285" y="190"/>
                  </a:lnTo>
                  <a:lnTo>
                    <a:pt x="1241" y="206"/>
                  </a:lnTo>
                  <a:lnTo>
                    <a:pt x="1201" y="227"/>
                  </a:lnTo>
                  <a:lnTo>
                    <a:pt x="1164" y="252"/>
                  </a:lnTo>
                  <a:lnTo>
                    <a:pt x="1130" y="282"/>
                  </a:lnTo>
                  <a:lnTo>
                    <a:pt x="1100" y="317"/>
                  </a:lnTo>
                  <a:lnTo>
                    <a:pt x="1074" y="355"/>
                  </a:lnTo>
                  <a:lnTo>
                    <a:pt x="1053" y="397"/>
                  </a:lnTo>
                  <a:lnTo>
                    <a:pt x="1038" y="441"/>
                  </a:lnTo>
                  <a:lnTo>
                    <a:pt x="1029" y="487"/>
                  </a:lnTo>
                  <a:lnTo>
                    <a:pt x="1026" y="536"/>
                  </a:lnTo>
                  <a:lnTo>
                    <a:pt x="1023" y="558"/>
                  </a:lnTo>
                  <a:lnTo>
                    <a:pt x="1015" y="577"/>
                  </a:lnTo>
                  <a:lnTo>
                    <a:pt x="1003" y="593"/>
                  </a:lnTo>
                  <a:lnTo>
                    <a:pt x="986" y="605"/>
                  </a:lnTo>
                  <a:lnTo>
                    <a:pt x="967" y="613"/>
                  </a:lnTo>
                  <a:lnTo>
                    <a:pt x="945" y="616"/>
                  </a:lnTo>
                  <a:lnTo>
                    <a:pt x="924" y="613"/>
                  </a:lnTo>
                  <a:lnTo>
                    <a:pt x="906" y="605"/>
                  </a:lnTo>
                  <a:lnTo>
                    <a:pt x="889" y="593"/>
                  </a:lnTo>
                  <a:lnTo>
                    <a:pt x="877" y="577"/>
                  </a:lnTo>
                  <a:lnTo>
                    <a:pt x="869" y="558"/>
                  </a:lnTo>
                  <a:lnTo>
                    <a:pt x="866" y="536"/>
                  </a:lnTo>
                  <a:lnTo>
                    <a:pt x="863" y="487"/>
                  </a:lnTo>
                  <a:lnTo>
                    <a:pt x="853" y="441"/>
                  </a:lnTo>
                  <a:lnTo>
                    <a:pt x="838" y="397"/>
                  </a:lnTo>
                  <a:lnTo>
                    <a:pt x="817" y="355"/>
                  </a:lnTo>
                  <a:lnTo>
                    <a:pt x="792" y="317"/>
                  </a:lnTo>
                  <a:lnTo>
                    <a:pt x="762" y="282"/>
                  </a:lnTo>
                  <a:lnTo>
                    <a:pt x="728" y="252"/>
                  </a:lnTo>
                  <a:lnTo>
                    <a:pt x="690" y="227"/>
                  </a:lnTo>
                  <a:lnTo>
                    <a:pt x="650" y="206"/>
                  </a:lnTo>
                  <a:lnTo>
                    <a:pt x="607" y="190"/>
                  </a:lnTo>
                  <a:lnTo>
                    <a:pt x="560" y="180"/>
                  </a:lnTo>
                  <a:lnTo>
                    <a:pt x="513" y="177"/>
                  </a:lnTo>
                  <a:lnTo>
                    <a:pt x="465" y="180"/>
                  </a:lnTo>
                  <a:lnTo>
                    <a:pt x="419" y="190"/>
                  </a:lnTo>
                  <a:lnTo>
                    <a:pt x="376" y="206"/>
                  </a:lnTo>
                  <a:lnTo>
                    <a:pt x="335" y="227"/>
                  </a:lnTo>
                  <a:lnTo>
                    <a:pt x="298" y="252"/>
                  </a:lnTo>
                  <a:lnTo>
                    <a:pt x="264" y="282"/>
                  </a:lnTo>
                  <a:lnTo>
                    <a:pt x="234" y="317"/>
                  </a:lnTo>
                  <a:lnTo>
                    <a:pt x="208" y="355"/>
                  </a:lnTo>
                  <a:lnTo>
                    <a:pt x="188" y="397"/>
                  </a:lnTo>
                  <a:lnTo>
                    <a:pt x="173" y="441"/>
                  </a:lnTo>
                  <a:lnTo>
                    <a:pt x="163" y="487"/>
                  </a:lnTo>
                  <a:lnTo>
                    <a:pt x="160" y="536"/>
                  </a:lnTo>
                  <a:lnTo>
                    <a:pt x="157" y="558"/>
                  </a:lnTo>
                  <a:lnTo>
                    <a:pt x="149" y="577"/>
                  </a:lnTo>
                  <a:lnTo>
                    <a:pt x="137" y="593"/>
                  </a:lnTo>
                  <a:lnTo>
                    <a:pt x="120" y="605"/>
                  </a:lnTo>
                  <a:lnTo>
                    <a:pt x="101" y="613"/>
                  </a:lnTo>
                  <a:lnTo>
                    <a:pt x="81" y="616"/>
                  </a:lnTo>
                  <a:lnTo>
                    <a:pt x="58" y="613"/>
                  </a:lnTo>
                  <a:lnTo>
                    <a:pt x="40" y="605"/>
                  </a:lnTo>
                  <a:lnTo>
                    <a:pt x="23" y="593"/>
                  </a:lnTo>
                  <a:lnTo>
                    <a:pt x="11" y="577"/>
                  </a:lnTo>
                  <a:lnTo>
                    <a:pt x="3" y="558"/>
                  </a:lnTo>
                  <a:lnTo>
                    <a:pt x="0" y="536"/>
                  </a:lnTo>
                  <a:lnTo>
                    <a:pt x="3" y="476"/>
                  </a:lnTo>
                  <a:lnTo>
                    <a:pt x="13" y="418"/>
                  </a:lnTo>
                  <a:lnTo>
                    <a:pt x="30" y="361"/>
                  </a:lnTo>
                  <a:lnTo>
                    <a:pt x="52" y="308"/>
                  </a:lnTo>
                  <a:lnTo>
                    <a:pt x="79" y="258"/>
                  </a:lnTo>
                  <a:lnTo>
                    <a:pt x="113" y="211"/>
                  </a:lnTo>
                  <a:lnTo>
                    <a:pt x="150" y="169"/>
                  </a:lnTo>
                  <a:lnTo>
                    <a:pt x="192" y="132"/>
                  </a:lnTo>
                  <a:lnTo>
                    <a:pt x="238" y="98"/>
                  </a:lnTo>
                  <a:lnTo>
                    <a:pt x="288" y="70"/>
                  </a:lnTo>
                  <a:lnTo>
                    <a:pt x="340" y="48"/>
                  </a:lnTo>
                  <a:lnTo>
                    <a:pt x="395" y="32"/>
                  </a:lnTo>
                  <a:lnTo>
                    <a:pt x="453" y="20"/>
                  </a:lnTo>
                  <a:lnTo>
                    <a:pt x="513" y="17"/>
                  </a:lnTo>
                  <a:lnTo>
                    <a:pt x="572" y="20"/>
                  </a:lnTo>
                  <a:lnTo>
                    <a:pt x="630" y="32"/>
                  </a:lnTo>
                  <a:lnTo>
                    <a:pt x="685" y="48"/>
                  </a:lnTo>
                  <a:lnTo>
                    <a:pt x="738" y="70"/>
                  </a:lnTo>
                  <a:lnTo>
                    <a:pt x="788" y="98"/>
                  </a:lnTo>
                  <a:lnTo>
                    <a:pt x="833" y="131"/>
                  </a:lnTo>
                  <a:lnTo>
                    <a:pt x="875" y="169"/>
                  </a:lnTo>
                  <a:lnTo>
                    <a:pt x="913" y="211"/>
                  </a:lnTo>
                  <a:lnTo>
                    <a:pt x="945" y="258"/>
                  </a:lnTo>
                  <a:lnTo>
                    <a:pt x="978" y="211"/>
                  </a:lnTo>
                  <a:lnTo>
                    <a:pt x="1016" y="169"/>
                  </a:lnTo>
                  <a:lnTo>
                    <a:pt x="1058" y="131"/>
                  </a:lnTo>
                  <a:lnTo>
                    <a:pt x="1104" y="98"/>
                  </a:lnTo>
                  <a:lnTo>
                    <a:pt x="1154" y="70"/>
                  </a:lnTo>
                  <a:lnTo>
                    <a:pt x="1206" y="48"/>
                  </a:lnTo>
                  <a:lnTo>
                    <a:pt x="1261" y="32"/>
                  </a:lnTo>
                  <a:lnTo>
                    <a:pt x="1319" y="20"/>
                  </a:lnTo>
                  <a:lnTo>
                    <a:pt x="1379" y="17"/>
                  </a:lnTo>
                  <a:lnTo>
                    <a:pt x="1437" y="20"/>
                  </a:lnTo>
                  <a:lnTo>
                    <a:pt x="1494" y="30"/>
                  </a:lnTo>
                  <a:lnTo>
                    <a:pt x="1548" y="46"/>
                  </a:lnTo>
                  <a:lnTo>
                    <a:pt x="1599" y="68"/>
                  </a:lnTo>
                  <a:lnTo>
                    <a:pt x="1648" y="96"/>
                  </a:lnTo>
                  <a:lnTo>
                    <a:pt x="1693" y="127"/>
                  </a:lnTo>
                  <a:lnTo>
                    <a:pt x="1735" y="164"/>
                  </a:lnTo>
                  <a:lnTo>
                    <a:pt x="1773" y="205"/>
                  </a:lnTo>
                  <a:lnTo>
                    <a:pt x="1806" y="249"/>
                  </a:lnTo>
                  <a:lnTo>
                    <a:pt x="1835" y="206"/>
                  </a:lnTo>
                  <a:lnTo>
                    <a:pt x="1869" y="166"/>
                  </a:lnTo>
                  <a:lnTo>
                    <a:pt x="1905" y="130"/>
                  </a:lnTo>
                  <a:lnTo>
                    <a:pt x="1946" y="97"/>
                  </a:lnTo>
                  <a:lnTo>
                    <a:pt x="1989" y="68"/>
                  </a:lnTo>
                  <a:lnTo>
                    <a:pt x="2036" y="45"/>
                  </a:lnTo>
                  <a:lnTo>
                    <a:pt x="2085" y="25"/>
                  </a:lnTo>
                  <a:lnTo>
                    <a:pt x="2137" y="11"/>
                  </a:lnTo>
                  <a:lnTo>
                    <a:pt x="2190" y="2"/>
                  </a:lnTo>
                  <a:lnTo>
                    <a:pt x="2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pPr defTabSz="1208049"/>
              <a:endParaRPr lang="es-SV" sz="900">
                <a:solidFill>
                  <a:srgbClr val="0000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9" name="Freeform 28"/>
            <p:cNvSpPr>
              <a:spLocks/>
            </p:cNvSpPr>
            <p:nvPr/>
          </p:nvSpPr>
          <p:spPr bwMode="auto">
            <a:xfrm>
              <a:off x="7070725" y="7569200"/>
              <a:ext cx="50800" cy="500063"/>
            </a:xfrm>
            <a:custGeom>
              <a:avLst/>
              <a:gdLst>
                <a:gd name="T0" fmla="*/ 79 w 159"/>
                <a:gd name="T1" fmla="*/ 0 h 1575"/>
                <a:gd name="T2" fmla="*/ 100 w 159"/>
                <a:gd name="T3" fmla="*/ 2 h 1575"/>
                <a:gd name="T4" fmla="*/ 120 w 159"/>
                <a:gd name="T5" fmla="*/ 11 h 1575"/>
                <a:gd name="T6" fmla="*/ 135 w 159"/>
                <a:gd name="T7" fmla="*/ 23 h 1575"/>
                <a:gd name="T8" fmla="*/ 148 w 159"/>
                <a:gd name="T9" fmla="*/ 39 h 1575"/>
                <a:gd name="T10" fmla="*/ 156 w 159"/>
                <a:gd name="T11" fmla="*/ 58 h 1575"/>
                <a:gd name="T12" fmla="*/ 159 w 159"/>
                <a:gd name="T13" fmla="*/ 79 h 1575"/>
                <a:gd name="T14" fmla="*/ 159 w 159"/>
                <a:gd name="T15" fmla="*/ 1496 h 1575"/>
                <a:gd name="T16" fmla="*/ 156 w 159"/>
                <a:gd name="T17" fmla="*/ 1517 h 1575"/>
                <a:gd name="T18" fmla="*/ 148 w 159"/>
                <a:gd name="T19" fmla="*/ 1535 h 1575"/>
                <a:gd name="T20" fmla="*/ 135 w 159"/>
                <a:gd name="T21" fmla="*/ 1552 h 1575"/>
                <a:gd name="T22" fmla="*/ 120 w 159"/>
                <a:gd name="T23" fmla="*/ 1564 h 1575"/>
                <a:gd name="T24" fmla="*/ 100 w 159"/>
                <a:gd name="T25" fmla="*/ 1573 h 1575"/>
                <a:gd name="T26" fmla="*/ 79 w 159"/>
                <a:gd name="T27" fmla="*/ 1575 h 1575"/>
                <a:gd name="T28" fmla="*/ 58 w 159"/>
                <a:gd name="T29" fmla="*/ 1573 h 1575"/>
                <a:gd name="T30" fmla="*/ 38 w 159"/>
                <a:gd name="T31" fmla="*/ 1564 h 1575"/>
                <a:gd name="T32" fmla="*/ 23 w 159"/>
                <a:gd name="T33" fmla="*/ 1552 h 1575"/>
                <a:gd name="T34" fmla="*/ 9 w 159"/>
                <a:gd name="T35" fmla="*/ 1535 h 1575"/>
                <a:gd name="T36" fmla="*/ 2 w 159"/>
                <a:gd name="T37" fmla="*/ 1517 h 1575"/>
                <a:gd name="T38" fmla="*/ 0 w 159"/>
                <a:gd name="T39" fmla="*/ 1496 h 1575"/>
                <a:gd name="T40" fmla="*/ 0 w 159"/>
                <a:gd name="T41" fmla="*/ 79 h 1575"/>
                <a:gd name="T42" fmla="*/ 2 w 159"/>
                <a:gd name="T43" fmla="*/ 58 h 1575"/>
                <a:gd name="T44" fmla="*/ 9 w 159"/>
                <a:gd name="T45" fmla="*/ 39 h 1575"/>
                <a:gd name="T46" fmla="*/ 23 w 159"/>
                <a:gd name="T47" fmla="*/ 23 h 1575"/>
                <a:gd name="T48" fmla="*/ 38 w 159"/>
                <a:gd name="T49" fmla="*/ 11 h 1575"/>
                <a:gd name="T50" fmla="*/ 58 w 159"/>
                <a:gd name="T51" fmla="*/ 2 h 1575"/>
                <a:gd name="T52" fmla="*/ 79 w 159"/>
                <a:gd name="T53" fmla="*/ 0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9" h="1575">
                  <a:moveTo>
                    <a:pt x="79" y="0"/>
                  </a:moveTo>
                  <a:lnTo>
                    <a:pt x="100" y="2"/>
                  </a:lnTo>
                  <a:lnTo>
                    <a:pt x="120" y="11"/>
                  </a:lnTo>
                  <a:lnTo>
                    <a:pt x="135" y="23"/>
                  </a:lnTo>
                  <a:lnTo>
                    <a:pt x="148" y="39"/>
                  </a:lnTo>
                  <a:lnTo>
                    <a:pt x="156" y="58"/>
                  </a:lnTo>
                  <a:lnTo>
                    <a:pt x="159" y="79"/>
                  </a:lnTo>
                  <a:lnTo>
                    <a:pt x="159" y="1496"/>
                  </a:lnTo>
                  <a:lnTo>
                    <a:pt x="156" y="1517"/>
                  </a:lnTo>
                  <a:lnTo>
                    <a:pt x="148" y="1535"/>
                  </a:lnTo>
                  <a:lnTo>
                    <a:pt x="135" y="1552"/>
                  </a:lnTo>
                  <a:lnTo>
                    <a:pt x="120" y="1564"/>
                  </a:lnTo>
                  <a:lnTo>
                    <a:pt x="100" y="1573"/>
                  </a:lnTo>
                  <a:lnTo>
                    <a:pt x="79" y="1575"/>
                  </a:lnTo>
                  <a:lnTo>
                    <a:pt x="58" y="1573"/>
                  </a:lnTo>
                  <a:lnTo>
                    <a:pt x="38" y="1564"/>
                  </a:lnTo>
                  <a:lnTo>
                    <a:pt x="23" y="1552"/>
                  </a:lnTo>
                  <a:lnTo>
                    <a:pt x="9" y="1535"/>
                  </a:lnTo>
                  <a:lnTo>
                    <a:pt x="2" y="1517"/>
                  </a:lnTo>
                  <a:lnTo>
                    <a:pt x="0" y="1496"/>
                  </a:lnTo>
                  <a:lnTo>
                    <a:pt x="0" y="79"/>
                  </a:lnTo>
                  <a:lnTo>
                    <a:pt x="2" y="58"/>
                  </a:lnTo>
                  <a:lnTo>
                    <a:pt x="9" y="39"/>
                  </a:lnTo>
                  <a:lnTo>
                    <a:pt x="23" y="23"/>
                  </a:lnTo>
                  <a:lnTo>
                    <a:pt x="38" y="11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pPr defTabSz="1208049"/>
              <a:endParaRPr lang="es-SV" sz="900">
                <a:solidFill>
                  <a:srgbClr val="0000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0" name="Freeform 29"/>
            <p:cNvSpPr>
              <a:spLocks/>
            </p:cNvSpPr>
            <p:nvPr/>
          </p:nvSpPr>
          <p:spPr bwMode="auto">
            <a:xfrm>
              <a:off x="7070725" y="8018463"/>
              <a:ext cx="196850" cy="122238"/>
            </a:xfrm>
            <a:custGeom>
              <a:avLst/>
              <a:gdLst>
                <a:gd name="T0" fmla="*/ 100 w 621"/>
                <a:gd name="T1" fmla="*/ 3 h 386"/>
                <a:gd name="T2" fmla="*/ 135 w 621"/>
                <a:gd name="T3" fmla="*/ 23 h 386"/>
                <a:gd name="T4" fmla="*/ 156 w 621"/>
                <a:gd name="T5" fmla="*/ 59 h 386"/>
                <a:gd name="T6" fmla="*/ 162 w 621"/>
                <a:gd name="T7" fmla="*/ 109 h 386"/>
                <a:gd name="T8" fmla="*/ 184 w 621"/>
                <a:gd name="T9" fmla="*/ 161 h 386"/>
                <a:gd name="T10" fmla="*/ 223 w 621"/>
                <a:gd name="T11" fmla="*/ 201 h 386"/>
                <a:gd name="T12" fmla="*/ 275 w 621"/>
                <a:gd name="T13" fmla="*/ 223 h 386"/>
                <a:gd name="T14" fmla="*/ 316 w 621"/>
                <a:gd name="T15" fmla="*/ 226 h 386"/>
                <a:gd name="T16" fmla="*/ 372 w 621"/>
                <a:gd name="T17" fmla="*/ 214 h 386"/>
                <a:gd name="T18" fmla="*/ 419 w 621"/>
                <a:gd name="T19" fmla="*/ 183 h 386"/>
                <a:gd name="T20" fmla="*/ 450 w 621"/>
                <a:gd name="T21" fmla="*/ 137 h 386"/>
                <a:gd name="T22" fmla="*/ 461 w 621"/>
                <a:gd name="T23" fmla="*/ 81 h 386"/>
                <a:gd name="T24" fmla="*/ 472 w 621"/>
                <a:gd name="T25" fmla="*/ 40 h 386"/>
                <a:gd name="T26" fmla="*/ 500 w 621"/>
                <a:gd name="T27" fmla="*/ 11 h 386"/>
                <a:gd name="T28" fmla="*/ 541 w 621"/>
                <a:gd name="T29" fmla="*/ 0 h 386"/>
                <a:gd name="T30" fmla="*/ 582 w 621"/>
                <a:gd name="T31" fmla="*/ 11 h 386"/>
                <a:gd name="T32" fmla="*/ 611 w 621"/>
                <a:gd name="T33" fmla="*/ 40 h 386"/>
                <a:gd name="T34" fmla="*/ 621 w 621"/>
                <a:gd name="T35" fmla="*/ 81 h 386"/>
                <a:gd name="T36" fmla="*/ 608 w 621"/>
                <a:gd name="T37" fmla="*/ 169 h 386"/>
                <a:gd name="T38" fmla="*/ 572 w 621"/>
                <a:gd name="T39" fmla="*/ 246 h 386"/>
                <a:gd name="T40" fmla="*/ 516 w 621"/>
                <a:gd name="T41" fmla="*/ 311 h 386"/>
                <a:gd name="T42" fmla="*/ 444 w 621"/>
                <a:gd name="T43" fmla="*/ 358 h 386"/>
                <a:gd name="T44" fmla="*/ 361 w 621"/>
                <a:gd name="T45" fmla="*/ 383 h 386"/>
                <a:gd name="T46" fmla="*/ 304 w 621"/>
                <a:gd name="T47" fmla="*/ 386 h 386"/>
                <a:gd name="T48" fmla="*/ 217 w 621"/>
                <a:gd name="T49" fmla="*/ 373 h 386"/>
                <a:gd name="T50" fmla="*/ 139 w 621"/>
                <a:gd name="T51" fmla="*/ 337 h 386"/>
                <a:gd name="T52" fmla="*/ 75 w 621"/>
                <a:gd name="T53" fmla="*/ 280 h 386"/>
                <a:gd name="T54" fmla="*/ 27 w 621"/>
                <a:gd name="T55" fmla="*/ 209 h 386"/>
                <a:gd name="T56" fmla="*/ 3 w 621"/>
                <a:gd name="T57" fmla="*/ 126 h 386"/>
                <a:gd name="T58" fmla="*/ 2 w 621"/>
                <a:gd name="T59" fmla="*/ 59 h 386"/>
                <a:gd name="T60" fmla="*/ 23 w 621"/>
                <a:gd name="T61" fmla="*/ 23 h 386"/>
                <a:gd name="T62" fmla="*/ 58 w 621"/>
                <a:gd name="T63" fmla="*/ 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1" h="386">
                  <a:moveTo>
                    <a:pt x="79" y="0"/>
                  </a:moveTo>
                  <a:lnTo>
                    <a:pt x="100" y="3"/>
                  </a:lnTo>
                  <a:lnTo>
                    <a:pt x="120" y="11"/>
                  </a:lnTo>
                  <a:lnTo>
                    <a:pt x="135" y="23"/>
                  </a:lnTo>
                  <a:lnTo>
                    <a:pt x="148" y="40"/>
                  </a:lnTo>
                  <a:lnTo>
                    <a:pt x="156" y="59"/>
                  </a:lnTo>
                  <a:lnTo>
                    <a:pt x="159" y="81"/>
                  </a:lnTo>
                  <a:lnTo>
                    <a:pt x="162" y="109"/>
                  </a:lnTo>
                  <a:lnTo>
                    <a:pt x="171" y="137"/>
                  </a:lnTo>
                  <a:lnTo>
                    <a:pt x="184" y="161"/>
                  </a:lnTo>
                  <a:lnTo>
                    <a:pt x="201" y="183"/>
                  </a:lnTo>
                  <a:lnTo>
                    <a:pt x="223" y="201"/>
                  </a:lnTo>
                  <a:lnTo>
                    <a:pt x="248" y="214"/>
                  </a:lnTo>
                  <a:lnTo>
                    <a:pt x="275" y="223"/>
                  </a:lnTo>
                  <a:lnTo>
                    <a:pt x="304" y="226"/>
                  </a:lnTo>
                  <a:lnTo>
                    <a:pt x="316" y="226"/>
                  </a:lnTo>
                  <a:lnTo>
                    <a:pt x="345" y="223"/>
                  </a:lnTo>
                  <a:lnTo>
                    <a:pt x="372" y="214"/>
                  </a:lnTo>
                  <a:lnTo>
                    <a:pt x="397" y="201"/>
                  </a:lnTo>
                  <a:lnTo>
                    <a:pt x="419" y="183"/>
                  </a:lnTo>
                  <a:lnTo>
                    <a:pt x="436" y="161"/>
                  </a:lnTo>
                  <a:lnTo>
                    <a:pt x="450" y="137"/>
                  </a:lnTo>
                  <a:lnTo>
                    <a:pt x="458" y="109"/>
                  </a:lnTo>
                  <a:lnTo>
                    <a:pt x="461" y="81"/>
                  </a:lnTo>
                  <a:lnTo>
                    <a:pt x="464" y="59"/>
                  </a:lnTo>
                  <a:lnTo>
                    <a:pt x="472" y="40"/>
                  </a:lnTo>
                  <a:lnTo>
                    <a:pt x="485" y="23"/>
                  </a:lnTo>
                  <a:lnTo>
                    <a:pt x="500" y="11"/>
                  </a:lnTo>
                  <a:lnTo>
                    <a:pt x="520" y="3"/>
                  </a:lnTo>
                  <a:lnTo>
                    <a:pt x="541" y="0"/>
                  </a:lnTo>
                  <a:lnTo>
                    <a:pt x="562" y="3"/>
                  </a:lnTo>
                  <a:lnTo>
                    <a:pt x="582" y="11"/>
                  </a:lnTo>
                  <a:lnTo>
                    <a:pt x="597" y="23"/>
                  </a:lnTo>
                  <a:lnTo>
                    <a:pt x="611" y="40"/>
                  </a:lnTo>
                  <a:lnTo>
                    <a:pt x="618" y="59"/>
                  </a:lnTo>
                  <a:lnTo>
                    <a:pt x="621" y="81"/>
                  </a:lnTo>
                  <a:lnTo>
                    <a:pt x="617" y="126"/>
                  </a:lnTo>
                  <a:lnTo>
                    <a:pt x="608" y="169"/>
                  </a:lnTo>
                  <a:lnTo>
                    <a:pt x="593" y="209"/>
                  </a:lnTo>
                  <a:lnTo>
                    <a:pt x="572" y="246"/>
                  </a:lnTo>
                  <a:lnTo>
                    <a:pt x="547" y="280"/>
                  </a:lnTo>
                  <a:lnTo>
                    <a:pt x="516" y="311"/>
                  </a:lnTo>
                  <a:lnTo>
                    <a:pt x="482" y="337"/>
                  </a:lnTo>
                  <a:lnTo>
                    <a:pt x="444" y="358"/>
                  </a:lnTo>
                  <a:lnTo>
                    <a:pt x="404" y="373"/>
                  </a:lnTo>
                  <a:lnTo>
                    <a:pt x="361" y="383"/>
                  </a:lnTo>
                  <a:lnTo>
                    <a:pt x="316" y="386"/>
                  </a:lnTo>
                  <a:lnTo>
                    <a:pt x="304" y="386"/>
                  </a:lnTo>
                  <a:lnTo>
                    <a:pt x="260" y="383"/>
                  </a:lnTo>
                  <a:lnTo>
                    <a:pt x="217" y="373"/>
                  </a:lnTo>
                  <a:lnTo>
                    <a:pt x="176" y="358"/>
                  </a:lnTo>
                  <a:lnTo>
                    <a:pt x="139" y="337"/>
                  </a:lnTo>
                  <a:lnTo>
                    <a:pt x="104" y="311"/>
                  </a:lnTo>
                  <a:lnTo>
                    <a:pt x="75" y="280"/>
                  </a:lnTo>
                  <a:lnTo>
                    <a:pt x="48" y="246"/>
                  </a:lnTo>
                  <a:lnTo>
                    <a:pt x="27" y="209"/>
                  </a:lnTo>
                  <a:lnTo>
                    <a:pt x="12" y="169"/>
                  </a:lnTo>
                  <a:lnTo>
                    <a:pt x="3" y="126"/>
                  </a:lnTo>
                  <a:lnTo>
                    <a:pt x="0" y="81"/>
                  </a:lnTo>
                  <a:lnTo>
                    <a:pt x="2" y="59"/>
                  </a:lnTo>
                  <a:lnTo>
                    <a:pt x="9" y="40"/>
                  </a:lnTo>
                  <a:lnTo>
                    <a:pt x="23" y="23"/>
                  </a:lnTo>
                  <a:lnTo>
                    <a:pt x="39" y="11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pPr defTabSz="1208049"/>
              <a:endParaRPr lang="es-SV" sz="900">
                <a:solidFill>
                  <a:srgbClr val="0000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52" name="Rectángulo 49"/>
          <p:cNvSpPr/>
          <p:nvPr/>
        </p:nvSpPr>
        <p:spPr>
          <a:xfrm>
            <a:off x="653811" y="1651508"/>
            <a:ext cx="4024695" cy="2492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08049">
              <a:lnSpc>
                <a:spcPct val="150000"/>
              </a:lnSpc>
            </a:pPr>
            <a:r>
              <a:rPr lang="en-US" sz="1300" dirty="0">
                <a:solidFill>
                  <a:srgbClr val="1F1F1F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Click here to add title text</a:t>
            </a:r>
            <a:endParaRPr lang="en-US" sz="1000" dirty="0">
              <a:solidFill>
                <a:srgbClr val="575757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just" defTabSz="1208049">
              <a:lnSpc>
                <a:spcPct val="125000"/>
              </a:lnSpc>
            </a:pPr>
            <a:endParaRPr lang="en-US" sz="1000" dirty="0">
              <a:solidFill>
                <a:srgbClr val="575757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just" defTabSz="1208049">
              <a:lnSpc>
                <a:spcPct val="125000"/>
              </a:lnSpc>
            </a:pPr>
            <a:r>
              <a:rPr lang="en-US" sz="1000" dirty="0">
                <a:solidFill>
                  <a:srgbClr val="575757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  <a:p>
            <a:pPr algn="just" defTabSz="1208049">
              <a:lnSpc>
                <a:spcPct val="125000"/>
              </a:lnSpc>
            </a:pPr>
            <a:endParaRPr lang="en-US" sz="1000" dirty="0">
              <a:solidFill>
                <a:srgbClr val="575757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just" defTabSz="1208049">
              <a:lnSpc>
                <a:spcPct val="125000"/>
              </a:lnSpc>
            </a:pPr>
            <a:endParaRPr lang="en-US" sz="1000" dirty="0">
              <a:solidFill>
                <a:srgbClr val="575757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just" defTabSz="1208049">
              <a:lnSpc>
                <a:spcPct val="125000"/>
              </a:lnSpc>
            </a:pPr>
            <a:r>
              <a:rPr lang="en-US" sz="1000" dirty="0">
                <a:solidFill>
                  <a:srgbClr val="575757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54" name="53 Elipse"/>
          <p:cNvSpPr>
            <a:spLocks noChangeAspect="1"/>
          </p:cNvSpPr>
          <p:nvPr/>
        </p:nvSpPr>
        <p:spPr bwMode="auto">
          <a:xfrm>
            <a:off x="7159530" y="4902246"/>
            <a:ext cx="541819" cy="541819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lIns="0" tIns="0" rIns="0" bIns="0" rtlCol="0" anchor="ctr"/>
          <a:lstStyle/>
          <a:p>
            <a:pPr algn="ctr" defTabSz="1208049"/>
            <a:r>
              <a:rPr lang="en-US" sz="2200" dirty="0">
                <a:solidFill>
                  <a:srgbClr val="1F1F1F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01</a:t>
            </a:r>
          </a:p>
        </p:txBody>
      </p:sp>
      <p:sp>
        <p:nvSpPr>
          <p:cNvPr id="55" name="54 Elipse"/>
          <p:cNvSpPr>
            <a:spLocks noChangeAspect="1"/>
          </p:cNvSpPr>
          <p:nvPr/>
        </p:nvSpPr>
        <p:spPr bwMode="auto">
          <a:xfrm>
            <a:off x="9123489" y="3468442"/>
            <a:ext cx="541819" cy="541819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lIns="0" tIns="0" rIns="0" bIns="0" rtlCol="0" anchor="ctr"/>
          <a:lstStyle/>
          <a:p>
            <a:pPr algn="ctr" defTabSz="1208049"/>
            <a:r>
              <a:rPr lang="en-US" sz="2200" dirty="0">
                <a:solidFill>
                  <a:srgbClr val="1F1F1F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02</a:t>
            </a:r>
          </a:p>
        </p:txBody>
      </p:sp>
      <p:sp>
        <p:nvSpPr>
          <p:cNvPr id="56" name="55 Elipse"/>
          <p:cNvSpPr>
            <a:spLocks noChangeAspect="1"/>
          </p:cNvSpPr>
          <p:nvPr/>
        </p:nvSpPr>
        <p:spPr bwMode="auto">
          <a:xfrm>
            <a:off x="7159530" y="2026940"/>
            <a:ext cx="541819" cy="541819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lIns="0" tIns="0" rIns="0" bIns="0" rtlCol="0" anchor="ctr"/>
          <a:lstStyle/>
          <a:p>
            <a:pPr algn="ctr" defTabSz="1208049"/>
            <a:r>
              <a:rPr lang="en-US" sz="2200" dirty="0">
                <a:solidFill>
                  <a:srgbClr val="1F1F1F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03</a:t>
            </a:r>
          </a:p>
        </p:txBody>
      </p:sp>
      <p:sp>
        <p:nvSpPr>
          <p:cNvPr id="57" name="56 Elipse"/>
          <p:cNvSpPr>
            <a:spLocks noChangeAspect="1"/>
          </p:cNvSpPr>
          <p:nvPr/>
        </p:nvSpPr>
        <p:spPr bwMode="auto">
          <a:xfrm>
            <a:off x="9123489" y="460478"/>
            <a:ext cx="541819" cy="541819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lIns="0" tIns="0" rIns="0" bIns="0" rtlCol="0" anchor="ctr"/>
          <a:lstStyle/>
          <a:p>
            <a:pPr algn="ctr" defTabSz="1208049"/>
            <a:r>
              <a:rPr lang="en-US" sz="2200" dirty="0">
                <a:solidFill>
                  <a:srgbClr val="1F1F1F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9735656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roup 102"/>
          <p:cNvGrpSpPr/>
          <p:nvPr/>
        </p:nvGrpSpPr>
        <p:grpSpPr>
          <a:xfrm>
            <a:off x="1361672" y="1980521"/>
            <a:ext cx="2065338" cy="1643063"/>
            <a:chOff x="1361672" y="2328863"/>
            <a:chExt cx="2065338" cy="1643063"/>
          </a:xfrm>
        </p:grpSpPr>
        <p:grpSp>
          <p:nvGrpSpPr>
            <p:cNvPr id="104" name="Group 103"/>
            <p:cNvGrpSpPr/>
            <p:nvPr/>
          </p:nvGrpSpPr>
          <p:grpSpPr>
            <a:xfrm>
              <a:off x="1361672" y="2328863"/>
              <a:ext cx="2065338" cy="1643063"/>
              <a:chOff x="1361672" y="2328863"/>
              <a:chExt cx="2065338" cy="1643063"/>
            </a:xfrm>
          </p:grpSpPr>
          <p:sp>
            <p:nvSpPr>
              <p:cNvPr id="106" name="Freeform 5"/>
              <p:cNvSpPr>
                <a:spLocks noEditPoints="1"/>
              </p:cNvSpPr>
              <p:nvPr/>
            </p:nvSpPr>
            <p:spPr bwMode="auto">
              <a:xfrm>
                <a:off x="1361672" y="3414713"/>
                <a:ext cx="2065338" cy="557213"/>
              </a:xfrm>
              <a:custGeom>
                <a:avLst/>
                <a:gdLst>
                  <a:gd name="T0" fmla="*/ 1246 w 1301"/>
                  <a:gd name="T1" fmla="*/ 121 h 351"/>
                  <a:gd name="T2" fmla="*/ 1126 w 1301"/>
                  <a:gd name="T3" fmla="*/ 242 h 351"/>
                  <a:gd name="T4" fmla="*/ 106 w 1301"/>
                  <a:gd name="T5" fmla="*/ 242 h 351"/>
                  <a:gd name="T6" fmla="*/ 0 w 1301"/>
                  <a:gd name="T7" fmla="*/ 351 h 351"/>
                  <a:gd name="T8" fmla="*/ 1126 w 1301"/>
                  <a:gd name="T9" fmla="*/ 351 h 351"/>
                  <a:gd name="T10" fmla="*/ 1301 w 1301"/>
                  <a:gd name="T11" fmla="*/ 176 h 351"/>
                  <a:gd name="T12" fmla="*/ 1246 w 1301"/>
                  <a:gd name="T13" fmla="*/ 121 h 351"/>
                  <a:gd name="T14" fmla="*/ 106 w 1301"/>
                  <a:gd name="T15" fmla="*/ 0 h 351"/>
                  <a:gd name="T16" fmla="*/ 0 w 1301"/>
                  <a:gd name="T17" fmla="*/ 0 h 351"/>
                  <a:gd name="T18" fmla="*/ 121 w 1301"/>
                  <a:gd name="T19" fmla="*/ 121 h 351"/>
                  <a:gd name="T20" fmla="*/ 175 w 1301"/>
                  <a:gd name="T21" fmla="*/ 69 h 351"/>
                  <a:gd name="T22" fmla="*/ 106 w 1301"/>
                  <a:gd name="T23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1" h="351">
                    <a:moveTo>
                      <a:pt x="1246" y="121"/>
                    </a:moveTo>
                    <a:lnTo>
                      <a:pt x="1126" y="242"/>
                    </a:lnTo>
                    <a:lnTo>
                      <a:pt x="106" y="242"/>
                    </a:lnTo>
                    <a:lnTo>
                      <a:pt x="0" y="351"/>
                    </a:lnTo>
                    <a:lnTo>
                      <a:pt x="1126" y="351"/>
                    </a:lnTo>
                    <a:lnTo>
                      <a:pt x="1301" y="176"/>
                    </a:lnTo>
                    <a:lnTo>
                      <a:pt x="1246" y="121"/>
                    </a:lnTo>
                    <a:close/>
                    <a:moveTo>
                      <a:pt x="106" y="0"/>
                    </a:moveTo>
                    <a:lnTo>
                      <a:pt x="0" y="0"/>
                    </a:lnTo>
                    <a:lnTo>
                      <a:pt x="121" y="121"/>
                    </a:lnTo>
                    <a:lnTo>
                      <a:pt x="175" y="69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5F6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07" name="Freeform 6"/>
              <p:cNvSpPr>
                <a:spLocks noEditPoints="1"/>
              </p:cNvSpPr>
              <p:nvPr/>
            </p:nvSpPr>
            <p:spPr bwMode="auto">
              <a:xfrm>
                <a:off x="1361672" y="3414713"/>
                <a:ext cx="2065338" cy="557213"/>
              </a:xfrm>
              <a:custGeom>
                <a:avLst/>
                <a:gdLst>
                  <a:gd name="T0" fmla="*/ 1246 w 1301"/>
                  <a:gd name="T1" fmla="*/ 121 h 351"/>
                  <a:gd name="T2" fmla="*/ 1126 w 1301"/>
                  <a:gd name="T3" fmla="*/ 242 h 351"/>
                  <a:gd name="T4" fmla="*/ 106 w 1301"/>
                  <a:gd name="T5" fmla="*/ 242 h 351"/>
                  <a:gd name="T6" fmla="*/ 0 w 1301"/>
                  <a:gd name="T7" fmla="*/ 351 h 351"/>
                  <a:gd name="T8" fmla="*/ 1126 w 1301"/>
                  <a:gd name="T9" fmla="*/ 351 h 351"/>
                  <a:gd name="T10" fmla="*/ 1301 w 1301"/>
                  <a:gd name="T11" fmla="*/ 176 h 351"/>
                  <a:gd name="T12" fmla="*/ 1246 w 1301"/>
                  <a:gd name="T13" fmla="*/ 121 h 351"/>
                  <a:gd name="T14" fmla="*/ 106 w 1301"/>
                  <a:gd name="T15" fmla="*/ 0 h 351"/>
                  <a:gd name="T16" fmla="*/ 0 w 1301"/>
                  <a:gd name="T17" fmla="*/ 0 h 351"/>
                  <a:gd name="T18" fmla="*/ 121 w 1301"/>
                  <a:gd name="T19" fmla="*/ 121 h 351"/>
                  <a:gd name="T20" fmla="*/ 175 w 1301"/>
                  <a:gd name="T21" fmla="*/ 69 h 351"/>
                  <a:gd name="T22" fmla="*/ 106 w 1301"/>
                  <a:gd name="T23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1" h="351">
                    <a:moveTo>
                      <a:pt x="1246" y="121"/>
                    </a:moveTo>
                    <a:lnTo>
                      <a:pt x="1126" y="242"/>
                    </a:lnTo>
                    <a:lnTo>
                      <a:pt x="106" y="242"/>
                    </a:lnTo>
                    <a:lnTo>
                      <a:pt x="0" y="351"/>
                    </a:lnTo>
                    <a:lnTo>
                      <a:pt x="1126" y="351"/>
                    </a:lnTo>
                    <a:lnTo>
                      <a:pt x="1301" y="176"/>
                    </a:lnTo>
                    <a:lnTo>
                      <a:pt x="1246" y="121"/>
                    </a:lnTo>
                    <a:moveTo>
                      <a:pt x="106" y="0"/>
                    </a:moveTo>
                    <a:lnTo>
                      <a:pt x="0" y="0"/>
                    </a:lnTo>
                    <a:lnTo>
                      <a:pt x="121" y="121"/>
                    </a:lnTo>
                    <a:lnTo>
                      <a:pt x="175" y="69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08" name="Freeform 13"/>
              <p:cNvSpPr>
                <a:spLocks/>
              </p:cNvSpPr>
              <p:nvPr/>
            </p:nvSpPr>
            <p:spPr bwMode="auto">
              <a:xfrm>
                <a:off x="1361672" y="3246438"/>
                <a:ext cx="2065338" cy="552450"/>
              </a:xfrm>
              <a:custGeom>
                <a:avLst/>
                <a:gdLst>
                  <a:gd name="T0" fmla="*/ 1301 w 1301"/>
                  <a:gd name="T1" fmla="*/ 175 h 348"/>
                  <a:gd name="T2" fmla="*/ 1126 w 1301"/>
                  <a:gd name="T3" fmla="*/ 348 h 348"/>
                  <a:gd name="T4" fmla="*/ 0 w 1301"/>
                  <a:gd name="T5" fmla="*/ 348 h 348"/>
                  <a:gd name="T6" fmla="*/ 175 w 1301"/>
                  <a:gd name="T7" fmla="*/ 175 h 348"/>
                  <a:gd name="T8" fmla="*/ 0 w 1301"/>
                  <a:gd name="T9" fmla="*/ 0 h 348"/>
                  <a:gd name="T10" fmla="*/ 1126 w 1301"/>
                  <a:gd name="T11" fmla="*/ 0 h 348"/>
                  <a:gd name="T12" fmla="*/ 1301 w 1301"/>
                  <a:gd name="T13" fmla="*/ 175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1" h="348">
                    <a:moveTo>
                      <a:pt x="1301" y="175"/>
                    </a:moveTo>
                    <a:lnTo>
                      <a:pt x="1126" y="348"/>
                    </a:lnTo>
                    <a:lnTo>
                      <a:pt x="0" y="348"/>
                    </a:lnTo>
                    <a:lnTo>
                      <a:pt x="175" y="175"/>
                    </a:lnTo>
                    <a:lnTo>
                      <a:pt x="0" y="0"/>
                    </a:lnTo>
                    <a:lnTo>
                      <a:pt x="1126" y="0"/>
                    </a:lnTo>
                    <a:lnTo>
                      <a:pt x="1301" y="17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09" name="Freeform 14"/>
              <p:cNvSpPr>
                <a:spLocks/>
              </p:cNvSpPr>
              <p:nvPr/>
            </p:nvSpPr>
            <p:spPr bwMode="auto">
              <a:xfrm>
                <a:off x="1361672" y="3246438"/>
                <a:ext cx="2065338" cy="552450"/>
              </a:xfrm>
              <a:custGeom>
                <a:avLst/>
                <a:gdLst>
                  <a:gd name="T0" fmla="*/ 1301 w 1301"/>
                  <a:gd name="T1" fmla="*/ 175 h 348"/>
                  <a:gd name="T2" fmla="*/ 1126 w 1301"/>
                  <a:gd name="T3" fmla="*/ 348 h 348"/>
                  <a:gd name="T4" fmla="*/ 0 w 1301"/>
                  <a:gd name="T5" fmla="*/ 348 h 348"/>
                  <a:gd name="T6" fmla="*/ 175 w 1301"/>
                  <a:gd name="T7" fmla="*/ 175 h 348"/>
                  <a:gd name="T8" fmla="*/ 0 w 1301"/>
                  <a:gd name="T9" fmla="*/ 0 h 348"/>
                  <a:gd name="T10" fmla="*/ 1126 w 1301"/>
                  <a:gd name="T11" fmla="*/ 0 h 348"/>
                  <a:gd name="T12" fmla="*/ 1301 w 1301"/>
                  <a:gd name="T13" fmla="*/ 175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1" h="348">
                    <a:moveTo>
                      <a:pt x="1301" y="175"/>
                    </a:moveTo>
                    <a:lnTo>
                      <a:pt x="1126" y="348"/>
                    </a:lnTo>
                    <a:lnTo>
                      <a:pt x="0" y="348"/>
                    </a:lnTo>
                    <a:lnTo>
                      <a:pt x="175" y="175"/>
                    </a:lnTo>
                    <a:lnTo>
                      <a:pt x="0" y="0"/>
                    </a:lnTo>
                    <a:lnTo>
                      <a:pt x="1126" y="0"/>
                    </a:lnTo>
                    <a:lnTo>
                      <a:pt x="1301" y="1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10" name="Rectangle 15"/>
              <p:cNvSpPr>
                <a:spLocks noChangeArrowheads="1"/>
              </p:cNvSpPr>
              <p:nvPr/>
            </p:nvSpPr>
            <p:spPr bwMode="auto">
              <a:xfrm>
                <a:off x="1361672" y="3798888"/>
                <a:ext cx="1787525" cy="87313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11" name="Freeform 16"/>
              <p:cNvSpPr>
                <a:spLocks/>
              </p:cNvSpPr>
              <p:nvPr/>
            </p:nvSpPr>
            <p:spPr bwMode="auto">
              <a:xfrm>
                <a:off x="3149197" y="3524251"/>
                <a:ext cx="277813" cy="361950"/>
              </a:xfrm>
              <a:custGeom>
                <a:avLst/>
                <a:gdLst>
                  <a:gd name="T0" fmla="*/ 0 w 175"/>
                  <a:gd name="T1" fmla="*/ 228 h 228"/>
                  <a:gd name="T2" fmla="*/ 0 w 175"/>
                  <a:gd name="T3" fmla="*/ 173 h 228"/>
                  <a:gd name="T4" fmla="*/ 175 w 175"/>
                  <a:gd name="T5" fmla="*/ 0 h 228"/>
                  <a:gd name="T6" fmla="*/ 175 w 175"/>
                  <a:gd name="T7" fmla="*/ 52 h 228"/>
                  <a:gd name="T8" fmla="*/ 0 w 175"/>
                  <a:gd name="T9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228">
                    <a:moveTo>
                      <a:pt x="0" y="228"/>
                    </a:moveTo>
                    <a:lnTo>
                      <a:pt x="0" y="173"/>
                    </a:lnTo>
                    <a:lnTo>
                      <a:pt x="175" y="0"/>
                    </a:lnTo>
                    <a:lnTo>
                      <a:pt x="175" y="52"/>
                    </a:lnTo>
                    <a:lnTo>
                      <a:pt x="0" y="22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12" name="Freeform 17"/>
              <p:cNvSpPr>
                <a:spLocks/>
              </p:cNvSpPr>
              <p:nvPr/>
            </p:nvSpPr>
            <p:spPr bwMode="auto">
              <a:xfrm>
                <a:off x="1361672" y="3246438"/>
                <a:ext cx="277813" cy="319088"/>
              </a:xfrm>
              <a:custGeom>
                <a:avLst/>
                <a:gdLst>
                  <a:gd name="T0" fmla="*/ 0 w 175"/>
                  <a:gd name="T1" fmla="*/ 54 h 201"/>
                  <a:gd name="T2" fmla="*/ 0 w 175"/>
                  <a:gd name="T3" fmla="*/ 0 h 201"/>
                  <a:gd name="T4" fmla="*/ 175 w 175"/>
                  <a:gd name="T5" fmla="*/ 175 h 201"/>
                  <a:gd name="T6" fmla="*/ 147 w 175"/>
                  <a:gd name="T7" fmla="*/ 201 h 201"/>
                  <a:gd name="T8" fmla="*/ 0 w 175"/>
                  <a:gd name="T9" fmla="*/ 54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201">
                    <a:moveTo>
                      <a:pt x="0" y="54"/>
                    </a:moveTo>
                    <a:lnTo>
                      <a:pt x="0" y="0"/>
                    </a:lnTo>
                    <a:lnTo>
                      <a:pt x="175" y="175"/>
                    </a:lnTo>
                    <a:lnTo>
                      <a:pt x="147" y="201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13" name="Oval 18"/>
              <p:cNvSpPr>
                <a:spLocks noChangeArrowheads="1"/>
              </p:cNvSpPr>
              <p:nvPr/>
            </p:nvSpPr>
            <p:spPr bwMode="auto">
              <a:xfrm>
                <a:off x="1796647" y="3389313"/>
                <a:ext cx="1193800" cy="2667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14" name="Oval 19"/>
              <p:cNvSpPr>
                <a:spLocks noChangeArrowheads="1"/>
              </p:cNvSpPr>
              <p:nvPr/>
            </p:nvSpPr>
            <p:spPr bwMode="auto">
              <a:xfrm>
                <a:off x="1796647" y="2328863"/>
                <a:ext cx="1193800" cy="1195388"/>
              </a:xfrm>
              <a:prstGeom prst="ellipse">
                <a:avLst/>
              </a:prstGeom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</p:grpSp>
        <p:sp>
          <p:nvSpPr>
            <p:cNvPr id="105" name="Shape 2778"/>
            <p:cNvSpPr/>
            <p:nvPr/>
          </p:nvSpPr>
          <p:spPr>
            <a:xfrm>
              <a:off x="2164948" y="2717801"/>
              <a:ext cx="457200" cy="457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3839357" y="1983696"/>
            <a:ext cx="2065338" cy="1639888"/>
            <a:chOff x="3839357" y="2332038"/>
            <a:chExt cx="2065338" cy="1639888"/>
          </a:xfrm>
        </p:grpSpPr>
        <p:grpSp>
          <p:nvGrpSpPr>
            <p:cNvPr id="117" name="Group 116"/>
            <p:cNvGrpSpPr/>
            <p:nvPr/>
          </p:nvGrpSpPr>
          <p:grpSpPr>
            <a:xfrm>
              <a:off x="3839357" y="2332038"/>
              <a:ext cx="2065338" cy="1639888"/>
              <a:chOff x="3768322" y="1636713"/>
              <a:chExt cx="2065338" cy="1639888"/>
            </a:xfrm>
          </p:grpSpPr>
          <p:sp>
            <p:nvSpPr>
              <p:cNvPr id="119" name="Freeform 7"/>
              <p:cNvSpPr>
                <a:spLocks noEditPoints="1"/>
              </p:cNvSpPr>
              <p:nvPr/>
            </p:nvSpPr>
            <p:spPr bwMode="auto">
              <a:xfrm>
                <a:off x="3768322" y="2724151"/>
                <a:ext cx="2065338" cy="552450"/>
              </a:xfrm>
              <a:custGeom>
                <a:avLst/>
                <a:gdLst>
                  <a:gd name="T0" fmla="*/ 1246 w 1301"/>
                  <a:gd name="T1" fmla="*/ 120 h 348"/>
                  <a:gd name="T2" fmla="*/ 1126 w 1301"/>
                  <a:gd name="T3" fmla="*/ 241 h 348"/>
                  <a:gd name="T4" fmla="*/ 106 w 1301"/>
                  <a:gd name="T5" fmla="*/ 241 h 348"/>
                  <a:gd name="T6" fmla="*/ 0 w 1301"/>
                  <a:gd name="T7" fmla="*/ 348 h 348"/>
                  <a:gd name="T8" fmla="*/ 1126 w 1301"/>
                  <a:gd name="T9" fmla="*/ 348 h 348"/>
                  <a:gd name="T10" fmla="*/ 1301 w 1301"/>
                  <a:gd name="T11" fmla="*/ 175 h 348"/>
                  <a:gd name="T12" fmla="*/ 1246 w 1301"/>
                  <a:gd name="T13" fmla="*/ 120 h 348"/>
                  <a:gd name="T14" fmla="*/ 106 w 1301"/>
                  <a:gd name="T15" fmla="*/ 0 h 348"/>
                  <a:gd name="T16" fmla="*/ 0 w 1301"/>
                  <a:gd name="T17" fmla="*/ 0 h 348"/>
                  <a:gd name="T18" fmla="*/ 121 w 1301"/>
                  <a:gd name="T19" fmla="*/ 120 h 348"/>
                  <a:gd name="T20" fmla="*/ 173 w 1301"/>
                  <a:gd name="T21" fmla="*/ 66 h 348"/>
                  <a:gd name="T22" fmla="*/ 106 w 1301"/>
                  <a:gd name="T2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1" h="348">
                    <a:moveTo>
                      <a:pt x="1246" y="120"/>
                    </a:moveTo>
                    <a:lnTo>
                      <a:pt x="1126" y="241"/>
                    </a:lnTo>
                    <a:lnTo>
                      <a:pt x="106" y="241"/>
                    </a:lnTo>
                    <a:lnTo>
                      <a:pt x="0" y="348"/>
                    </a:lnTo>
                    <a:lnTo>
                      <a:pt x="1126" y="348"/>
                    </a:lnTo>
                    <a:lnTo>
                      <a:pt x="1301" y="175"/>
                    </a:lnTo>
                    <a:lnTo>
                      <a:pt x="1246" y="120"/>
                    </a:lnTo>
                    <a:close/>
                    <a:moveTo>
                      <a:pt x="106" y="0"/>
                    </a:moveTo>
                    <a:lnTo>
                      <a:pt x="0" y="0"/>
                    </a:lnTo>
                    <a:lnTo>
                      <a:pt x="121" y="120"/>
                    </a:lnTo>
                    <a:lnTo>
                      <a:pt x="173" y="6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5F6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20" name="Freeform 8"/>
              <p:cNvSpPr>
                <a:spLocks noEditPoints="1"/>
              </p:cNvSpPr>
              <p:nvPr/>
            </p:nvSpPr>
            <p:spPr bwMode="auto">
              <a:xfrm>
                <a:off x="3768322" y="2724151"/>
                <a:ext cx="2065338" cy="552450"/>
              </a:xfrm>
              <a:custGeom>
                <a:avLst/>
                <a:gdLst>
                  <a:gd name="T0" fmla="*/ 1246 w 1301"/>
                  <a:gd name="T1" fmla="*/ 120 h 348"/>
                  <a:gd name="T2" fmla="*/ 1126 w 1301"/>
                  <a:gd name="T3" fmla="*/ 241 h 348"/>
                  <a:gd name="T4" fmla="*/ 106 w 1301"/>
                  <a:gd name="T5" fmla="*/ 241 h 348"/>
                  <a:gd name="T6" fmla="*/ 0 w 1301"/>
                  <a:gd name="T7" fmla="*/ 348 h 348"/>
                  <a:gd name="T8" fmla="*/ 1126 w 1301"/>
                  <a:gd name="T9" fmla="*/ 348 h 348"/>
                  <a:gd name="T10" fmla="*/ 1301 w 1301"/>
                  <a:gd name="T11" fmla="*/ 175 h 348"/>
                  <a:gd name="T12" fmla="*/ 1246 w 1301"/>
                  <a:gd name="T13" fmla="*/ 120 h 348"/>
                  <a:gd name="T14" fmla="*/ 106 w 1301"/>
                  <a:gd name="T15" fmla="*/ 0 h 348"/>
                  <a:gd name="T16" fmla="*/ 0 w 1301"/>
                  <a:gd name="T17" fmla="*/ 0 h 348"/>
                  <a:gd name="T18" fmla="*/ 121 w 1301"/>
                  <a:gd name="T19" fmla="*/ 120 h 348"/>
                  <a:gd name="T20" fmla="*/ 173 w 1301"/>
                  <a:gd name="T21" fmla="*/ 66 h 348"/>
                  <a:gd name="T22" fmla="*/ 106 w 1301"/>
                  <a:gd name="T2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1" h="348">
                    <a:moveTo>
                      <a:pt x="1246" y="120"/>
                    </a:moveTo>
                    <a:lnTo>
                      <a:pt x="1126" y="241"/>
                    </a:lnTo>
                    <a:lnTo>
                      <a:pt x="106" y="241"/>
                    </a:lnTo>
                    <a:lnTo>
                      <a:pt x="0" y="348"/>
                    </a:lnTo>
                    <a:lnTo>
                      <a:pt x="1126" y="348"/>
                    </a:lnTo>
                    <a:lnTo>
                      <a:pt x="1301" y="175"/>
                    </a:lnTo>
                    <a:lnTo>
                      <a:pt x="1246" y="120"/>
                    </a:lnTo>
                    <a:moveTo>
                      <a:pt x="106" y="0"/>
                    </a:moveTo>
                    <a:lnTo>
                      <a:pt x="0" y="0"/>
                    </a:lnTo>
                    <a:lnTo>
                      <a:pt x="121" y="120"/>
                    </a:lnTo>
                    <a:lnTo>
                      <a:pt x="173" y="66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21" name="Freeform 21"/>
              <p:cNvSpPr>
                <a:spLocks/>
              </p:cNvSpPr>
              <p:nvPr/>
            </p:nvSpPr>
            <p:spPr bwMode="auto">
              <a:xfrm>
                <a:off x="3768322" y="2554288"/>
                <a:ext cx="2065338" cy="552450"/>
              </a:xfrm>
              <a:custGeom>
                <a:avLst/>
                <a:gdLst>
                  <a:gd name="T0" fmla="*/ 1301 w 1301"/>
                  <a:gd name="T1" fmla="*/ 173 h 348"/>
                  <a:gd name="T2" fmla="*/ 1126 w 1301"/>
                  <a:gd name="T3" fmla="*/ 348 h 348"/>
                  <a:gd name="T4" fmla="*/ 0 w 1301"/>
                  <a:gd name="T5" fmla="*/ 348 h 348"/>
                  <a:gd name="T6" fmla="*/ 173 w 1301"/>
                  <a:gd name="T7" fmla="*/ 173 h 348"/>
                  <a:gd name="T8" fmla="*/ 0 w 1301"/>
                  <a:gd name="T9" fmla="*/ 0 h 348"/>
                  <a:gd name="T10" fmla="*/ 1126 w 1301"/>
                  <a:gd name="T11" fmla="*/ 0 h 348"/>
                  <a:gd name="T12" fmla="*/ 1301 w 1301"/>
                  <a:gd name="T13" fmla="*/ 173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1" h="348">
                    <a:moveTo>
                      <a:pt x="1301" y="173"/>
                    </a:moveTo>
                    <a:lnTo>
                      <a:pt x="1126" y="348"/>
                    </a:lnTo>
                    <a:lnTo>
                      <a:pt x="0" y="348"/>
                    </a:lnTo>
                    <a:lnTo>
                      <a:pt x="173" y="173"/>
                    </a:lnTo>
                    <a:lnTo>
                      <a:pt x="0" y="0"/>
                    </a:lnTo>
                    <a:lnTo>
                      <a:pt x="1126" y="0"/>
                    </a:lnTo>
                    <a:lnTo>
                      <a:pt x="1301" y="17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22" name="Freeform 22"/>
              <p:cNvSpPr>
                <a:spLocks/>
              </p:cNvSpPr>
              <p:nvPr/>
            </p:nvSpPr>
            <p:spPr bwMode="auto">
              <a:xfrm>
                <a:off x="3768322" y="2554288"/>
                <a:ext cx="2065338" cy="552450"/>
              </a:xfrm>
              <a:custGeom>
                <a:avLst/>
                <a:gdLst>
                  <a:gd name="T0" fmla="*/ 1301 w 1301"/>
                  <a:gd name="T1" fmla="*/ 173 h 348"/>
                  <a:gd name="T2" fmla="*/ 1126 w 1301"/>
                  <a:gd name="T3" fmla="*/ 348 h 348"/>
                  <a:gd name="T4" fmla="*/ 0 w 1301"/>
                  <a:gd name="T5" fmla="*/ 348 h 348"/>
                  <a:gd name="T6" fmla="*/ 173 w 1301"/>
                  <a:gd name="T7" fmla="*/ 173 h 348"/>
                  <a:gd name="T8" fmla="*/ 0 w 1301"/>
                  <a:gd name="T9" fmla="*/ 0 h 348"/>
                  <a:gd name="T10" fmla="*/ 1126 w 1301"/>
                  <a:gd name="T11" fmla="*/ 0 h 348"/>
                  <a:gd name="T12" fmla="*/ 1301 w 1301"/>
                  <a:gd name="T13" fmla="*/ 173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1" h="348">
                    <a:moveTo>
                      <a:pt x="1301" y="173"/>
                    </a:moveTo>
                    <a:lnTo>
                      <a:pt x="1126" y="348"/>
                    </a:lnTo>
                    <a:lnTo>
                      <a:pt x="0" y="348"/>
                    </a:lnTo>
                    <a:lnTo>
                      <a:pt x="173" y="173"/>
                    </a:lnTo>
                    <a:lnTo>
                      <a:pt x="0" y="0"/>
                    </a:lnTo>
                    <a:lnTo>
                      <a:pt x="1126" y="0"/>
                    </a:lnTo>
                    <a:lnTo>
                      <a:pt x="1301" y="1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23" name="Rectangle 23"/>
              <p:cNvSpPr>
                <a:spLocks noChangeArrowheads="1"/>
              </p:cNvSpPr>
              <p:nvPr/>
            </p:nvSpPr>
            <p:spPr bwMode="auto">
              <a:xfrm>
                <a:off x="3768322" y="3106738"/>
                <a:ext cx="1787525" cy="87313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24" name="Freeform 24"/>
              <p:cNvSpPr>
                <a:spLocks/>
              </p:cNvSpPr>
              <p:nvPr/>
            </p:nvSpPr>
            <p:spPr bwMode="auto">
              <a:xfrm>
                <a:off x="5555847" y="2828926"/>
                <a:ext cx="277813" cy="365125"/>
              </a:xfrm>
              <a:custGeom>
                <a:avLst/>
                <a:gdLst>
                  <a:gd name="T0" fmla="*/ 0 w 175"/>
                  <a:gd name="T1" fmla="*/ 230 h 230"/>
                  <a:gd name="T2" fmla="*/ 0 w 175"/>
                  <a:gd name="T3" fmla="*/ 175 h 230"/>
                  <a:gd name="T4" fmla="*/ 175 w 175"/>
                  <a:gd name="T5" fmla="*/ 0 h 230"/>
                  <a:gd name="T6" fmla="*/ 175 w 175"/>
                  <a:gd name="T7" fmla="*/ 54 h 230"/>
                  <a:gd name="T8" fmla="*/ 0 w 175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230">
                    <a:moveTo>
                      <a:pt x="0" y="230"/>
                    </a:moveTo>
                    <a:lnTo>
                      <a:pt x="0" y="175"/>
                    </a:lnTo>
                    <a:lnTo>
                      <a:pt x="175" y="0"/>
                    </a:lnTo>
                    <a:lnTo>
                      <a:pt x="175" y="54"/>
                    </a:lnTo>
                    <a:lnTo>
                      <a:pt x="0" y="23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25" name="Freeform 25"/>
              <p:cNvSpPr>
                <a:spLocks/>
              </p:cNvSpPr>
              <p:nvPr/>
            </p:nvSpPr>
            <p:spPr bwMode="auto">
              <a:xfrm>
                <a:off x="3768322" y="2554288"/>
                <a:ext cx="274638" cy="319088"/>
              </a:xfrm>
              <a:custGeom>
                <a:avLst/>
                <a:gdLst>
                  <a:gd name="T0" fmla="*/ 0 w 173"/>
                  <a:gd name="T1" fmla="*/ 52 h 201"/>
                  <a:gd name="T2" fmla="*/ 0 w 173"/>
                  <a:gd name="T3" fmla="*/ 0 h 201"/>
                  <a:gd name="T4" fmla="*/ 173 w 173"/>
                  <a:gd name="T5" fmla="*/ 173 h 201"/>
                  <a:gd name="T6" fmla="*/ 147 w 173"/>
                  <a:gd name="T7" fmla="*/ 201 h 201"/>
                  <a:gd name="T8" fmla="*/ 0 w 173"/>
                  <a:gd name="T9" fmla="*/ 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01">
                    <a:moveTo>
                      <a:pt x="0" y="52"/>
                    </a:moveTo>
                    <a:lnTo>
                      <a:pt x="0" y="0"/>
                    </a:lnTo>
                    <a:lnTo>
                      <a:pt x="173" y="173"/>
                    </a:lnTo>
                    <a:lnTo>
                      <a:pt x="147" y="201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26" name="Oval 26"/>
              <p:cNvSpPr>
                <a:spLocks noChangeArrowheads="1"/>
              </p:cNvSpPr>
              <p:nvPr/>
            </p:nvSpPr>
            <p:spPr bwMode="auto">
              <a:xfrm>
                <a:off x="4203297" y="2697163"/>
                <a:ext cx="1190625" cy="26670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27" name="Oval 39"/>
              <p:cNvSpPr>
                <a:spLocks noChangeArrowheads="1"/>
              </p:cNvSpPr>
              <p:nvPr/>
            </p:nvSpPr>
            <p:spPr bwMode="auto">
              <a:xfrm>
                <a:off x="4203297" y="1636713"/>
                <a:ext cx="1190625" cy="1192213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</p:grpSp>
        <p:sp>
          <p:nvSpPr>
            <p:cNvPr id="118" name="Shape 2748"/>
            <p:cNvSpPr/>
            <p:nvPr/>
          </p:nvSpPr>
          <p:spPr>
            <a:xfrm>
              <a:off x="4639423" y="2691607"/>
              <a:ext cx="457200" cy="457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6312279" y="1980521"/>
            <a:ext cx="2065338" cy="1643063"/>
            <a:chOff x="6312279" y="2328863"/>
            <a:chExt cx="2065338" cy="1643063"/>
          </a:xfrm>
        </p:grpSpPr>
        <p:grpSp>
          <p:nvGrpSpPr>
            <p:cNvPr id="129" name="Group 128"/>
            <p:cNvGrpSpPr/>
            <p:nvPr/>
          </p:nvGrpSpPr>
          <p:grpSpPr>
            <a:xfrm>
              <a:off x="6312279" y="2328863"/>
              <a:ext cx="2065338" cy="1643063"/>
              <a:chOff x="6170210" y="941388"/>
              <a:chExt cx="2065338" cy="1643063"/>
            </a:xfrm>
          </p:grpSpPr>
          <p:sp>
            <p:nvSpPr>
              <p:cNvPr id="131" name="Freeform 9"/>
              <p:cNvSpPr>
                <a:spLocks noEditPoints="1"/>
              </p:cNvSpPr>
              <p:nvPr/>
            </p:nvSpPr>
            <p:spPr bwMode="auto">
              <a:xfrm>
                <a:off x="6170210" y="2027238"/>
                <a:ext cx="2065338" cy="557213"/>
              </a:xfrm>
              <a:custGeom>
                <a:avLst/>
                <a:gdLst>
                  <a:gd name="T0" fmla="*/ 1249 w 1301"/>
                  <a:gd name="T1" fmla="*/ 124 h 351"/>
                  <a:gd name="T2" fmla="*/ 1128 w 1301"/>
                  <a:gd name="T3" fmla="*/ 244 h 351"/>
                  <a:gd name="T4" fmla="*/ 109 w 1301"/>
                  <a:gd name="T5" fmla="*/ 244 h 351"/>
                  <a:gd name="T6" fmla="*/ 0 w 1301"/>
                  <a:gd name="T7" fmla="*/ 351 h 351"/>
                  <a:gd name="T8" fmla="*/ 1128 w 1301"/>
                  <a:gd name="T9" fmla="*/ 351 h 351"/>
                  <a:gd name="T10" fmla="*/ 1301 w 1301"/>
                  <a:gd name="T11" fmla="*/ 176 h 351"/>
                  <a:gd name="T12" fmla="*/ 1249 w 1301"/>
                  <a:gd name="T13" fmla="*/ 124 h 351"/>
                  <a:gd name="T14" fmla="*/ 109 w 1301"/>
                  <a:gd name="T15" fmla="*/ 0 h 351"/>
                  <a:gd name="T16" fmla="*/ 0 w 1301"/>
                  <a:gd name="T17" fmla="*/ 0 h 351"/>
                  <a:gd name="T18" fmla="*/ 121 w 1301"/>
                  <a:gd name="T19" fmla="*/ 124 h 351"/>
                  <a:gd name="T20" fmla="*/ 175 w 1301"/>
                  <a:gd name="T21" fmla="*/ 69 h 351"/>
                  <a:gd name="T22" fmla="*/ 109 w 1301"/>
                  <a:gd name="T23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1" h="351">
                    <a:moveTo>
                      <a:pt x="1249" y="124"/>
                    </a:moveTo>
                    <a:lnTo>
                      <a:pt x="1128" y="244"/>
                    </a:lnTo>
                    <a:lnTo>
                      <a:pt x="109" y="244"/>
                    </a:lnTo>
                    <a:lnTo>
                      <a:pt x="0" y="351"/>
                    </a:lnTo>
                    <a:lnTo>
                      <a:pt x="1128" y="351"/>
                    </a:lnTo>
                    <a:lnTo>
                      <a:pt x="1301" y="176"/>
                    </a:lnTo>
                    <a:lnTo>
                      <a:pt x="1249" y="124"/>
                    </a:lnTo>
                    <a:close/>
                    <a:moveTo>
                      <a:pt x="109" y="0"/>
                    </a:moveTo>
                    <a:lnTo>
                      <a:pt x="0" y="0"/>
                    </a:lnTo>
                    <a:lnTo>
                      <a:pt x="121" y="124"/>
                    </a:lnTo>
                    <a:lnTo>
                      <a:pt x="175" y="69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F5F6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32" name="Freeform 10"/>
              <p:cNvSpPr>
                <a:spLocks noEditPoints="1"/>
              </p:cNvSpPr>
              <p:nvPr/>
            </p:nvSpPr>
            <p:spPr bwMode="auto">
              <a:xfrm>
                <a:off x="6170210" y="2027238"/>
                <a:ext cx="2065338" cy="557213"/>
              </a:xfrm>
              <a:custGeom>
                <a:avLst/>
                <a:gdLst>
                  <a:gd name="T0" fmla="*/ 1249 w 1301"/>
                  <a:gd name="T1" fmla="*/ 124 h 351"/>
                  <a:gd name="T2" fmla="*/ 1128 w 1301"/>
                  <a:gd name="T3" fmla="*/ 244 h 351"/>
                  <a:gd name="T4" fmla="*/ 109 w 1301"/>
                  <a:gd name="T5" fmla="*/ 244 h 351"/>
                  <a:gd name="T6" fmla="*/ 0 w 1301"/>
                  <a:gd name="T7" fmla="*/ 351 h 351"/>
                  <a:gd name="T8" fmla="*/ 1128 w 1301"/>
                  <a:gd name="T9" fmla="*/ 351 h 351"/>
                  <a:gd name="T10" fmla="*/ 1301 w 1301"/>
                  <a:gd name="T11" fmla="*/ 176 h 351"/>
                  <a:gd name="T12" fmla="*/ 1249 w 1301"/>
                  <a:gd name="T13" fmla="*/ 124 h 351"/>
                  <a:gd name="T14" fmla="*/ 109 w 1301"/>
                  <a:gd name="T15" fmla="*/ 0 h 351"/>
                  <a:gd name="T16" fmla="*/ 0 w 1301"/>
                  <a:gd name="T17" fmla="*/ 0 h 351"/>
                  <a:gd name="T18" fmla="*/ 121 w 1301"/>
                  <a:gd name="T19" fmla="*/ 124 h 351"/>
                  <a:gd name="T20" fmla="*/ 175 w 1301"/>
                  <a:gd name="T21" fmla="*/ 69 h 351"/>
                  <a:gd name="T22" fmla="*/ 109 w 1301"/>
                  <a:gd name="T23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1" h="351">
                    <a:moveTo>
                      <a:pt x="1249" y="124"/>
                    </a:moveTo>
                    <a:lnTo>
                      <a:pt x="1128" y="244"/>
                    </a:lnTo>
                    <a:lnTo>
                      <a:pt x="109" y="244"/>
                    </a:lnTo>
                    <a:lnTo>
                      <a:pt x="0" y="351"/>
                    </a:lnTo>
                    <a:lnTo>
                      <a:pt x="1128" y="351"/>
                    </a:lnTo>
                    <a:lnTo>
                      <a:pt x="1301" y="176"/>
                    </a:lnTo>
                    <a:lnTo>
                      <a:pt x="1249" y="124"/>
                    </a:lnTo>
                    <a:moveTo>
                      <a:pt x="109" y="0"/>
                    </a:moveTo>
                    <a:lnTo>
                      <a:pt x="0" y="0"/>
                    </a:lnTo>
                    <a:lnTo>
                      <a:pt x="121" y="124"/>
                    </a:lnTo>
                    <a:lnTo>
                      <a:pt x="175" y="69"/>
                    </a:lnTo>
                    <a:lnTo>
                      <a:pt x="10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33" name="Freeform 27"/>
              <p:cNvSpPr>
                <a:spLocks/>
              </p:cNvSpPr>
              <p:nvPr/>
            </p:nvSpPr>
            <p:spPr bwMode="auto">
              <a:xfrm>
                <a:off x="6170210" y="1858963"/>
                <a:ext cx="2065338" cy="555625"/>
              </a:xfrm>
              <a:custGeom>
                <a:avLst/>
                <a:gdLst>
                  <a:gd name="T0" fmla="*/ 1301 w 1301"/>
                  <a:gd name="T1" fmla="*/ 175 h 350"/>
                  <a:gd name="T2" fmla="*/ 1128 w 1301"/>
                  <a:gd name="T3" fmla="*/ 350 h 350"/>
                  <a:gd name="T4" fmla="*/ 0 w 1301"/>
                  <a:gd name="T5" fmla="*/ 350 h 350"/>
                  <a:gd name="T6" fmla="*/ 175 w 1301"/>
                  <a:gd name="T7" fmla="*/ 175 h 350"/>
                  <a:gd name="T8" fmla="*/ 0 w 1301"/>
                  <a:gd name="T9" fmla="*/ 0 h 350"/>
                  <a:gd name="T10" fmla="*/ 1128 w 1301"/>
                  <a:gd name="T11" fmla="*/ 0 h 350"/>
                  <a:gd name="T12" fmla="*/ 1301 w 1301"/>
                  <a:gd name="T13" fmla="*/ 17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1" h="350">
                    <a:moveTo>
                      <a:pt x="1301" y="175"/>
                    </a:moveTo>
                    <a:lnTo>
                      <a:pt x="1128" y="350"/>
                    </a:lnTo>
                    <a:lnTo>
                      <a:pt x="0" y="350"/>
                    </a:lnTo>
                    <a:lnTo>
                      <a:pt x="175" y="175"/>
                    </a:lnTo>
                    <a:lnTo>
                      <a:pt x="0" y="0"/>
                    </a:lnTo>
                    <a:lnTo>
                      <a:pt x="1128" y="0"/>
                    </a:lnTo>
                    <a:lnTo>
                      <a:pt x="1301" y="17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34" name="Freeform 28"/>
              <p:cNvSpPr>
                <a:spLocks/>
              </p:cNvSpPr>
              <p:nvPr/>
            </p:nvSpPr>
            <p:spPr bwMode="auto">
              <a:xfrm>
                <a:off x="6170210" y="1858963"/>
                <a:ext cx="2065338" cy="555625"/>
              </a:xfrm>
              <a:custGeom>
                <a:avLst/>
                <a:gdLst>
                  <a:gd name="T0" fmla="*/ 1301 w 1301"/>
                  <a:gd name="T1" fmla="*/ 175 h 350"/>
                  <a:gd name="T2" fmla="*/ 1128 w 1301"/>
                  <a:gd name="T3" fmla="*/ 350 h 350"/>
                  <a:gd name="T4" fmla="*/ 0 w 1301"/>
                  <a:gd name="T5" fmla="*/ 350 h 350"/>
                  <a:gd name="T6" fmla="*/ 175 w 1301"/>
                  <a:gd name="T7" fmla="*/ 175 h 350"/>
                  <a:gd name="T8" fmla="*/ 0 w 1301"/>
                  <a:gd name="T9" fmla="*/ 0 h 350"/>
                  <a:gd name="T10" fmla="*/ 1128 w 1301"/>
                  <a:gd name="T11" fmla="*/ 0 h 350"/>
                  <a:gd name="T12" fmla="*/ 1301 w 1301"/>
                  <a:gd name="T13" fmla="*/ 17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1" h="350">
                    <a:moveTo>
                      <a:pt x="1301" y="175"/>
                    </a:moveTo>
                    <a:lnTo>
                      <a:pt x="1128" y="350"/>
                    </a:lnTo>
                    <a:lnTo>
                      <a:pt x="0" y="350"/>
                    </a:lnTo>
                    <a:lnTo>
                      <a:pt x="175" y="175"/>
                    </a:lnTo>
                    <a:lnTo>
                      <a:pt x="0" y="0"/>
                    </a:lnTo>
                    <a:lnTo>
                      <a:pt x="1128" y="0"/>
                    </a:lnTo>
                    <a:lnTo>
                      <a:pt x="1301" y="1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35" name="Rectangle 29"/>
              <p:cNvSpPr>
                <a:spLocks noChangeArrowheads="1"/>
              </p:cNvSpPr>
              <p:nvPr/>
            </p:nvSpPr>
            <p:spPr bwMode="auto">
              <a:xfrm>
                <a:off x="6170210" y="2414588"/>
                <a:ext cx="1790700" cy="84138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37" name="Freeform 30"/>
              <p:cNvSpPr>
                <a:spLocks/>
              </p:cNvSpPr>
              <p:nvPr/>
            </p:nvSpPr>
            <p:spPr bwMode="auto">
              <a:xfrm>
                <a:off x="7960910" y="2136776"/>
                <a:ext cx="274638" cy="361950"/>
              </a:xfrm>
              <a:custGeom>
                <a:avLst/>
                <a:gdLst>
                  <a:gd name="T0" fmla="*/ 0 w 173"/>
                  <a:gd name="T1" fmla="*/ 228 h 228"/>
                  <a:gd name="T2" fmla="*/ 0 w 173"/>
                  <a:gd name="T3" fmla="*/ 175 h 228"/>
                  <a:gd name="T4" fmla="*/ 173 w 173"/>
                  <a:gd name="T5" fmla="*/ 0 h 228"/>
                  <a:gd name="T6" fmla="*/ 173 w 173"/>
                  <a:gd name="T7" fmla="*/ 55 h 228"/>
                  <a:gd name="T8" fmla="*/ 0 w 173"/>
                  <a:gd name="T9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28">
                    <a:moveTo>
                      <a:pt x="0" y="228"/>
                    </a:moveTo>
                    <a:lnTo>
                      <a:pt x="0" y="175"/>
                    </a:lnTo>
                    <a:lnTo>
                      <a:pt x="173" y="0"/>
                    </a:lnTo>
                    <a:lnTo>
                      <a:pt x="173" y="55"/>
                    </a:lnTo>
                    <a:lnTo>
                      <a:pt x="0" y="22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41" name="Freeform 31"/>
              <p:cNvSpPr>
                <a:spLocks/>
              </p:cNvSpPr>
              <p:nvPr/>
            </p:nvSpPr>
            <p:spPr bwMode="auto">
              <a:xfrm>
                <a:off x="6170210" y="1858963"/>
                <a:ext cx="277813" cy="319088"/>
              </a:xfrm>
              <a:custGeom>
                <a:avLst/>
                <a:gdLst>
                  <a:gd name="T0" fmla="*/ 0 w 175"/>
                  <a:gd name="T1" fmla="*/ 54 h 201"/>
                  <a:gd name="T2" fmla="*/ 0 w 175"/>
                  <a:gd name="T3" fmla="*/ 0 h 201"/>
                  <a:gd name="T4" fmla="*/ 175 w 175"/>
                  <a:gd name="T5" fmla="*/ 175 h 201"/>
                  <a:gd name="T6" fmla="*/ 149 w 175"/>
                  <a:gd name="T7" fmla="*/ 201 h 201"/>
                  <a:gd name="T8" fmla="*/ 0 w 175"/>
                  <a:gd name="T9" fmla="*/ 54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201">
                    <a:moveTo>
                      <a:pt x="0" y="54"/>
                    </a:moveTo>
                    <a:lnTo>
                      <a:pt x="0" y="0"/>
                    </a:lnTo>
                    <a:lnTo>
                      <a:pt x="175" y="175"/>
                    </a:lnTo>
                    <a:lnTo>
                      <a:pt x="149" y="201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42" name="Oval 32"/>
              <p:cNvSpPr>
                <a:spLocks noChangeArrowheads="1"/>
              </p:cNvSpPr>
              <p:nvPr/>
            </p:nvSpPr>
            <p:spPr bwMode="auto">
              <a:xfrm>
                <a:off x="6609947" y="2001838"/>
                <a:ext cx="1190625" cy="266700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43" name="Oval 41"/>
              <p:cNvSpPr>
                <a:spLocks noChangeArrowheads="1"/>
              </p:cNvSpPr>
              <p:nvPr/>
            </p:nvSpPr>
            <p:spPr bwMode="auto">
              <a:xfrm>
                <a:off x="6609947" y="941388"/>
                <a:ext cx="1190625" cy="1195388"/>
              </a:xfrm>
              <a:prstGeom prst="ellipse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</p:grpSp>
        <p:sp>
          <p:nvSpPr>
            <p:cNvPr id="130" name="Shape 2774"/>
            <p:cNvSpPr/>
            <p:nvPr/>
          </p:nvSpPr>
          <p:spPr>
            <a:xfrm>
              <a:off x="7116348" y="2697957"/>
              <a:ext cx="457200" cy="457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8700672" y="1975759"/>
            <a:ext cx="2065338" cy="1639888"/>
            <a:chOff x="8700672" y="2324101"/>
            <a:chExt cx="2065338" cy="1639888"/>
          </a:xfrm>
        </p:grpSpPr>
        <p:grpSp>
          <p:nvGrpSpPr>
            <p:cNvPr id="145" name="Group 144"/>
            <p:cNvGrpSpPr/>
            <p:nvPr/>
          </p:nvGrpSpPr>
          <p:grpSpPr>
            <a:xfrm>
              <a:off x="8700672" y="2324101"/>
              <a:ext cx="2065338" cy="1639888"/>
              <a:chOff x="8576860" y="249238"/>
              <a:chExt cx="2065338" cy="1639888"/>
            </a:xfrm>
          </p:grpSpPr>
          <p:sp>
            <p:nvSpPr>
              <p:cNvPr id="147" name="Freeform 11"/>
              <p:cNvSpPr>
                <a:spLocks noEditPoints="1"/>
              </p:cNvSpPr>
              <p:nvPr/>
            </p:nvSpPr>
            <p:spPr bwMode="auto">
              <a:xfrm>
                <a:off x="8576860" y="1336676"/>
                <a:ext cx="2065338" cy="552450"/>
              </a:xfrm>
              <a:custGeom>
                <a:avLst/>
                <a:gdLst>
                  <a:gd name="T0" fmla="*/ 1247 w 1301"/>
                  <a:gd name="T1" fmla="*/ 120 h 348"/>
                  <a:gd name="T2" fmla="*/ 1126 w 1301"/>
                  <a:gd name="T3" fmla="*/ 241 h 348"/>
                  <a:gd name="T4" fmla="*/ 107 w 1301"/>
                  <a:gd name="T5" fmla="*/ 241 h 348"/>
                  <a:gd name="T6" fmla="*/ 0 w 1301"/>
                  <a:gd name="T7" fmla="*/ 348 h 348"/>
                  <a:gd name="T8" fmla="*/ 1126 w 1301"/>
                  <a:gd name="T9" fmla="*/ 348 h 348"/>
                  <a:gd name="T10" fmla="*/ 1301 w 1301"/>
                  <a:gd name="T11" fmla="*/ 175 h 348"/>
                  <a:gd name="T12" fmla="*/ 1247 w 1301"/>
                  <a:gd name="T13" fmla="*/ 120 h 348"/>
                  <a:gd name="T14" fmla="*/ 107 w 1301"/>
                  <a:gd name="T15" fmla="*/ 0 h 348"/>
                  <a:gd name="T16" fmla="*/ 0 w 1301"/>
                  <a:gd name="T17" fmla="*/ 0 h 348"/>
                  <a:gd name="T18" fmla="*/ 121 w 1301"/>
                  <a:gd name="T19" fmla="*/ 120 h 348"/>
                  <a:gd name="T20" fmla="*/ 175 w 1301"/>
                  <a:gd name="T21" fmla="*/ 66 h 348"/>
                  <a:gd name="T22" fmla="*/ 107 w 1301"/>
                  <a:gd name="T2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1" h="348">
                    <a:moveTo>
                      <a:pt x="1247" y="120"/>
                    </a:moveTo>
                    <a:lnTo>
                      <a:pt x="1126" y="241"/>
                    </a:lnTo>
                    <a:lnTo>
                      <a:pt x="107" y="241"/>
                    </a:lnTo>
                    <a:lnTo>
                      <a:pt x="0" y="348"/>
                    </a:lnTo>
                    <a:lnTo>
                      <a:pt x="1126" y="348"/>
                    </a:lnTo>
                    <a:lnTo>
                      <a:pt x="1301" y="175"/>
                    </a:lnTo>
                    <a:lnTo>
                      <a:pt x="1247" y="120"/>
                    </a:lnTo>
                    <a:close/>
                    <a:moveTo>
                      <a:pt x="107" y="0"/>
                    </a:moveTo>
                    <a:lnTo>
                      <a:pt x="0" y="0"/>
                    </a:lnTo>
                    <a:lnTo>
                      <a:pt x="121" y="120"/>
                    </a:lnTo>
                    <a:lnTo>
                      <a:pt x="175" y="66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F5F6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48" name="Freeform 12"/>
              <p:cNvSpPr>
                <a:spLocks noEditPoints="1"/>
              </p:cNvSpPr>
              <p:nvPr/>
            </p:nvSpPr>
            <p:spPr bwMode="auto">
              <a:xfrm>
                <a:off x="8576860" y="1336676"/>
                <a:ext cx="2065338" cy="552450"/>
              </a:xfrm>
              <a:custGeom>
                <a:avLst/>
                <a:gdLst>
                  <a:gd name="T0" fmla="*/ 1247 w 1301"/>
                  <a:gd name="T1" fmla="*/ 120 h 348"/>
                  <a:gd name="T2" fmla="*/ 1126 w 1301"/>
                  <a:gd name="T3" fmla="*/ 241 h 348"/>
                  <a:gd name="T4" fmla="*/ 107 w 1301"/>
                  <a:gd name="T5" fmla="*/ 241 h 348"/>
                  <a:gd name="T6" fmla="*/ 0 w 1301"/>
                  <a:gd name="T7" fmla="*/ 348 h 348"/>
                  <a:gd name="T8" fmla="*/ 1126 w 1301"/>
                  <a:gd name="T9" fmla="*/ 348 h 348"/>
                  <a:gd name="T10" fmla="*/ 1301 w 1301"/>
                  <a:gd name="T11" fmla="*/ 175 h 348"/>
                  <a:gd name="T12" fmla="*/ 1247 w 1301"/>
                  <a:gd name="T13" fmla="*/ 120 h 348"/>
                  <a:gd name="T14" fmla="*/ 107 w 1301"/>
                  <a:gd name="T15" fmla="*/ 0 h 348"/>
                  <a:gd name="T16" fmla="*/ 0 w 1301"/>
                  <a:gd name="T17" fmla="*/ 0 h 348"/>
                  <a:gd name="T18" fmla="*/ 121 w 1301"/>
                  <a:gd name="T19" fmla="*/ 120 h 348"/>
                  <a:gd name="T20" fmla="*/ 175 w 1301"/>
                  <a:gd name="T21" fmla="*/ 66 h 348"/>
                  <a:gd name="T22" fmla="*/ 107 w 1301"/>
                  <a:gd name="T2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1" h="348">
                    <a:moveTo>
                      <a:pt x="1247" y="120"/>
                    </a:moveTo>
                    <a:lnTo>
                      <a:pt x="1126" y="241"/>
                    </a:lnTo>
                    <a:lnTo>
                      <a:pt x="107" y="241"/>
                    </a:lnTo>
                    <a:lnTo>
                      <a:pt x="0" y="348"/>
                    </a:lnTo>
                    <a:lnTo>
                      <a:pt x="1126" y="348"/>
                    </a:lnTo>
                    <a:lnTo>
                      <a:pt x="1301" y="175"/>
                    </a:lnTo>
                    <a:lnTo>
                      <a:pt x="1247" y="120"/>
                    </a:lnTo>
                    <a:moveTo>
                      <a:pt x="107" y="0"/>
                    </a:moveTo>
                    <a:lnTo>
                      <a:pt x="0" y="0"/>
                    </a:lnTo>
                    <a:lnTo>
                      <a:pt x="121" y="120"/>
                    </a:lnTo>
                    <a:lnTo>
                      <a:pt x="175" y="66"/>
                    </a:lnTo>
                    <a:lnTo>
                      <a:pt x="1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49" name="Freeform 33"/>
              <p:cNvSpPr>
                <a:spLocks/>
              </p:cNvSpPr>
              <p:nvPr/>
            </p:nvSpPr>
            <p:spPr bwMode="auto">
              <a:xfrm>
                <a:off x="8576860" y="1166813"/>
                <a:ext cx="2065338" cy="552450"/>
              </a:xfrm>
              <a:custGeom>
                <a:avLst/>
                <a:gdLst>
                  <a:gd name="T0" fmla="*/ 1301 w 1301"/>
                  <a:gd name="T1" fmla="*/ 173 h 348"/>
                  <a:gd name="T2" fmla="*/ 1126 w 1301"/>
                  <a:gd name="T3" fmla="*/ 348 h 348"/>
                  <a:gd name="T4" fmla="*/ 0 w 1301"/>
                  <a:gd name="T5" fmla="*/ 348 h 348"/>
                  <a:gd name="T6" fmla="*/ 175 w 1301"/>
                  <a:gd name="T7" fmla="*/ 173 h 348"/>
                  <a:gd name="T8" fmla="*/ 0 w 1301"/>
                  <a:gd name="T9" fmla="*/ 0 h 348"/>
                  <a:gd name="T10" fmla="*/ 1126 w 1301"/>
                  <a:gd name="T11" fmla="*/ 0 h 348"/>
                  <a:gd name="T12" fmla="*/ 1301 w 1301"/>
                  <a:gd name="T13" fmla="*/ 173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1" h="348">
                    <a:moveTo>
                      <a:pt x="1301" y="173"/>
                    </a:moveTo>
                    <a:lnTo>
                      <a:pt x="1126" y="348"/>
                    </a:lnTo>
                    <a:lnTo>
                      <a:pt x="0" y="348"/>
                    </a:lnTo>
                    <a:lnTo>
                      <a:pt x="175" y="173"/>
                    </a:lnTo>
                    <a:lnTo>
                      <a:pt x="0" y="0"/>
                    </a:lnTo>
                    <a:lnTo>
                      <a:pt x="1126" y="0"/>
                    </a:lnTo>
                    <a:lnTo>
                      <a:pt x="1301" y="17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52" name="Freeform 34"/>
              <p:cNvSpPr>
                <a:spLocks/>
              </p:cNvSpPr>
              <p:nvPr/>
            </p:nvSpPr>
            <p:spPr bwMode="auto">
              <a:xfrm>
                <a:off x="8576860" y="1166813"/>
                <a:ext cx="2065338" cy="552450"/>
              </a:xfrm>
              <a:custGeom>
                <a:avLst/>
                <a:gdLst>
                  <a:gd name="T0" fmla="*/ 1301 w 1301"/>
                  <a:gd name="T1" fmla="*/ 173 h 348"/>
                  <a:gd name="T2" fmla="*/ 1126 w 1301"/>
                  <a:gd name="T3" fmla="*/ 348 h 348"/>
                  <a:gd name="T4" fmla="*/ 0 w 1301"/>
                  <a:gd name="T5" fmla="*/ 348 h 348"/>
                  <a:gd name="T6" fmla="*/ 175 w 1301"/>
                  <a:gd name="T7" fmla="*/ 173 h 348"/>
                  <a:gd name="T8" fmla="*/ 0 w 1301"/>
                  <a:gd name="T9" fmla="*/ 0 h 348"/>
                  <a:gd name="T10" fmla="*/ 1126 w 1301"/>
                  <a:gd name="T11" fmla="*/ 0 h 348"/>
                  <a:gd name="T12" fmla="*/ 1301 w 1301"/>
                  <a:gd name="T13" fmla="*/ 173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1" h="348">
                    <a:moveTo>
                      <a:pt x="1301" y="173"/>
                    </a:moveTo>
                    <a:lnTo>
                      <a:pt x="1126" y="348"/>
                    </a:lnTo>
                    <a:lnTo>
                      <a:pt x="0" y="348"/>
                    </a:lnTo>
                    <a:lnTo>
                      <a:pt x="175" y="173"/>
                    </a:lnTo>
                    <a:lnTo>
                      <a:pt x="0" y="0"/>
                    </a:lnTo>
                    <a:lnTo>
                      <a:pt x="1126" y="0"/>
                    </a:lnTo>
                    <a:lnTo>
                      <a:pt x="1301" y="1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53" name="Rectangle 35"/>
              <p:cNvSpPr>
                <a:spLocks noChangeArrowheads="1"/>
              </p:cNvSpPr>
              <p:nvPr/>
            </p:nvSpPr>
            <p:spPr bwMode="auto">
              <a:xfrm>
                <a:off x="8576860" y="1719263"/>
                <a:ext cx="1787525" cy="87313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54" name="Freeform 36"/>
              <p:cNvSpPr>
                <a:spLocks/>
              </p:cNvSpPr>
              <p:nvPr/>
            </p:nvSpPr>
            <p:spPr bwMode="auto">
              <a:xfrm>
                <a:off x="10364385" y="1441451"/>
                <a:ext cx="277813" cy="365125"/>
              </a:xfrm>
              <a:custGeom>
                <a:avLst/>
                <a:gdLst>
                  <a:gd name="T0" fmla="*/ 0 w 175"/>
                  <a:gd name="T1" fmla="*/ 230 h 230"/>
                  <a:gd name="T2" fmla="*/ 0 w 175"/>
                  <a:gd name="T3" fmla="*/ 175 h 230"/>
                  <a:gd name="T4" fmla="*/ 175 w 175"/>
                  <a:gd name="T5" fmla="*/ 0 h 230"/>
                  <a:gd name="T6" fmla="*/ 175 w 175"/>
                  <a:gd name="T7" fmla="*/ 54 h 230"/>
                  <a:gd name="T8" fmla="*/ 0 w 175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230">
                    <a:moveTo>
                      <a:pt x="0" y="230"/>
                    </a:moveTo>
                    <a:lnTo>
                      <a:pt x="0" y="175"/>
                    </a:lnTo>
                    <a:lnTo>
                      <a:pt x="175" y="0"/>
                    </a:lnTo>
                    <a:lnTo>
                      <a:pt x="175" y="54"/>
                    </a:lnTo>
                    <a:lnTo>
                      <a:pt x="0" y="23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55" name="Freeform 37"/>
              <p:cNvSpPr>
                <a:spLocks/>
              </p:cNvSpPr>
              <p:nvPr/>
            </p:nvSpPr>
            <p:spPr bwMode="auto">
              <a:xfrm>
                <a:off x="8576860" y="1166813"/>
                <a:ext cx="277813" cy="319088"/>
              </a:xfrm>
              <a:custGeom>
                <a:avLst/>
                <a:gdLst>
                  <a:gd name="T0" fmla="*/ 0 w 175"/>
                  <a:gd name="T1" fmla="*/ 52 h 201"/>
                  <a:gd name="T2" fmla="*/ 0 w 175"/>
                  <a:gd name="T3" fmla="*/ 0 h 201"/>
                  <a:gd name="T4" fmla="*/ 175 w 175"/>
                  <a:gd name="T5" fmla="*/ 173 h 201"/>
                  <a:gd name="T6" fmla="*/ 147 w 175"/>
                  <a:gd name="T7" fmla="*/ 201 h 201"/>
                  <a:gd name="T8" fmla="*/ 0 w 175"/>
                  <a:gd name="T9" fmla="*/ 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201">
                    <a:moveTo>
                      <a:pt x="0" y="52"/>
                    </a:moveTo>
                    <a:lnTo>
                      <a:pt x="0" y="0"/>
                    </a:lnTo>
                    <a:lnTo>
                      <a:pt x="175" y="173"/>
                    </a:lnTo>
                    <a:lnTo>
                      <a:pt x="147" y="201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56" name="Oval 38"/>
              <p:cNvSpPr>
                <a:spLocks noChangeArrowheads="1"/>
              </p:cNvSpPr>
              <p:nvPr/>
            </p:nvSpPr>
            <p:spPr bwMode="auto">
              <a:xfrm>
                <a:off x="9013422" y="1309688"/>
                <a:ext cx="1193800" cy="26670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57" name="Oval 43"/>
              <p:cNvSpPr>
                <a:spLocks noChangeArrowheads="1"/>
              </p:cNvSpPr>
              <p:nvPr/>
            </p:nvSpPr>
            <p:spPr bwMode="auto">
              <a:xfrm>
                <a:off x="9013422" y="249238"/>
                <a:ext cx="1193800" cy="1192213"/>
              </a:xfrm>
              <a:prstGeom prst="ellipse">
                <a:avLst/>
              </a:pr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</p:grpSp>
        <p:sp>
          <p:nvSpPr>
            <p:cNvPr id="146" name="Shape 2543"/>
            <p:cNvSpPr/>
            <p:nvPr/>
          </p:nvSpPr>
          <p:spPr>
            <a:xfrm>
              <a:off x="9504741" y="2717801"/>
              <a:ext cx="457200" cy="457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9" y="18655"/>
                  </a:moveTo>
                  <a:lnTo>
                    <a:pt x="14727" y="18655"/>
                  </a:lnTo>
                  <a:lnTo>
                    <a:pt x="14727" y="19636"/>
                  </a:lnTo>
                  <a:lnTo>
                    <a:pt x="15709" y="19636"/>
                  </a:lnTo>
                  <a:cubicBezTo>
                    <a:pt x="15709" y="19636"/>
                    <a:pt x="15709" y="18655"/>
                    <a:pt x="15709" y="18655"/>
                  </a:cubicBezTo>
                  <a:close/>
                  <a:moveTo>
                    <a:pt x="15709" y="14727"/>
                  </a:moveTo>
                  <a:lnTo>
                    <a:pt x="14727" y="14727"/>
                  </a:lnTo>
                  <a:lnTo>
                    <a:pt x="14727" y="15709"/>
                  </a:lnTo>
                  <a:lnTo>
                    <a:pt x="15709" y="15709"/>
                  </a:lnTo>
                  <a:cubicBezTo>
                    <a:pt x="15709" y="15709"/>
                    <a:pt x="15709" y="14727"/>
                    <a:pt x="15709" y="14727"/>
                  </a:cubicBezTo>
                  <a:close/>
                  <a:moveTo>
                    <a:pt x="14727" y="10800"/>
                  </a:moveTo>
                  <a:lnTo>
                    <a:pt x="15709" y="10800"/>
                  </a:lnTo>
                  <a:lnTo>
                    <a:pt x="15709" y="9818"/>
                  </a:lnTo>
                  <a:lnTo>
                    <a:pt x="14727" y="9818"/>
                  </a:lnTo>
                  <a:cubicBezTo>
                    <a:pt x="14727" y="9818"/>
                    <a:pt x="14727" y="10800"/>
                    <a:pt x="14727" y="10800"/>
                  </a:cubicBezTo>
                  <a:close/>
                  <a:moveTo>
                    <a:pt x="15709" y="16691"/>
                  </a:moveTo>
                  <a:lnTo>
                    <a:pt x="14727" y="16691"/>
                  </a:lnTo>
                  <a:lnTo>
                    <a:pt x="14727" y="17673"/>
                  </a:lnTo>
                  <a:lnTo>
                    <a:pt x="15709" y="17673"/>
                  </a:lnTo>
                  <a:cubicBezTo>
                    <a:pt x="15709" y="17673"/>
                    <a:pt x="15709" y="16691"/>
                    <a:pt x="15709" y="16691"/>
                  </a:cubicBezTo>
                  <a:close/>
                  <a:moveTo>
                    <a:pt x="14727" y="8836"/>
                  </a:moveTo>
                  <a:lnTo>
                    <a:pt x="15709" y="8836"/>
                  </a:lnTo>
                  <a:lnTo>
                    <a:pt x="15709" y="7855"/>
                  </a:lnTo>
                  <a:lnTo>
                    <a:pt x="14727" y="7855"/>
                  </a:lnTo>
                  <a:cubicBezTo>
                    <a:pt x="14727" y="7855"/>
                    <a:pt x="14727" y="8836"/>
                    <a:pt x="14727" y="8836"/>
                  </a:cubicBezTo>
                  <a:close/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1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14727" y="6873"/>
                  </a:moveTo>
                  <a:lnTo>
                    <a:pt x="15709" y="6873"/>
                  </a:lnTo>
                  <a:lnTo>
                    <a:pt x="15709" y="5891"/>
                  </a:lnTo>
                  <a:lnTo>
                    <a:pt x="14727" y="5891"/>
                  </a:lnTo>
                  <a:cubicBezTo>
                    <a:pt x="14727" y="5891"/>
                    <a:pt x="14727" y="6873"/>
                    <a:pt x="14727" y="6873"/>
                  </a:cubicBezTo>
                  <a:close/>
                  <a:moveTo>
                    <a:pt x="16691" y="12273"/>
                  </a:moveTo>
                  <a:lnTo>
                    <a:pt x="13745" y="12273"/>
                  </a:lnTo>
                  <a:lnTo>
                    <a:pt x="13745" y="4909"/>
                  </a:ln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2273"/>
                    <a:pt x="16691" y="12273"/>
                  </a:cubicBezTo>
                  <a:close/>
                  <a:moveTo>
                    <a:pt x="16691" y="19636"/>
                  </a:moveTo>
                  <a:cubicBezTo>
                    <a:pt x="16691" y="20178"/>
                    <a:pt x="16251" y="20618"/>
                    <a:pt x="15709" y="20618"/>
                  </a:cubicBezTo>
                  <a:lnTo>
                    <a:pt x="13745" y="20618"/>
                  </a:lnTo>
                  <a:lnTo>
                    <a:pt x="13745" y="13255"/>
                  </a:lnTo>
                  <a:lnTo>
                    <a:pt x="16691" y="13255"/>
                  </a:lnTo>
                  <a:cubicBezTo>
                    <a:pt x="16691" y="13255"/>
                    <a:pt x="16691" y="19636"/>
                    <a:pt x="16691" y="19636"/>
                  </a:cubicBezTo>
                  <a:close/>
                  <a:moveTo>
                    <a:pt x="12764" y="12273"/>
                  </a:moveTo>
                  <a:lnTo>
                    <a:pt x="4909" y="12273"/>
                  </a:lnTo>
                  <a:lnTo>
                    <a:pt x="4909" y="4909"/>
                  </a:lnTo>
                  <a:lnTo>
                    <a:pt x="12764" y="4909"/>
                  </a:lnTo>
                  <a:cubicBezTo>
                    <a:pt x="12764" y="4909"/>
                    <a:pt x="12764" y="12273"/>
                    <a:pt x="12764" y="12273"/>
                  </a:cubicBezTo>
                  <a:close/>
                  <a:moveTo>
                    <a:pt x="12764" y="20618"/>
                  </a:moveTo>
                  <a:lnTo>
                    <a:pt x="4909" y="20618"/>
                  </a:lnTo>
                  <a:lnTo>
                    <a:pt x="4909" y="13255"/>
                  </a:lnTo>
                  <a:lnTo>
                    <a:pt x="12764" y="13255"/>
                  </a:lnTo>
                  <a:cubicBezTo>
                    <a:pt x="12764" y="13255"/>
                    <a:pt x="12764" y="20618"/>
                    <a:pt x="12764" y="20618"/>
                  </a:cubicBezTo>
                  <a:close/>
                  <a:moveTo>
                    <a:pt x="3927" y="12273"/>
                  </a:moveTo>
                  <a:lnTo>
                    <a:pt x="982" y="12273"/>
                  </a:ln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3927" y="4909"/>
                  </a:lnTo>
                  <a:cubicBezTo>
                    <a:pt x="3927" y="4909"/>
                    <a:pt x="3927" y="12273"/>
                    <a:pt x="3927" y="12273"/>
                  </a:cubicBezTo>
                  <a:close/>
                  <a:moveTo>
                    <a:pt x="3927" y="20618"/>
                  </a:move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13255"/>
                  </a:lnTo>
                  <a:lnTo>
                    <a:pt x="3927" y="13255"/>
                  </a:lnTo>
                  <a:cubicBezTo>
                    <a:pt x="3927" y="13255"/>
                    <a:pt x="3927" y="20618"/>
                    <a:pt x="3927" y="20618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  <a:moveTo>
                    <a:pt x="1964" y="8836"/>
                  </a:moveTo>
                  <a:lnTo>
                    <a:pt x="2945" y="8836"/>
                  </a:lnTo>
                  <a:lnTo>
                    <a:pt x="2945" y="7855"/>
                  </a:lnTo>
                  <a:lnTo>
                    <a:pt x="1964" y="7855"/>
                  </a:lnTo>
                  <a:cubicBezTo>
                    <a:pt x="1964" y="7855"/>
                    <a:pt x="1964" y="8836"/>
                    <a:pt x="1964" y="8836"/>
                  </a:cubicBezTo>
                  <a:close/>
                  <a:moveTo>
                    <a:pt x="1964" y="10800"/>
                  </a:moveTo>
                  <a:lnTo>
                    <a:pt x="2945" y="10800"/>
                  </a:lnTo>
                  <a:lnTo>
                    <a:pt x="2945" y="9818"/>
                  </a:lnTo>
                  <a:lnTo>
                    <a:pt x="1964" y="9818"/>
                  </a:lnTo>
                  <a:cubicBezTo>
                    <a:pt x="1964" y="9818"/>
                    <a:pt x="1964" y="10800"/>
                    <a:pt x="1964" y="10800"/>
                  </a:cubicBezTo>
                  <a:close/>
                  <a:moveTo>
                    <a:pt x="2945" y="16691"/>
                  </a:moveTo>
                  <a:lnTo>
                    <a:pt x="1964" y="16691"/>
                  </a:lnTo>
                  <a:lnTo>
                    <a:pt x="1964" y="17673"/>
                  </a:lnTo>
                  <a:lnTo>
                    <a:pt x="2945" y="17673"/>
                  </a:lnTo>
                  <a:cubicBezTo>
                    <a:pt x="2945" y="17673"/>
                    <a:pt x="2945" y="16691"/>
                    <a:pt x="2945" y="16691"/>
                  </a:cubicBezTo>
                  <a:close/>
                  <a:moveTo>
                    <a:pt x="1964" y="6873"/>
                  </a:moveTo>
                  <a:lnTo>
                    <a:pt x="2945" y="6873"/>
                  </a:lnTo>
                  <a:lnTo>
                    <a:pt x="2945" y="5891"/>
                  </a:lnTo>
                  <a:lnTo>
                    <a:pt x="1964" y="5891"/>
                  </a:lnTo>
                  <a:cubicBezTo>
                    <a:pt x="1964" y="5891"/>
                    <a:pt x="1964" y="6873"/>
                    <a:pt x="1964" y="6873"/>
                  </a:cubicBezTo>
                  <a:close/>
                  <a:moveTo>
                    <a:pt x="2945" y="14727"/>
                  </a:moveTo>
                  <a:lnTo>
                    <a:pt x="1964" y="14727"/>
                  </a:lnTo>
                  <a:lnTo>
                    <a:pt x="1964" y="15709"/>
                  </a:lnTo>
                  <a:lnTo>
                    <a:pt x="2945" y="15709"/>
                  </a:lnTo>
                  <a:cubicBezTo>
                    <a:pt x="2945" y="15709"/>
                    <a:pt x="2945" y="14727"/>
                    <a:pt x="2945" y="14727"/>
                  </a:cubicBezTo>
                  <a:close/>
                  <a:moveTo>
                    <a:pt x="2945" y="18655"/>
                  </a:moveTo>
                  <a:lnTo>
                    <a:pt x="1964" y="18655"/>
                  </a:lnTo>
                  <a:lnTo>
                    <a:pt x="1964" y="19636"/>
                  </a:lnTo>
                  <a:lnTo>
                    <a:pt x="2945" y="19636"/>
                  </a:lnTo>
                  <a:cubicBezTo>
                    <a:pt x="2945" y="19636"/>
                    <a:pt x="2945" y="18655"/>
                    <a:pt x="2945" y="18655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1660107" y="3898221"/>
            <a:ext cx="1466880" cy="796372"/>
            <a:chOff x="2194602" y="2009322"/>
            <a:chExt cx="1573731" cy="854381"/>
          </a:xfrm>
        </p:grpSpPr>
        <p:sp>
          <p:nvSpPr>
            <p:cNvPr id="159" name="Rectangle 158"/>
            <p:cNvSpPr/>
            <p:nvPr/>
          </p:nvSpPr>
          <p:spPr>
            <a:xfrm>
              <a:off x="2540742" y="2009322"/>
              <a:ext cx="1227591" cy="854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90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The user can demonstrate on a projector or computer</a:t>
              </a:r>
            </a:p>
          </p:txBody>
        </p:sp>
        <p:sp>
          <p:nvSpPr>
            <p:cNvPr id="160" name="Shape 2778"/>
            <p:cNvSpPr/>
            <p:nvPr/>
          </p:nvSpPr>
          <p:spPr>
            <a:xfrm>
              <a:off x="2194602" y="216516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gradFill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</a:gra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4133990" y="3898221"/>
            <a:ext cx="1468066" cy="796372"/>
            <a:chOff x="4129724" y="2015877"/>
            <a:chExt cx="1575004" cy="854381"/>
          </a:xfrm>
        </p:grpSpPr>
        <p:sp>
          <p:nvSpPr>
            <p:cNvPr id="162" name="Rectangle 161"/>
            <p:cNvSpPr/>
            <p:nvPr/>
          </p:nvSpPr>
          <p:spPr>
            <a:xfrm>
              <a:off x="4477137" y="2015877"/>
              <a:ext cx="1227591" cy="854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90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The user can demonstrate on a projector or computer</a:t>
              </a:r>
            </a:p>
          </p:txBody>
        </p:sp>
        <p:sp>
          <p:nvSpPr>
            <p:cNvPr id="163" name="Shape 2748"/>
            <p:cNvSpPr/>
            <p:nvPr/>
          </p:nvSpPr>
          <p:spPr>
            <a:xfrm>
              <a:off x="4129724" y="2143124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gradFill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</a:gra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6610321" y="3900465"/>
            <a:ext cx="1469253" cy="796372"/>
            <a:chOff x="6064846" y="2015877"/>
            <a:chExt cx="1576277" cy="854381"/>
          </a:xfrm>
        </p:grpSpPr>
        <p:sp>
          <p:nvSpPr>
            <p:cNvPr id="165" name="Rectangle 164"/>
            <p:cNvSpPr/>
            <p:nvPr/>
          </p:nvSpPr>
          <p:spPr>
            <a:xfrm>
              <a:off x="6413532" y="2015877"/>
              <a:ext cx="1227591" cy="854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90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The user can demonstrate on a projector or computer</a:t>
              </a:r>
            </a:p>
          </p:txBody>
        </p:sp>
        <p:sp>
          <p:nvSpPr>
            <p:cNvPr id="166" name="Shape 2774"/>
            <p:cNvSpPr/>
            <p:nvPr/>
          </p:nvSpPr>
          <p:spPr>
            <a:xfrm>
              <a:off x="6064846" y="216285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gradFill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</a:gra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8823287" y="3915685"/>
            <a:ext cx="1529896" cy="796372"/>
            <a:chOff x="5107857" y="5455401"/>
            <a:chExt cx="1641337" cy="854381"/>
          </a:xfrm>
        </p:grpSpPr>
        <p:sp>
          <p:nvSpPr>
            <p:cNvPr id="168" name="Rectangle 167"/>
            <p:cNvSpPr/>
            <p:nvPr/>
          </p:nvSpPr>
          <p:spPr>
            <a:xfrm>
              <a:off x="5521603" y="5455401"/>
              <a:ext cx="1227591" cy="854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90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The user can demonstrate on a projector or computer</a:t>
              </a:r>
              <a:endParaRPr lang="en-US" sz="90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9" name="Shape 2543"/>
            <p:cNvSpPr/>
            <p:nvPr/>
          </p:nvSpPr>
          <p:spPr>
            <a:xfrm>
              <a:off x="5107857" y="5586977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9" y="18655"/>
                  </a:moveTo>
                  <a:lnTo>
                    <a:pt x="14727" y="18655"/>
                  </a:lnTo>
                  <a:lnTo>
                    <a:pt x="14727" y="19636"/>
                  </a:lnTo>
                  <a:lnTo>
                    <a:pt x="15709" y="19636"/>
                  </a:lnTo>
                  <a:cubicBezTo>
                    <a:pt x="15709" y="19636"/>
                    <a:pt x="15709" y="18655"/>
                    <a:pt x="15709" y="18655"/>
                  </a:cubicBezTo>
                  <a:close/>
                  <a:moveTo>
                    <a:pt x="15709" y="14727"/>
                  </a:moveTo>
                  <a:lnTo>
                    <a:pt x="14727" y="14727"/>
                  </a:lnTo>
                  <a:lnTo>
                    <a:pt x="14727" y="15709"/>
                  </a:lnTo>
                  <a:lnTo>
                    <a:pt x="15709" y="15709"/>
                  </a:lnTo>
                  <a:cubicBezTo>
                    <a:pt x="15709" y="15709"/>
                    <a:pt x="15709" y="14727"/>
                    <a:pt x="15709" y="14727"/>
                  </a:cubicBezTo>
                  <a:close/>
                  <a:moveTo>
                    <a:pt x="14727" y="10800"/>
                  </a:moveTo>
                  <a:lnTo>
                    <a:pt x="15709" y="10800"/>
                  </a:lnTo>
                  <a:lnTo>
                    <a:pt x="15709" y="9818"/>
                  </a:lnTo>
                  <a:lnTo>
                    <a:pt x="14727" y="9818"/>
                  </a:lnTo>
                  <a:cubicBezTo>
                    <a:pt x="14727" y="9818"/>
                    <a:pt x="14727" y="10800"/>
                    <a:pt x="14727" y="10800"/>
                  </a:cubicBezTo>
                  <a:close/>
                  <a:moveTo>
                    <a:pt x="15709" y="16691"/>
                  </a:moveTo>
                  <a:lnTo>
                    <a:pt x="14727" y="16691"/>
                  </a:lnTo>
                  <a:lnTo>
                    <a:pt x="14727" y="17673"/>
                  </a:lnTo>
                  <a:lnTo>
                    <a:pt x="15709" y="17673"/>
                  </a:lnTo>
                  <a:cubicBezTo>
                    <a:pt x="15709" y="17673"/>
                    <a:pt x="15709" y="16691"/>
                    <a:pt x="15709" y="16691"/>
                  </a:cubicBezTo>
                  <a:close/>
                  <a:moveTo>
                    <a:pt x="14727" y="8836"/>
                  </a:moveTo>
                  <a:lnTo>
                    <a:pt x="15709" y="8836"/>
                  </a:lnTo>
                  <a:lnTo>
                    <a:pt x="15709" y="7855"/>
                  </a:lnTo>
                  <a:lnTo>
                    <a:pt x="14727" y="7855"/>
                  </a:lnTo>
                  <a:cubicBezTo>
                    <a:pt x="14727" y="7855"/>
                    <a:pt x="14727" y="8836"/>
                    <a:pt x="14727" y="8836"/>
                  </a:cubicBezTo>
                  <a:close/>
                  <a:moveTo>
                    <a:pt x="19636" y="0"/>
                  </a:moveTo>
                  <a:lnTo>
                    <a:pt x="5891" y="0"/>
                  </a:lnTo>
                  <a:cubicBezTo>
                    <a:pt x="4806" y="0"/>
                    <a:pt x="3927" y="879"/>
                    <a:pt x="3927" y="1964"/>
                  </a:cubicBezTo>
                  <a:lnTo>
                    <a:pt x="3927" y="2455"/>
                  </a:lnTo>
                  <a:cubicBezTo>
                    <a:pt x="3927" y="2726"/>
                    <a:pt x="4147" y="2945"/>
                    <a:pt x="4418" y="2945"/>
                  </a:cubicBezTo>
                  <a:cubicBezTo>
                    <a:pt x="4690" y="2945"/>
                    <a:pt x="4909" y="2726"/>
                    <a:pt x="4909" y="2455"/>
                  </a:cubicBezTo>
                  <a:lnTo>
                    <a:pt x="4909" y="1964"/>
                  </a:lnTo>
                  <a:cubicBezTo>
                    <a:pt x="4909" y="1422"/>
                    <a:pt x="5349" y="982"/>
                    <a:pt x="5891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lnTo>
                    <a:pt x="20618" y="15709"/>
                  </a:lnTo>
                  <a:cubicBezTo>
                    <a:pt x="20618" y="16251"/>
                    <a:pt x="20178" y="16691"/>
                    <a:pt x="19636" y="16691"/>
                  </a:cubicBez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19636" y="17673"/>
                  </a:lnTo>
                  <a:cubicBezTo>
                    <a:pt x="20721" y="17673"/>
                    <a:pt x="21600" y="16794"/>
                    <a:pt x="21600" y="15709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14727" y="6873"/>
                  </a:moveTo>
                  <a:lnTo>
                    <a:pt x="15709" y="6873"/>
                  </a:lnTo>
                  <a:lnTo>
                    <a:pt x="15709" y="5891"/>
                  </a:lnTo>
                  <a:lnTo>
                    <a:pt x="14727" y="5891"/>
                  </a:lnTo>
                  <a:cubicBezTo>
                    <a:pt x="14727" y="5891"/>
                    <a:pt x="14727" y="6873"/>
                    <a:pt x="14727" y="6873"/>
                  </a:cubicBezTo>
                  <a:close/>
                  <a:moveTo>
                    <a:pt x="16691" y="12273"/>
                  </a:moveTo>
                  <a:lnTo>
                    <a:pt x="13745" y="12273"/>
                  </a:lnTo>
                  <a:lnTo>
                    <a:pt x="13745" y="4909"/>
                  </a:lnTo>
                  <a:lnTo>
                    <a:pt x="15709" y="4909"/>
                  </a:lnTo>
                  <a:cubicBezTo>
                    <a:pt x="16251" y="4909"/>
                    <a:pt x="16691" y="5349"/>
                    <a:pt x="16691" y="5891"/>
                  </a:cubicBezTo>
                  <a:cubicBezTo>
                    <a:pt x="16691" y="5891"/>
                    <a:pt x="16691" y="12273"/>
                    <a:pt x="16691" y="12273"/>
                  </a:cubicBezTo>
                  <a:close/>
                  <a:moveTo>
                    <a:pt x="16691" y="19636"/>
                  </a:moveTo>
                  <a:cubicBezTo>
                    <a:pt x="16691" y="20178"/>
                    <a:pt x="16251" y="20618"/>
                    <a:pt x="15709" y="20618"/>
                  </a:cubicBezTo>
                  <a:lnTo>
                    <a:pt x="13745" y="20618"/>
                  </a:lnTo>
                  <a:lnTo>
                    <a:pt x="13745" y="13255"/>
                  </a:lnTo>
                  <a:lnTo>
                    <a:pt x="16691" y="13255"/>
                  </a:lnTo>
                  <a:cubicBezTo>
                    <a:pt x="16691" y="13255"/>
                    <a:pt x="16691" y="19636"/>
                    <a:pt x="16691" y="19636"/>
                  </a:cubicBezTo>
                  <a:close/>
                  <a:moveTo>
                    <a:pt x="12764" y="12273"/>
                  </a:moveTo>
                  <a:lnTo>
                    <a:pt x="4909" y="12273"/>
                  </a:lnTo>
                  <a:lnTo>
                    <a:pt x="4909" y="4909"/>
                  </a:lnTo>
                  <a:lnTo>
                    <a:pt x="12764" y="4909"/>
                  </a:lnTo>
                  <a:cubicBezTo>
                    <a:pt x="12764" y="4909"/>
                    <a:pt x="12764" y="12273"/>
                    <a:pt x="12764" y="12273"/>
                  </a:cubicBezTo>
                  <a:close/>
                  <a:moveTo>
                    <a:pt x="12764" y="20618"/>
                  </a:moveTo>
                  <a:lnTo>
                    <a:pt x="4909" y="20618"/>
                  </a:lnTo>
                  <a:lnTo>
                    <a:pt x="4909" y="13255"/>
                  </a:lnTo>
                  <a:lnTo>
                    <a:pt x="12764" y="13255"/>
                  </a:lnTo>
                  <a:cubicBezTo>
                    <a:pt x="12764" y="13255"/>
                    <a:pt x="12764" y="20618"/>
                    <a:pt x="12764" y="20618"/>
                  </a:cubicBezTo>
                  <a:close/>
                  <a:moveTo>
                    <a:pt x="3927" y="12273"/>
                  </a:moveTo>
                  <a:lnTo>
                    <a:pt x="982" y="12273"/>
                  </a:lnTo>
                  <a:lnTo>
                    <a:pt x="982" y="5891"/>
                  </a:lnTo>
                  <a:cubicBezTo>
                    <a:pt x="982" y="5349"/>
                    <a:pt x="1422" y="4909"/>
                    <a:pt x="1964" y="4909"/>
                  </a:cubicBezTo>
                  <a:lnTo>
                    <a:pt x="3927" y="4909"/>
                  </a:lnTo>
                  <a:cubicBezTo>
                    <a:pt x="3927" y="4909"/>
                    <a:pt x="3927" y="12273"/>
                    <a:pt x="3927" y="12273"/>
                  </a:cubicBezTo>
                  <a:close/>
                  <a:moveTo>
                    <a:pt x="3927" y="20618"/>
                  </a:move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13255"/>
                  </a:lnTo>
                  <a:lnTo>
                    <a:pt x="3927" y="13255"/>
                  </a:lnTo>
                  <a:cubicBezTo>
                    <a:pt x="3927" y="13255"/>
                    <a:pt x="3927" y="20618"/>
                    <a:pt x="3927" y="20618"/>
                  </a:cubicBezTo>
                  <a:close/>
                  <a:moveTo>
                    <a:pt x="15709" y="3927"/>
                  </a:moveTo>
                  <a:lnTo>
                    <a:pt x="1964" y="3927"/>
                  </a:lnTo>
                  <a:cubicBezTo>
                    <a:pt x="879" y="3927"/>
                    <a:pt x="0" y="4806"/>
                    <a:pt x="0" y="5891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5891"/>
                  </a:lnTo>
                  <a:cubicBezTo>
                    <a:pt x="17673" y="4806"/>
                    <a:pt x="16794" y="3927"/>
                    <a:pt x="15709" y="3927"/>
                  </a:cubicBezTo>
                  <a:moveTo>
                    <a:pt x="1964" y="8836"/>
                  </a:moveTo>
                  <a:lnTo>
                    <a:pt x="2945" y="8836"/>
                  </a:lnTo>
                  <a:lnTo>
                    <a:pt x="2945" y="7855"/>
                  </a:lnTo>
                  <a:lnTo>
                    <a:pt x="1964" y="7855"/>
                  </a:lnTo>
                  <a:cubicBezTo>
                    <a:pt x="1964" y="7855"/>
                    <a:pt x="1964" y="8836"/>
                    <a:pt x="1964" y="8836"/>
                  </a:cubicBezTo>
                  <a:close/>
                  <a:moveTo>
                    <a:pt x="1964" y="10800"/>
                  </a:moveTo>
                  <a:lnTo>
                    <a:pt x="2945" y="10800"/>
                  </a:lnTo>
                  <a:lnTo>
                    <a:pt x="2945" y="9818"/>
                  </a:lnTo>
                  <a:lnTo>
                    <a:pt x="1964" y="9818"/>
                  </a:lnTo>
                  <a:cubicBezTo>
                    <a:pt x="1964" y="9818"/>
                    <a:pt x="1964" y="10800"/>
                    <a:pt x="1964" y="10800"/>
                  </a:cubicBezTo>
                  <a:close/>
                  <a:moveTo>
                    <a:pt x="2945" y="16691"/>
                  </a:moveTo>
                  <a:lnTo>
                    <a:pt x="1964" y="16691"/>
                  </a:lnTo>
                  <a:lnTo>
                    <a:pt x="1964" y="17673"/>
                  </a:lnTo>
                  <a:lnTo>
                    <a:pt x="2945" y="17673"/>
                  </a:lnTo>
                  <a:cubicBezTo>
                    <a:pt x="2945" y="17673"/>
                    <a:pt x="2945" y="16691"/>
                    <a:pt x="2945" y="16691"/>
                  </a:cubicBezTo>
                  <a:close/>
                  <a:moveTo>
                    <a:pt x="1964" y="6873"/>
                  </a:moveTo>
                  <a:lnTo>
                    <a:pt x="2945" y="6873"/>
                  </a:lnTo>
                  <a:lnTo>
                    <a:pt x="2945" y="5891"/>
                  </a:lnTo>
                  <a:lnTo>
                    <a:pt x="1964" y="5891"/>
                  </a:lnTo>
                  <a:cubicBezTo>
                    <a:pt x="1964" y="5891"/>
                    <a:pt x="1964" y="6873"/>
                    <a:pt x="1964" y="6873"/>
                  </a:cubicBezTo>
                  <a:close/>
                  <a:moveTo>
                    <a:pt x="2945" y="14727"/>
                  </a:moveTo>
                  <a:lnTo>
                    <a:pt x="1964" y="14727"/>
                  </a:lnTo>
                  <a:lnTo>
                    <a:pt x="1964" y="15709"/>
                  </a:lnTo>
                  <a:lnTo>
                    <a:pt x="2945" y="15709"/>
                  </a:lnTo>
                  <a:cubicBezTo>
                    <a:pt x="2945" y="15709"/>
                    <a:pt x="2945" y="14727"/>
                    <a:pt x="2945" y="14727"/>
                  </a:cubicBezTo>
                  <a:close/>
                  <a:moveTo>
                    <a:pt x="2945" y="18655"/>
                  </a:moveTo>
                  <a:lnTo>
                    <a:pt x="1964" y="18655"/>
                  </a:lnTo>
                  <a:lnTo>
                    <a:pt x="1964" y="19636"/>
                  </a:lnTo>
                  <a:lnTo>
                    <a:pt x="2945" y="19636"/>
                  </a:lnTo>
                  <a:cubicBezTo>
                    <a:pt x="2945" y="19636"/>
                    <a:pt x="2945" y="18655"/>
                    <a:pt x="2945" y="18655"/>
                  </a:cubicBezTo>
                  <a:close/>
                </a:path>
              </a:pathLst>
            </a:custGeom>
            <a:gradFill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</a:gra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200" name="Rectangle 199"/>
          <p:cNvSpPr/>
          <p:nvPr/>
        </p:nvSpPr>
        <p:spPr>
          <a:xfrm>
            <a:off x="1399772" y="4936993"/>
            <a:ext cx="9404338" cy="617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</p:spTree>
    <p:extLst>
      <p:ext uri="{BB962C8B-B14F-4D97-AF65-F5344CB8AC3E}">
        <p14:creationId xmlns:p14="http://schemas.microsoft.com/office/powerpoint/2010/main" val="236536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1572211-8F4A-E93E-EFD1-6C5492F7C1E8}"/>
              </a:ext>
            </a:extLst>
          </p:cNvPr>
          <p:cNvSpPr txBox="1"/>
          <p:nvPr/>
        </p:nvSpPr>
        <p:spPr>
          <a:xfrm flipH="1">
            <a:off x="2009670" y="2491991"/>
            <a:ext cx="6742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458007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2487863" y="627306"/>
            <a:ext cx="1157939" cy="1686872"/>
            <a:chOff x="1163638" y="1077913"/>
            <a:chExt cx="1157288" cy="1685925"/>
          </a:xfrm>
          <a:effectLst>
            <a:outerShdw blurRad="152400" dist="1270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1163638" y="1760538"/>
              <a:ext cx="673100" cy="1003300"/>
            </a:xfrm>
            <a:custGeom>
              <a:avLst/>
              <a:gdLst>
                <a:gd name="T0" fmla="*/ 179 w 228"/>
                <a:gd name="T1" fmla="*/ 114 h 341"/>
                <a:gd name="T2" fmla="*/ 224 w 228"/>
                <a:gd name="T3" fmla="*/ 0 h 341"/>
                <a:gd name="T4" fmla="*/ 133 w 228"/>
                <a:gd name="T5" fmla="*/ 32 h 341"/>
                <a:gd name="T6" fmla="*/ 98 w 228"/>
                <a:gd name="T7" fmla="*/ 84 h 341"/>
                <a:gd name="T8" fmla="*/ 0 w 228"/>
                <a:gd name="T9" fmla="*/ 243 h 341"/>
                <a:gd name="T10" fmla="*/ 98 w 228"/>
                <a:gd name="T11" fmla="*/ 341 h 341"/>
                <a:gd name="T12" fmla="*/ 159 w 228"/>
                <a:gd name="T13" fmla="*/ 330 h 341"/>
                <a:gd name="T14" fmla="*/ 83 w 228"/>
                <a:gd name="T15" fmla="*/ 233 h 341"/>
                <a:gd name="T16" fmla="*/ 179 w 228"/>
                <a:gd name="T17" fmla="*/ 11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8" h="341">
                  <a:moveTo>
                    <a:pt x="179" y="114"/>
                  </a:moveTo>
                  <a:cubicBezTo>
                    <a:pt x="228" y="65"/>
                    <a:pt x="224" y="0"/>
                    <a:pt x="224" y="0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32"/>
                    <a:pt x="137" y="45"/>
                    <a:pt x="98" y="84"/>
                  </a:cubicBezTo>
                  <a:cubicBezTo>
                    <a:pt x="61" y="121"/>
                    <a:pt x="0" y="162"/>
                    <a:pt x="0" y="243"/>
                  </a:cubicBezTo>
                  <a:cubicBezTo>
                    <a:pt x="0" y="287"/>
                    <a:pt x="56" y="321"/>
                    <a:pt x="98" y="341"/>
                  </a:cubicBezTo>
                  <a:cubicBezTo>
                    <a:pt x="118" y="337"/>
                    <a:pt x="139" y="333"/>
                    <a:pt x="159" y="330"/>
                  </a:cubicBezTo>
                  <a:cubicBezTo>
                    <a:pt x="128" y="306"/>
                    <a:pt x="83" y="265"/>
                    <a:pt x="83" y="233"/>
                  </a:cubicBezTo>
                  <a:cubicBezTo>
                    <a:pt x="83" y="185"/>
                    <a:pt x="131" y="162"/>
                    <a:pt x="179" y="114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5000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1408113" y="1077913"/>
              <a:ext cx="912813" cy="1654175"/>
            </a:xfrm>
            <a:custGeom>
              <a:avLst/>
              <a:gdLst>
                <a:gd name="T0" fmla="*/ 76 w 309"/>
                <a:gd name="T1" fmla="*/ 562 h 562"/>
                <a:gd name="T2" fmla="*/ 309 w 309"/>
                <a:gd name="T3" fmla="*/ 541 h 562"/>
                <a:gd name="T4" fmla="*/ 167 w 309"/>
                <a:gd name="T5" fmla="*/ 517 h 562"/>
                <a:gd name="T6" fmla="*/ 97 w 309"/>
                <a:gd name="T7" fmla="*/ 448 h 562"/>
                <a:gd name="T8" fmla="*/ 218 w 309"/>
                <a:gd name="T9" fmla="*/ 277 h 562"/>
                <a:gd name="T10" fmla="*/ 217 w 309"/>
                <a:gd name="T11" fmla="*/ 268 h 562"/>
                <a:gd name="T12" fmla="*/ 294 w 309"/>
                <a:gd name="T13" fmla="*/ 306 h 562"/>
                <a:gd name="T14" fmla="*/ 187 w 309"/>
                <a:gd name="T15" fmla="*/ 0 h 562"/>
                <a:gd name="T16" fmla="*/ 50 w 309"/>
                <a:gd name="T17" fmla="*/ 185 h 562"/>
                <a:gd name="T18" fmla="*/ 141 w 309"/>
                <a:gd name="T19" fmla="*/ 232 h 562"/>
                <a:gd name="T20" fmla="*/ 96 w 309"/>
                <a:gd name="T21" fmla="*/ 346 h 562"/>
                <a:gd name="T22" fmla="*/ 0 w 309"/>
                <a:gd name="T23" fmla="*/ 465 h 562"/>
                <a:gd name="T24" fmla="*/ 76 w 309"/>
                <a:gd name="T25" fmla="*/ 562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9" h="562">
                  <a:moveTo>
                    <a:pt x="76" y="562"/>
                  </a:moveTo>
                  <a:cubicBezTo>
                    <a:pt x="160" y="550"/>
                    <a:pt x="245" y="544"/>
                    <a:pt x="309" y="541"/>
                  </a:cubicBezTo>
                  <a:cubicBezTo>
                    <a:pt x="266" y="537"/>
                    <a:pt x="210" y="530"/>
                    <a:pt x="167" y="517"/>
                  </a:cubicBezTo>
                  <a:cubicBezTo>
                    <a:pt x="88" y="493"/>
                    <a:pt x="64" y="470"/>
                    <a:pt x="97" y="448"/>
                  </a:cubicBezTo>
                  <a:cubicBezTo>
                    <a:pt x="131" y="427"/>
                    <a:pt x="218" y="362"/>
                    <a:pt x="218" y="277"/>
                  </a:cubicBezTo>
                  <a:cubicBezTo>
                    <a:pt x="218" y="274"/>
                    <a:pt x="218" y="271"/>
                    <a:pt x="217" y="268"/>
                  </a:cubicBezTo>
                  <a:cubicBezTo>
                    <a:pt x="294" y="306"/>
                    <a:pt x="294" y="306"/>
                    <a:pt x="294" y="306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141" y="232"/>
                    <a:pt x="141" y="232"/>
                    <a:pt x="141" y="232"/>
                  </a:cubicBezTo>
                  <a:cubicBezTo>
                    <a:pt x="141" y="232"/>
                    <a:pt x="145" y="297"/>
                    <a:pt x="96" y="346"/>
                  </a:cubicBezTo>
                  <a:cubicBezTo>
                    <a:pt x="48" y="394"/>
                    <a:pt x="0" y="417"/>
                    <a:pt x="0" y="465"/>
                  </a:cubicBezTo>
                  <a:cubicBezTo>
                    <a:pt x="0" y="497"/>
                    <a:pt x="45" y="538"/>
                    <a:pt x="76" y="562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5400000" scaled="1"/>
              <a:tileRect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1287463" y="1077913"/>
              <a:ext cx="673100" cy="652462"/>
            </a:xfrm>
            <a:custGeom>
              <a:avLst/>
              <a:gdLst>
                <a:gd name="T0" fmla="*/ 424 w 424"/>
                <a:gd name="T1" fmla="*/ 0 h 411"/>
                <a:gd name="T2" fmla="*/ 169 w 424"/>
                <a:gd name="T3" fmla="*/ 343 h 411"/>
                <a:gd name="T4" fmla="*/ 0 w 424"/>
                <a:gd name="T5" fmla="*/ 411 h 411"/>
                <a:gd name="T6" fmla="*/ 260 w 424"/>
                <a:gd name="T7" fmla="*/ 68 h 411"/>
                <a:gd name="T8" fmla="*/ 424 w 424"/>
                <a:gd name="T9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411">
                  <a:moveTo>
                    <a:pt x="424" y="0"/>
                  </a:moveTo>
                  <a:lnTo>
                    <a:pt x="169" y="343"/>
                  </a:lnTo>
                  <a:lnTo>
                    <a:pt x="0" y="411"/>
                  </a:lnTo>
                  <a:lnTo>
                    <a:pt x="260" y="68"/>
                  </a:lnTo>
                  <a:lnTo>
                    <a:pt x="424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5000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2016126" y="1865313"/>
              <a:ext cx="260350" cy="188912"/>
            </a:xfrm>
            <a:custGeom>
              <a:avLst/>
              <a:gdLst>
                <a:gd name="T0" fmla="*/ 12 w 88"/>
                <a:gd name="T1" fmla="*/ 9 h 64"/>
                <a:gd name="T2" fmla="*/ 0 w 88"/>
                <a:gd name="T3" fmla="*/ 64 h 64"/>
                <a:gd name="T4" fmla="*/ 0 w 88"/>
                <a:gd name="T5" fmla="*/ 64 h 64"/>
                <a:gd name="T6" fmla="*/ 88 w 88"/>
                <a:gd name="T7" fmla="*/ 38 h 64"/>
                <a:gd name="T8" fmla="*/ 62 w 88"/>
                <a:gd name="T9" fmla="*/ 25 h 64"/>
                <a:gd name="T10" fmla="*/ 11 w 88"/>
                <a:gd name="T11" fmla="*/ 0 h 64"/>
                <a:gd name="T12" fmla="*/ 12 w 88"/>
                <a:gd name="T13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64">
                  <a:moveTo>
                    <a:pt x="12" y="9"/>
                  </a:moveTo>
                  <a:cubicBezTo>
                    <a:pt x="12" y="28"/>
                    <a:pt x="7" y="47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3"/>
                    <a:pt x="12" y="6"/>
                    <a:pt x="12" y="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1287463" y="1622425"/>
              <a:ext cx="536575" cy="231775"/>
            </a:xfrm>
            <a:custGeom>
              <a:avLst/>
              <a:gdLst>
                <a:gd name="T0" fmla="*/ 338 w 338"/>
                <a:gd name="T1" fmla="*/ 87 h 146"/>
                <a:gd name="T2" fmla="*/ 338 w 338"/>
                <a:gd name="T3" fmla="*/ 87 h 146"/>
                <a:gd name="T4" fmla="*/ 169 w 338"/>
                <a:gd name="T5" fmla="*/ 0 h 146"/>
                <a:gd name="T6" fmla="*/ 0 w 338"/>
                <a:gd name="T7" fmla="*/ 68 h 146"/>
                <a:gd name="T8" fmla="*/ 169 w 338"/>
                <a:gd name="T9" fmla="*/ 146 h 146"/>
                <a:gd name="T10" fmla="*/ 338 w 338"/>
                <a:gd name="T11" fmla="*/ 8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8" h="146">
                  <a:moveTo>
                    <a:pt x="338" y="87"/>
                  </a:moveTo>
                  <a:lnTo>
                    <a:pt x="338" y="87"/>
                  </a:lnTo>
                  <a:lnTo>
                    <a:pt x="169" y="0"/>
                  </a:lnTo>
                  <a:lnTo>
                    <a:pt x="0" y="68"/>
                  </a:lnTo>
                  <a:lnTo>
                    <a:pt x="169" y="146"/>
                  </a:lnTo>
                  <a:lnTo>
                    <a:pt x="338" y="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011184" y="2192833"/>
            <a:ext cx="1920367" cy="1046750"/>
            <a:chOff x="704851" y="2533650"/>
            <a:chExt cx="1919288" cy="1046163"/>
          </a:xfrm>
          <a:effectLst>
            <a:outerShdw blurRad="152400" dist="1270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704851" y="2863850"/>
              <a:ext cx="1919288" cy="654050"/>
            </a:xfrm>
            <a:custGeom>
              <a:avLst/>
              <a:gdLst>
                <a:gd name="T0" fmla="*/ 12 w 650"/>
                <a:gd name="T1" fmla="*/ 117 h 222"/>
                <a:gd name="T2" fmla="*/ 212 w 650"/>
                <a:gd name="T3" fmla="*/ 36 h 222"/>
                <a:gd name="T4" fmla="*/ 597 w 650"/>
                <a:gd name="T5" fmla="*/ 3 h 222"/>
                <a:gd name="T6" fmla="*/ 650 w 650"/>
                <a:gd name="T7" fmla="*/ 0 h 222"/>
                <a:gd name="T8" fmla="*/ 506 w 650"/>
                <a:gd name="T9" fmla="*/ 15 h 222"/>
                <a:gd name="T10" fmla="*/ 159 w 650"/>
                <a:gd name="T11" fmla="*/ 124 h 222"/>
                <a:gd name="T12" fmla="*/ 314 w 650"/>
                <a:gd name="T13" fmla="*/ 200 h 222"/>
                <a:gd name="T14" fmla="*/ 418 w 650"/>
                <a:gd name="T15" fmla="*/ 222 h 222"/>
                <a:gd name="T16" fmla="*/ 168 w 650"/>
                <a:gd name="T17" fmla="*/ 180 h 222"/>
                <a:gd name="T18" fmla="*/ 12 w 650"/>
                <a:gd name="T19" fmla="*/ 11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0" h="222">
                  <a:moveTo>
                    <a:pt x="12" y="117"/>
                  </a:moveTo>
                  <a:cubicBezTo>
                    <a:pt x="12" y="117"/>
                    <a:pt x="28" y="71"/>
                    <a:pt x="212" y="36"/>
                  </a:cubicBezTo>
                  <a:cubicBezTo>
                    <a:pt x="345" y="11"/>
                    <a:pt x="513" y="5"/>
                    <a:pt x="597" y="3"/>
                  </a:cubicBezTo>
                  <a:cubicBezTo>
                    <a:pt x="630" y="2"/>
                    <a:pt x="650" y="0"/>
                    <a:pt x="650" y="0"/>
                  </a:cubicBezTo>
                  <a:cubicBezTo>
                    <a:pt x="650" y="0"/>
                    <a:pt x="634" y="4"/>
                    <a:pt x="506" y="15"/>
                  </a:cubicBezTo>
                  <a:cubicBezTo>
                    <a:pt x="378" y="26"/>
                    <a:pt x="159" y="69"/>
                    <a:pt x="159" y="124"/>
                  </a:cubicBezTo>
                  <a:cubicBezTo>
                    <a:pt x="159" y="156"/>
                    <a:pt x="240" y="182"/>
                    <a:pt x="314" y="200"/>
                  </a:cubicBezTo>
                  <a:cubicBezTo>
                    <a:pt x="366" y="213"/>
                    <a:pt x="418" y="222"/>
                    <a:pt x="418" y="222"/>
                  </a:cubicBezTo>
                  <a:cubicBezTo>
                    <a:pt x="418" y="222"/>
                    <a:pt x="340" y="216"/>
                    <a:pt x="168" y="180"/>
                  </a:cubicBezTo>
                  <a:cubicBezTo>
                    <a:pt x="0" y="144"/>
                    <a:pt x="12" y="117"/>
                    <a:pt x="12" y="11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50000"/>
                  </a:schemeClr>
                </a:gs>
                <a:gs pos="100000">
                  <a:schemeClr val="accent2"/>
                </a:gs>
              </a:gsLst>
              <a:lin ang="16200000" scaled="1"/>
              <a:tileRect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1174751" y="3105150"/>
              <a:ext cx="1042988" cy="412750"/>
            </a:xfrm>
            <a:custGeom>
              <a:avLst/>
              <a:gdLst>
                <a:gd name="T0" fmla="*/ 128 w 353"/>
                <a:gd name="T1" fmla="*/ 33 h 140"/>
                <a:gd name="T2" fmla="*/ 42 w 353"/>
                <a:gd name="T3" fmla="*/ 0 h 140"/>
                <a:gd name="T4" fmla="*/ 0 w 353"/>
                <a:gd name="T5" fmla="*/ 42 h 140"/>
                <a:gd name="T6" fmla="*/ 155 w 353"/>
                <a:gd name="T7" fmla="*/ 118 h 140"/>
                <a:gd name="T8" fmla="*/ 259 w 353"/>
                <a:gd name="T9" fmla="*/ 140 h 140"/>
                <a:gd name="T10" fmla="*/ 353 w 353"/>
                <a:gd name="T11" fmla="*/ 102 h 140"/>
                <a:gd name="T12" fmla="*/ 128 w 353"/>
                <a:gd name="T13" fmla="*/ 3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3" h="140">
                  <a:moveTo>
                    <a:pt x="128" y="33"/>
                  </a:moveTo>
                  <a:cubicBezTo>
                    <a:pt x="70" y="18"/>
                    <a:pt x="49" y="6"/>
                    <a:pt x="42" y="0"/>
                  </a:cubicBezTo>
                  <a:cubicBezTo>
                    <a:pt x="16" y="13"/>
                    <a:pt x="0" y="27"/>
                    <a:pt x="0" y="42"/>
                  </a:cubicBezTo>
                  <a:cubicBezTo>
                    <a:pt x="0" y="74"/>
                    <a:pt x="81" y="100"/>
                    <a:pt x="155" y="118"/>
                  </a:cubicBezTo>
                  <a:cubicBezTo>
                    <a:pt x="207" y="131"/>
                    <a:pt x="259" y="140"/>
                    <a:pt x="259" y="140"/>
                  </a:cubicBezTo>
                  <a:cubicBezTo>
                    <a:pt x="259" y="140"/>
                    <a:pt x="353" y="121"/>
                    <a:pt x="353" y="102"/>
                  </a:cubicBezTo>
                  <a:cubicBezTo>
                    <a:pt x="353" y="83"/>
                    <a:pt x="215" y="56"/>
                    <a:pt x="128" y="33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/>
                </a:gs>
                <a:gs pos="70000">
                  <a:schemeClr val="accent2">
                    <a:lumMod val="60000"/>
                    <a:lumOff val="40000"/>
                  </a:schemeClr>
                </a:gs>
              </a:gsLst>
              <a:lin ang="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1552576" y="3201988"/>
              <a:ext cx="1071563" cy="377825"/>
            </a:xfrm>
            <a:custGeom>
              <a:avLst/>
              <a:gdLst>
                <a:gd name="T0" fmla="*/ 225 w 363"/>
                <a:gd name="T1" fmla="*/ 69 h 128"/>
                <a:gd name="T2" fmla="*/ 131 w 363"/>
                <a:gd name="T3" fmla="*/ 107 h 128"/>
                <a:gd name="T4" fmla="*/ 23 w 363"/>
                <a:gd name="T5" fmla="*/ 128 h 128"/>
                <a:gd name="T6" fmla="*/ 363 w 363"/>
                <a:gd name="T7" fmla="*/ 75 h 128"/>
                <a:gd name="T8" fmla="*/ 195 w 363"/>
                <a:gd name="T9" fmla="*/ 41 h 128"/>
                <a:gd name="T10" fmla="*/ 0 w 363"/>
                <a:gd name="T11" fmla="*/ 0 h 128"/>
                <a:gd name="T12" fmla="*/ 225 w 363"/>
                <a:gd name="T13" fmla="*/ 6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128">
                  <a:moveTo>
                    <a:pt x="225" y="69"/>
                  </a:moveTo>
                  <a:cubicBezTo>
                    <a:pt x="225" y="88"/>
                    <a:pt x="131" y="107"/>
                    <a:pt x="131" y="107"/>
                  </a:cubicBezTo>
                  <a:cubicBezTo>
                    <a:pt x="88" y="118"/>
                    <a:pt x="23" y="128"/>
                    <a:pt x="23" y="128"/>
                  </a:cubicBezTo>
                  <a:cubicBezTo>
                    <a:pt x="23" y="128"/>
                    <a:pt x="363" y="87"/>
                    <a:pt x="363" y="75"/>
                  </a:cubicBezTo>
                  <a:cubicBezTo>
                    <a:pt x="363" y="62"/>
                    <a:pt x="271" y="56"/>
                    <a:pt x="195" y="41"/>
                  </a:cubicBezTo>
                  <a:cubicBezTo>
                    <a:pt x="119" y="26"/>
                    <a:pt x="0" y="0"/>
                    <a:pt x="0" y="0"/>
                  </a:cubicBezTo>
                  <a:cubicBezTo>
                    <a:pt x="87" y="23"/>
                    <a:pt x="225" y="50"/>
                    <a:pt x="225" y="69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41363" y="2533650"/>
              <a:ext cx="1882775" cy="674687"/>
            </a:xfrm>
            <a:custGeom>
              <a:avLst/>
              <a:gdLst>
                <a:gd name="T0" fmla="*/ 638 w 638"/>
                <a:gd name="T1" fmla="*/ 0 h 229"/>
                <a:gd name="T2" fmla="*/ 587 w 638"/>
                <a:gd name="T3" fmla="*/ 3 h 229"/>
                <a:gd name="T4" fmla="*/ 200 w 638"/>
                <a:gd name="T5" fmla="*/ 37 h 229"/>
                <a:gd name="T6" fmla="*/ 0 w 638"/>
                <a:gd name="T7" fmla="*/ 117 h 229"/>
                <a:gd name="T8" fmla="*/ 0 w 638"/>
                <a:gd name="T9" fmla="*/ 229 h 229"/>
                <a:gd name="T10" fmla="*/ 200 w 638"/>
                <a:gd name="T11" fmla="*/ 148 h 229"/>
                <a:gd name="T12" fmla="*/ 585 w 638"/>
                <a:gd name="T13" fmla="*/ 115 h 229"/>
                <a:gd name="T14" fmla="*/ 638 w 638"/>
                <a:gd name="T15" fmla="*/ 112 h 229"/>
                <a:gd name="T16" fmla="*/ 638 w 638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8" h="229">
                  <a:moveTo>
                    <a:pt x="638" y="0"/>
                  </a:moveTo>
                  <a:cubicBezTo>
                    <a:pt x="638" y="0"/>
                    <a:pt x="619" y="2"/>
                    <a:pt x="587" y="3"/>
                  </a:cubicBezTo>
                  <a:cubicBezTo>
                    <a:pt x="504" y="5"/>
                    <a:pt x="334" y="12"/>
                    <a:pt x="200" y="37"/>
                  </a:cubicBezTo>
                  <a:cubicBezTo>
                    <a:pt x="16" y="71"/>
                    <a:pt x="0" y="117"/>
                    <a:pt x="0" y="117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229"/>
                    <a:pt x="16" y="183"/>
                    <a:pt x="200" y="148"/>
                  </a:cubicBezTo>
                  <a:cubicBezTo>
                    <a:pt x="333" y="123"/>
                    <a:pt x="501" y="117"/>
                    <a:pt x="585" y="115"/>
                  </a:cubicBezTo>
                  <a:cubicBezTo>
                    <a:pt x="618" y="114"/>
                    <a:pt x="638" y="112"/>
                    <a:pt x="638" y="112"/>
                  </a:cubicBezTo>
                  <a:lnTo>
                    <a:pt x="63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  <a:gs pos="7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011183" y="3068903"/>
            <a:ext cx="1920368" cy="1068987"/>
            <a:chOff x="704851" y="3422650"/>
            <a:chExt cx="1919288" cy="1068387"/>
          </a:xfrm>
          <a:effectLst>
            <a:outerShdw blurRad="152400" dist="1270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741363" y="3422650"/>
              <a:ext cx="1882775" cy="681037"/>
            </a:xfrm>
            <a:custGeom>
              <a:avLst/>
              <a:gdLst>
                <a:gd name="T0" fmla="*/ 638 w 638"/>
                <a:gd name="T1" fmla="*/ 0 h 231"/>
                <a:gd name="T2" fmla="*/ 298 w 638"/>
                <a:gd name="T3" fmla="*/ 53 h 231"/>
                <a:gd name="T4" fmla="*/ 77 w 638"/>
                <a:gd name="T5" fmla="*/ 84 h 231"/>
                <a:gd name="T6" fmla="*/ 0 w 638"/>
                <a:gd name="T7" fmla="*/ 107 h 231"/>
                <a:gd name="T8" fmla="*/ 0 w 638"/>
                <a:gd name="T9" fmla="*/ 231 h 231"/>
                <a:gd name="T10" fmla="*/ 125 w 638"/>
                <a:gd name="T11" fmla="*/ 201 h 231"/>
                <a:gd name="T12" fmla="*/ 576 w 638"/>
                <a:gd name="T13" fmla="*/ 140 h 231"/>
                <a:gd name="T14" fmla="*/ 638 w 638"/>
                <a:gd name="T15" fmla="*/ 119 h 231"/>
                <a:gd name="T16" fmla="*/ 638 w 638"/>
                <a:gd name="T17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8" h="231">
                  <a:moveTo>
                    <a:pt x="638" y="0"/>
                  </a:moveTo>
                  <a:cubicBezTo>
                    <a:pt x="638" y="12"/>
                    <a:pt x="298" y="53"/>
                    <a:pt x="298" y="53"/>
                  </a:cubicBezTo>
                  <a:cubicBezTo>
                    <a:pt x="298" y="53"/>
                    <a:pt x="125" y="76"/>
                    <a:pt x="77" y="84"/>
                  </a:cubicBezTo>
                  <a:cubicBezTo>
                    <a:pt x="29" y="93"/>
                    <a:pt x="0" y="107"/>
                    <a:pt x="0" y="10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31"/>
                    <a:pt x="10" y="219"/>
                    <a:pt x="125" y="201"/>
                  </a:cubicBezTo>
                  <a:cubicBezTo>
                    <a:pt x="270" y="178"/>
                    <a:pt x="505" y="155"/>
                    <a:pt x="576" y="140"/>
                  </a:cubicBezTo>
                  <a:cubicBezTo>
                    <a:pt x="631" y="129"/>
                    <a:pt x="638" y="119"/>
                    <a:pt x="638" y="119"/>
                  </a:cubicBezTo>
                  <a:lnTo>
                    <a:pt x="638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0000">
                  <a:schemeClr val="accent3">
                    <a:lumMod val="40000"/>
                    <a:lumOff val="60000"/>
                  </a:schemeClr>
                </a:gs>
              </a:gsLst>
              <a:lin ang="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704851" y="3867150"/>
              <a:ext cx="1538288" cy="561975"/>
            </a:xfrm>
            <a:custGeom>
              <a:avLst/>
              <a:gdLst>
                <a:gd name="T0" fmla="*/ 489 w 521"/>
                <a:gd name="T1" fmla="*/ 5 h 191"/>
                <a:gd name="T2" fmla="*/ 521 w 521"/>
                <a:gd name="T3" fmla="*/ 0 h 191"/>
                <a:gd name="T4" fmla="*/ 137 w 521"/>
                <a:gd name="T5" fmla="*/ 50 h 191"/>
                <a:gd name="T6" fmla="*/ 19 w 521"/>
                <a:gd name="T7" fmla="*/ 76 h 191"/>
                <a:gd name="T8" fmla="*/ 12 w 521"/>
                <a:gd name="T9" fmla="*/ 86 h 191"/>
                <a:gd name="T10" fmla="*/ 168 w 521"/>
                <a:gd name="T11" fmla="*/ 149 h 191"/>
                <a:gd name="T12" fmla="*/ 418 w 521"/>
                <a:gd name="T13" fmla="*/ 191 h 191"/>
                <a:gd name="T14" fmla="*/ 314 w 521"/>
                <a:gd name="T15" fmla="*/ 169 h 191"/>
                <a:gd name="T16" fmla="*/ 159 w 521"/>
                <a:gd name="T17" fmla="*/ 93 h 191"/>
                <a:gd name="T18" fmla="*/ 489 w 521"/>
                <a:gd name="T19" fmla="*/ 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1" h="191">
                  <a:moveTo>
                    <a:pt x="489" y="5"/>
                  </a:moveTo>
                  <a:cubicBezTo>
                    <a:pt x="500" y="4"/>
                    <a:pt x="511" y="2"/>
                    <a:pt x="521" y="0"/>
                  </a:cubicBezTo>
                  <a:cubicBezTo>
                    <a:pt x="420" y="14"/>
                    <a:pt x="251" y="32"/>
                    <a:pt x="137" y="50"/>
                  </a:cubicBezTo>
                  <a:cubicBezTo>
                    <a:pt x="61" y="62"/>
                    <a:pt x="31" y="71"/>
                    <a:pt x="19" y="76"/>
                  </a:cubicBezTo>
                  <a:cubicBezTo>
                    <a:pt x="13" y="82"/>
                    <a:pt x="12" y="86"/>
                    <a:pt x="12" y="86"/>
                  </a:cubicBezTo>
                  <a:cubicBezTo>
                    <a:pt x="12" y="86"/>
                    <a:pt x="0" y="113"/>
                    <a:pt x="168" y="149"/>
                  </a:cubicBezTo>
                  <a:cubicBezTo>
                    <a:pt x="340" y="185"/>
                    <a:pt x="418" y="191"/>
                    <a:pt x="418" y="191"/>
                  </a:cubicBezTo>
                  <a:cubicBezTo>
                    <a:pt x="418" y="191"/>
                    <a:pt x="366" y="182"/>
                    <a:pt x="314" y="169"/>
                  </a:cubicBezTo>
                  <a:cubicBezTo>
                    <a:pt x="240" y="151"/>
                    <a:pt x="159" y="125"/>
                    <a:pt x="159" y="93"/>
                  </a:cubicBezTo>
                  <a:cubicBezTo>
                    <a:pt x="159" y="38"/>
                    <a:pt x="325" y="30"/>
                    <a:pt x="489" y="5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50000"/>
                  </a:schemeClr>
                </a:gs>
                <a:gs pos="100000">
                  <a:schemeClr val="accent3"/>
                </a:gs>
              </a:gsLst>
              <a:lin ang="1620000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1174751" y="4024313"/>
              <a:ext cx="1042988" cy="404812"/>
            </a:xfrm>
            <a:custGeom>
              <a:avLst/>
              <a:gdLst>
                <a:gd name="T0" fmla="*/ 128 w 353"/>
                <a:gd name="T1" fmla="*/ 31 h 138"/>
                <a:gd name="T2" fmla="*/ 44 w 353"/>
                <a:gd name="T3" fmla="*/ 0 h 138"/>
                <a:gd name="T4" fmla="*/ 21 w 353"/>
                <a:gd name="T5" fmla="*/ 11 h 138"/>
                <a:gd name="T6" fmla="*/ 0 w 353"/>
                <a:gd name="T7" fmla="*/ 40 h 138"/>
                <a:gd name="T8" fmla="*/ 1 w 353"/>
                <a:gd name="T9" fmla="*/ 46 h 138"/>
                <a:gd name="T10" fmla="*/ 120 w 353"/>
                <a:gd name="T11" fmla="*/ 107 h 138"/>
                <a:gd name="T12" fmla="*/ 134 w 353"/>
                <a:gd name="T13" fmla="*/ 111 h 138"/>
                <a:gd name="T14" fmla="*/ 155 w 353"/>
                <a:gd name="T15" fmla="*/ 116 h 138"/>
                <a:gd name="T16" fmla="*/ 179 w 353"/>
                <a:gd name="T17" fmla="*/ 122 h 138"/>
                <a:gd name="T18" fmla="*/ 215 w 353"/>
                <a:gd name="T19" fmla="*/ 130 h 138"/>
                <a:gd name="T20" fmla="*/ 223 w 353"/>
                <a:gd name="T21" fmla="*/ 131 h 138"/>
                <a:gd name="T22" fmla="*/ 234 w 353"/>
                <a:gd name="T23" fmla="*/ 134 h 138"/>
                <a:gd name="T24" fmla="*/ 250 w 353"/>
                <a:gd name="T25" fmla="*/ 137 h 138"/>
                <a:gd name="T26" fmla="*/ 259 w 353"/>
                <a:gd name="T27" fmla="*/ 138 h 138"/>
                <a:gd name="T28" fmla="*/ 353 w 353"/>
                <a:gd name="T29" fmla="*/ 100 h 138"/>
                <a:gd name="T30" fmla="*/ 128 w 353"/>
                <a:gd name="T31" fmla="*/ 3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3" h="138">
                  <a:moveTo>
                    <a:pt x="128" y="31"/>
                  </a:moveTo>
                  <a:cubicBezTo>
                    <a:pt x="75" y="17"/>
                    <a:pt x="53" y="6"/>
                    <a:pt x="44" y="0"/>
                  </a:cubicBezTo>
                  <a:cubicBezTo>
                    <a:pt x="35" y="3"/>
                    <a:pt x="27" y="7"/>
                    <a:pt x="21" y="11"/>
                  </a:cubicBezTo>
                  <a:cubicBezTo>
                    <a:pt x="8" y="20"/>
                    <a:pt x="0" y="30"/>
                    <a:pt x="0" y="40"/>
                  </a:cubicBezTo>
                  <a:cubicBezTo>
                    <a:pt x="0" y="42"/>
                    <a:pt x="1" y="44"/>
                    <a:pt x="1" y="46"/>
                  </a:cubicBezTo>
                  <a:cubicBezTo>
                    <a:pt x="9" y="70"/>
                    <a:pt x="62" y="91"/>
                    <a:pt x="120" y="107"/>
                  </a:cubicBezTo>
                  <a:cubicBezTo>
                    <a:pt x="125" y="108"/>
                    <a:pt x="129" y="110"/>
                    <a:pt x="134" y="111"/>
                  </a:cubicBezTo>
                  <a:cubicBezTo>
                    <a:pt x="141" y="113"/>
                    <a:pt x="148" y="115"/>
                    <a:pt x="155" y="116"/>
                  </a:cubicBezTo>
                  <a:cubicBezTo>
                    <a:pt x="163" y="118"/>
                    <a:pt x="171" y="120"/>
                    <a:pt x="179" y="122"/>
                  </a:cubicBezTo>
                  <a:cubicBezTo>
                    <a:pt x="192" y="125"/>
                    <a:pt x="204" y="127"/>
                    <a:pt x="215" y="130"/>
                  </a:cubicBezTo>
                  <a:cubicBezTo>
                    <a:pt x="218" y="130"/>
                    <a:pt x="220" y="131"/>
                    <a:pt x="223" y="131"/>
                  </a:cubicBezTo>
                  <a:cubicBezTo>
                    <a:pt x="227" y="132"/>
                    <a:pt x="230" y="133"/>
                    <a:pt x="234" y="134"/>
                  </a:cubicBezTo>
                  <a:cubicBezTo>
                    <a:pt x="240" y="135"/>
                    <a:pt x="246" y="136"/>
                    <a:pt x="250" y="137"/>
                  </a:cubicBezTo>
                  <a:cubicBezTo>
                    <a:pt x="256" y="138"/>
                    <a:pt x="259" y="138"/>
                    <a:pt x="259" y="138"/>
                  </a:cubicBezTo>
                  <a:cubicBezTo>
                    <a:pt x="259" y="138"/>
                    <a:pt x="353" y="119"/>
                    <a:pt x="353" y="100"/>
                  </a:cubicBezTo>
                  <a:cubicBezTo>
                    <a:pt x="353" y="81"/>
                    <a:pt x="215" y="54"/>
                    <a:pt x="128" y="31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/>
                </a:gs>
                <a:gs pos="70000">
                  <a:schemeClr val="accent3">
                    <a:lumMod val="60000"/>
                    <a:lumOff val="40000"/>
                  </a:schemeClr>
                </a:gs>
              </a:gsLst>
              <a:lin ang="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1552576" y="4114800"/>
              <a:ext cx="1071563" cy="376237"/>
            </a:xfrm>
            <a:custGeom>
              <a:avLst/>
              <a:gdLst>
                <a:gd name="T0" fmla="*/ 225 w 363"/>
                <a:gd name="T1" fmla="*/ 69 h 128"/>
                <a:gd name="T2" fmla="*/ 131 w 363"/>
                <a:gd name="T3" fmla="*/ 107 h 128"/>
                <a:gd name="T4" fmla="*/ 23 w 363"/>
                <a:gd name="T5" fmla="*/ 128 h 128"/>
                <a:gd name="T6" fmla="*/ 363 w 363"/>
                <a:gd name="T7" fmla="*/ 75 h 128"/>
                <a:gd name="T8" fmla="*/ 195 w 363"/>
                <a:gd name="T9" fmla="*/ 41 h 128"/>
                <a:gd name="T10" fmla="*/ 0 w 363"/>
                <a:gd name="T11" fmla="*/ 0 h 128"/>
                <a:gd name="T12" fmla="*/ 225 w 363"/>
                <a:gd name="T13" fmla="*/ 6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128">
                  <a:moveTo>
                    <a:pt x="225" y="69"/>
                  </a:moveTo>
                  <a:cubicBezTo>
                    <a:pt x="225" y="88"/>
                    <a:pt x="131" y="107"/>
                    <a:pt x="131" y="107"/>
                  </a:cubicBezTo>
                  <a:cubicBezTo>
                    <a:pt x="88" y="118"/>
                    <a:pt x="23" y="128"/>
                    <a:pt x="23" y="128"/>
                  </a:cubicBezTo>
                  <a:cubicBezTo>
                    <a:pt x="23" y="128"/>
                    <a:pt x="363" y="87"/>
                    <a:pt x="363" y="75"/>
                  </a:cubicBezTo>
                  <a:cubicBezTo>
                    <a:pt x="363" y="62"/>
                    <a:pt x="271" y="56"/>
                    <a:pt x="195" y="41"/>
                  </a:cubicBezTo>
                  <a:cubicBezTo>
                    <a:pt x="119" y="26"/>
                    <a:pt x="0" y="0"/>
                    <a:pt x="0" y="0"/>
                  </a:cubicBezTo>
                  <a:cubicBezTo>
                    <a:pt x="87" y="23"/>
                    <a:pt x="225" y="50"/>
                    <a:pt x="225" y="69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011183" y="3984869"/>
            <a:ext cx="1920368" cy="1068987"/>
            <a:chOff x="704851" y="4335463"/>
            <a:chExt cx="1919288" cy="1068387"/>
          </a:xfrm>
          <a:effectLst>
            <a:outerShdw blurRad="152400" dist="1270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741363" y="4335463"/>
              <a:ext cx="1882775" cy="682625"/>
            </a:xfrm>
            <a:custGeom>
              <a:avLst/>
              <a:gdLst>
                <a:gd name="T0" fmla="*/ 638 w 638"/>
                <a:gd name="T1" fmla="*/ 0 h 232"/>
                <a:gd name="T2" fmla="*/ 298 w 638"/>
                <a:gd name="T3" fmla="*/ 53 h 232"/>
                <a:gd name="T4" fmla="*/ 77 w 638"/>
                <a:gd name="T5" fmla="*/ 85 h 232"/>
                <a:gd name="T6" fmla="*/ 0 w 638"/>
                <a:gd name="T7" fmla="*/ 108 h 232"/>
                <a:gd name="T8" fmla="*/ 0 w 638"/>
                <a:gd name="T9" fmla="*/ 232 h 232"/>
                <a:gd name="T10" fmla="*/ 125 w 638"/>
                <a:gd name="T11" fmla="*/ 201 h 232"/>
                <a:gd name="T12" fmla="*/ 576 w 638"/>
                <a:gd name="T13" fmla="*/ 141 h 232"/>
                <a:gd name="T14" fmla="*/ 638 w 638"/>
                <a:gd name="T15" fmla="*/ 119 h 232"/>
                <a:gd name="T16" fmla="*/ 638 w 638"/>
                <a:gd name="T1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8" h="232">
                  <a:moveTo>
                    <a:pt x="638" y="0"/>
                  </a:moveTo>
                  <a:cubicBezTo>
                    <a:pt x="638" y="12"/>
                    <a:pt x="298" y="53"/>
                    <a:pt x="298" y="53"/>
                  </a:cubicBezTo>
                  <a:cubicBezTo>
                    <a:pt x="298" y="53"/>
                    <a:pt x="125" y="76"/>
                    <a:pt x="77" y="85"/>
                  </a:cubicBezTo>
                  <a:cubicBezTo>
                    <a:pt x="29" y="93"/>
                    <a:pt x="0" y="108"/>
                    <a:pt x="0" y="108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0" y="232"/>
                    <a:pt x="10" y="219"/>
                    <a:pt x="125" y="201"/>
                  </a:cubicBezTo>
                  <a:cubicBezTo>
                    <a:pt x="270" y="179"/>
                    <a:pt x="505" y="155"/>
                    <a:pt x="576" y="141"/>
                  </a:cubicBezTo>
                  <a:cubicBezTo>
                    <a:pt x="631" y="129"/>
                    <a:pt x="638" y="119"/>
                    <a:pt x="638" y="119"/>
                  </a:cubicBezTo>
                  <a:lnTo>
                    <a:pt x="638" y="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60000"/>
                    <a:lumOff val="40000"/>
                  </a:schemeClr>
                </a:gs>
                <a:gs pos="7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704851" y="4779963"/>
              <a:ext cx="1538288" cy="561975"/>
            </a:xfrm>
            <a:custGeom>
              <a:avLst/>
              <a:gdLst>
                <a:gd name="T0" fmla="*/ 489 w 521"/>
                <a:gd name="T1" fmla="*/ 5 h 191"/>
                <a:gd name="T2" fmla="*/ 521 w 521"/>
                <a:gd name="T3" fmla="*/ 0 h 191"/>
                <a:gd name="T4" fmla="*/ 137 w 521"/>
                <a:gd name="T5" fmla="*/ 50 h 191"/>
                <a:gd name="T6" fmla="*/ 19 w 521"/>
                <a:gd name="T7" fmla="*/ 77 h 191"/>
                <a:gd name="T8" fmla="*/ 12 w 521"/>
                <a:gd name="T9" fmla="*/ 86 h 191"/>
                <a:gd name="T10" fmla="*/ 168 w 521"/>
                <a:gd name="T11" fmla="*/ 149 h 191"/>
                <a:gd name="T12" fmla="*/ 418 w 521"/>
                <a:gd name="T13" fmla="*/ 191 h 191"/>
                <a:gd name="T14" fmla="*/ 314 w 521"/>
                <a:gd name="T15" fmla="*/ 169 h 191"/>
                <a:gd name="T16" fmla="*/ 159 w 521"/>
                <a:gd name="T17" fmla="*/ 93 h 191"/>
                <a:gd name="T18" fmla="*/ 489 w 521"/>
                <a:gd name="T19" fmla="*/ 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1" h="191">
                  <a:moveTo>
                    <a:pt x="489" y="5"/>
                  </a:moveTo>
                  <a:cubicBezTo>
                    <a:pt x="500" y="4"/>
                    <a:pt x="511" y="2"/>
                    <a:pt x="521" y="0"/>
                  </a:cubicBezTo>
                  <a:cubicBezTo>
                    <a:pt x="420" y="14"/>
                    <a:pt x="251" y="32"/>
                    <a:pt x="137" y="50"/>
                  </a:cubicBezTo>
                  <a:cubicBezTo>
                    <a:pt x="61" y="62"/>
                    <a:pt x="31" y="71"/>
                    <a:pt x="19" y="77"/>
                  </a:cubicBezTo>
                  <a:cubicBezTo>
                    <a:pt x="13" y="82"/>
                    <a:pt x="12" y="86"/>
                    <a:pt x="12" y="86"/>
                  </a:cubicBezTo>
                  <a:cubicBezTo>
                    <a:pt x="12" y="86"/>
                    <a:pt x="0" y="114"/>
                    <a:pt x="168" y="149"/>
                  </a:cubicBezTo>
                  <a:cubicBezTo>
                    <a:pt x="340" y="185"/>
                    <a:pt x="418" y="191"/>
                    <a:pt x="418" y="191"/>
                  </a:cubicBezTo>
                  <a:cubicBezTo>
                    <a:pt x="418" y="191"/>
                    <a:pt x="366" y="182"/>
                    <a:pt x="314" y="169"/>
                  </a:cubicBezTo>
                  <a:cubicBezTo>
                    <a:pt x="240" y="151"/>
                    <a:pt x="159" y="125"/>
                    <a:pt x="159" y="93"/>
                  </a:cubicBezTo>
                  <a:cubicBezTo>
                    <a:pt x="159" y="38"/>
                    <a:pt x="325" y="30"/>
                    <a:pt x="489" y="5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50000"/>
                  </a:schemeClr>
                </a:gs>
                <a:gs pos="100000">
                  <a:schemeClr val="accent4"/>
                </a:gs>
              </a:gsLst>
              <a:lin ang="1620000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1174751" y="4935538"/>
              <a:ext cx="1042988" cy="406400"/>
            </a:xfrm>
            <a:custGeom>
              <a:avLst/>
              <a:gdLst>
                <a:gd name="T0" fmla="*/ 128 w 353"/>
                <a:gd name="T1" fmla="*/ 31 h 138"/>
                <a:gd name="T2" fmla="*/ 44 w 353"/>
                <a:gd name="T3" fmla="*/ 0 h 138"/>
                <a:gd name="T4" fmla="*/ 21 w 353"/>
                <a:gd name="T5" fmla="*/ 11 h 138"/>
                <a:gd name="T6" fmla="*/ 0 w 353"/>
                <a:gd name="T7" fmla="*/ 40 h 138"/>
                <a:gd name="T8" fmla="*/ 1 w 353"/>
                <a:gd name="T9" fmla="*/ 46 h 138"/>
                <a:gd name="T10" fmla="*/ 120 w 353"/>
                <a:gd name="T11" fmla="*/ 107 h 138"/>
                <a:gd name="T12" fmla="*/ 134 w 353"/>
                <a:gd name="T13" fmla="*/ 111 h 138"/>
                <a:gd name="T14" fmla="*/ 155 w 353"/>
                <a:gd name="T15" fmla="*/ 116 h 138"/>
                <a:gd name="T16" fmla="*/ 179 w 353"/>
                <a:gd name="T17" fmla="*/ 122 h 138"/>
                <a:gd name="T18" fmla="*/ 215 w 353"/>
                <a:gd name="T19" fmla="*/ 130 h 138"/>
                <a:gd name="T20" fmla="*/ 223 w 353"/>
                <a:gd name="T21" fmla="*/ 131 h 138"/>
                <a:gd name="T22" fmla="*/ 234 w 353"/>
                <a:gd name="T23" fmla="*/ 134 h 138"/>
                <a:gd name="T24" fmla="*/ 250 w 353"/>
                <a:gd name="T25" fmla="*/ 137 h 138"/>
                <a:gd name="T26" fmla="*/ 259 w 353"/>
                <a:gd name="T27" fmla="*/ 138 h 138"/>
                <a:gd name="T28" fmla="*/ 353 w 353"/>
                <a:gd name="T29" fmla="*/ 100 h 138"/>
                <a:gd name="T30" fmla="*/ 128 w 353"/>
                <a:gd name="T31" fmla="*/ 3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3" h="138">
                  <a:moveTo>
                    <a:pt x="128" y="31"/>
                  </a:moveTo>
                  <a:cubicBezTo>
                    <a:pt x="75" y="17"/>
                    <a:pt x="53" y="6"/>
                    <a:pt x="44" y="0"/>
                  </a:cubicBezTo>
                  <a:cubicBezTo>
                    <a:pt x="35" y="3"/>
                    <a:pt x="27" y="7"/>
                    <a:pt x="21" y="11"/>
                  </a:cubicBezTo>
                  <a:cubicBezTo>
                    <a:pt x="8" y="20"/>
                    <a:pt x="0" y="30"/>
                    <a:pt x="0" y="40"/>
                  </a:cubicBezTo>
                  <a:cubicBezTo>
                    <a:pt x="0" y="42"/>
                    <a:pt x="1" y="44"/>
                    <a:pt x="1" y="46"/>
                  </a:cubicBezTo>
                  <a:cubicBezTo>
                    <a:pt x="9" y="70"/>
                    <a:pt x="62" y="91"/>
                    <a:pt x="120" y="107"/>
                  </a:cubicBezTo>
                  <a:cubicBezTo>
                    <a:pt x="125" y="109"/>
                    <a:pt x="129" y="110"/>
                    <a:pt x="134" y="111"/>
                  </a:cubicBezTo>
                  <a:cubicBezTo>
                    <a:pt x="141" y="113"/>
                    <a:pt x="148" y="115"/>
                    <a:pt x="155" y="116"/>
                  </a:cubicBezTo>
                  <a:cubicBezTo>
                    <a:pt x="163" y="118"/>
                    <a:pt x="171" y="120"/>
                    <a:pt x="179" y="122"/>
                  </a:cubicBezTo>
                  <a:cubicBezTo>
                    <a:pt x="192" y="125"/>
                    <a:pt x="204" y="128"/>
                    <a:pt x="215" y="130"/>
                  </a:cubicBezTo>
                  <a:cubicBezTo>
                    <a:pt x="218" y="130"/>
                    <a:pt x="220" y="131"/>
                    <a:pt x="223" y="131"/>
                  </a:cubicBezTo>
                  <a:cubicBezTo>
                    <a:pt x="227" y="132"/>
                    <a:pt x="230" y="133"/>
                    <a:pt x="234" y="134"/>
                  </a:cubicBezTo>
                  <a:cubicBezTo>
                    <a:pt x="240" y="135"/>
                    <a:pt x="246" y="136"/>
                    <a:pt x="250" y="137"/>
                  </a:cubicBezTo>
                  <a:cubicBezTo>
                    <a:pt x="256" y="138"/>
                    <a:pt x="259" y="138"/>
                    <a:pt x="259" y="138"/>
                  </a:cubicBezTo>
                  <a:cubicBezTo>
                    <a:pt x="259" y="138"/>
                    <a:pt x="353" y="119"/>
                    <a:pt x="353" y="100"/>
                  </a:cubicBezTo>
                  <a:cubicBezTo>
                    <a:pt x="353" y="81"/>
                    <a:pt x="215" y="54"/>
                    <a:pt x="128" y="31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75000"/>
                  </a:schemeClr>
                </a:gs>
                <a:gs pos="100000">
                  <a:schemeClr val="accent4"/>
                </a:gs>
                <a:gs pos="70000">
                  <a:schemeClr val="accent4">
                    <a:lumMod val="60000"/>
                    <a:lumOff val="40000"/>
                  </a:schemeClr>
                </a:gs>
              </a:gsLst>
              <a:lin ang="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1552576" y="5027613"/>
              <a:ext cx="1071563" cy="376237"/>
            </a:xfrm>
            <a:custGeom>
              <a:avLst/>
              <a:gdLst>
                <a:gd name="T0" fmla="*/ 225 w 363"/>
                <a:gd name="T1" fmla="*/ 69 h 128"/>
                <a:gd name="T2" fmla="*/ 131 w 363"/>
                <a:gd name="T3" fmla="*/ 107 h 128"/>
                <a:gd name="T4" fmla="*/ 23 w 363"/>
                <a:gd name="T5" fmla="*/ 128 h 128"/>
                <a:gd name="T6" fmla="*/ 363 w 363"/>
                <a:gd name="T7" fmla="*/ 75 h 128"/>
                <a:gd name="T8" fmla="*/ 195 w 363"/>
                <a:gd name="T9" fmla="*/ 41 h 128"/>
                <a:gd name="T10" fmla="*/ 0 w 363"/>
                <a:gd name="T11" fmla="*/ 0 h 128"/>
                <a:gd name="T12" fmla="*/ 225 w 363"/>
                <a:gd name="T13" fmla="*/ 6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128">
                  <a:moveTo>
                    <a:pt x="225" y="69"/>
                  </a:moveTo>
                  <a:cubicBezTo>
                    <a:pt x="225" y="88"/>
                    <a:pt x="131" y="107"/>
                    <a:pt x="131" y="107"/>
                  </a:cubicBezTo>
                  <a:cubicBezTo>
                    <a:pt x="88" y="119"/>
                    <a:pt x="23" y="128"/>
                    <a:pt x="23" y="128"/>
                  </a:cubicBezTo>
                  <a:cubicBezTo>
                    <a:pt x="23" y="128"/>
                    <a:pt x="363" y="88"/>
                    <a:pt x="363" y="75"/>
                  </a:cubicBezTo>
                  <a:cubicBezTo>
                    <a:pt x="363" y="62"/>
                    <a:pt x="271" y="56"/>
                    <a:pt x="195" y="41"/>
                  </a:cubicBezTo>
                  <a:cubicBezTo>
                    <a:pt x="119" y="26"/>
                    <a:pt x="0" y="0"/>
                    <a:pt x="0" y="0"/>
                  </a:cubicBezTo>
                  <a:cubicBezTo>
                    <a:pt x="87" y="23"/>
                    <a:pt x="225" y="50"/>
                    <a:pt x="225" y="69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011183" y="4878799"/>
            <a:ext cx="1920368" cy="1072165"/>
            <a:chOff x="704851" y="5248275"/>
            <a:chExt cx="1919288" cy="1071563"/>
          </a:xfrm>
          <a:effectLst>
            <a:outerShdw blurRad="152400" dist="1270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741363" y="5248275"/>
              <a:ext cx="1882775" cy="682625"/>
            </a:xfrm>
            <a:custGeom>
              <a:avLst/>
              <a:gdLst>
                <a:gd name="T0" fmla="*/ 638 w 638"/>
                <a:gd name="T1" fmla="*/ 0 h 232"/>
                <a:gd name="T2" fmla="*/ 298 w 638"/>
                <a:gd name="T3" fmla="*/ 53 h 232"/>
                <a:gd name="T4" fmla="*/ 77 w 638"/>
                <a:gd name="T5" fmla="*/ 85 h 232"/>
                <a:gd name="T6" fmla="*/ 0 w 638"/>
                <a:gd name="T7" fmla="*/ 108 h 232"/>
                <a:gd name="T8" fmla="*/ 0 w 638"/>
                <a:gd name="T9" fmla="*/ 232 h 232"/>
                <a:gd name="T10" fmla="*/ 125 w 638"/>
                <a:gd name="T11" fmla="*/ 201 h 232"/>
                <a:gd name="T12" fmla="*/ 576 w 638"/>
                <a:gd name="T13" fmla="*/ 141 h 232"/>
                <a:gd name="T14" fmla="*/ 638 w 638"/>
                <a:gd name="T15" fmla="*/ 119 h 232"/>
                <a:gd name="T16" fmla="*/ 638 w 638"/>
                <a:gd name="T1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8" h="232">
                  <a:moveTo>
                    <a:pt x="638" y="0"/>
                  </a:moveTo>
                  <a:cubicBezTo>
                    <a:pt x="638" y="13"/>
                    <a:pt x="298" y="53"/>
                    <a:pt x="298" y="53"/>
                  </a:cubicBezTo>
                  <a:cubicBezTo>
                    <a:pt x="298" y="53"/>
                    <a:pt x="125" y="76"/>
                    <a:pt x="77" y="85"/>
                  </a:cubicBezTo>
                  <a:cubicBezTo>
                    <a:pt x="29" y="93"/>
                    <a:pt x="0" y="108"/>
                    <a:pt x="0" y="108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0" y="232"/>
                    <a:pt x="10" y="219"/>
                    <a:pt x="125" y="201"/>
                  </a:cubicBezTo>
                  <a:cubicBezTo>
                    <a:pt x="270" y="179"/>
                    <a:pt x="505" y="155"/>
                    <a:pt x="576" y="141"/>
                  </a:cubicBezTo>
                  <a:cubicBezTo>
                    <a:pt x="631" y="129"/>
                    <a:pt x="638" y="119"/>
                    <a:pt x="638" y="119"/>
                  </a:cubicBezTo>
                  <a:lnTo>
                    <a:pt x="638" y="0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60000"/>
                    <a:lumOff val="40000"/>
                  </a:schemeClr>
                </a:gs>
                <a:gs pos="70000">
                  <a:schemeClr val="accent5">
                    <a:lumMod val="40000"/>
                    <a:lumOff val="60000"/>
                  </a:schemeClr>
                </a:gs>
              </a:gsLst>
              <a:lin ang="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704851" y="5692775"/>
              <a:ext cx="1538288" cy="565150"/>
            </a:xfrm>
            <a:custGeom>
              <a:avLst/>
              <a:gdLst>
                <a:gd name="T0" fmla="*/ 489 w 521"/>
                <a:gd name="T1" fmla="*/ 5 h 192"/>
                <a:gd name="T2" fmla="*/ 521 w 521"/>
                <a:gd name="T3" fmla="*/ 0 h 192"/>
                <a:gd name="T4" fmla="*/ 137 w 521"/>
                <a:gd name="T5" fmla="*/ 50 h 192"/>
                <a:gd name="T6" fmla="*/ 19 w 521"/>
                <a:gd name="T7" fmla="*/ 77 h 192"/>
                <a:gd name="T8" fmla="*/ 12 w 521"/>
                <a:gd name="T9" fmla="*/ 86 h 192"/>
                <a:gd name="T10" fmla="*/ 168 w 521"/>
                <a:gd name="T11" fmla="*/ 149 h 192"/>
                <a:gd name="T12" fmla="*/ 418 w 521"/>
                <a:gd name="T13" fmla="*/ 192 h 192"/>
                <a:gd name="T14" fmla="*/ 314 w 521"/>
                <a:gd name="T15" fmla="*/ 169 h 192"/>
                <a:gd name="T16" fmla="*/ 159 w 521"/>
                <a:gd name="T17" fmla="*/ 93 h 192"/>
                <a:gd name="T18" fmla="*/ 489 w 521"/>
                <a:gd name="T19" fmla="*/ 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1" h="192">
                  <a:moveTo>
                    <a:pt x="489" y="5"/>
                  </a:moveTo>
                  <a:cubicBezTo>
                    <a:pt x="500" y="4"/>
                    <a:pt x="511" y="2"/>
                    <a:pt x="521" y="0"/>
                  </a:cubicBezTo>
                  <a:cubicBezTo>
                    <a:pt x="420" y="14"/>
                    <a:pt x="251" y="33"/>
                    <a:pt x="137" y="50"/>
                  </a:cubicBezTo>
                  <a:cubicBezTo>
                    <a:pt x="61" y="62"/>
                    <a:pt x="31" y="72"/>
                    <a:pt x="19" y="77"/>
                  </a:cubicBezTo>
                  <a:cubicBezTo>
                    <a:pt x="13" y="82"/>
                    <a:pt x="12" y="86"/>
                    <a:pt x="12" y="86"/>
                  </a:cubicBezTo>
                  <a:cubicBezTo>
                    <a:pt x="12" y="86"/>
                    <a:pt x="0" y="114"/>
                    <a:pt x="168" y="149"/>
                  </a:cubicBezTo>
                  <a:cubicBezTo>
                    <a:pt x="340" y="185"/>
                    <a:pt x="418" y="192"/>
                    <a:pt x="418" y="192"/>
                  </a:cubicBezTo>
                  <a:cubicBezTo>
                    <a:pt x="418" y="192"/>
                    <a:pt x="366" y="182"/>
                    <a:pt x="314" y="169"/>
                  </a:cubicBezTo>
                  <a:cubicBezTo>
                    <a:pt x="240" y="151"/>
                    <a:pt x="159" y="125"/>
                    <a:pt x="159" y="93"/>
                  </a:cubicBezTo>
                  <a:cubicBezTo>
                    <a:pt x="159" y="38"/>
                    <a:pt x="325" y="30"/>
                    <a:pt x="489" y="5"/>
                  </a:cubicBez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5"/>
                </a:gs>
              </a:gsLst>
              <a:lin ang="1620000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1174751" y="5848350"/>
              <a:ext cx="1042988" cy="409575"/>
            </a:xfrm>
            <a:custGeom>
              <a:avLst/>
              <a:gdLst>
                <a:gd name="T0" fmla="*/ 128 w 353"/>
                <a:gd name="T1" fmla="*/ 32 h 139"/>
                <a:gd name="T2" fmla="*/ 44 w 353"/>
                <a:gd name="T3" fmla="*/ 0 h 139"/>
                <a:gd name="T4" fmla="*/ 21 w 353"/>
                <a:gd name="T5" fmla="*/ 11 h 139"/>
                <a:gd name="T6" fmla="*/ 0 w 353"/>
                <a:gd name="T7" fmla="*/ 40 h 139"/>
                <a:gd name="T8" fmla="*/ 1 w 353"/>
                <a:gd name="T9" fmla="*/ 46 h 139"/>
                <a:gd name="T10" fmla="*/ 120 w 353"/>
                <a:gd name="T11" fmla="*/ 107 h 139"/>
                <a:gd name="T12" fmla="*/ 134 w 353"/>
                <a:gd name="T13" fmla="*/ 111 h 139"/>
                <a:gd name="T14" fmla="*/ 155 w 353"/>
                <a:gd name="T15" fmla="*/ 116 h 139"/>
                <a:gd name="T16" fmla="*/ 179 w 353"/>
                <a:gd name="T17" fmla="*/ 122 h 139"/>
                <a:gd name="T18" fmla="*/ 215 w 353"/>
                <a:gd name="T19" fmla="*/ 130 h 139"/>
                <a:gd name="T20" fmla="*/ 223 w 353"/>
                <a:gd name="T21" fmla="*/ 132 h 139"/>
                <a:gd name="T22" fmla="*/ 234 w 353"/>
                <a:gd name="T23" fmla="*/ 134 h 139"/>
                <a:gd name="T24" fmla="*/ 250 w 353"/>
                <a:gd name="T25" fmla="*/ 137 h 139"/>
                <a:gd name="T26" fmla="*/ 259 w 353"/>
                <a:gd name="T27" fmla="*/ 139 h 139"/>
                <a:gd name="T28" fmla="*/ 353 w 353"/>
                <a:gd name="T29" fmla="*/ 100 h 139"/>
                <a:gd name="T30" fmla="*/ 128 w 353"/>
                <a:gd name="T31" fmla="*/ 3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3" h="139">
                  <a:moveTo>
                    <a:pt x="128" y="32"/>
                  </a:moveTo>
                  <a:cubicBezTo>
                    <a:pt x="75" y="18"/>
                    <a:pt x="53" y="6"/>
                    <a:pt x="44" y="0"/>
                  </a:cubicBezTo>
                  <a:cubicBezTo>
                    <a:pt x="35" y="3"/>
                    <a:pt x="27" y="7"/>
                    <a:pt x="21" y="11"/>
                  </a:cubicBezTo>
                  <a:cubicBezTo>
                    <a:pt x="8" y="20"/>
                    <a:pt x="0" y="30"/>
                    <a:pt x="0" y="40"/>
                  </a:cubicBezTo>
                  <a:cubicBezTo>
                    <a:pt x="0" y="42"/>
                    <a:pt x="1" y="44"/>
                    <a:pt x="1" y="46"/>
                  </a:cubicBezTo>
                  <a:cubicBezTo>
                    <a:pt x="9" y="70"/>
                    <a:pt x="62" y="91"/>
                    <a:pt x="120" y="107"/>
                  </a:cubicBezTo>
                  <a:cubicBezTo>
                    <a:pt x="125" y="109"/>
                    <a:pt x="129" y="110"/>
                    <a:pt x="134" y="111"/>
                  </a:cubicBezTo>
                  <a:cubicBezTo>
                    <a:pt x="141" y="113"/>
                    <a:pt x="148" y="115"/>
                    <a:pt x="155" y="116"/>
                  </a:cubicBezTo>
                  <a:cubicBezTo>
                    <a:pt x="163" y="118"/>
                    <a:pt x="171" y="120"/>
                    <a:pt x="179" y="122"/>
                  </a:cubicBezTo>
                  <a:cubicBezTo>
                    <a:pt x="192" y="125"/>
                    <a:pt x="204" y="128"/>
                    <a:pt x="215" y="130"/>
                  </a:cubicBezTo>
                  <a:cubicBezTo>
                    <a:pt x="218" y="130"/>
                    <a:pt x="220" y="131"/>
                    <a:pt x="223" y="132"/>
                  </a:cubicBezTo>
                  <a:cubicBezTo>
                    <a:pt x="227" y="132"/>
                    <a:pt x="230" y="133"/>
                    <a:pt x="234" y="134"/>
                  </a:cubicBezTo>
                  <a:cubicBezTo>
                    <a:pt x="240" y="135"/>
                    <a:pt x="246" y="136"/>
                    <a:pt x="250" y="137"/>
                  </a:cubicBezTo>
                  <a:cubicBezTo>
                    <a:pt x="256" y="138"/>
                    <a:pt x="259" y="139"/>
                    <a:pt x="259" y="139"/>
                  </a:cubicBezTo>
                  <a:cubicBezTo>
                    <a:pt x="259" y="139"/>
                    <a:pt x="353" y="119"/>
                    <a:pt x="353" y="100"/>
                  </a:cubicBezTo>
                  <a:cubicBezTo>
                    <a:pt x="353" y="81"/>
                    <a:pt x="215" y="55"/>
                    <a:pt x="128" y="32"/>
                  </a:cubicBezTo>
                  <a:close/>
                </a:path>
              </a:pathLst>
            </a:custGeom>
            <a:gradFill>
              <a:gsLst>
                <a:gs pos="0">
                  <a:schemeClr val="accent5">
                    <a:lumMod val="75000"/>
                  </a:schemeClr>
                </a:gs>
                <a:gs pos="100000">
                  <a:schemeClr val="accent5"/>
                </a:gs>
                <a:gs pos="70000">
                  <a:schemeClr val="accent5">
                    <a:lumMod val="60000"/>
                    <a:lumOff val="40000"/>
                  </a:schemeClr>
                </a:gs>
              </a:gsLst>
              <a:lin ang="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1552576" y="5942013"/>
              <a:ext cx="1071563" cy="377825"/>
            </a:xfrm>
            <a:custGeom>
              <a:avLst/>
              <a:gdLst>
                <a:gd name="T0" fmla="*/ 225 w 363"/>
                <a:gd name="T1" fmla="*/ 68 h 128"/>
                <a:gd name="T2" fmla="*/ 131 w 363"/>
                <a:gd name="T3" fmla="*/ 107 h 128"/>
                <a:gd name="T4" fmla="*/ 23 w 363"/>
                <a:gd name="T5" fmla="*/ 128 h 128"/>
                <a:gd name="T6" fmla="*/ 363 w 363"/>
                <a:gd name="T7" fmla="*/ 74 h 128"/>
                <a:gd name="T8" fmla="*/ 195 w 363"/>
                <a:gd name="T9" fmla="*/ 40 h 128"/>
                <a:gd name="T10" fmla="*/ 0 w 363"/>
                <a:gd name="T11" fmla="*/ 0 h 128"/>
                <a:gd name="T12" fmla="*/ 225 w 363"/>
                <a:gd name="T13" fmla="*/ 6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128">
                  <a:moveTo>
                    <a:pt x="225" y="68"/>
                  </a:moveTo>
                  <a:cubicBezTo>
                    <a:pt x="225" y="87"/>
                    <a:pt x="131" y="107"/>
                    <a:pt x="131" y="107"/>
                  </a:cubicBezTo>
                  <a:cubicBezTo>
                    <a:pt x="88" y="118"/>
                    <a:pt x="23" y="128"/>
                    <a:pt x="23" y="128"/>
                  </a:cubicBezTo>
                  <a:cubicBezTo>
                    <a:pt x="23" y="128"/>
                    <a:pt x="363" y="87"/>
                    <a:pt x="363" y="74"/>
                  </a:cubicBezTo>
                  <a:cubicBezTo>
                    <a:pt x="363" y="62"/>
                    <a:pt x="271" y="55"/>
                    <a:pt x="195" y="40"/>
                  </a:cubicBezTo>
                  <a:cubicBezTo>
                    <a:pt x="119" y="25"/>
                    <a:pt x="0" y="0"/>
                    <a:pt x="0" y="0"/>
                  </a:cubicBezTo>
                  <a:cubicBezTo>
                    <a:pt x="87" y="23"/>
                    <a:pt x="225" y="49"/>
                    <a:pt x="225" y="68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034028" y="5786503"/>
            <a:ext cx="1883832" cy="694127"/>
            <a:chOff x="741363" y="6161088"/>
            <a:chExt cx="1882775" cy="693737"/>
          </a:xfrm>
          <a:effectLst>
            <a:outerShdw blurRad="152400" dist="1270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741363" y="6161088"/>
              <a:ext cx="1882775" cy="682625"/>
            </a:xfrm>
            <a:custGeom>
              <a:avLst/>
              <a:gdLst>
                <a:gd name="T0" fmla="*/ 638 w 638"/>
                <a:gd name="T1" fmla="*/ 0 h 232"/>
                <a:gd name="T2" fmla="*/ 298 w 638"/>
                <a:gd name="T3" fmla="*/ 54 h 232"/>
                <a:gd name="T4" fmla="*/ 77 w 638"/>
                <a:gd name="T5" fmla="*/ 85 h 232"/>
                <a:gd name="T6" fmla="*/ 0 w 638"/>
                <a:gd name="T7" fmla="*/ 108 h 232"/>
                <a:gd name="T8" fmla="*/ 0 w 638"/>
                <a:gd name="T9" fmla="*/ 232 h 232"/>
                <a:gd name="T10" fmla="*/ 125 w 638"/>
                <a:gd name="T11" fmla="*/ 201 h 232"/>
                <a:gd name="T12" fmla="*/ 576 w 638"/>
                <a:gd name="T13" fmla="*/ 141 h 232"/>
                <a:gd name="T14" fmla="*/ 638 w 638"/>
                <a:gd name="T15" fmla="*/ 119 h 232"/>
                <a:gd name="T16" fmla="*/ 638 w 638"/>
                <a:gd name="T1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8" h="232">
                  <a:moveTo>
                    <a:pt x="638" y="0"/>
                  </a:moveTo>
                  <a:cubicBezTo>
                    <a:pt x="638" y="13"/>
                    <a:pt x="298" y="54"/>
                    <a:pt x="298" y="54"/>
                  </a:cubicBezTo>
                  <a:cubicBezTo>
                    <a:pt x="298" y="54"/>
                    <a:pt x="125" y="76"/>
                    <a:pt x="77" y="85"/>
                  </a:cubicBezTo>
                  <a:cubicBezTo>
                    <a:pt x="29" y="94"/>
                    <a:pt x="0" y="108"/>
                    <a:pt x="0" y="108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0" y="232"/>
                    <a:pt x="10" y="219"/>
                    <a:pt x="125" y="201"/>
                  </a:cubicBezTo>
                  <a:cubicBezTo>
                    <a:pt x="270" y="179"/>
                    <a:pt x="505" y="155"/>
                    <a:pt x="576" y="141"/>
                  </a:cubicBezTo>
                  <a:cubicBezTo>
                    <a:pt x="631" y="129"/>
                    <a:pt x="638" y="119"/>
                    <a:pt x="638" y="119"/>
                  </a:cubicBezTo>
                  <a:lnTo>
                    <a:pt x="638" y="0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6">
                    <a:lumMod val="60000"/>
                    <a:lumOff val="40000"/>
                  </a:schemeClr>
                </a:gs>
                <a:gs pos="70000">
                  <a:schemeClr val="accent6">
                    <a:lumMod val="40000"/>
                    <a:lumOff val="60000"/>
                  </a:schemeClr>
                </a:gs>
              </a:gsLst>
              <a:lin ang="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742951" y="6605588"/>
              <a:ext cx="1500188" cy="249237"/>
            </a:xfrm>
            <a:custGeom>
              <a:avLst/>
              <a:gdLst>
                <a:gd name="T0" fmla="*/ 148 w 508"/>
                <a:gd name="T1" fmla="*/ 85 h 85"/>
                <a:gd name="T2" fmla="*/ 476 w 508"/>
                <a:gd name="T3" fmla="*/ 6 h 85"/>
                <a:gd name="T4" fmla="*/ 508 w 508"/>
                <a:gd name="T5" fmla="*/ 0 h 85"/>
                <a:gd name="T6" fmla="*/ 124 w 508"/>
                <a:gd name="T7" fmla="*/ 50 h 85"/>
                <a:gd name="T8" fmla="*/ 6 w 508"/>
                <a:gd name="T9" fmla="*/ 77 h 85"/>
                <a:gd name="T10" fmla="*/ 0 w 508"/>
                <a:gd name="T11" fmla="*/ 85 h 85"/>
                <a:gd name="T12" fmla="*/ 148 w 508"/>
                <a:gd name="T1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8" h="85">
                  <a:moveTo>
                    <a:pt x="148" y="85"/>
                  </a:moveTo>
                  <a:cubicBezTo>
                    <a:pt x="164" y="37"/>
                    <a:pt x="321" y="29"/>
                    <a:pt x="476" y="6"/>
                  </a:cubicBezTo>
                  <a:cubicBezTo>
                    <a:pt x="487" y="4"/>
                    <a:pt x="498" y="2"/>
                    <a:pt x="508" y="0"/>
                  </a:cubicBezTo>
                  <a:cubicBezTo>
                    <a:pt x="407" y="15"/>
                    <a:pt x="238" y="33"/>
                    <a:pt x="124" y="50"/>
                  </a:cubicBezTo>
                  <a:cubicBezTo>
                    <a:pt x="48" y="62"/>
                    <a:pt x="18" y="72"/>
                    <a:pt x="6" y="77"/>
                  </a:cubicBezTo>
                  <a:cubicBezTo>
                    <a:pt x="2" y="80"/>
                    <a:pt x="1" y="83"/>
                    <a:pt x="0" y="85"/>
                  </a:cubicBezTo>
                  <a:lnTo>
                    <a:pt x="148" y="85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lumMod val="50000"/>
                  </a:schemeClr>
                </a:gs>
                <a:gs pos="100000">
                  <a:schemeClr val="accent6"/>
                </a:gs>
              </a:gsLst>
              <a:lin ang="16200000" scaled="1"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8" name="Text 1"/>
          <p:cNvGrpSpPr/>
          <p:nvPr/>
        </p:nvGrpSpPr>
        <p:grpSpPr>
          <a:xfrm>
            <a:off x="4746921" y="1893577"/>
            <a:ext cx="1382200" cy="591743"/>
            <a:chOff x="1062957" y="4782653"/>
            <a:chExt cx="2038926" cy="788987"/>
          </a:xfrm>
        </p:grpSpPr>
        <p:sp>
          <p:nvSpPr>
            <p:cNvPr id="39" name="Title 1"/>
            <p:cNvSpPr txBox="1"/>
            <p:nvPr/>
          </p:nvSpPr>
          <p:spPr>
            <a:xfrm>
              <a:off x="1062957" y="4782653"/>
              <a:ext cx="203892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  <a:endParaRPr lang="id-ID" sz="105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0" name="Details 1"/>
            <p:cNvSpPr txBox="1"/>
            <p:nvPr/>
          </p:nvSpPr>
          <p:spPr>
            <a:xfrm>
              <a:off x="1062957" y="5057398"/>
              <a:ext cx="2038925" cy="51424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The user can demonstrate on a projector or computer</a:t>
              </a:r>
            </a:p>
          </p:txBody>
        </p:sp>
      </p:grpSp>
      <p:sp>
        <p:nvSpPr>
          <p:cNvPr id="42" name="Rectangle 41"/>
          <p:cNvSpPr/>
          <p:nvPr/>
        </p:nvSpPr>
        <p:spPr>
          <a:xfrm>
            <a:off x="4372601" y="2013377"/>
            <a:ext cx="315829" cy="315829"/>
          </a:xfrm>
          <a:prstGeom prst="rect">
            <a:avLst/>
          </a:prstGeom>
          <a:ln w="635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44" name="Text 3"/>
          <p:cNvGrpSpPr/>
          <p:nvPr/>
        </p:nvGrpSpPr>
        <p:grpSpPr>
          <a:xfrm>
            <a:off x="6687861" y="1893577"/>
            <a:ext cx="1382200" cy="591743"/>
            <a:chOff x="4936575" y="4800447"/>
            <a:chExt cx="2038926" cy="788987"/>
          </a:xfrm>
        </p:grpSpPr>
        <p:sp>
          <p:nvSpPr>
            <p:cNvPr id="45" name="Title 1"/>
            <p:cNvSpPr txBox="1"/>
            <p:nvPr/>
          </p:nvSpPr>
          <p:spPr>
            <a:xfrm>
              <a:off x="4936575" y="4800447"/>
              <a:ext cx="203892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  <a:endParaRPr lang="id-ID" sz="105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6" name="Details 1"/>
            <p:cNvSpPr txBox="1"/>
            <p:nvPr/>
          </p:nvSpPr>
          <p:spPr>
            <a:xfrm>
              <a:off x="4936575" y="5075192"/>
              <a:ext cx="2038925" cy="51424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The user can demonstrate on a projector or computer</a:t>
              </a:r>
            </a:p>
          </p:txBody>
        </p:sp>
      </p:grpSp>
      <p:sp>
        <p:nvSpPr>
          <p:cNvPr id="48" name="Rectangle 47"/>
          <p:cNvSpPr/>
          <p:nvPr/>
        </p:nvSpPr>
        <p:spPr>
          <a:xfrm>
            <a:off x="6311548" y="2013377"/>
            <a:ext cx="315829" cy="315829"/>
          </a:xfrm>
          <a:prstGeom prst="rect">
            <a:avLst/>
          </a:prstGeom>
          <a:solidFill>
            <a:schemeClr val="accent2"/>
          </a:solidFill>
          <a:ln w="635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50" name="Text 1"/>
          <p:cNvGrpSpPr/>
          <p:nvPr/>
        </p:nvGrpSpPr>
        <p:grpSpPr>
          <a:xfrm>
            <a:off x="4746646" y="3151038"/>
            <a:ext cx="1382200" cy="591743"/>
            <a:chOff x="1062957" y="4782653"/>
            <a:chExt cx="2038926" cy="788987"/>
          </a:xfrm>
        </p:grpSpPr>
        <p:sp>
          <p:nvSpPr>
            <p:cNvPr id="51" name="Title 1"/>
            <p:cNvSpPr txBox="1"/>
            <p:nvPr/>
          </p:nvSpPr>
          <p:spPr>
            <a:xfrm>
              <a:off x="1062957" y="4782653"/>
              <a:ext cx="203892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  <a:endParaRPr lang="id-ID" sz="105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2" name="Details 1"/>
            <p:cNvSpPr txBox="1"/>
            <p:nvPr/>
          </p:nvSpPr>
          <p:spPr>
            <a:xfrm>
              <a:off x="1062957" y="5057398"/>
              <a:ext cx="2038925" cy="51424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The user can demonstrate on a projector or computer</a:t>
              </a:r>
            </a:p>
          </p:txBody>
        </p:sp>
      </p:grpSp>
      <p:sp>
        <p:nvSpPr>
          <p:cNvPr id="54" name="Rectangle 53"/>
          <p:cNvSpPr/>
          <p:nvPr/>
        </p:nvSpPr>
        <p:spPr>
          <a:xfrm>
            <a:off x="4372329" y="3223053"/>
            <a:ext cx="315829" cy="315829"/>
          </a:xfrm>
          <a:prstGeom prst="rect">
            <a:avLst/>
          </a:prstGeom>
          <a:solidFill>
            <a:schemeClr val="accent4"/>
          </a:solidFill>
          <a:ln w="635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56" name="Text 5"/>
          <p:cNvGrpSpPr/>
          <p:nvPr/>
        </p:nvGrpSpPr>
        <p:grpSpPr>
          <a:xfrm>
            <a:off x="8628801" y="3151038"/>
            <a:ext cx="1382200" cy="591743"/>
            <a:chOff x="9113896" y="4782653"/>
            <a:chExt cx="2038926" cy="788987"/>
          </a:xfrm>
        </p:grpSpPr>
        <p:sp>
          <p:nvSpPr>
            <p:cNvPr id="57" name="Title 1"/>
            <p:cNvSpPr txBox="1"/>
            <p:nvPr/>
          </p:nvSpPr>
          <p:spPr>
            <a:xfrm>
              <a:off x="9113896" y="4782653"/>
              <a:ext cx="203892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  <a:endParaRPr lang="id-ID" sz="105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8" name="Details 1"/>
            <p:cNvSpPr txBox="1"/>
            <p:nvPr/>
          </p:nvSpPr>
          <p:spPr>
            <a:xfrm>
              <a:off x="9113896" y="5057398"/>
              <a:ext cx="2038925" cy="51424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751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The user can demonstrate on a projector or computer</a:t>
              </a:r>
              <a:endParaRPr lang="en-US" sz="751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8250494" y="3224179"/>
            <a:ext cx="315829" cy="315829"/>
          </a:xfrm>
          <a:prstGeom prst="rect">
            <a:avLst/>
          </a:prstGeom>
          <a:solidFill>
            <a:schemeClr val="accent6"/>
          </a:solidFill>
          <a:ln w="635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62" name="Text 2"/>
          <p:cNvGrpSpPr/>
          <p:nvPr/>
        </p:nvGrpSpPr>
        <p:grpSpPr>
          <a:xfrm>
            <a:off x="6687723" y="3151036"/>
            <a:ext cx="1382200" cy="591743"/>
            <a:chOff x="3181413" y="4753157"/>
            <a:chExt cx="2038926" cy="788987"/>
          </a:xfrm>
        </p:grpSpPr>
        <p:sp>
          <p:nvSpPr>
            <p:cNvPr id="63" name="Title 1"/>
            <p:cNvSpPr txBox="1"/>
            <p:nvPr/>
          </p:nvSpPr>
          <p:spPr>
            <a:xfrm>
              <a:off x="3181413" y="4753157"/>
              <a:ext cx="203892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  <a:endParaRPr lang="id-ID" sz="105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4" name="Details 1"/>
            <p:cNvSpPr txBox="1"/>
            <p:nvPr/>
          </p:nvSpPr>
          <p:spPr>
            <a:xfrm>
              <a:off x="3181413" y="5027902"/>
              <a:ext cx="2038925" cy="51424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The user can demonstrate on a projector or computer</a:t>
              </a:r>
            </a:p>
          </p:txBody>
        </p:sp>
      </p:grpSp>
      <p:sp>
        <p:nvSpPr>
          <p:cNvPr id="66" name="Rectangle 65"/>
          <p:cNvSpPr/>
          <p:nvPr/>
        </p:nvSpPr>
        <p:spPr>
          <a:xfrm>
            <a:off x="6311412" y="3240072"/>
            <a:ext cx="315829" cy="315829"/>
          </a:xfrm>
          <a:prstGeom prst="rect">
            <a:avLst/>
          </a:prstGeom>
          <a:solidFill>
            <a:schemeClr val="accent5"/>
          </a:solidFill>
          <a:ln w="635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68" name="Text 4"/>
          <p:cNvGrpSpPr/>
          <p:nvPr/>
        </p:nvGrpSpPr>
        <p:grpSpPr>
          <a:xfrm>
            <a:off x="8628801" y="1893577"/>
            <a:ext cx="1382200" cy="591743"/>
            <a:chOff x="6827896" y="4782653"/>
            <a:chExt cx="2038926" cy="788987"/>
          </a:xfrm>
        </p:grpSpPr>
        <p:sp>
          <p:nvSpPr>
            <p:cNvPr id="69" name="Title 1"/>
            <p:cNvSpPr txBox="1"/>
            <p:nvPr/>
          </p:nvSpPr>
          <p:spPr>
            <a:xfrm>
              <a:off x="6827896" y="4782653"/>
              <a:ext cx="203892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  <a:endParaRPr lang="id-ID" sz="105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70" name="Details 1"/>
            <p:cNvSpPr txBox="1"/>
            <p:nvPr/>
          </p:nvSpPr>
          <p:spPr>
            <a:xfrm>
              <a:off x="6827896" y="5057398"/>
              <a:ext cx="2038925" cy="51424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The user can demonstrate on a projector or computer</a:t>
              </a:r>
            </a:p>
          </p:txBody>
        </p:sp>
      </p:grpSp>
      <p:sp>
        <p:nvSpPr>
          <p:cNvPr id="72" name="Rectangle 71"/>
          <p:cNvSpPr/>
          <p:nvPr/>
        </p:nvSpPr>
        <p:spPr>
          <a:xfrm>
            <a:off x="8250494" y="2015497"/>
            <a:ext cx="315829" cy="315829"/>
          </a:xfrm>
          <a:prstGeom prst="rect">
            <a:avLst/>
          </a:prstGeom>
          <a:solidFill>
            <a:schemeClr val="accent3"/>
          </a:solidFill>
          <a:ln w="635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373128" y="4700757"/>
            <a:ext cx="2000869" cy="276999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sz="120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Click here to add title text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4372326" y="4973045"/>
            <a:ext cx="6511574" cy="457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  <a:spcBef>
                <a:spcPts val="451"/>
              </a:spcBef>
              <a:spcAft>
                <a:spcPts val="451"/>
              </a:spcAft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4372329" y="4238165"/>
            <a:ext cx="898003" cy="5078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700" b="1" dirty="0">
                <a:solidFill>
                  <a:schemeClr val="bg1">
                    <a:lumMod val="65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98%</a:t>
            </a:r>
          </a:p>
        </p:txBody>
      </p:sp>
    </p:spTree>
    <p:extLst>
      <p:ext uri="{BB962C8B-B14F-4D97-AF65-F5344CB8AC3E}">
        <p14:creationId xmlns:p14="http://schemas.microsoft.com/office/powerpoint/2010/main" val="87442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7195062" y="4313464"/>
            <a:ext cx="459517" cy="539750"/>
          </a:xfrm>
          <a:custGeom>
            <a:avLst/>
            <a:gdLst>
              <a:gd name="T0" fmla="*/ 140 w 140"/>
              <a:gd name="T1" fmla="*/ 97 h 135"/>
              <a:gd name="T2" fmla="*/ 102 w 140"/>
              <a:gd name="T3" fmla="*/ 135 h 135"/>
              <a:gd name="T4" fmla="*/ 39 w 140"/>
              <a:gd name="T5" fmla="*/ 135 h 135"/>
              <a:gd name="T6" fmla="*/ 0 w 140"/>
              <a:gd name="T7" fmla="*/ 97 h 135"/>
              <a:gd name="T8" fmla="*/ 0 w 140"/>
              <a:gd name="T9" fmla="*/ 39 h 135"/>
              <a:gd name="T10" fmla="*/ 39 w 140"/>
              <a:gd name="T11" fmla="*/ 0 h 135"/>
              <a:gd name="T12" fmla="*/ 102 w 140"/>
              <a:gd name="T13" fmla="*/ 0 h 135"/>
              <a:gd name="T14" fmla="*/ 140 w 140"/>
              <a:gd name="T15" fmla="*/ 39 h 135"/>
              <a:gd name="T16" fmla="*/ 140 w 140"/>
              <a:gd name="T17" fmla="*/ 97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" h="135">
                <a:moveTo>
                  <a:pt x="140" y="97"/>
                </a:moveTo>
                <a:cubicBezTo>
                  <a:pt x="140" y="118"/>
                  <a:pt x="123" y="135"/>
                  <a:pt x="102" y="135"/>
                </a:cubicBezTo>
                <a:cubicBezTo>
                  <a:pt x="39" y="135"/>
                  <a:pt x="39" y="135"/>
                  <a:pt x="39" y="135"/>
                </a:cubicBezTo>
                <a:cubicBezTo>
                  <a:pt x="17" y="135"/>
                  <a:pt x="0" y="118"/>
                  <a:pt x="0" y="97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17"/>
                  <a:pt x="17" y="0"/>
                  <a:pt x="39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23" y="0"/>
                  <a:pt x="140" y="17"/>
                  <a:pt x="140" y="39"/>
                </a:cubicBezTo>
                <a:lnTo>
                  <a:pt x="140" y="97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7195062" y="2227489"/>
            <a:ext cx="459517" cy="538163"/>
          </a:xfrm>
          <a:custGeom>
            <a:avLst/>
            <a:gdLst>
              <a:gd name="T0" fmla="*/ 140 w 140"/>
              <a:gd name="T1" fmla="*/ 97 h 135"/>
              <a:gd name="T2" fmla="*/ 102 w 140"/>
              <a:gd name="T3" fmla="*/ 135 h 135"/>
              <a:gd name="T4" fmla="*/ 39 w 140"/>
              <a:gd name="T5" fmla="*/ 135 h 135"/>
              <a:gd name="T6" fmla="*/ 0 w 140"/>
              <a:gd name="T7" fmla="*/ 97 h 135"/>
              <a:gd name="T8" fmla="*/ 0 w 140"/>
              <a:gd name="T9" fmla="*/ 39 h 135"/>
              <a:gd name="T10" fmla="*/ 39 w 140"/>
              <a:gd name="T11" fmla="*/ 0 h 135"/>
              <a:gd name="T12" fmla="*/ 102 w 140"/>
              <a:gd name="T13" fmla="*/ 0 h 135"/>
              <a:gd name="T14" fmla="*/ 140 w 140"/>
              <a:gd name="T15" fmla="*/ 39 h 135"/>
              <a:gd name="T16" fmla="*/ 140 w 140"/>
              <a:gd name="T17" fmla="*/ 97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" h="135">
                <a:moveTo>
                  <a:pt x="140" y="97"/>
                </a:moveTo>
                <a:cubicBezTo>
                  <a:pt x="140" y="118"/>
                  <a:pt x="123" y="135"/>
                  <a:pt x="102" y="135"/>
                </a:cubicBezTo>
                <a:cubicBezTo>
                  <a:pt x="39" y="135"/>
                  <a:pt x="39" y="135"/>
                  <a:pt x="39" y="135"/>
                </a:cubicBezTo>
                <a:cubicBezTo>
                  <a:pt x="17" y="135"/>
                  <a:pt x="0" y="118"/>
                  <a:pt x="0" y="97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17"/>
                  <a:pt x="17" y="0"/>
                  <a:pt x="39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23" y="0"/>
                  <a:pt x="140" y="17"/>
                  <a:pt x="140" y="39"/>
                </a:cubicBezTo>
                <a:lnTo>
                  <a:pt x="140" y="97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000025" y="4313464"/>
            <a:ext cx="459517" cy="539750"/>
          </a:xfrm>
          <a:custGeom>
            <a:avLst/>
            <a:gdLst>
              <a:gd name="T0" fmla="*/ 140 w 140"/>
              <a:gd name="T1" fmla="*/ 97 h 135"/>
              <a:gd name="T2" fmla="*/ 102 w 140"/>
              <a:gd name="T3" fmla="*/ 135 h 135"/>
              <a:gd name="T4" fmla="*/ 39 w 140"/>
              <a:gd name="T5" fmla="*/ 135 h 135"/>
              <a:gd name="T6" fmla="*/ 0 w 140"/>
              <a:gd name="T7" fmla="*/ 97 h 135"/>
              <a:gd name="T8" fmla="*/ 0 w 140"/>
              <a:gd name="T9" fmla="*/ 39 h 135"/>
              <a:gd name="T10" fmla="*/ 39 w 140"/>
              <a:gd name="T11" fmla="*/ 0 h 135"/>
              <a:gd name="T12" fmla="*/ 102 w 140"/>
              <a:gd name="T13" fmla="*/ 0 h 135"/>
              <a:gd name="T14" fmla="*/ 140 w 140"/>
              <a:gd name="T15" fmla="*/ 39 h 135"/>
              <a:gd name="T16" fmla="*/ 140 w 140"/>
              <a:gd name="T17" fmla="*/ 97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" h="135">
                <a:moveTo>
                  <a:pt x="140" y="97"/>
                </a:moveTo>
                <a:cubicBezTo>
                  <a:pt x="140" y="118"/>
                  <a:pt x="123" y="135"/>
                  <a:pt x="102" y="135"/>
                </a:cubicBezTo>
                <a:cubicBezTo>
                  <a:pt x="39" y="135"/>
                  <a:pt x="39" y="135"/>
                  <a:pt x="39" y="135"/>
                </a:cubicBezTo>
                <a:cubicBezTo>
                  <a:pt x="17" y="135"/>
                  <a:pt x="0" y="118"/>
                  <a:pt x="0" y="97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17"/>
                  <a:pt x="17" y="0"/>
                  <a:pt x="39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23" y="0"/>
                  <a:pt x="140" y="17"/>
                  <a:pt x="140" y="39"/>
                </a:cubicBezTo>
                <a:lnTo>
                  <a:pt x="140" y="9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5000025" y="2227489"/>
            <a:ext cx="459517" cy="538163"/>
          </a:xfrm>
          <a:custGeom>
            <a:avLst/>
            <a:gdLst>
              <a:gd name="T0" fmla="*/ 140 w 140"/>
              <a:gd name="T1" fmla="*/ 97 h 135"/>
              <a:gd name="T2" fmla="*/ 102 w 140"/>
              <a:gd name="T3" fmla="*/ 135 h 135"/>
              <a:gd name="T4" fmla="*/ 39 w 140"/>
              <a:gd name="T5" fmla="*/ 135 h 135"/>
              <a:gd name="T6" fmla="*/ 0 w 140"/>
              <a:gd name="T7" fmla="*/ 97 h 135"/>
              <a:gd name="T8" fmla="*/ 0 w 140"/>
              <a:gd name="T9" fmla="*/ 39 h 135"/>
              <a:gd name="T10" fmla="*/ 39 w 140"/>
              <a:gd name="T11" fmla="*/ 0 h 135"/>
              <a:gd name="T12" fmla="*/ 102 w 140"/>
              <a:gd name="T13" fmla="*/ 0 h 135"/>
              <a:gd name="T14" fmla="*/ 140 w 140"/>
              <a:gd name="T15" fmla="*/ 39 h 135"/>
              <a:gd name="T16" fmla="*/ 140 w 140"/>
              <a:gd name="T17" fmla="*/ 97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" h="135">
                <a:moveTo>
                  <a:pt x="140" y="97"/>
                </a:moveTo>
                <a:cubicBezTo>
                  <a:pt x="140" y="118"/>
                  <a:pt x="123" y="135"/>
                  <a:pt x="102" y="135"/>
                </a:cubicBezTo>
                <a:cubicBezTo>
                  <a:pt x="39" y="135"/>
                  <a:pt x="39" y="135"/>
                  <a:pt x="39" y="135"/>
                </a:cubicBezTo>
                <a:cubicBezTo>
                  <a:pt x="17" y="135"/>
                  <a:pt x="0" y="118"/>
                  <a:pt x="0" y="97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17"/>
                  <a:pt x="17" y="0"/>
                  <a:pt x="39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23" y="0"/>
                  <a:pt x="140" y="17"/>
                  <a:pt x="140" y="39"/>
                </a:cubicBezTo>
                <a:lnTo>
                  <a:pt x="140" y="9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2785467" y="4321401"/>
            <a:ext cx="459517" cy="539750"/>
          </a:xfrm>
          <a:custGeom>
            <a:avLst/>
            <a:gdLst>
              <a:gd name="T0" fmla="*/ 140 w 140"/>
              <a:gd name="T1" fmla="*/ 97 h 135"/>
              <a:gd name="T2" fmla="*/ 102 w 140"/>
              <a:gd name="T3" fmla="*/ 135 h 135"/>
              <a:gd name="T4" fmla="*/ 39 w 140"/>
              <a:gd name="T5" fmla="*/ 135 h 135"/>
              <a:gd name="T6" fmla="*/ 0 w 140"/>
              <a:gd name="T7" fmla="*/ 97 h 135"/>
              <a:gd name="T8" fmla="*/ 0 w 140"/>
              <a:gd name="T9" fmla="*/ 39 h 135"/>
              <a:gd name="T10" fmla="*/ 39 w 140"/>
              <a:gd name="T11" fmla="*/ 0 h 135"/>
              <a:gd name="T12" fmla="*/ 102 w 140"/>
              <a:gd name="T13" fmla="*/ 0 h 135"/>
              <a:gd name="T14" fmla="*/ 140 w 140"/>
              <a:gd name="T15" fmla="*/ 39 h 135"/>
              <a:gd name="T16" fmla="*/ 140 w 140"/>
              <a:gd name="T17" fmla="*/ 97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" h="135">
                <a:moveTo>
                  <a:pt x="140" y="97"/>
                </a:moveTo>
                <a:cubicBezTo>
                  <a:pt x="140" y="118"/>
                  <a:pt x="123" y="135"/>
                  <a:pt x="102" y="135"/>
                </a:cubicBezTo>
                <a:cubicBezTo>
                  <a:pt x="39" y="135"/>
                  <a:pt x="39" y="135"/>
                  <a:pt x="39" y="135"/>
                </a:cubicBezTo>
                <a:cubicBezTo>
                  <a:pt x="17" y="135"/>
                  <a:pt x="0" y="118"/>
                  <a:pt x="0" y="97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17"/>
                  <a:pt x="17" y="0"/>
                  <a:pt x="39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23" y="0"/>
                  <a:pt x="140" y="17"/>
                  <a:pt x="140" y="39"/>
                </a:cubicBezTo>
                <a:lnTo>
                  <a:pt x="140" y="9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2785467" y="2235426"/>
            <a:ext cx="459517" cy="538163"/>
          </a:xfrm>
          <a:custGeom>
            <a:avLst/>
            <a:gdLst>
              <a:gd name="T0" fmla="*/ 140 w 140"/>
              <a:gd name="T1" fmla="*/ 97 h 135"/>
              <a:gd name="T2" fmla="*/ 102 w 140"/>
              <a:gd name="T3" fmla="*/ 135 h 135"/>
              <a:gd name="T4" fmla="*/ 39 w 140"/>
              <a:gd name="T5" fmla="*/ 135 h 135"/>
              <a:gd name="T6" fmla="*/ 0 w 140"/>
              <a:gd name="T7" fmla="*/ 97 h 135"/>
              <a:gd name="T8" fmla="*/ 0 w 140"/>
              <a:gd name="T9" fmla="*/ 39 h 135"/>
              <a:gd name="T10" fmla="*/ 39 w 140"/>
              <a:gd name="T11" fmla="*/ 0 h 135"/>
              <a:gd name="T12" fmla="*/ 102 w 140"/>
              <a:gd name="T13" fmla="*/ 0 h 135"/>
              <a:gd name="T14" fmla="*/ 140 w 140"/>
              <a:gd name="T15" fmla="*/ 39 h 135"/>
              <a:gd name="T16" fmla="*/ 140 w 140"/>
              <a:gd name="T17" fmla="*/ 97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" h="135">
                <a:moveTo>
                  <a:pt x="140" y="97"/>
                </a:moveTo>
                <a:cubicBezTo>
                  <a:pt x="140" y="118"/>
                  <a:pt x="123" y="135"/>
                  <a:pt x="102" y="135"/>
                </a:cubicBezTo>
                <a:cubicBezTo>
                  <a:pt x="39" y="135"/>
                  <a:pt x="39" y="135"/>
                  <a:pt x="39" y="135"/>
                </a:cubicBezTo>
                <a:cubicBezTo>
                  <a:pt x="17" y="135"/>
                  <a:pt x="0" y="118"/>
                  <a:pt x="0" y="97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17"/>
                  <a:pt x="17" y="0"/>
                  <a:pt x="39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23" y="0"/>
                  <a:pt x="140" y="17"/>
                  <a:pt x="140" y="39"/>
                </a:cubicBezTo>
                <a:lnTo>
                  <a:pt x="140" y="9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533400" y="4313463"/>
            <a:ext cx="459517" cy="539750"/>
          </a:xfrm>
          <a:custGeom>
            <a:avLst/>
            <a:gdLst>
              <a:gd name="T0" fmla="*/ 140 w 140"/>
              <a:gd name="T1" fmla="*/ 97 h 135"/>
              <a:gd name="T2" fmla="*/ 102 w 140"/>
              <a:gd name="T3" fmla="*/ 135 h 135"/>
              <a:gd name="T4" fmla="*/ 39 w 140"/>
              <a:gd name="T5" fmla="*/ 135 h 135"/>
              <a:gd name="T6" fmla="*/ 0 w 140"/>
              <a:gd name="T7" fmla="*/ 97 h 135"/>
              <a:gd name="T8" fmla="*/ 0 w 140"/>
              <a:gd name="T9" fmla="*/ 39 h 135"/>
              <a:gd name="T10" fmla="*/ 39 w 140"/>
              <a:gd name="T11" fmla="*/ 0 h 135"/>
              <a:gd name="T12" fmla="*/ 102 w 140"/>
              <a:gd name="T13" fmla="*/ 0 h 135"/>
              <a:gd name="T14" fmla="*/ 140 w 140"/>
              <a:gd name="T15" fmla="*/ 39 h 135"/>
              <a:gd name="T16" fmla="*/ 140 w 140"/>
              <a:gd name="T17" fmla="*/ 97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" h="135">
                <a:moveTo>
                  <a:pt x="140" y="97"/>
                </a:moveTo>
                <a:cubicBezTo>
                  <a:pt x="140" y="118"/>
                  <a:pt x="123" y="135"/>
                  <a:pt x="102" y="135"/>
                </a:cubicBezTo>
                <a:cubicBezTo>
                  <a:pt x="39" y="135"/>
                  <a:pt x="39" y="135"/>
                  <a:pt x="39" y="135"/>
                </a:cubicBezTo>
                <a:cubicBezTo>
                  <a:pt x="17" y="135"/>
                  <a:pt x="0" y="118"/>
                  <a:pt x="0" y="97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17"/>
                  <a:pt x="17" y="0"/>
                  <a:pt x="39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23" y="0"/>
                  <a:pt x="140" y="17"/>
                  <a:pt x="140" y="39"/>
                </a:cubicBezTo>
                <a:lnTo>
                  <a:pt x="140" y="9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533400" y="2227488"/>
            <a:ext cx="459517" cy="538163"/>
          </a:xfrm>
          <a:custGeom>
            <a:avLst/>
            <a:gdLst>
              <a:gd name="T0" fmla="*/ 140 w 140"/>
              <a:gd name="T1" fmla="*/ 97 h 135"/>
              <a:gd name="T2" fmla="*/ 102 w 140"/>
              <a:gd name="T3" fmla="*/ 135 h 135"/>
              <a:gd name="T4" fmla="*/ 39 w 140"/>
              <a:gd name="T5" fmla="*/ 135 h 135"/>
              <a:gd name="T6" fmla="*/ 0 w 140"/>
              <a:gd name="T7" fmla="*/ 97 h 135"/>
              <a:gd name="T8" fmla="*/ 0 w 140"/>
              <a:gd name="T9" fmla="*/ 39 h 135"/>
              <a:gd name="T10" fmla="*/ 39 w 140"/>
              <a:gd name="T11" fmla="*/ 0 h 135"/>
              <a:gd name="T12" fmla="*/ 102 w 140"/>
              <a:gd name="T13" fmla="*/ 0 h 135"/>
              <a:gd name="T14" fmla="*/ 140 w 140"/>
              <a:gd name="T15" fmla="*/ 39 h 135"/>
              <a:gd name="T16" fmla="*/ 140 w 140"/>
              <a:gd name="T17" fmla="*/ 97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" h="135">
                <a:moveTo>
                  <a:pt x="140" y="97"/>
                </a:moveTo>
                <a:cubicBezTo>
                  <a:pt x="140" y="118"/>
                  <a:pt x="123" y="135"/>
                  <a:pt x="102" y="135"/>
                </a:cubicBezTo>
                <a:cubicBezTo>
                  <a:pt x="39" y="135"/>
                  <a:pt x="39" y="135"/>
                  <a:pt x="39" y="135"/>
                </a:cubicBezTo>
                <a:cubicBezTo>
                  <a:pt x="17" y="135"/>
                  <a:pt x="0" y="118"/>
                  <a:pt x="0" y="97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17"/>
                  <a:pt x="17" y="0"/>
                  <a:pt x="39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23" y="0"/>
                  <a:pt x="140" y="17"/>
                  <a:pt x="140" y="39"/>
                </a:cubicBezTo>
                <a:lnTo>
                  <a:pt x="140" y="9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3" name="Freeform 19"/>
          <p:cNvSpPr>
            <a:spLocks/>
          </p:cNvSpPr>
          <p:nvPr/>
        </p:nvSpPr>
        <p:spPr bwMode="auto">
          <a:xfrm>
            <a:off x="0" y="1655989"/>
            <a:ext cx="11894679" cy="3704012"/>
          </a:xfrm>
          <a:custGeom>
            <a:avLst/>
            <a:gdLst>
              <a:gd name="T0" fmla="*/ 5248 w 5248"/>
              <a:gd name="T1" fmla="*/ 623 h 1244"/>
              <a:gd name="T2" fmla="*/ 4451 w 5248"/>
              <a:gd name="T3" fmla="*/ 0 h 1244"/>
              <a:gd name="T4" fmla="*/ 4451 w 5248"/>
              <a:gd name="T5" fmla="*/ 271 h 1244"/>
              <a:gd name="T6" fmla="*/ 0 w 5248"/>
              <a:gd name="T7" fmla="*/ 271 h 1244"/>
              <a:gd name="T8" fmla="*/ 0 w 5248"/>
              <a:gd name="T9" fmla="*/ 965 h 1244"/>
              <a:gd name="T10" fmla="*/ 4451 w 5248"/>
              <a:gd name="T11" fmla="*/ 965 h 1244"/>
              <a:gd name="T12" fmla="*/ 4451 w 5248"/>
              <a:gd name="T13" fmla="*/ 1244 h 1244"/>
              <a:gd name="T14" fmla="*/ 5248 w 5248"/>
              <a:gd name="T15" fmla="*/ 623 h 1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48" h="1244">
                <a:moveTo>
                  <a:pt x="5248" y="623"/>
                </a:moveTo>
                <a:lnTo>
                  <a:pt x="4451" y="0"/>
                </a:lnTo>
                <a:lnTo>
                  <a:pt x="4451" y="271"/>
                </a:lnTo>
                <a:lnTo>
                  <a:pt x="0" y="271"/>
                </a:lnTo>
                <a:lnTo>
                  <a:pt x="0" y="965"/>
                </a:lnTo>
                <a:lnTo>
                  <a:pt x="4451" y="965"/>
                </a:lnTo>
                <a:lnTo>
                  <a:pt x="4451" y="1244"/>
                </a:lnTo>
                <a:lnTo>
                  <a:pt x="5248" y="623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360542" y="3154052"/>
            <a:ext cx="2149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40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RESULT</a:t>
            </a:r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7246359" y="2219552"/>
            <a:ext cx="2219194" cy="2633663"/>
          </a:xfrm>
          <a:custGeom>
            <a:avLst/>
            <a:gdLst>
              <a:gd name="T0" fmla="*/ 418 w 422"/>
              <a:gd name="T1" fmla="*/ 152 h 660"/>
              <a:gd name="T2" fmla="*/ 363 w 422"/>
              <a:gd name="T3" fmla="*/ 0 h 660"/>
              <a:gd name="T4" fmla="*/ 0 w 422"/>
              <a:gd name="T5" fmla="*/ 0 h 660"/>
              <a:gd name="T6" fmla="*/ 65 w 422"/>
              <a:gd name="T7" fmla="*/ 132 h 660"/>
              <a:gd name="T8" fmla="*/ 65 w 422"/>
              <a:gd name="T9" fmla="*/ 343 h 660"/>
              <a:gd name="T10" fmla="*/ 64 w 422"/>
              <a:gd name="T11" fmla="*/ 528 h 660"/>
              <a:gd name="T12" fmla="*/ 0 w 422"/>
              <a:gd name="T13" fmla="*/ 660 h 660"/>
              <a:gd name="T14" fmla="*/ 363 w 422"/>
              <a:gd name="T15" fmla="*/ 660 h 660"/>
              <a:gd name="T16" fmla="*/ 418 w 422"/>
              <a:gd name="T17" fmla="*/ 507 h 660"/>
              <a:gd name="T18" fmla="*/ 420 w 422"/>
              <a:gd name="T19" fmla="*/ 329 h 660"/>
              <a:gd name="T20" fmla="*/ 418 w 422"/>
              <a:gd name="T21" fmla="*/ 152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2" h="660">
                <a:moveTo>
                  <a:pt x="418" y="152"/>
                </a:moveTo>
                <a:cubicBezTo>
                  <a:pt x="415" y="67"/>
                  <a:pt x="422" y="0"/>
                  <a:pt x="363" y="0"/>
                </a:cubicBezTo>
                <a:cubicBezTo>
                  <a:pt x="0" y="0"/>
                  <a:pt x="0" y="0"/>
                  <a:pt x="0" y="0"/>
                </a:cubicBezTo>
                <a:cubicBezTo>
                  <a:pt x="71" y="0"/>
                  <a:pt x="64" y="83"/>
                  <a:pt x="65" y="132"/>
                </a:cubicBezTo>
                <a:cubicBezTo>
                  <a:pt x="65" y="135"/>
                  <a:pt x="65" y="251"/>
                  <a:pt x="65" y="343"/>
                </a:cubicBezTo>
                <a:cubicBezTo>
                  <a:pt x="65" y="426"/>
                  <a:pt x="65" y="525"/>
                  <a:pt x="64" y="528"/>
                </a:cubicBezTo>
                <a:cubicBezTo>
                  <a:pt x="64" y="577"/>
                  <a:pt x="71" y="660"/>
                  <a:pt x="0" y="660"/>
                </a:cubicBezTo>
                <a:cubicBezTo>
                  <a:pt x="363" y="660"/>
                  <a:pt x="363" y="660"/>
                  <a:pt x="363" y="660"/>
                </a:cubicBezTo>
                <a:cubicBezTo>
                  <a:pt x="422" y="660"/>
                  <a:pt x="415" y="592"/>
                  <a:pt x="418" y="507"/>
                </a:cubicBezTo>
                <a:cubicBezTo>
                  <a:pt x="420" y="460"/>
                  <a:pt x="420" y="393"/>
                  <a:pt x="420" y="329"/>
                </a:cubicBezTo>
                <a:cubicBezTo>
                  <a:pt x="420" y="266"/>
                  <a:pt x="420" y="199"/>
                  <a:pt x="418" y="15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5051322" y="2219552"/>
            <a:ext cx="2219194" cy="2633663"/>
          </a:xfrm>
          <a:custGeom>
            <a:avLst/>
            <a:gdLst>
              <a:gd name="T0" fmla="*/ 418 w 422"/>
              <a:gd name="T1" fmla="*/ 152 h 660"/>
              <a:gd name="T2" fmla="*/ 363 w 422"/>
              <a:gd name="T3" fmla="*/ 0 h 660"/>
              <a:gd name="T4" fmla="*/ 0 w 422"/>
              <a:gd name="T5" fmla="*/ 0 h 660"/>
              <a:gd name="T6" fmla="*/ 65 w 422"/>
              <a:gd name="T7" fmla="*/ 132 h 660"/>
              <a:gd name="T8" fmla="*/ 65 w 422"/>
              <a:gd name="T9" fmla="*/ 343 h 660"/>
              <a:gd name="T10" fmla="*/ 64 w 422"/>
              <a:gd name="T11" fmla="*/ 528 h 660"/>
              <a:gd name="T12" fmla="*/ 0 w 422"/>
              <a:gd name="T13" fmla="*/ 660 h 660"/>
              <a:gd name="T14" fmla="*/ 363 w 422"/>
              <a:gd name="T15" fmla="*/ 660 h 660"/>
              <a:gd name="T16" fmla="*/ 418 w 422"/>
              <a:gd name="T17" fmla="*/ 507 h 660"/>
              <a:gd name="T18" fmla="*/ 420 w 422"/>
              <a:gd name="T19" fmla="*/ 329 h 660"/>
              <a:gd name="T20" fmla="*/ 418 w 422"/>
              <a:gd name="T21" fmla="*/ 152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2" h="660">
                <a:moveTo>
                  <a:pt x="418" y="152"/>
                </a:moveTo>
                <a:cubicBezTo>
                  <a:pt x="415" y="67"/>
                  <a:pt x="422" y="0"/>
                  <a:pt x="363" y="0"/>
                </a:cubicBezTo>
                <a:cubicBezTo>
                  <a:pt x="0" y="0"/>
                  <a:pt x="0" y="0"/>
                  <a:pt x="0" y="0"/>
                </a:cubicBezTo>
                <a:cubicBezTo>
                  <a:pt x="71" y="0"/>
                  <a:pt x="64" y="83"/>
                  <a:pt x="65" y="132"/>
                </a:cubicBezTo>
                <a:cubicBezTo>
                  <a:pt x="65" y="135"/>
                  <a:pt x="65" y="251"/>
                  <a:pt x="65" y="343"/>
                </a:cubicBezTo>
                <a:cubicBezTo>
                  <a:pt x="65" y="426"/>
                  <a:pt x="65" y="525"/>
                  <a:pt x="64" y="528"/>
                </a:cubicBezTo>
                <a:cubicBezTo>
                  <a:pt x="64" y="577"/>
                  <a:pt x="71" y="660"/>
                  <a:pt x="0" y="660"/>
                </a:cubicBezTo>
                <a:cubicBezTo>
                  <a:pt x="363" y="660"/>
                  <a:pt x="363" y="660"/>
                  <a:pt x="363" y="660"/>
                </a:cubicBezTo>
                <a:cubicBezTo>
                  <a:pt x="422" y="660"/>
                  <a:pt x="415" y="592"/>
                  <a:pt x="418" y="507"/>
                </a:cubicBezTo>
                <a:cubicBezTo>
                  <a:pt x="420" y="460"/>
                  <a:pt x="420" y="393"/>
                  <a:pt x="420" y="329"/>
                </a:cubicBezTo>
                <a:cubicBezTo>
                  <a:pt x="420" y="266"/>
                  <a:pt x="420" y="199"/>
                  <a:pt x="418" y="15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2836763" y="2227489"/>
            <a:ext cx="2219194" cy="2633663"/>
          </a:xfrm>
          <a:custGeom>
            <a:avLst/>
            <a:gdLst>
              <a:gd name="T0" fmla="*/ 418 w 422"/>
              <a:gd name="T1" fmla="*/ 152 h 660"/>
              <a:gd name="T2" fmla="*/ 363 w 422"/>
              <a:gd name="T3" fmla="*/ 0 h 660"/>
              <a:gd name="T4" fmla="*/ 0 w 422"/>
              <a:gd name="T5" fmla="*/ 0 h 660"/>
              <a:gd name="T6" fmla="*/ 65 w 422"/>
              <a:gd name="T7" fmla="*/ 132 h 660"/>
              <a:gd name="T8" fmla="*/ 65 w 422"/>
              <a:gd name="T9" fmla="*/ 343 h 660"/>
              <a:gd name="T10" fmla="*/ 64 w 422"/>
              <a:gd name="T11" fmla="*/ 528 h 660"/>
              <a:gd name="T12" fmla="*/ 0 w 422"/>
              <a:gd name="T13" fmla="*/ 660 h 660"/>
              <a:gd name="T14" fmla="*/ 363 w 422"/>
              <a:gd name="T15" fmla="*/ 660 h 660"/>
              <a:gd name="T16" fmla="*/ 418 w 422"/>
              <a:gd name="T17" fmla="*/ 507 h 660"/>
              <a:gd name="T18" fmla="*/ 420 w 422"/>
              <a:gd name="T19" fmla="*/ 329 h 660"/>
              <a:gd name="T20" fmla="*/ 418 w 422"/>
              <a:gd name="T21" fmla="*/ 152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2" h="660">
                <a:moveTo>
                  <a:pt x="418" y="152"/>
                </a:moveTo>
                <a:cubicBezTo>
                  <a:pt x="415" y="67"/>
                  <a:pt x="422" y="0"/>
                  <a:pt x="363" y="0"/>
                </a:cubicBezTo>
                <a:cubicBezTo>
                  <a:pt x="0" y="0"/>
                  <a:pt x="0" y="0"/>
                  <a:pt x="0" y="0"/>
                </a:cubicBezTo>
                <a:cubicBezTo>
                  <a:pt x="71" y="0"/>
                  <a:pt x="64" y="83"/>
                  <a:pt x="65" y="132"/>
                </a:cubicBezTo>
                <a:cubicBezTo>
                  <a:pt x="65" y="135"/>
                  <a:pt x="65" y="251"/>
                  <a:pt x="65" y="343"/>
                </a:cubicBezTo>
                <a:cubicBezTo>
                  <a:pt x="65" y="426"/>
                  <a:pt x="65" y="525"/>
                  <a:pt x="64" y="528"/>
                </a:cubicBezTo>
                <a:cubicBezTo>
                  <a:pt x="64" y="577"/>
                  <a:pt x="71" y="660"/>
                  <a:pt x="0" y="660"/>
                </a:cubicBezTo>
                <a:cubicBezTo>
                  <a:pt x="363" y="660"/>
                  <a:pt x="363" y="660"/>
                  <a:pt x="363" y="660"/>
                </a:cubicBezTo>
                <a:cubicBezTo>
                  <a:pt x="422" y="660"/>
                  <a:pt x="415" y="592"/>
                  <a:pt x="418" y="507"/>
                </a:cubicBezTo>
                <a:cubicBezTo>
                  <a:pt x="420" y="460"/>
                  <a:pt x="420" y="393"/>
                  <a:pt x="420" y="329"/>
                </a:cubicBezTo>
                <a:cubicBezTo>
                  <a:pt x="420" y="266"/>
                  <a:pt x="420" y="199"/>
                  <a:pt x="418" y="15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>
            <a:off x="584697" y="2219551"/>
            <a:ext cx="2219194" cy="2633663"/>
          </a:xfrm>
          <a:custGeom>
            <a:avLst/>
            <a:gdLst>
              <a:gd name="T0" fmla="*/ 418 w 422"/>
              <a:gd name="T1" fmla="*/ 152 h 660"/>
              <a:gd name="T2" fmla="*/ 363 w 422"/>
              <a:gd name="T3" fmla="*/ 0 h 660"/>
              <a:gd name="T4" fmla="*/ 0 w 422"/>
              <a:gd name="T5" fmla="*/ 0 h 660"/>
              <a:gd name="T6" fmla="*/ 65 w 422"/>
              <a:gd name="T7" fmla="*/ 132 h 660"/>
              <a:gd name="T8" fmla="*/ 65 w 422"/>
              <a:gd name="T9" fmla="*/ 343 h 660"/>
              <a:gd name="T10" fmla="*/ 64 w 422"/>
              <a:gd name="T11" fmla="*/ 528 h 660"/>
              <a:gd name="T12" fmla="*/ 0 w 422"/>
              <a:gd name="T13" fmla="*/ 660 h 660"/>
              <a:gd name="T14" fmla="*/ 363 w 422"/>
              <a:gd name="T15" fmla="*/ 660 h 660"/>
              <a:gd name="T16" fmla="*/ 418 w 422"/>
              <a:gd name="T17" fmla="*/ 507 h 660"/>
              <a:gd name="T18" fmla="*/ 420 w 422"/>
              <a:gd name="T19" fmla="*/ 329 h 660"/>
              <a:gd name="T20" fmla="*/ 418 w 422"/>
              <a:gd name="T21" fmla="*/ 152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2" h="660">
                <a:moveTo>
                  <a:pt x="418" y="152"/>
                </a:moveTo>
                <a:cubicBezTo>
                  <a:pt x="415" y="67"/>
                  <a:pt x="422" y="0"/>
                  <a:pt x="363" y="0"/>
                </a:cubicBezTo>
                <a:cubicBezTo>
                  <a:pt x="0" y="0"/>
                  <a:pt x="0" y="0"/>
                  <a:pt x="0" y="0"/>
                </a:cubicBezTo>
                <a:cubicBezTo>
                  <a:pt x="71" y="0"/>
                  <a:pt x="64" y="83"/>
                  <a:pt x="65" y="132"/>
                </a:cubicBezTo>
                <a:cubicBezTo>
                  <a:pt x="65" y="135"/>
                  <a:pt x="65" y="251"/>
                  <a:pt x="65" y="343"/>
                </a:cubicBezTo>
                <a:cubicBezTo>
                  <a:pt x="65" y="426"/>
                  <a:pt x="65" y="525"/>
                  <a:pt x="64" y="528"/>
                </a:cubicBezTo>
                <a:cubicBezTo>
                  <a:pt x="64" y="577"/>
                  <a:pt x="71" y="660"/>
                  <a:pt x="0" y="660"/>
                </a:cubicBezTo>
                <a:cubicBezTo>
                  <a:pt x="363" y="660"/>
                  <a:pt x="363" y="660"/>
                  <a:pt x="363" y="660"/>
                </a:cubicBezTo>
                <a:cubicBezTo>
                  <a:pt x="422" y="660"/>
                  <a:pt x="415" y="592"/>
                  <a:pt x="418" y="507"/>
                </a:cubicBezTo>
                <a:cubicBezTo>
                  <a:pt x="420" y="460"/>
                  <a:pt x="420" y="393"/>
                  <a:pt x="420" y="329"/>
                </a:cubicBezTo>
                <a:cubicBezTo>
                  <a:pt x="420" y="266"/>
                  <a:pt x="420" y="199"/>
                  <a:pt x="418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2EC104C-20B7-E899-E48B-889DB91C5BDB}"/>
              </a:ext>
            </a:extLst>
          </p:cNvPr>
          <p:cNvGrpSpPr/>
          <p:nvPr/>
        </p:nvGrpSpPr>
        <p:grpSpPr>
          <a:xfrm>
            <a:off x="995942" y="3322308"/>
            <a:ext cx="1758398" cy="1234314"/>
            <a:chOff x="995942" y="3322308"/>
            <a:chExt cx="1758398" cy="1234314"/>
          </a:xfrm>
        </p:grpSpPr>
        <p:sp>
          <p:nvSpPr>
            <p:cNvPr id="19" name="TextBox 18"/>
            <p:cNvSpPr txBox="1"/>
            <p:nvPr/>
          </p:nvSpPr>
          <p:spPr>
            <a:xfrm>
              <a:off x="1290685" y="3322308"/>
              <a:ext cx="11689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4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Description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95942" y="3617903"/>
              <a:ext cx="1758398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Your content to play here, or through paste in this box, and select only the text. Your content to play here</a:t>
              </a:r>
              <a:endParaRPr lang="en-US" sz="11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8314568" y="2610511"/>
            <a:ext cx="486990" cy="490214"/>
            <a:chOff x="5016501" y="1625601"/>
            <a:chExt cx="239713" cy="241300"/>
          </a:xfrm>
          <a:solidFill>
            <a:schemeClr val="bg1"/>
          </a:solidFill>
        </p:grpSpPr>
        <p:sp>
          <p:nvSpPr>
            <p:cNvPr id="28" name="Oval 116"/>
            <p:cNvSpPr>
              <a:spLocks noChangeArrowheads="1"/>
            </p:cNvSpPr>
            <p:nvPr/>
          </p:nvSpPr>
          <p:spPr bwMode="auto">
            <a:xfrm>
              <a:off x="5016501" y="1803401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9" name="Freeform 117"/>
            <p:cNvSpPr>
              <a:spLocks/>
            </p:cNvSpPr>
            <p:nvPr/>
          </p:nvSpPr>
          <p:spPr bwMode="auto">
            <a:xfrm>
              <a:off x="5019676" y="1709738"/>
              <a:ext cx="153988" cy="157163"/>
            </a:xfrm>
            <a:custGeom>
              <a:avLst/>
              <a:gdLst>
                <a:gd name="T0" fmla="*/ 0 w 41"/>
                <a:gd name="T1" fmla="*/ 0 h 42"/>
                <a:gd name="T2" fmla="*/ 0 w 41"/>
                <a:gd name="T3" fmla="*/ 11 h 42"/>
                <a:gd name="T4" fmla="*/ 21 w 41"/>
                <a:gd name="T5" fmla="*/ 20 h 42"/>
                <a:gd name="T6" fmla="*/ 30 w 41"/>
                <a:gd name="T7" fmla="*/ 42 h 42"/>
                <a:gd name="T8" fmla="*/ 41 w 41"/>
                <a:gd name="T9" fmla="*/ 42 h 42"/>
                <a:gd name="T10" fmla="*/ 0 w 41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2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15" y="15"/>
                    <a:pt x="21" y="20"/>
                  </a:cubicBezTo>
                  <a:cubicBezTo>
                    <a:pt x="26" y="26"/>
                    <a:pt x="30" y="33"/>
                    <a:pt x="30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19"/>
                    <a:pt x="2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0" name="Freeform 118"/>
            <p:cNvSpPr>
              <a:spLocks/>
            </p:cNvSpPr>
            <p:nvPr/>
          </p:nvSpPr>
          <p:spPr bwMode="auto">
            <a:xfrm>
              <a:off x="5019676" y="1625601"/>
              <a:ext cx="236538" cy="241300"/>
            </a:xfrm>
            <a:custGeom>
              <a:avLst/>
              <a:gdLst>
                <a:gd name="T0" fmla="*/ 0 w 63"/>
                <a:gd name="T1" fmla="*/ 0 h 64"/>
                <a:gd name="T2" fmla="*/ 0 w 63"/>
                <a:gd name="T3" fmla="*/ 11 h 64"/>
                <a:gd name="T4" fmla="*/ 52 w 63"/>
                <a:gd name="T5" fmla="*/ 64 h 64"/>
                <a:gd name="T6" fmla="*/ 63 w 63"/>
                <a:gd name="T7" fmla="*/ 64 h 64"/>
                <a:gd name="T8" fmla="*/ 0 w 63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4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28" y="12"/>
                    <a:pt x="51" y="35"/>
                    <a:pt x="52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29"/>
                    <a:pt x="3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31" name="Freeform 344"/>
          <p:cNvSpPr>
            <a:spLocks noEditPoints="1"/>
          </p:cNvSpPr>
          <p:nvPr/>
        </p:nvSpPr>
        <p:spPr bwMode="auto">
          <a:xfrm>
            <a:off x="3870530" y="2612123"/>
            <a:ext cx="486990" cy="486990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6102646" y="2612123"/>
            <a:ext cx="490214" cy="486990"/>
            <a:chOff x="3573463" y="3068638"/>
            <a:chExt cx="241300" cy="239713"/>
          </a:xfrm>
          <a:solidFill>
            <a:schemeClr val="bg1"/>
          </a:solidFill>
        </p:grpSpPr>
        <p:sp>
          <p:nvSpPr>
            <p:cNvPr id="33" name="Freeform 346"/>
            <p:cNvSpPr>
              <a:spLocks noEditPoints="1"/>
            </p:cNvSpPr>
            <p:nvPr/>
          </p:nvSpPr>
          <p:spPr bwMode="auto">
            <a:xfrm>
              <a:off x="3573463" y="3068638"/>
              <a:ext cx="241300" cy="239713"/>
            </a:xfrm>
            <a:custGeom>
              <a:avLst/>
              <a:gdLst>
                <a:gd name="T0" fmla="*/ 0 w 152"/>
                <a:gd name="T1" fmla="*/ 0 h 151"/>
                <a:gd name="T2" fmla="*/ 0 w 152"/>
                <a:gd name="T3" fmla="*/ 151 h 151"/>
                <a:gd name="T4" fmla="*/ 152 w 152"/>
                <a:gd name="T5" fmla="*/ 151 h 151"/>
                <a:gd name="T6" fmla="*/ 152 w 152"/>
                <a:gd name="T7" fmla="*/ 0 h 151"/>
                <a:gd name="T8" fmla="*/ 0 w 152"/>
                <a:gd name="T9" fmla="*/ 0 h 151"/>
                <a:gd name="T10" fmla="*/ 57 w 152"/>
                <a:gd name="T11" fmla="*/ 19 h 151"/>
                <a:gd name="T12" fmla="*/ 66 w 152"/>
                <a:gd name="T13" fmla="*/ 19 h 151"/>
                <a:gd name="T14" fmla="*/ 66 w 152"/>
                <a:gd name="T15" fmla="*/ 28 h 151"/>
                <a:gd name="T16" fmla="*/ 57 w 152"/>
                <a:gd name="T17" fmla="*/ 28 h 151"/>
                <a:gd name="T18" fmla="*/ 57 w 152"/>
                <a:gd name="T19" fmla="*/ 19 h 151"/>
                <a:gd name="T20" fmla="*/ 38 w 152"/>
                <a:gd name="T21" fmla="*/ 19 h 151"/>
                <a:gd name="T22" fmla="*/ 47 w 152"/>
                <a:gd name="T23" fmla="*/ 19 h 151"/>
                <a:gd name="T24" fmla="*/ 47 w 152"/>
                <a:gd name="T25" fmla="*/ 28 h 151"/>
                <a:gd name="T26" fmla="*/ 38 w 152"/>
                <a:gd name="T27" fmla="*/ 28 h 151"/>
                <a:gd name="T28" fmla="*/ 38 w 152"/>
                <a:gd name="T29" fmla="*/ 19 h 151"/>
                <a:gd name="T30" fmla="*/ 19 w 152"/>
                <a:gd name="T31" fmla="*/ 19 h 151"/>
                <a:gd name="T32" fmla="*/ 29 w 152"/>
                <a:gd name="T33" fmla="*/ 19 h 151"/>
                <a:gd name="T34" fmla="*/ 29 w 152"/>
                <a:gd name="T35" fmla="*/ 28 h 151"/>
                <a:gd name="T36" fmla="*/ 19 w 152"/>
                <a:gd name="T37" fmla="*/ 28 h 151"/>
                <a:gd name="T38" fmla="*/ 19 w 152"/>
                <a:gd name="T39" fmla="*/ 19 h 151"/>
                <a:gd name="T40" fmla="*/ 133 w 152"/>
                <a:gd name="T41" fmla="*/ 132 h 151"/>
                <a:gd name="T42" fmla="*/ 19 w 152"/>
                <a:gd name="T43" fmla="*/ 132 h 151"/>
                <a:gd name="T44" fmla="*/ 19 w 152"/>
                <a:gd name="T45" fmla="*/ 38 h 151"/>
                <a:gd name="T46" fmla="*/ 133 w 152"/>
                <a:gd name="T47" fmla="*/ 38 h 151"/>
                <a:gd name="T48" fmla="*/ 133 w 152"/>
                <a:gd name="T49" fmla="*/ 13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2" h="151">
                  <a:moveTo>
                    <a:pt x="0" y="0"/>
                  </a:moveTo>
                  <a:lnTo>
                    <a:pt x="0" y="151"/>
                  </a:lnTo>
                  <a:lnTo>
                    <a:pt x="152" y="151"/>
                  </a:lnTo>
                  <a:lnTo>
                    <a:pt x="152" y="0"/>
                  </a:lnTo>
                  <a:lnTo>
                    <a:pt x="0" y="0"/>
                  </a:lnTo>
                  <a:close/>
                  <a:moveTo>
                    <a:pt x="57" y="19"/>
                  </a:moveTo>
                  <a:lnTo>
                    <a:pt x="66" y="19"/>
                  </a:lnTo>
                  <a:lnTo>
                    <a:pt x="66" y="28"/>
                  </a:lnTo>
                  <a:lnTo>
                    <a:pt x="57" y="28"/>
                  </a:lnTo>
                  <a:lnTo>
                    <a:pt x="57" y="19"/>
                  </a:lnTo>
                  <a:close/>
                  <a:moveTo>
                    <a:pt x="38" y="19"/>
                  </a:moveTo>
                  <a:lnTo>
                    <a:pt x="47" y="19"/>
                  </a:lnTo>
                  <a:lnTo>
                    <a:pt x="47" y="28"/>
                  </a:lnTo>
                  <a:lnTo>
                    <a:pt x="38" y="28"/>
                  </a:lnTo>
                  <a:lnTo>
                    <a:pt x="38" y="19"/>
                  </a:lnTo>
                  <a:close/>
                  <a:moveTo>
                    <a:pt x="19" y="19"/>
                  </a:moveTo>
                  <a:lnTo>
                    <a:pt x="29" y="19"/>
                  </a:lnTo>
                  <a:lnTo>
                    <a:pt x="29" y="28"/>
                  </a:lnTo>
                  <a:lnTo>
                    <a:pt x="19" y="28"/>
                  </a:lnTo>
                  <a:lnTo>
                    <a:pt x="19" y="19"/>
                  </a:lnTo>
                  <a:close/>
                  <a:moveTo>
                    <a:pt x="133" y="132"/>
                  </a:moveTo>
                  <a:lnTo>
                    <a:pt x="19" y="132"/>
                  </a:lnTo>
                  <a:lnTo>
                    <a:pt x="19" y="38"/>
                  </a:lnTo>
                  <a:lnTo>
                    <a:pt x="133" y="38"/>
                  </a:lnTo>
                  <a:lnTo>
                    <a:pt x="133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4" name="Freeform 347"/>
            <p:cNvSpPr>
              <a:spLocks/>
            </p:cNvSpPr>
            <p:nvPr/>
          </p:nvSpPr>
          <p:spPr bwMode="auto">
            <a:xfrm>
              <a:off x="3633788" y="3159126"/>
              <a:ext cx="120650" cy="104775"/>
            </a:xfrm>
            <a:custGeom>
              <a:avLst/>
              <a:gdLst>
                <a:gd name="T0" fmla="*/ 76 w 76"/>
                <a:gd name="T1" fmla="*/ 28 h 66"/>
                <a:gd name="T2" fmla="*/ 57 w 76"/>
                <a:gd name="T3" fmla="*/ 28 h 66"/>
                <a:gd name="T4" fmla="*/ 57 w 76"/>
                <a:gd name="T5" fmla="*/ 0 h 66"/>
                <a:gd name="T6" fmla="*/ 19 w 76"/>
                <a:gd name="T7" fmla="*/ 0 h 66"/>
                <a:gd name="T8" fmla="*/ 19 w 76"/>
                <a:gd name="T9" fmla="*/ 28 h 66"/>
                <a:gd name="T10" fmla="*/ 0 w 76"/>
                <a:gd name="T11" fmla="*/ 28 h 66"/>
                <a:gd name="T12" fmla="*/ 38 w 76"/>
                <a:gd name="T13" fmla="*/ 66 h 66"/>
                <a:gd name="T14" fmla="*/ 76 w 76"/>
                <a:gd name="T15" fmla="*/ 2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6">
                  <a:moveTo>
                    <a:pt x="76" y="28"/>
                  </a:moveTo>
                  <a:lnTo>
                    <a:pt x="57" y="28"/>
                  </a:lnTo>
                  <a:lnTo>
                    <a:pt x="57" y="0"/>
                  </a:lnTo>
                  <a:lnTo>
                    <a:pt x="19" y="0"/>
                  </a:lnTo>
                  <a:lnTo>
                    <a:pt x="19" y="28"/>
                  </a:lnTo>
                  <a:lnTo>
                    <a:pt x="0" y="28"/>
                  </a:lnTo>
                  <a:lnTo>
                    <a:pt x="38" y="66"/>
                  </a:lnTo>
                  <a:lnTo>
                    <a:pt x="76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631645" y="2612123"/>
            <a:ext cx="486990" cy="486990"/>
            <a:chOff x="4054476" y="3068638"/>
            <a:chExt cx="239713" cy="239713"/>
          </a:xfrm>
          <a:solidFill>
            <a:schemeClr val="bg1"/>
          </a:solidFill>
        </p:grpSpPr>
        <p:sp>
          <p:nvSpPr>
            <p:cNvPr id="36" name="Freeform 348"/>
            <p:cNvSpPr>
              <a:spLocks noEditPoints="1"/>
            </p:cNvSpPr>
            <p:nvPr/>
          </p:nvSpPr>
          <p:spPr bwMode="auto">
            <a:xfrm>
              <a:off x="4054476" y="3068638"/>
              <a:ext cx="239713" cy="239713"/>
            </a:xfrm>
            <a:custGeom>
              <a:avLst/>
              <a:gdLst>
                <a:gd name="T0" fmla="*/ 0 w 151"/>
                <a:gd name="T1" fmla="*/ 0 h 151"/>
                <a:gd name="T2" fmla="*/ 0 w 151"/>
                <a:gd name="T3" fmla="*/ 151 h 151"/>
                <a:gd name="T4" fmla="*/ 151 w 151"/>
                <a:gd name="T5" fmla="*/ 151 h 151"/>
                <a:gd name="T6" fmla="*/ 151 w 151"/>
                <a:gd name="T7" fmla="*/ 0 h 151"/>
                <a:gd name="T8" fmla="*/ 0 w 151"/>
                <a:gd name="T9" fmla="*/ 0 h 151"/>
                <a:gd name="T10" fmla="*/ 57 w 151"/>
                <a:gd name="T11" fmla="*/ 19 h 151"/>
                <a:gd name="T12" fmla="*/ 66 w 151"/>
                <a:gd name="T13" fmla="*/ 19 h 151"/>
                <a:gd name="T14" fmla="*/ 66 w 151"/>
                <a:gd name="T15" fmla="*/ 28 h 151"/>
                <a:gd name="T16" fmla="*/ 57 w 151"/>
                <a:gd name="T17" fmla="*/ 28 h 151"/>
                <a:gd name="T18" fmla="*/ 57 w 151"/>
                <a:gd name="T19" fmla="*/ 19 h 151"/>
                <a:gd name="T20" fmla="*/ 38 w 151"/>
                <a:gd name="T21" fmla="*/ 19 h 151"/>
                <a:gd name="T22" fmla="*/ 47 w 151"/>
                <a:gd name="T23" fmla="*/ 19 h 151"/>
                <a:gd name="T24" fmla="*/ 47 w 151"/>
                <a:gd name="T25" fmla="*/ 28 h 151"/>
                <a:gd name="T26" fmla="*/ 38 w 151"/>
                <a:gd name="T27" fmla="*/ 28 h 151"/>
                <a:gd name="T28" fmla="*/ 38 w 151"/>
                <a:gd name="T29" fmla="*/ 19 h 151"/>
                <a:gd name="T30" fmla="*/ 19 w 151"/>
                <a:gd name="T31" fmla="*/ 19 h 151"/>
                <a:gd name="T32" fmla="*/ 28 w 151"/>
                <a:gd name="T33" fmla="*/ 19 h 151"/>
                <a:gd name="T34" fmla="*/ 28 w 151"/>
                <a:gd name="T35" fmla="*/ 28 h 151"/>
                <a:gd name="T36" fmla="*/ 19 w 151"/>
                <a:gd name="T37" fmla="*/ 28 h 151"/>
                <a:gd name="T38" fmla="*/ 19 w 151"/>
                <a:gd name="T39" fmla="*/ 19 h 151"/>
                <a:gd name="T40" fmla="*/ 133 w 151"/>
                <a:gd name="T41" fmla="*/ 132 h 151"/>
                <a:gd name="T42" fmla="*/ 19 w 151"/>
                <a:gd name="T43" fmla="*/ 132 h 151"/>
                <a:gd name="T44" fmla="*/ 19 w 151"/>
                <a:gd name="T45" fmla="*/ 38 h 151"/>
                <a:gd name="T46" fmla="*/ 133 w 151"/>
                <a:gd name="T47" fmla="*/ 38 h 151"/>
                <a:gd name="T48" fmla="*/ 133 w 151"/>
                <a:gd name="T49" fmla="*/ 13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1" h="151">
                  <a:moveTo>
                    <a:pt x="0" y="0"/>
                  </a:moveTo>
                  <a:lnTo>
                    <a:pt x="0" y="151"/>
                  </a:lnTo>
                  <a:lnTo>
                    <a:pt x="151" y="151"/>
                  </a:lnTo>
                  <a:lnTo>
                    <a:pt x="151" y="0"/>
                  </a:lnTo>
                  <a:lnTo>
                    <a:pt x="0" y="0"/>
                  </a:lnTo>
                  <a:close/>
                  <a:moveTo>
                    <a:pt x="57" y="19"/>
                  </a:moveTo>
                  <a:lnTo>
                    <a:pt x="66" y="19"/>
                  </a:lnTo>
                  <a:lnTo>
                    <a:pt x="66" y="28"/>
                  </a:lnTo>
                  <a:lnTo>
                    <a:pt x="57" y="28"/>
                  </a:lnTo>
                  <a:lnTo>
                    <a:pt x="57" y="19"/>
                  </a:lnTo>
                  <a:close/>
                  <a:moveTo>
                    <a:pt x="38" y="19"/>
                  </a:moveTo>
                  <a:lnTo>
                    <a:pt x="47" y="19"/>
                  </a:lnTo>
                  <a:lnTo>
                    <a:pt x="47" y="28"/>
                  </a:lnTo>
                  <a:lnTo>
                    <a:pt x="38" y="28"/>
                  </a:lnTo>
                  <a:lnTo>
                    <a:pt x="38" y="19"/>
                  </a:lnTo>
                  <a:close/>
                  <a:moveTo>
                    <a:pt x="19" y="19"/>
                  </a:moveTo>
                  <a:lnTo>
                    <a:pt x="28" y="19"/>
                  </a:lnTo>
                  <a:lnTo>
                    <a:pt x="28" y="28"/>
                  </a:lnTo>
                  <a:lnTo>
                    <a:pt x="19" y="28"/>
                  </a:lnTo>
                  <a:lnTo>
                    <a:pt x="19" y="19"/>
                  </a:lnTo>
                  <a:close/>
                  <a:moveTo>
                    <a:pt x="133" y="132"/>
                  </a:moveTo>
                  <a:lnTo>
                    <a:pt x="19" y="132"/>
                  </a:lnTo>
                  <a:lnTo>
                    <a:pt x="19" y="38"/>
                  </a:lnTo>
                  <a:lnTo>
                    <a:pt x="133" y="38"/>
                  </a:lnTo>
                  <a:lnTo>
                    <a:pt x="133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7" name="Freeform 349"/>
            <p:cNvSpPr>
              <a:spLocks/>
            </p:cNvSpPr>
            <p:nvPr/>
          </p:nvSpPr>
          <p:spPr bwMode="auto">
            <a:xfrm>
              <a:off x="4114801" y="3159126"/>
              <a:ext cx="120650" cy="104775"/>
            </a:xfrm>
            <a:custGeom>
              <a:avLst/>
              <a:gdLst>
                <a:gd name="T0" fmla="*/ 19 w 76"/>
                <a:gd name="T1" fmla="*/ 66 h 66"/>
                <a:gd name="T2" fmla="*/ 57 w 76"/>
                <a:gd name="T3" fmla="*/ 66 h 66"/>
                <a:gd name="T4" fmla="*/ 57 w 76"/>
                <a:gd name="T5" fmla="*/ 38 h 66"/>
                <a:gd name="T6" fmla="*/ 76 w 76"/>
                <a:gd name="T7" fmla="*/ 38 h 66"/>
                <a:gd name="T8" fmla="*/ 38 w 76"/>
                <a:gd name="T9" fmla="*/ 0 h 66"/>
                <a:gd name="T10" fmla="*/ 0 w 76"/>
                <a:gd name="T11" fmla="*/ 38 h 66"/>
                <a:gd name="T12" fmla="*/ 19 w 76"/>
                <a:gd name="T13" fmla="*/ 38 h 66"/>
                <a:gd name="T14" fmla="*/ 19 w 76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6">
                  <a:moveTo>
                    <a:pt x="19" y="66"/>
                  </a:moveTo>
                  <a:lnTo>
                    <a:pt x="57" y="66"/>
                  </a:lnTo>
                  <a:lnTo>
                    <a:pt x="57" y="38"/>
                  </a:lnTo>
                  <a:lnTo>
                    <a:pt x="76" y="38"/>
                  </a:lnTo>
                  <a:lnTo>
                    <a:pt x="38" y="0"/>
                  </a:lnTo>
                  <a:lnTo>
                    <a:pt x="0" y="38"/>
                  </a:lnTo>
                  <a:lnTo>
                    <a:pt x="19" y="38"/>
                  </a:lnTo>
                  <a:lnTo>
                    <a:pt x="19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288FACF-1BCE-1EA1-D74C-E7EC410AF79F}"/>
              </a:ext>
            </a:extLst>
          </p:cNvPr>
          <p:cNvGrpSpPr/>
          <p:nvPr/>
        </p:nvGrpSpPr>
        <p:grpSpPr>
          <a:xfrm>
            <a:off x="3229248" y="3322308"/>
            <a:ext cx="1758398" cy="1234314"/>
            <a:chOff x="995942" y="3322308"/>
            <a:chExt cx="1758398" cy="1234314"/>
          </a:xfrm>
        </p:grpSpPr>
        <p:sp>
          <p:nvSpPr>
            <p:cNvPr id="45" name="TextBox 18">
              <a:extLst>
                <a:ext uri="{FF2B5EF4-FFF2-40B4-BE49-F238E27FC236}">
                  <a16:creationId xmlns:a16="http://schemas.microsoft.com/office/drawing/2014/main" id="{3CE0529D-77E8-D828-E561-8B3AFB7684F2}"/>
                </a:ext>
              </a:extLst>
            </p:cNvPr>
            <p:cNvSpPr txBox="1"/>
            <p:nvPr/>
          </p:nvSpPr>
          <p:spPr>
            <a:xfrm>
              <a:off x="1290685" y="3322308"/>
              <a:ext cx="11689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4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Description</a:t>
              </a:r>
            </a:p>
          </p:txBody>
        </p:sp>
        <p:sp>
          <p:nvSpPr>
            <p:cNvPr id="46" name="TextBox 19">
              <a:extLst>
                <a:ext uri="{FF2B5EF4-FFF2-40B4-BE49-F238E27FC236}">
                  <a16:creationId xmlns:a16="http://schemas.microsoft.com/office/drawing/2014/main" id="{564CCE24-6294-B934-9B5F-D7516F1A8D28}"/>
                </a:ext>
              </a:extLst>
            </p:cNvPr>
            <p:cNvSpPr txBox="1"/>
            <p:nvPr/>
          </p:nvSpPr>
          <p:spPr>
            <a:xfrm>
              <a:off x="995942" y="3617903"/>
              <a:ext cx="1758398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Your content to play here, or through paste in this box, and select only the text. Your content to play here</a:t>
              </a:r>
              <a:endParaRPr lang="en-US" sz="11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C5D92F4-054F-E31E-9295-02824103C85F}"/>
              </a:ext>
            </a:extLst>
          </p:cNvPr>
          <p:cNvGrpSpPr/>
          <p:nvPr/>
        </p:nvGrpSpPr>
        <p:grpSpPr>
          <a:xfrm>
            <a:off x="5449525" y="3322308"/>
            <a:ext cx="1758398" cy="1234314"/>
            <a:chOff x="995942" y="3322308"/>
            <a:chExt cx="1758398" cy="1234314"/>
          </a:xfrm>
        </p:grpSpPr>
        <p:sp>
          <p:nvSpPr>
            <p:cNvPr id="48" name="TextBox 18">
              <a:extLst>
                <a:ext uri="{FF2B5EF4-FFF2-40B4-BE49-F238E27FC236}">
                  <a16:creationId xmlns:a16="http://schemas.microsoft.com/office/drawing/2014/main" id="{C6D2C3AA-DF66-10AD-A628-34F2986C598C}"/>
                </a:ext>
              </a:extLst>
            </p:cNvPr>
            <p:cNvSpPr txBox="1"/>
            <p:nvPr/>
          </p:nvSpPr>
          <p:spPr>
            <a:xfrm>
              <a:off x="1290685" y="3322308"/>
              <a:ext cx="11689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4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Description</a:t>
              </a:r>
            </a:p>
          </p:txBody>
        </p:sp>
        <p:sp>
          <p:nvSpPr>
            <p:cNvPr id="49" name="TextBox 19">
              <a:extLst>
                <a:ext uri="{FF2B5EF4-FFF2-40B4-BE49-F238E27FC236}">
                  <a16:creationId xmlns:a16="http://schemas.microsoft.com/office/drawing/2014/main" id="{D90391A9-A377-2FA9-AB36-E78437EF60B2}"/>
                </a:ext>
              </a:extLst>
            </p:cNvPr>
            <p:cNvSpPr txBox="1"/>
            <p:nvPr/>
          </p:nvSpPr>
          <p:spPr>
            <a:xfrm>
              <a:off x="995942" y="3617903"/>
              <a:ext cx="1758398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Your content to play here, or through paste in this box, and select only the text. Your content to play here</a:t>
              </a:r>
              <a:endParaRPr lang="en-US" sz="11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3B47674-806F-B289-56D3-756E9F33650E}"/>
              </a:ext>
            </a:extLst>
          </p:cNvPr>
          <p:cNvGrpSpPr/>
          <p:nvPr/>
        </p:nvGrpSpPr>
        <p:grpSpPr>
          <a:xfrm>
            <a:off x="7685345" y="3322308"/>
            <a:ext cx="1758398" cy="1234314"/>
            <a:chOff x="995942" y="3322308"/>
            <a:chExt cx="1758398" cy="1234314"/>
          </a:xfrm>
        </p:grpSpPr>
        <p:sp>
          <p:nvSpPr>
            <p:cNvPr id="51" name="TextBox 18">
              <a:extLst>
                <a:ext uri="{FF2B5EF4-FFF2-40B4-BE49-F238E27FC236}">
                  <a16:creationId xmlns:a16="http://schemas.microsoft.com/office/drawing/2014/main" id="{BF270B00-FAC9-BC41-D756-6E2E1DD432B4}"/>
                </a:ext>
              </a:extLst>
            </p:cNvPr>
            <p:cNvSpPr txBox="1"/>
            <p:nvPr/>
          </p:nvSpPr>
          <p:spPr>
            <a:xfrm>
              <a:off x="1290685" y="3322308"/>
              <a:ext cx="11689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14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Description</a:t>
              </a:r>
            </a:p>
          </p:txBody>
        </p:sp>
        <p:sp>
          <p:nvSpPr>
            <p:cNvPr id="52" name="TextBox 19">
              <a:extLst>
                <a:ext uri="{FF2B5EF4-FFF2-40B4-BE49-F238E27FC236}">
                  <a16:creationId xmlns:a16="http://schemas.microsoft.com/office/drawing/2014/main" id="{7AE7DC1F-FD71-A488-0656-468AACCB1AC3}"/>
                </a:ext>
              </a:extLst>
            </p:cNvPr>
            <p:cNvSpPr txBox="1"/>
            <p:nvPr/>
          </p:nvSpPr>
          <p:spPr>
            <a:xfrm>
              <a:off x="995942" y="3617903"/>
              <a:ext cx="1758398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Your content to play here, or through paste in this box, and select only the text. Your content to play here</a:t>
              </a:r>
              <a:endParaRPr lang="en-US" sz="11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735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8372897" y="1947668"/>
            <a:ext cx="2259287" cy="2962663"/>
          </a:xfrm>
          <a:custGeom>
            <a:avLst/>
            <a:gdLst/>
            <a:ahLst/>
            <a:cxnLst>
              <a:cxn ang="0">
                <a:pos x="410" y="403"/>
              </a:cxn>
              <a:cxn ang="0">
                <a:pos x="188" y="403"/>
              </a:cxn>
              <a:cxn ang="0">
                <a:pos x="137" y="363"/>
              </a:cxn>
              <a:cxn ang="0">
                <a:pos x="51" y="40"/>
              </a:cxn>
              <a:cxn ang="0">
                <a:pos x="51" y="40"/>
              </a:cxn>
              <a:cxn ang="0">
                <a:pos x="0" y="0"/>
              </a:cxn>
              <a:cxn ang="0">
                <a:pos x="80" y="0"/>
              </a:cxn>
              <a:cxn ang="0">
                <a:pos x="302" y="0"/>
              </a:cxn>
              <a:cxn ang="0">
                <a:pos x="353" y="40"/>
              </a:cxn>
              <a:cxn ang="0">
                <a:pos x="439" y="363"/>
              </a:cxn>
              <a:cxn ang="0">
                <a:pos x="491" y="403"/>
              </a:cxn>
              <a:cxn ang="0">
                <a:pos x="410" y="403"/>
              </a:cxn>
            </a:cxnLst>
            <a:rect l="0" t="0" r="r" b="b"/>
            <a:pathLst>
              <a:path w="491" h="403">
                <a:moveTo>
                  <a:pt x="410" y="403"/>
                </a:moveTo>
                <a:cubicBezTo>
                  <a:pt x="188" y="403"/>
                  <a:pt x="188" y="403"/>
                  <a:pt x="188" y="403"/>
                </a:cubicBezTo>
                <a:cubicBezTo>
                  <a:pt x="166" y="403"/>
                  <a:pt x="143" y="385"/>
                  <a:pt x="137" y="363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45" y="18"/>
                  <a:pt x="22" y="0"/>
                  <a:pt x="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302" y="0"/>
                  <a:pt x="302" y="0"/>
                  <a:pt x="302" y="0"/>
                </a:cubicBezTo>
                <a:cubicBezTo>
                  <a:pt x="324" y="0"/>
                  <a:pt x="347" y="18"/>
                  <a:pt x="353" y="40"/>
                </a:cubicBezTo>
                <a:cubicBezTo>
                  <a:pt x="439" y="363"/>
                  <a:pt x="439" y="363"/>
                  <a:pt x="439" y="363"/>
                </a:cubicBezTo>
                <a:cubicBezTo>
                  <a:pt x="445" y="385"/>
                  <a:pt x="468" y="403"/>
                  <a:pt x="491" y="403"/>
                </a:cubicBezTo>
                <a:lnTo>
                  <a:pt x="410" y="403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o-RO">
              <a:solidFill>
                <a:prstClr val="black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6641041" y="1947668"/>
            <a:ext cx="2259287" cy="2962663"/>
          </a:xfrm>
          <a:custGeom>
            <a:avLst/>
            <a:gdLst/>
            <a:ahLst/>
            <a:cxnLst>
              <a:cxn ang="0">
                <a:pos x="410" y="403"/>
              </a:cxn>
              <a:cxn ang="0">
                <a:pos x="189" y="403"/>
              </a:cxn>
              <a:cxn ang="0">
                <a:pos x="137" y="363"/>
              </a:cxn>
              <a:cxn ang="0">
                <a:pos x="51" y="40"/>
              </a:cxn>
              <a:cxn ang="0">
                <a:pos x="51" y="40"/>
              </a:cxn>
              <a:cxn ang="0">
                <a:pos x="0" y="0"/>
              </a:cxn>
              <a:cxn ang="0">
                <a:pos x="81" y="0"/>
              </a:cxn>
              <a:cxn ang="0">
                <a:pos x="302" y="0"/>
              </a:cxn>
              <a:cxn ang="0">
                <a:pos x="353" y="40"/>
              </a:cxn>
              <a:cxn ang="0">
                <a:pos x="440" y="363"/>
              </a:cxn>
              <a:cxn ang="0">
                <a:pos x="491" y="403"/>
              </a:cxn>
              <a:cxn ang="0">
                <a:pos x="410" y="403"/>
              </a:cxn>
            </a:cxnLst>
            <a:rect l="0" t="0" r="r" b="b"/>
            <a:pathLst>
              <a:path w="491" h="403">
                <a:moveTo>
                  <a:pt x="410" y="403"/>
                </a:moveTo>
                <a:cubicBezTo>
                  <a:pt x="189" y="403"/>
                  <a:pt x="189" y="403"/>
                  <a:pt x="189" y="403"/>
                </a:cubicBezTo>
                <a:cubicBezTo>
                  <a:pt x="166" y="403"/>
                  <a:pt x="143" y="385"/>
                  <a:pt x="137" y="363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45" y="18"/>
                  <a:pt x="22" y="0"/>
                  <a:pt x="0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302" y="0"/>
                  <a:pt x="302" y="0"/>
                  <a:pt x="302" y="0"/>
                </a:cubicBezTo>
                <a:cubicBezTo>
                  <a:pt x="325" y="0"/>
                  <a:pt x="347" y="18"/>
                  <a:pt x="353" y="40"/>
                </a:cubicBezTo>
                <a:cubicBezTo>
                  <a:pt x="440" y="363"/>
                  <a:pt x="440" y="363"/>
                  <a:pt x="440" y="363"/>
                </a:cubicBezTo>
                <a:cubicBezTo>
                  <a:pt x="446" y="385"/>
                  <a:pt x="469" y="403"/>
                  <a:pt x="491" y="403"/>
                </a:cubicBezTo>
                <a:lnTo>
                  <a:pt x="410" y="403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o-RO">
              <a:solidFill>
                <a:prstClr val="black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4906559" y="1947668"/>
            <a:ext cx="2259287" cy="2962663"/>
          </a:xfrm>
          <a:custGeom>
            <a:avLst/>
            <a:gdLst/>
            <a:ahLst/>
            <a:cxnLst>
              <a:cxn ang="0">
                <a:pos x="410" y="403"/>
              </a:cxn>
              <a:cxn ang="0">
                <a:pos x="188" y="403"/>
              </a:cxn>
              <a:cxn ang="0">
                <a:pos x="137" y="363"/>
              </a:cxn>
              <a:cxn ang="0">
                <a:pos x="51" y="40"/>
              </a:cxn>
              <a:cxn ang="0">
                <a:pos x="51" y="40"/>
              </a:cxn>
              <a:cxn ang="0">
                <a:pos x="0" y="0"/>
              </a:cxn>
              <a:cxn ang="0">
                <a:pos x="80" y="0"/>
              </a:cxn>
              <a:cxn ang="0">
                <a:pos x="302" y="0"/>
              </a:cxn>
              <a:cxn ang="0">
                <a:pos x="353" y="40"/>
              </a:cxn>
              <a:cxn ang="0">
                <a:pos x="440" y="363"/>
              </a:cxn>
              <a:cxn ang="0">
                <a:pos x="491" y="403"/>
              </a:cxn>
              <a:cxn ang="0">
                <a:pos x="410" y="403"/>
              </a:cxn>
            </a:cxnLst>
            <a:rect l="0" t="0" r="r" b="b"/>
            <a:pathLst>
              <a:path w="491" h="403">
                <a:moveTo>
                  <a:pt x="410" y="403"/>
                </a:moveTo>
                <a:cubicBezTo>
                  <a:pt x="188" y="403"/>
                  <a:pt x="188" y="403"/>
                  <a:pt x="188" y="403"/>
                </a:cubicBezTo>
                <a:cubicBezTo>
                  <a:pt x="166" y="403"/>
                  <a:pt x="143" y="385"/>
                  <a:pt x="137" y="363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45" y="18"/>
                  <a:pt x="22" y="0"/>
                  <a:pt x="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302" y="0"/>
                  <a:pt x="302" y="0"/>
                  <a:pt x="302" y="0"/>
                </a:cubicBezTo>
                <a:cubicBezTo>
                  <a:pt x="324" y="0"/>
                  <a:pt x="347" y="18"/>
                  <a:pt x="353" y="40"/>
                </a:cubicBezTo>
                <a:cubicBezTo>
                  <a:pt x="440" y="363"/>
                  <a:pt x="440" y="363"/>
                  <a:pt x="440" y="363"/>
                </a:cubicBezTo>
                <a:cubicBezTo>
                  <a:pt x="445" y="385"/>
                  <a:pt x="468" y="403"/>
                  <a:pt x="491" y="403"/>
                </a:cubicBezTo>
                <a:lnTo>
                  <a:pt x="410" y="40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o-RO">
              <a:solidFill>
                <a:prstClr val="black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3169454" y="1947668"/>
            <a:ext cx="2256662" cy="2962663"/>
          </a:xfrm>
          <a:custGeom>
            <a:avLst/>
            <a:gdLst/>
            <a:ahLst/>
            <a:cxnLst>
              <a:cxn ang="0">
                <a:pos x="411" y="403"/>
              </a:cxn>
              <a:cxn ang="0">
                <a:pos x="189" y="403"/>
              </a:cxn>
              <a:cxn ang="0">
                <a:pos x="138" y="363"/>
              </a:cxn>
              <a:cxn ang="0">
                <a:pos x="51" y="40"/>
              </a:cxn>
              <a:cxn ang="0">
                <a:pos x="51" y="40"/>
              </a:cxn>
              <a:cxn ang="0">
                <a:pos x="0" y="0"/>
              </a:cxn>
              <a:cxn ang="0">
                <a:pos x="81" y="0"/>
              </a:cxn>
              <a:cxn ang="0">
                <a:pos x="303" y="0"/>
              </a:cxn>
              <a:cxn ang="0">
                <a:pos x="354" y="40"/>
              </a:cxn>
              <a:cxn ang="0">
                <a:pos x="440" y="363"/>
              </a:cxn>
              <a:cxn ang="0">
                <a:pos x="491" y="403"/>
              </a:cxn>
              <a:cxn ang="0">
                <a:pos x="411" y="403"/>
              </a:cxn>
            </a:cxnLst>
            <a:rect l="0" t="0" r="r" b="b"/>
            <a:pathLst>
              <a:path w="491" h="403">
                <a:moveTo>
                  <a:pt x="411" y="403"/>
                </a:moveTo>
                <a:cubicBezTo>
                  <a:pt x="189" y="403"/>
                  <a:pt x="189" y="403"/>
                  <a:pt x="189" y="403"/>
                </a:cubicBezTo>
                <a:cubicBezTo>
                  <a:pt x="167" y="403"/>
                  <a:pt x="144" y="385"/>
                  <a:pt x="138" y="363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45" y="18"/>
                  <a:pt x="23" y="0"/>
                  <a:pt x="0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303" y="0"/>
                  <a:pt x="303" y="0"/>
                  <a:pt x="303" y="0"/>
                </a:cubicBezTo>
                <a:cubicBezTo>
                  <a:pt x="325" y="0"/>
                  <a:pt x="348" y="18"/>
                  <a:pt x="354" y="40"/>
                </a:cubicBezTo>
                <a:cubicBezTo>
                  <a:pt x="440" y="363"/>
                  <a:pt x="440" y="363"/>
                  <a:pt x="440" y="363"/>
                </a:cubicBezTo>
                <a:cubicBezTo>
                  <a:pt x="446" y="385"/>
                  <a:pt x="469" y="403"/>
                  <a:pt x="491" y="403"/>
                </a:cubicBezTo>
                <a:lnTo>
                  <a:pt x="411" y="40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o-RO">
              <a:solidFill>
                <a:prstClr val="black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1434974" y="1947668"/>
            <a:ext cx="2259287" cy="2962663"/>
          </a:xfrm>
          <a:custGeom>
            <a:avLst/>
            <a:gdLst/>
            <a:ahLst/>
            <a:cxnLst>
              <a:cxn ang="0">
                <a:pos x="410" y="403"/>
              </a:cxn>
              <a:cxn ang="0">
                <a:pos x="189" y="403"/>
              </a:cxn>
              <a:cxn ang="0">
                <a:pos x="138" y="363"/>
              </a:cxn>
              <a:cxn ang="0">
                <a:pos x="51" y="40"/>
              </a:cxn>
              <a:cxn ang="0">
                <a:pos x="51" y="40"/>
              </a:cxn>
              <a:cxn ang="0">
                <a:pos x="0" y="0"/>
              </a:cxn>
              <a:cxn ang="0">
                <a:pos x="81" y="0"/>
              </a:cxn>
              <a:cxn ang="0">
                <a:pos x="302" y="0"/>
              </a:cxn>
              <a:cxn ang="0">
                <a:pos x="353" y="40"/>
              </a:cxn>
              <a:cxn ang="0">
                <a:pos x="440" y="363"/>
              </a:cxn>
              <a:cxn ang="0">
                <a:pos x="491" y="403"/>
              </a:cxn>
              <a:cxn ang="0">
                <a:pos x="410" y="403"/>
              </a:cxn>
            </a:cxnLst>
            <a:rect l="0" t="0" r="r" b="b"/>
            <a:pathLst>
              <a:path w="491" h="403">
                <a:moveTo>
                  <a:pt x="410" y="403"/>
                </a:moveTo>
                <a:cubicBezTo>
                  <a:pt x="189" y="403"/>
                  <a:pt x="189" y="403"/>
                  <a:pt x="189" y="403"/>
                </a:cubicBezTo>
                <a:cubicBezTo>
                  <a:pt x="166" y="403"/>
                  <a:pt x="143" y="385"/>
                  <a:pt x="138" y="363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45" y="18"/>
                  <a:pt x="22" y="0"/>
                  <a:pt x="0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302" y="0"/>
                  <a:pt x="302" y="0"/>
                  <a:pt x="302" y="0"/>
                </a:cubicBezTo>
                <a:cubicBezTo>
                  <a:pt x="325" y="0"/>
                  <a:pt x="348" y="18"/>
                  <a:pt x="353" y="40"/>
                </a:cubicBezTo>
                <a:cubicBezTo>
                  <a:pt x="440" y="363"/>
                  <a:pt x="440" y="363"/>
                  <a:pt x="440" y="363"/>
                </a:cubicBezTo>
                <a:cubicBezTo>
                  <a:pt x="446" y="385"/>
                  <a:pt x="469" y="403"/>
                  <a:pt x="491" y="403"/>
                </a:cubicBezTo>
                <a:lnTo>
                  <a:pt x="410" y="40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o-RO">
              <a:solidFill>
                <a:prstClr val="black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1" name="Freeform 19"/>
          <p:cNvSpPr>
            <a:spLocks/>
          </p:cNvSpPr>
          <p:nvPr/>
        </p:nvSpPr>
        <p:spPr bwMode="auto">
          <a:xfrm>
            <a:off x="566420" y="1947668"/>
            <a:ext cx="2256662" cy="2962663"/>
          </a:xfrm>
          <a:custGeom>
            <a:avLst/>
            <a:gdLst/>
            <a:ahLst/>
            <a:cxnLst>
              <a:cxn ang="0">
                <a:pos x="81" y="403"/>
              </a:cxn>
              <a:cxn ang="0">
                <a:pos x="303" y="403"/>
              </a:cxn>
              <a:cxn ang="0">
                <a:pos x="354" y="363"/>
              </a:cxn>
              <a:cxn ang="0">
                <a:pos x="440" y="40"/>
              </a:cxn>
              <a:cxn ang="0">
                <a:pos x="440" y="40"/>
              </a:cxn>
              <a:cxn ang="0">
                <a:pos x="491" y="0"/>
              </a:cxn>
              <a:cxn ang="0">
                <a:pos x="411" y="0"/>
              </a:cxn>
              <a:cxn ang="0">
                <a:pos x="189" y="0"/>
              </a:cxn>
              <a:cxn ang="0">
                <a:pos x="138" y="40"/>
              </a:cxn>
              <a:cxn ang="0">
                <a:pos x="51" y="363"/>
              </a:cxn>
              <a:cxn ang="0">
                <a:pos x="0" y="403"/>
              </a:cxn>
              <a:cxn ang="0">
                <a:pos x="81" y="403"/>
              </a:cxn>
            </a:cxnLst>
            <a:rect l="0" t="0" r="r" b="b"/>
            <a:pathLst>
              <a:path w="491" h="403">
                <a:moveTo>
                  <a:pt x="81" y="403"/>
                </a:moveTo>
                <a:cubicBezTo>
                  <a:pt x="303" y="403"/>
                  <a:pt x="303" y="403"/>
                  <a:pt x="303" y="403"/>
                </a:cubicBezTo>
                <a:cubicBezTo>
                  <a:pt x="325" y="403"/>
                  <a:pt x="348" y="385"/>
                  <a:pt x="354" y="363"/>
                </a:cubicBezTo>
                <a:cubicBezTo>
                  <a:pt x="440" y="40"/>
                  <a:pt x="440" y="40"/>
                  <a:pt x="440" y="40"/>
                </a:cubicBezTo>
                <a:cubicBezTo>
                  <a:pt x="440" y="40"/>
                  <a:pt x="440" y="40"/>
                  <a:pt x="440" y="40"/>
                </a:cubicBezTo>
                <a:cubicBezTo>
                  <a:pt x="446" y="18"/>
                  <a:pt x="469" y="0"/>
                  <a:pt x="491" y="0"/>
                </a:cubicBezTo>
                <a:cubicBezTo>
                  <a:pt x="411" y="0"/>
                  <a:pt x="411" y="0"/>
                  <a:pt x="411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7" y="0"/>
                  <a:pt x="144" y="18"/>
                  <a:pt x="138" y="40"/>
                </a:cubicBezTo>
                <a:cubicBezTo>
                  <a:pt x="51" y="363"/>
                  <a:pt x="51" y="363"/>
                  <a:pt x="51" y="363"/>
                </a:cubicBezTo>
                <a:cubicBezTo>
                  <a:pt x="45" y="385"/>
                  <a:pt x="23" y="403"/>
                  <a:pt x="0" y="403"/>
                </a:cubicBezTo>
                <a:lnTo>
                  <a:pt x="81" y="40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o-RO">
              <a:solidFill>
                <a:prstClr val="black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2" name="Freeform 20"/>
          <p:cNvSpPr>
            <a:spLocks/>
          </p:cNvSpPr>
          <p:nvPr/>
        </p:nvSpPr>
        <p:spPr bwMode="auto">
          <a:xfrm>
            <a:off x="2303524" y="1947668"/>
            <a:ext cx="2259287" cy="2962663"/>
          </a:xfrm>
          <a:custGeom>
            <a:avLst/>
            <a:gdLst/>
            <a:ahLst/>
            <a:cxnLst>
              <a:cxn ang="0">
                <a:pos x="80" y="403"/>
              </a:cxn>
              <a:cxn ang="0">
                <a:pos x="302" y="403"/>
              </a:cxn>
              <a:cxn ang="0">
                <a:pos x="353" y="363"/>
              </a:cxn>
              <a:cxn ang="0">
                <a:pos x="440" y="40"/>
              </a:cxn>
              <a:cxn ang="0">
                <a:pos x="440" y="40"/>
              </a:cxn>
              <a:cxn ang="0">
                <a:pos x="491" y="0"/>
              </a:cxn>
              <a:cxn ang="0">
                <a:pos x="410" y="0"/>
              </a:cxn>
              <a:cxn ang="0">
                <a:pos x="188" y="0"/>
              </a:cxn>
              <a:cxn ang="0">
                <a:pos x="137" y="40"/>
              </a:cxn>
              <a:cxn ang="0">
                <a:pos x="51" y="363"/>
              </a:cxn>
              <a:cxn ang="0">
                <a:pos x="0" y="403"/>
              </a:cxn>
              <a:cxn ang="0">
                <a:pos x="80" y="403"/>
              </a:cxn>
            </a:cxnLst>
            <a:rect l="0" t="0" r="r" b="b"/>
            <a:pathLst>
              <a:path w="491" h="403">
                <a:moveTo>
                  <a:pt x="80" y="403"/>
                </a:moveTo>
                <a:cubicBezTo>
                  <a:pt x="302" y="403"/>
                  <a:pt x="302" y="403"/>
                  <a:pt x="302" y="403"/>
                </a:cubicBezTo>
                <a:cubicBezTo>
                  <a:pt x="324" y="403"/>
                  <a:pt x="347" y="385"/>
                  <a:pt x="353" y="363"/>
                </a:cubicBezTo>
                <a:cubicBezTo>
                  <a:pt x="440" y="40"/>
                  <a:pt x="440" y="40"/>
                  <a:pt x="440" y="40"/>
                </a:cubicBezTo>
                <a:cubicBezTo>
                  <a:pt x="440" y="40"/>
                  <a:pt x="440" y="40"/>
                  <a:pt x="440" y="40"/>
                </a:cubicBezTo>
                <a:cubicBezTo>
                  <a:pt x="445" y="18"/>
                  <a:pt x="468" y="0"/>
                  <a:pt x="491" y="0"/>
                </a:cubicBezTo>
                <a:cubicBezTo>
                  <a:pt x="410" y="0"/>
                  <a:pt x="410" y="0"/>
                  <a:pt x="410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66" y="0"/>
                  <a:pt x="143" y="18"/>
                  <a:pt x="137" y="40"/>
                </a:cubicBezTo>
                <a:cubicBezTo>
                  <a:pt x="51" y="363"/>
                  <a:pt x="51" y="363"/>
                  <a:pt x="51" y="363"/>
                </a:cubicBezTo>
                <a:cubicBezTo>
                  <a:pt x="45" y="385"/>
                  <a:pt x="22" y="403"/>
                  <a:pt x="0" y="403"/>
                </a:cubicBezTo>
                <a:lnTo>
                  <a:pt x="80" y="403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o-RO">
              <a:solidFill>
                <a:prstClr val="black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3" name="Freeform 21"/>
          <p:cNvSpPr>
            <a:spLocks/>
          </p:cNvSpPr>
          <p:nvPr/>
        </p:nvSpPr>
        <p:spPr bwMode="auto">
          <a:xfrm>
            <a:off x="4038007" y="1947668"/>
            <a:ext cx="2259287" cy="2962663"/>
          </a:xfrm>
          <a:custGeom>
            <a:avLst/>
            <a:gdLst/>
            <a:ahLst/>
            <a:cxnLst>
              <a:cxn ang="0">
                <a:pos x="81" y="403"/>
              </a:cxn>
              <a:cxn ang="0">
                <a:pos x="302" y="403"/>
              </a:cxn>
              <a:cxn ang="0">
                <a:pos x="353" y="363"/>
              </a:cxn>
              <a:cxn ang="0">
                <a:pos x="440" y="40"/>
              </a:cxn>
              <a:cxn ang="0">
                <a:pos x="440" y="40"/>
              </a:cxn>
              <a:cxn ang="0">
                <a:pos x="491" y="0"/>
              </a:cxn>
              <a:cxn ang="0">
                <a:pos x="410" y="0"/>
              </a:cxn>
              <a:cxn ang="0">
                <a:pos x="189" y="0"/>
              </a:cxn>
              <a:cxn ang="0">
                <a:pos x="137" y="40"/>
              </a:cxn>
              <a:cxn ang="0">
                <a:pos x="51" y="363"/>
              </a:cxn>
              <a:cxn ang="0">
                <a:pos x="0" y="403"/>
              </a:cxn>
              <a:cxn ang="0">
                <a:pos x="81" y="403"/>
              </a:cxn>
            </a:cxnLst>
            <a:rect l="0" t="0" r="r" b="b"/>
            <a:pathLst>
              <a:path w="491" h="403">
                <a:moveTo>
                  <a:pt x="81" y="403"/>
                </a:moveTo>
                <a:cubicBezTo>
                  <a:pt x="302" y="403"/>
                  <a:pt x="302" y="403"/>
                  <a:pt x="302" y="403"/>
                </a:cubicBezTo>
                <a:cubicBezTo>
                  <a:pt x="325" y="403"/>
                  <a:pt x="347" y="385"/>
                  <a:pt x="353" y="363"/>
                </a:cubicBezTo>
                <a:cubicBezTo>
                  <a:pt x="440" y="40"/>
                  <a:pt x="440" y="40"/>
                  <a:pt x="440" y="40"/>
                </a:cubicBezTo>
                <a:cubicBezTo>
                  <a:pt x="440" y="40"/>
                  <a:pt x="440" y="40"/>
                  <a:pt x="440" y="40"/>
                </a:cubicBezTo>
                <a:cubicBezTo>
                  <a:pt x="446" y="18"/>
                  <a:pt x="469" y="0"/>
                  <a:pt x="491" y="0"/>
                </a:cubicBezTo>
                <a:cubicBezTo>
                  <a:pt x="410" y="0"/>
                  <a:pt x="410" y="0"/>
                  <a:pt x="410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6" y="0"/>
                  <a:pt x="143" y="18"/>
                  <a:pt x="137" y="40"/>
                </a:cubicBezTo>
                <a:cubicBezTo>
                  <a:pt x="51" y="363"/>
                  <a:pt x="51" y="363"/>
                  <a:pt x="51" y="363"/>
                </a:cubicBezTo>
                <a:cubicBezTo>
                  <a:pt x="45" y="385"/>
                  <a:pt x="22" y="403"/>
                  <a:pt x="0" y="403"/>
                </a:cubicBezTo>
                <a:lnTo>
                  <a:pt x="81" y="403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o-RO">
              <a:solidFill>
                <a:prstClr val="black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4" name="Freeform 22"/>
          <p:cNvSpPr>
            <a:spLocks/>
          </p:cNvSpPr>
          <p:nvPr/>
        </p:nvSpPr>
        <p:spPr bwMode="auto">
          <a:xfrm>
            <a:off x="5772487" y="1947668"/>
            <a:ext cx="2256662" cy="2962663"/>
          </a:xfrm>
          <a:custGeom>
            <a:avLst/>
            <a:gdLst/>
            <a:ahLst/>
            <a:cxnLst>
              <a:cxn ang="0">
                <a:pos x="81" y="403"/>
              </a:cxn>
              <a:cxn ang="0">
                <a:pos x="303" y="403"/>
              </a:cxn>
              <a:cxn ang="0">
                <a:pos x="354" y="363"/>
              </a:cxn>
              <a:cxn ang="0">
                <a:pos x="440" y="40"/>
              </a:cxn>
              <a:cxn ang="0">
                <a:pos x="440" y="40"/>
              </a:cxn>
              <a:cxn ang="0">
                <a:pos x="491" y="0"/>
              </a:cxn>
              <a:cxn ang="0">
                <a:pos x="411" y="0"/>
              </a:cxn>
              <a:cxn ang="0">
                <a:pos x="189" y="0"/>
              </a:cxn>
              <a:cxn ang="0">
                <a:pos x="138" y="40"/>
              </a:cxn>
              <a:cxn ang="0">
                <a:pos x="51" y="363"/>
              </a:cxn>
              <a:cxn ang="0">
                <a:pos x="0" y="403"/>
              </a:cxn>
              <a:cxn ang="0">
                <a:pos x="81" y="403"/>
              </a:cxn>
            </a:cxnLst>
            <a:rect l="0" t="0" r="r" b="b"/>
            <a:pathLst>
              <a:path w="491" h="403">
                <a:moveTo>
                  <a:pt x="81" y="403"/>
                </a:moveTo>
                <a:cubicBezTo>
                  <a:pt x="303" y="403"/>
                  <a:pt x="303" y="403"/>
                  <a:pt x="303" y="403"/>
                </a:cubicBezTo>
                <a:cubicBezTo>
                  <a:pt x="325" y="403"/>
                  <a:pt x="348" y="385"/>
                  <a:pt x="354" y="363"/>
                </a:cubicBezTo>
                <a:cubicBezTo>
                  <a:pt x="440" y="40"/>
                  <a:pt x="440" y="40"/>
                  <a:pt x="440" y="40"/>
                </a:cubicBezTo>
                <a:cubicBezTo>
                  <a:pt x="440" y="40"/>
                  <a:pt x="440" y="40"/>
                  <a:pt x="440" y="40"/>
                </a:cubicBezTo>
                <a:cubicBezTo>
                  <a:pt x="446" y="18"/>
                  <a:pt x="469" y="0"/>
                  <a:pt x="491" y="0"/>
                </a:cubicBezTo>
                <a:cubicBezTo>
                  <a:pt x="411" y="0"/>
                  <a:pt x="411" y="0"/>
                  <a:pt x="411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7" y="0"/>
                  <a:pt x="144" y="18"/>
                  <a:pt x="138" y="40"/>
                </a:cubicBezTo>
                <a:cubicBezTo>
                  <a:pt x="51" y="363"/>
                  <a:pt x="51" y="363"/>
                  <a:pt x="51" y="363"/>
                </a:cubicBezTo>
                <a:cubicBezTo>
                  <a:pt x="45" y="385"/>
                  <a:pt x="23" y="403"/>
                  <a:pt x="0" y="403"/>
                </a:cubicBezTo>
                <a:lnTo>
                  <a:pt x="81" y="403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o-RO">
              <a:solidFill>
                <a:prstClr val="black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5" name="Freeform 23"/>
          <p:cNvSpPr>
            <a:spLocks/>
          </p:cNvSpPr>
          <p:nvPr/>
        </p:nvSpPr>
        <p:spPr bwMode="auto">
          <a:xfrm>
            <a:off x="7509593" y="1947668"/>
            <a:ext cx="2259287" cy="2962663"/>
          </a:xfrm>
          <a:custGeom>
            <a:avLst/>
            <a:gdLst/>
            <a:ahLst/>
            <a:cxnLst>
              <a:cxn ang="0">
                <a:pos x="80" y="403"/>
              </a:cxn>
              <a:cxn ang="0">
                <a:pos x="302" y="403"/>
              </a:cxn>
              <a:cxn ang="0">
                <a:pos x="353" y="363"/>
              </a:cxn>
              <a:cxn ang="0">
                <a:pos x="439" y="40"/>
              </a:cxn>
              <a:cxn ang="0">
                <a:pos x="439" y="40"/>
              </a:cxn>
              <a:cxn ang="0">
                <a:pos x="491" y="0"/>
              </a:cxn>
              <a:cxn ang="0">
                <a:pos x="410" y="0"/>
              </a:cxn>
              <a:cxn ang="0">
                <a:pos x="188" y="0"/>
              </a:cxn>
              <a:cxn ang="0">
                <a:pos x="137" y="40"/>
              </a:cxn>
              <a:cxn ang="0">
                <a:pos x="51" y="363"/>
              </a:cxn>
              <a:cxn ang="0">
                <a:pos x="0" y="403"/>
              </a:cxn>
              <a:cxn ang="0">
                <a:pos x="80" y="403"/>
              </a:cxn>
            </a:cxnLst>
            <a:rect l="0" t="0" r="r" b="b"/>
            <a:pathLst>
              <a:path w="491" h="403">
                <a:moveTo>
                  <a:pt x="80" y="403"/>
                </a:moveTo>
                <a:cubicBezTo>
                  <a:pt x="302" y="403"/>
                  <a:pt x="302" y="403"/>
                  <a:pt x="302" y="403"/>
                </a:cubicBezTo>
                <a:cubicBezTo>
                  <a:pt x="324" y="403"/>
                  <a:pt x="347" y="385"/>
                  <a:pt x="353" y="363"/>
                </a:cubicBezTo>
                <a:cubicBezTo>
                  <a:pt x="439" y="40"/>
                  <a:pt x="439" y="40"/>
                  <a:pt x="439" y="40"/>
                </a:cubicBezTo>
                <a:cubicBezTo>
                  <a:pt x="439" y="40"/>
                  <a:pt x="439" y="40"/>
                  <a:pt x="439" y="40"/>
                </a:cubicBezTo>
                <a:cubicBezTo>
                  <a:pt x="445" y="18"/>
                  <a:pt x="468" y="0"/>
                  <a:pt x="491" y="0"/>
                </a:cubicBezTo>
                <a:cubicBezTo>
                  <a:pt x="410" y="0"/>
                  <a:pt x="410" y="0"/>
                  <a:pt x="410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66" y="0"/>
                  <a:pt x="143" y="18"/>
                  <a:pt x="137" y="40"/>
                </a:cubicBezTo>
                <a:cubicBezTo>
                  <a:pt x="51" y="363"/>
                  <a:pt x="51" y="363"/>
                  <a:pt x="51" y="363"/>
                </a:cubicBezTo>
                <a:cubicBezTo>
                  <a:pt x="45" y="385"/>
                  <a:pt x="22" y="403"/>
                  <a:pt x="0" y="403"/>
                </a:cubicBezTo>
                <a:lnTo>
                  <a:pt x="80" y="403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o-RO">
              <a:solidFill>
                <a:prstClr val="black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7" name="Freeform 26"/>
          <p:cNvSpPr>
            <a:spLocks/>
          </p:cNvSpPr>
          <p:nvPr/>
        </p:nvSpPr>
        <p:spPr bwMode="auto">
          <a:xfrm>
            <a:off x="9349035" y="922432"/>
            <a:ext cx="2322263" cy="3987901"/>
          </a:xfrm>
          <a:custGeom>
            <a:avLst/>
            <a:gdLst/>
            <a:ahLst/>
            <a:cxnLst>
              <a:cxn ang="0">
                <a:pos x="0" y="543"/>
              </a:cxn>
              <a:cxn ang="0">
                <a:pos x="75" y="543"/>
              </a:cxn>
              <a:cxn ang="0">
                <a:pos x="281" y="543"/>
              </a:cxn>
              <a:cxn ang="0">
                <a:pos x="329" y="506"/>
              </a:cxn>
              <a:cxn ang="0">
                <a:pos x="402" y="234"/>
              </a:cxn>
              <a:cxn ang="0">
                <a:pos x="478" y="234"/>
              </a:cxn>
              <a:cxn ang="0">
                <a:pos x="493" y="203"/>
              </a:cxn>
              <a:cxn ang="0">
                <a:pos x="359" y="20"/>
              </a:cxn>
              <a:cxn ang="0">
                <a:pos x="307" y="13"/>
              </a:cxn>
              <a:cxn ang="0">
                <a:pos x="57" y="211"/>
              </a:cxn>
              <a:cxn ang="0">
                <a:pos x="65" y="234"/>
              </a:cxn>
              <a:cxn ang="0">
                <a:pos x="121" y="234"/>
              </a:cxn>
              <a:cxn ang="0">
                <a:pos x="48" y="506"/>
              </a:cxn>
              <a:cxn ang="0">
                <a:pos x="48" y="506"/>
              </a:cxn>
              <a:cxn ang="0">
                <a:pos x="0" y="543"/>
              </a:cxn>
            </a:cxnLst>
            <a:rect l="0" t="0" r="r" b="b"/>
            <a:pathLst>
              <a:path w="505" h="543">
                <a:moveTo>
                  <a:pt x="0" y="543"/>
                </a:moveTo>
                <a:cubicBezTo>
                  <a:pt x="75" y="543"/>
                  <a:pt x="75" y="543"/>
                  <a:pt x="75" y="543"/>
                </a:cubicBezTo>
                <a:cubicBezTo>
                  <a:pt x="281" y="543"/>
                  <a:pt x="281" y="543"/>
                  <a:pt x="281" y="543"/>
                </a:cubicBezTo>
                <a:cubicBezTo>
                  <a:pt x="302" y="543"/>
                  <a:pt x="324" y="526"/>
                  <a:pt x="329" y="506"/>
                </a:cubicBezTo>
                <a:cubicBezTo>
                  <a:pt x="402" y="234"/>
                  <a:pt x="402" y="234"/>
                  <a:pt x="402" y="234"/>
                </a:cubicBezTo>
                <a:cubicBezTo>
                  <a:pt x="478" y="234"/>
                  <a:pt x="478" y="234"/>
                  <a:pt x="478" y="234"/>
                </a:cubicBezTo>
                <a:cubicBezTo>
                  <a:pt x="498" y="234"/>
                  <a:pt x="505" y="220"/>
                  <a:pt x="493" y="203"/>
                </a:cubicBezTo>
                <a:cubicBezTo>
                  <a:pt x="359" y="20"/>
                  <a:pt x="359" y="20"/>
                  <a:pt x="359" y="20"/>
                </a:cubicBezTo>
                <a:cubicBezTo>
                  <a:pt x="347" y="4"/>
                  <a:pt x="323" y="0"/>
                  <a:pt x="307" y="13"/>
                </a:cubicBezTo>
                <a:cubicBezTo>
                  <a:pt x="57" y="211"/>
                  <a:pt x="57" y="211"/>
                  <a:pt x="57" y="211"/>
                </a:cubicBezTo>
                <a:cubicBezTo>
                  <a:pt x="41" y="223"/>
                  <a:pt x="44" y="234"/>
                  <a:pt x="65" y="234"/>
                </a:cubicBezTo>
                <a:cubicBezTo>
                  <a:pt x="121" y="234"/>
                  <a:pt x="121" y="234"/>
                  <a:pt x="121" y="234"/>
                </a:cubicBezTo>
                <a:cubicBezTo>
                  <a:pt x="48" y="506"/>
                  <a:pt x="48" y="506"/>
                  <a:pt x="48" y="506"/>
                </a:cubicBezTo>
                <a:cubicBezTo>
                  <a:pt x="48" y="506"/>
                  <a:pt x="48" y="506"/>
                  <a:pt x="48" y="506"/>
                </a:cubicBezTo>
                <a:cubicBezTo>
                  <a:pt x="42" y="526"/>
                  <a:pt x="21" y="543"/>
                  <a:pt x="0" y="543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o-RO">
              <a:solidFill>
                <a:prstClr val="black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1" name="Title 7"/>
          <p:cNvSpPr txBox="1">
            <a:spLocks/>
          </p:cNvSpPr>
          <p:nvPr/>
        </p:nvSpPr>
        <p:spPr>
          <a:xfrm rot="16673657">
            <a:off x="681813" y="2916901"/>
            <a:ext cx="2137426" cy="50496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Nevis" panose="020008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solidFill>
                  <a:schemeClr val="bg2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Stage 01</a:t>
            </a:r>
            <a:endParaRPr lang="id-ID" sz="2800" b="1" dirty="0">
              <a:solidFill>
                <a:schemeClr val="bg2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3" name="Title 7"/>
          <p:cNvSpPr txBox="1">
            <a:spLocks/>
          </p:cNvSpPr>
          <p:nvPr/>
        </p:nvSpPr>
        <p:spPr>
          <a:xfrm rot="16673657">
            <a:off x="2486497" y="2916902"/>
            <a:ext cx="2137426" cy="50496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Nevis" panose="020008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solidFill>
                  <a:schemeClr val="bg2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Stage 02</a:t>
            </a:r>
            <a:endParaRPr lang="id-ID" sz="2800" b="1" dirty="0">
              <a:solidFill>
                <a:schemeClr val="bg2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4" name="Title 7"/>
          <p:cNvSpPr txBox="1">
            <a:spLocks/>
          </p:cNvSpPr>
          <p:nvPr/>
        </p:nvSpPr>
        <p:spPr>
          <a:xfrm rot="16673657">
            <a:off x="4244717" y="2916899"/>
            <a:ext cx="2137426" cy="50496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Nevis" panose="020008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solidFill>
                  <a:schemeClr val="bg2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Stage 03</a:t>
            </a:r>
            <a:endParaRPr lang="id-ID" sz="2800" b="1" dirty="0">
              <a:solidFill>
                <a:schemeClr val="bg2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5" name="Title 7"/>
          <p:cNvSpPr txBox="1">
            <a:spLocks/>
          </p:cNvSpPr>
          <p:nvPr/>
        </p:nvSpPr>
        <p:spPr>
          <a:xfrm rot="16673657">
            <a:off x="5887882" y="2916899"/>
            <a:ext cx="2137426" cy="50496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Nevis" panose="020008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solidFill>
                  <a:schemeClr val="bg2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Stage 04</a:t>
            </a:r>
            <a:endParaRPr lang="id-ID" sz="2800" b="1" dirty="0">
              <a:solidFill>
                <a:schemeClr val="bg2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6" name="Title 7"/>
          <p:cNvSpPr txBox="1">
            <a:spLocks/>
          </p:cNvSpPr>
          <p:nvPr/>
        </p:nvSpPr>
        <p:spPr>
          <a:xfrm rot="16673657">
            <a:off x="7601344" y="2912883"/>
            <a:ext cx="2137426" cy="50496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Nevis" panose="020008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solidFill>
                  <a:schemeClr val="bg2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Stage 05</a:t>
            </a:r>
            <a:endParaRPr lang="id-ID" sz="2800" b="1" dirty="0">
              <a:solidFill>
                <a:schemeClr val="bg2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7" name="Title 7"/>
          <p:cNvSpPr txBox="1">
            <a:spLocks/>
          </p:cNvSpPr>
          <p:nvPr/>
        </p:nvSpPr>
        <p:spPr>
          <a:xfrm rot="16673657">
            <a:off x="9440785" y="2912884"/>
            <a:ext cx="2137426" cy="50496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Nevis" panose="020008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solidFill>
                  <a:schemeClr val="bg2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Stage 06</a:t>
            </a:r>
            <a:endParaRPr lang="id-ID" sz="2800" b="1" dirty="0">
              <a:solidFill>
                <a:schemeClr val="bg2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3169454" y="4039486"/>
            <a:ext cx="376767" cy="438280"/>
            <a:chOff x="9309100" y="825501"/>
            <a:chExt cx="700088" cy="814388"/>
          </a:xfrm>
          <a:solidFill>
            <a:schemeClr val="bg2"/>
          </a:solidFill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9693275" y="974726"/>
              <a:ext cx="309563" cy="409575"/>
            </a:xfrm>
            <a:custGeom>
              <a:avLst/>
              <a:gdLst>
                <a:gd name="T0" fmla="*/ 0 w 254"/>
                <a:gd name="T1" fmla="*/ 236 h 336"/>
                <a:gd name="T2" fmla="*/ 236 w 254"/>
                <a:gd name="T3" fmla="*/ 336 h 336"/>
                <a:gd name="T4" fmla="*/ 254 w 254"/>
                <a:gd name="T5" fmla="*/ 240 h 336"/>
                <a:gd name="T6" fmla="*/ 102 w 254"/>
                <a:gd name="T7" fmla="*/ 0 h 336"/>
                <a:gd name="T8" fmla="*/ 0 w 254"/>
                <a:gd name="T9" fmla="*/ 2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336">
                  <a:moveTo>
                    <a:pt x="0" y="236"/>
                  </a:moveTo>
                  <a:cubicBezTo>
                    <a:pt x="236" y="336"/>
                    <a:pt x="236" y="336"/>
                    <a:pt x="236" y="336"/>
                  </a:cubicBezTo>
                  <a:cubicBezTo>
                    <a:pt x="247" y="307"/>
                    <a:pt x="254" y="274"/>
                    <a:pt x="254" y="240"/>
                  </a:cubicBezTo>
                  <a:cubicBezTo>
                    <a:pt x="254" y="134"/>
                    <a:pt x="192" y="43"/>
                    <a:pt x="102" y="0"/>
                  </a:cubicBezTo>
                  <a:lnTo>
                    <a:pt x="0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>
              <a:off x="9309100" y="920751"/>
              <a:ext cx="700088" cy="719138"/>
            </a:xfrm>
            <a:custGeom>
              <a:avLst/>
              <a:gdLst>
                <a:gd name="T0" fmla="*/ 293 w 574"/>
                <a:gd name="T1" fmla="*/ 296 h 590"/>
                <a:gd name="T2" fmla="*/ 216 w 574"/>
                <a:gd name="T3" fmla="*/ 0 h 590"/>
                <a:gd name="T4" fmla="*/ 0 w 574"/>
                <a:gd name="T5" fmla="*/ 289 h 590"/>
                <a:gd name="T6" fmla="*/ 301 w 574"/>
                <a:gd name="T7" fmla="*/ 590 h 590"/>
                <a:gd name="T8" fmla="*/ 574 w 574"/>
                <a:gd name="T9" fmla="*/ 416 h 590"/>
                <a:gd name="T10" fmla="*/ 293 w 574"/>
                <a:gd name="T11" fmla="*/ 296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" h="590">
                  <a:moveTo>
                    <a:pt x="293" y="296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91" y="37"/>
                    <a:pt x="0" y="152"/>
                    <a:pt x="0" y="289"/>
                  </a:cubicBezTo>
                  <a:cubicBezTo>
                    <a:pt x="0" y="455"/>
                    <a:pt x="135" y="590"/>
                    <a:pt x="301" y="590"/>
                  </a:cubicBezTo>
                  <a:cubicBezTo>
                    <a:pt x="422" y="590"/>
                    <a:pt x="527" y="519"/>
                    <a:pt x="574" y="416"/>
                  </a:cubicBezTo>
                  <a:lnTo>
                    <a:pt x="293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9574213" y="825501"/>
              <a:ext cx="268288" cy="409575"/>
            </a:xfrm>
            <a:custGeom>
              <a:avLst/>
              <a:gdLst>
                <a:gd name="T0" fmla="*/ 85 w 219"/>
                <a:gd name="T1" fmla="*/ 336 h 336"/>
                <a:gd name="T2" fmla="*/ 219 w 219"/>
                <a:gd name="T3" fmla="*/ 27 h 336"/>
                <a:gd name="T4" fmla="*/ 82 w 219"/>
                <a:gd name="T5" fmla="*/ 0 h 336"/>
                <a:gd name="T6" fmla="*/ 0 w 219"/>
                <a:gd name="T7" fmla="*/ 10 h 336"/>
                <a:gd name="T8" fmla="*/ 85 w 219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336">
                  <a:moveTo>
                    <a:pt x="85" y="336"/>
                  </a:moveTo>
                  <a:cubicBezTo>
                    <a:pt x="219" y="27"/>
                    <a:pt x="219" y="27"/>
                    <a:pt x="219" y="27"/>
                  </a:cubicBezTo>
                  <a:cubicBezTo>
                    <a:pt x="177" y="10"/>
                    <a:pt x="131" y="0"/>
                    <a:pt x="82" y="0"/>
                  </a:cubicBezTo>
                  <a:cubicBezTo>
                    <a:pt x="54" y="0"/>
                    <a:pt x="26" y="4"/>
                    <a:pt x="0" y="10"/>
                  </a:cubicBezTo>
                  <a:lnTo>
                    <a:pt x="85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311256" y="4055109"/>
            <a:ext cx="407933" cy="407035"/>
            <a:chOff x="5698585" y="3432349"/>
            <a:chExt cx="720725" cy="719138"/>
          </a:xfrm>
          <a:solidFill>
            <a:schemeClr val="bg2"/>
          </a:solidFill>
        </p:grpSpPr>
        <p:sp>
          <p:nvSpPr>
            <p:cNvPr id="33" name="Freeform 49"/>
            <p:cNvSpPr>
              <a:spLocks/>
            </p:cNvSpPr>
            <p:nvPr/>
          </p:nvSpPr>
          <p:spPr bwMode="auto">
            <a:xfrm>
              <a:off x="5698585" y="3526012"/>
              <a:ext cx="622300" cy="625475"/>
            </a:xfrm>
            <a:custGeom>
              <a:avLst/>
              <a:gdLst>
                <a:gd name="T0" fmla="*/ 158 w 166"/>
                <a:gd name="T1" fmla="*/ 51 h 166"/>
                <a:gd name="T2" fmla="*/ 144 w 166"/>
                <a:gd name="T3" fmla="*/ 45 h 166"/>
                <a:gd name="T4" fmla="*/ 133 w 166"/>
                <a:gd name="T5" fmla="*/ 55 h 166"/>
                <a:gd name="T6" fmla="*/ 140 w 166"/>
                <a:gd name="T7" fmla="*/ 83 h 166"/>
                <a:gd name="T8" fmla="*/ 83 w 166"/>
                <a:gd name="T9" fmla="*/ 140 h 166"/>
                <a:gd name="T10" fmla="*/ 26 w 166"/>
                <a:gd name="T11" fmla="*/ 83 h 166"/>
                <a:gd name="T12" fmla="*/ 83 w 166"/>
                <a:gd name="T13" fmla="*/ 26 h 166"/>
                <a:gd name="T14" fmla="*/ 112 w 166"/>
                <a:gd name="T15" fmla="*/ 34 h 166"/>
                <a:gd name="T16" fmla="*/ 122 w 166"/>
                <a:gd name="T17" fmla="*/ 24 h 166"/>
                <a:gd name="T18" fmla="*/ 116 w 166"/>
                <a:gd name="T19" fmla="*/ 9 h 166"/>
                <a:gd name="T20" fmla="*/ 115 w 166"/>
                <a:gd name="T21" fmla="*/ 6 h 166"/>
                <a:gd name="T22" fmla="*/ 83 w 166"/>
                <a:gd name="T23" fmla="*/ 0 h 166"/>
                <a:gd name="T24" fmla="*/ 0 w 166"/>
                <a:gd name="T25" fmla="*/ 83 h 166"/>
                <a:gd name="T26" fmla="*/ 83 w 166"/>
                <a:gd name="T27" fmla="*/ 166 h 166"/>
                <a:gd name="T28" fmla="*/ 166 w 166"/>
                <a:gd name="T29" fmla="*/ 83 h 166"/>
                <a:gd name="T30" fmla="*/ 160 w 166"/>
                <a:gd name="T31" fmla="*/ 52 h 166"/>
                <a:gd name="T32" fmla="*/ 158 w 166"/>
                <a:gd name="T33" fmla="*/ 5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6" h="166">
                  <a:moveTo>
                    <a:pt x="158" y="51"/>
                  </a:moveTo>
                  <a:cubicBezTo>
                    <a:pt x="144" y="45"/>
                    <a:pt x="144" y="45"/>
                    <a:pt x="144" y="45"/>
                  </a:cubicBezTo>
                  <a:cubicBezTo>
                    <a:pt x="133" y="55"/>
                    <a:pt x="133" y="55"/>
                    <a:pt x="133" y="55"/>
                  </a:cubicBezTo>
                  <a:cubicBezTo>
                    <a:pt x="137" y="64"/>
                    <a:pt x="140" y="73"/>
                    <a:pt x="140" y="83"/>
                  </a:cubicBezTo>
                  <a:cubicBezTo>
                    <a:pt x="140" y="114"/>
                    <a:pt x="114" y="140"/>
                    <a:pt x="83" y="140"/>
                  </a:cubicBezTo>
                  <a:cubicBezTo>
                    <a:pt x="51" y="140"/>
                    <a:pt x="26" y="114"/>
                    <a:pt x="26" y="83"/>
                  </a:cubicBezTo>
                  <a:cubicBezTo>
                    <a:pt x="26" y="51"/>
                    <a:pt x="51" y="26"/>
                    <a:pt x="83" y="26"/>
                  </a:cubicBezTo>
                  <a:cubicBezTo>
                    <a:pt x="93" y="26"/>
                    <a:pt x="103" y="29"/>
                    <a:pt x="112" y="3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05" y="2"/>
                    <a:pt x="94" y="0"/>
                    <a:pt x="83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129"/>
                    <a:pt x="37" y="166"/>
                    <a:pt x="83" y="166"/>
                  </a:cubicBezTo>
                  <a:cubicBezTo>
                    <a:pt x="129" y="166"/>
                    <a:pt x="166" y="129"/>
                    <a:pt x="166" y="83"/>
                  </a:cubicBezTo>
                  <a:cubicBezTo>
                    <a:pt x="166" y="72"/>
                    <a:pt x="164" y="61"/>
                    <a:pt x="160" y="52"/>
                  </a:cubicBezTo>
                  <a:lnTo>
                    <a:pt x="158" y="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4" name="Freeform 50"/>
            <p:cNvSpPr>
              <a:spLocks/>
            </p:cNvSpPr>
            <p:nvPr/>
          </p:nvSpPr>
          <p:spPr bwMode="auto">
            <a:xfrm>
              <a:off x="5993860" y="3432349"/>
              <a:ext cx="425450" cy="425450"/>
            </a:xfrm>
            <a:custGeom>
              <a:avLst/>
              <a:gdLst>
                <a:gd name="T0" fmla="*/ 97 w 113"/>
                <a:gd name="T1" fmla="*/ 16 h 113"/>
                <a:gd name="T2" fmla="*/ 88 w 113"/>
                <a:gd name="T3" fmla="*/ 16 h 113"/>
                <a:gd name="T4" fmla="*/ 84 w 113"/>
                <a:gd name="T5" fmla="*/ 20 h 113"/>
                <a:gd name="T6" fmla="*/ 75 w 113"/>
                <a:gd name="T7" fmla="*/ 0 h 113"/>
                <a:gd name="T8" fmla="*/ 45 w 113"/>
                <a:gd name="T9" fmla="*/ 31 h 113"/>
                <a:gd name="T10" fmla="*/ 53 w 113"/>
                <a:gd name="T11" fmla="*/ 51 h 113"/>
                <a:gd name="T12" fmla="*/ 2 w 113"/>
                <a:gd name="T13" fmla="*/ 102 h 113"/>
                <a:gd name="T14" fmla="*/ 2 w 113"/>
                <a:gd name="T15" fmla="*/ 111 h 113"/>
                <a:gd name="T16" fmla="*/ 11 w 113"/>
                <a:gd name="T17" fmla="*/ 111 h 113"/>
                <a:gd name="T18" fmla="*/ 63 w 113"/>
                <a:gd name="T19" fmla="*/ 60 h 113"/>
                <a:gd name="T20" fmla="*/ 82 w 113"/>
                <a:gd name="T21" fmla="*/ 68 h 113"/>
                <a:gd name="T22" fmla="*/ 113 w 113"/>
                <a:gd name="T23" fmla="*/ 38 h 113"/>
                <a:gd name="T24" fmla="*/ 93 w 113"/>
                <a:gd name="T25" fmla="*/ 29 h 113"/>
                <a:gd name="T26" fmla="*/ 97 w 113"/>
                <a:gd name="T27" fmla="*/ 25 h 113"/>
                <a:gd name="T28" fmla="*/ 97 w 113"/>
                <a:gd name="T29" fmla="*/ 1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13">
                  <a:moveTo>
                    <a:pt x="97" y="16"/>
                  </a:moveTo>
                  <a:cubicBezTo>
                    <a:pt x="95" y="13"/>
                    <a:pt x="91" y="13"/>
                    <a:pt x="88" y="16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104"/>
                    <a:pt x="0" y="108"/>
                    <a:pt x="2" y="111"/>
                  </a:cubicBezTo>
                  <a:cubicBezTo>
                    <a:pt x="5" y="113"/>
                    <a:pt x="9" y="113"/>
                    <a:pt x="11" y="111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100" y="22"/>
                    <a:pt x="100" y="18"/>
                    <a:pt x="9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5" name="Freeform 51"/>
            <p:cNvSpPr>
              <a:spLocks/>
            </p:cNvSpPr>
            <p:nvPr/>
          </p:nvSpPr>
          <p:spPr bwMode="auto">
            <a:xfrm>
              <a:off x="5855748" y="3684762"/>
              <a:ext cx="307975" cy="307975"/>
            </a:xfrm>
            <a:custGeom>
              <a:avLst/>
              <a:gdLst>
                <a:gd name="T0" fmla="*/ 55 w 82"/>
                <a:gd name="T1" fmla="*/ 50 h 82"/>
                <a:gd name="T2" fmla="*/ 33 w 82"/>
                <a:gd name="T3" fmla="*/ 50 h 82"/>
                <a:gd name="T4" fmla="*/ 33 w 82"/>
                <a:gd name="T5" fmla="*/ 28 h 82"/>
                <a:gd name="T6" fmla="*/ 58 w 82"/>
                <a:gd name="T7" fmla="*/ 4 h 82"/>
                <a:gd name="T8" fmla="*/ 41 w 82"/>
                <a:gd name="T9" fmla="*/ 0 h 82"/>
                <a:gd name="T10" fmla="*/ 0 w 82"/>
                <a:gd name="T11" fmla="*/ 41 h 82"/>
                <a:gd name="T12" fmla="*/ 41 w 82"/>
                <a:gd name="T13" fmla="*/ 82 h 82"/>
                <a:gd name="T14" fmla="*/ 82 w 82"/>
                <a:gd name="T15" fmla="*/ 41 h 82"/>
                <a:gd name="T16" fmla="*/ 79 w 82"/>
                <a:gd name="T17" fmla="*/ 26 h 82"/>
                <a:gd name="T18" fmla="*/ 55 w 82"/>
                <a:gd name="T19" fmla="*/ 5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55" y="50"/>
                  </a:moveTo>
                  <a:cubicBezTo>
                    <a:pt x="49" y="56"/>
                    <a:pt x="39" y="56"/>
                    <a:pt x="33" y="50"/>
                  </a:cubicBezTo>
                  <a:cubicBezTo>
                    <a:pt x="27" y="44"/>
                    <a:pt x="27" y="34"/>
                    <a:pt x="33" y="28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3" y="1"/>
                    <a:pt x="47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63"/>
                    <a:pt x="18" y="82"/>
                    <a:pt x="41" y="82"/>
                  </a:cubicBezTo>
                  <a:cubicBezTo>
                    <a:pt x="63" y="82"/>
                    <a:pt x="82" y="63"/>
                    <a:pt x="82" y="41"/>
                  </a:cubicBezTo>
                  <a:cubicBezTo>
                    <a:pt x="82" y="35"/>
                    <a:pt x="81" y="30"/>
                    <a:pt x="79" y="26"/>
                  </a:cubicBezTo>
                  <a:lnTo>
                    <a:pt x="55" y="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36" name="Freeform 26"/>
          <p:cNvSpPr>
            <a:spLocks/>
          </p:cNvSpPr>
          <p:nvPr/>
        </p:nvSpPr>
        <p:spPr bwMode="auto">
          <a:xfrm>
            <a:off x="6559724" y="4053351"/>
            <a:ext cx="329521" cy="410551"/>
          </a:xfrm>
          <a:custGeom>
            <a:avLst/>
            <a:gdLst>
              <a:gd name="T0" fmla="*/ 40 w 44"/>
              <a:gd name="T1" fmla="*/ 24 h 56"/>
              <a:gd name="T2" fmla="*/ 36 w 44"/>
              <a:gd name="T3" fmla="*/ 28 h 56"/>
              <a:gd name="T4" fmla="*/ 36 w 44"/>
              <a:gd name="T5" fmla="*/ 28 h 56"/>
              <a:gd name="T6" fmla="*/ 36 w 44"/>
              <a:gd name="T7" fmla="*/ 24 h 56"/>
              <a:gd name="T8" fmla="*/ 32 w 44"/>
              <a:gd name="T9" fmla="*/ 20 h 56"/>
              <a:gd name="T10" fmla="*/ 28 w 44"/>
              <a:gd name="T11" fmla="*/ 24 h 56"/>
              <a:gd name="T12" fmla="*/ 28 w 44"/>
              <a:gd name="T13" fmla="*/ 20 h 56"/>
              <a:gd name="T14" fmla="*/ 24 w 44"/>
              <a:gd name="T15" fmla="*/ 16 h 56"/>
              <a:gd name="T16" fmla="*/ 20 w 44"/>
              <a:gd name="T17" fmla="*/ 20 h 56"/>
              <a:gd name="T18" fmla="*/ 20 w 44"/>
              <a:gd name="T19" fmla="*/ 4 h 56"/>
              <a:gd name="T20" fmla="*/ 16 w 44"/>
              <a:gd name="T21" fmla="*/ 0 h 56"/>
              <a:gd name="T22" fmla="*/ 12 w 44"/>
              <a:gd name="T23" fmla="*/ 4 h 56"/>
              <a:gd name="T24" fmla="*/ 12 w 44"/>
              <a:gd name="T25" fmla="*/ 7 h 56"/>
              <a:gd name="T26" fmla="*/ 12 w 44"/>
              <a:gd name="T27" fmla="*/ 28 h 56"/>
              <a:gd name="T28" fmla="*/ 12 w 44"/>
              <a:gd name="T29" fmla="*/ 31 h 56"/>
              <a:gd name="T30" fmla="*/ 11 w 44"/>
              <a:gd name="T31" fmla="*/ 32 h 56"/>
              <a:gd name="T32" fmla="*/ 10 w 44"/>
              <a:gd name="T33" fmla="*/ 32 h 56"/>
              <a:gd name="T34" fmla="*/ 3 w 44"/>
              <a:gd name="T35" fmla="*/ 24 h 56"/>
              <a:gd name="T36" fmla="*/ 0 w 44"/>
              <a:gd name="T37" fmla="*/ 25 h 56"/>
              <a:gd name="T38" fmla="*/ 0 w 44"/>
              <a:gd name="T39" fmla="*/ 28 h 56"/>
              <a:gd name="T40" fmla="*/ 13 w 44"/>
              <a:gd name="T41" fmla="*/ 55 h 56"/>
              <a:gd name="T42" fmla="*/ 15 w 44"/>
              <a:gd name="T43" fmla="*/ 56 h 56"/>
              <a:gd name="T44" fmla="*/ 38 w 44"/>
              <a:gd name="T45" fmla="*/ 56 h 56"/>
              <a:gd name="T46" fmla="*/ 44 w 44"/>
              <a:gd name="T47" fmla="*/ 50 h 56"/>
              <a:gd name="T48" fmla="*/ 44 w 44"/>
              <a:gd name="T49" fmla="*/ 28 h 56"/>
              <a:gd name="T50" fmla="*/ 40 w 44"/>
              <a:gd name="T51" fmla="*/ 2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4" h="56">
                <a:moveTo>
                  <a:pt x="40" y="24"/>
                </a:moveTo>
                <a:cubicBezTo>
                  <a:pt x="38" y="24"/>
                  <a:pt x="36" y="26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2"/>
                  <a:pt x="34" y="20"/>
                  <a:pt x="32" y="20"/>
                </a:cubicBezTo>
                <a:cubicBezTo>
                  <a:pt x="30" y="20"/>
                  <a:pt x="28" y="22"/>
                  <a:pt x="28" y="24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18"/>
                  <a:pt x="26" y="16"/>
                  <a:pt x="24" y="16"/>
                </a:cubicBezTo>
                <a:cubicBezTo>
                  <a:pt x="22" y="16"/>
                  <a:pt x="20" y="18"/>
                  <a:pt x="20" y="20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2"/>
                  <a:pt x="18" y="0"/>
                  <a:pt x="16" y="0"/>
                </a:cubicBezTo>
                <a:cubicBezTo>
                  <a:pt x="14" y="0"/>
                  <a:pt x="12" y="2"/>
                  <a:pt x="12" y="4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2"/>
                  <a:pt x="11" y="32"/>
                </a:cubicBezTo>
                <a:cubicBezTo>
                  <a:pt x="11" y="32"/>
                  <a:pt x="10" y="32"/>
                  <a:pt x="10" y="32"/>
                </a:cubicBezTo>
                <a:cubicBezTo>
                  <a:pt x="7" y="28"/>
                  <a:pt x="7" y="24"/>
                  <a:pt x="3" y="24"/>
                </a:cubicBezTo>
                <a:cubicBezTo>
                  <a:pt x="2" y="24"/>
                  <a:pt x="1" y="24"/>
                  <a:pt x="0" y="25"/>
                </a:cubicBezTo>
                <a:cubicBezTo>
                  <a:pt x="0" y="26"/>
                  <a:pt x="0" y="27"/>
                  <a:pt x="0" y="28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6"/>
                  <a:pt x="14" y="56"/>
                  <a:pt x="15" y="56"/>
                </a:cubicBezTo>
                <a:cubicBezTo>
                  <a:pt x="18" y="56"/>
                  <a:pt x="30" y="56"/>
                  <a:pt x="38" y="56"/>
                </a:cubicBezTo>
                <a:cubicBezTo>
                  <a:pt x="41" y="56"/>
                  <a:pt x="44" y="53"/>
                  <a:pt x="44" y="50"/>
                </a:cubicBezTo>
                <a:cubicBezTo>
                  <a:pt x="44" y="39"/>
                  <a:pt x="44" y="28"/>
                  <a:pt x="44" y="28"/>
                </a:cubicBezTo>
                <a:cubicBezTo>
                  <a:pt x="44" y="26"/>
                  <a:pt x="42" y="24"/>
                  <a:pt x="40" y="2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7" name="Freeform 120"/>
          <p:cNvSpPr>
            <a:spLocks noEditPoints="1"/>
          </p:cNvSpPr>
          <p:nvPr/>
        </p:nvSpPr>
        <p:spPr bwMode="auto">
          <a:xfrm>
            <a:off x="1353655" y="4093288"/>
            <a:ext cx="377916" cy="330677"/>
          </a:xfrm>
          <a:custGeom>
            <a:avLst/>
            <a:gdLst>
              <a:gd name="T0" fmla="*/ 52 w 64"/>
              <a:gd name="T1" fmla="*/ 4 h 56"/>
              <a:gd name="T2" fmla="*/ 52 w 64"/>
              <a:gd name="T3" fmla="*/ 8 h 56"/>
              <a:gd name="T4" fmla="*/ 8 w 64"/>
              <a:gd name="T5" fmla="*/ 20 h 56"/>
              <a:gd name="T6" fmla="*/ 0 w 64"/>
              <a:gd name="T7" fmla="*/ 16 h 56"/>
              <a:gd name="T8" fmla="*/ 0 w 64"/>
              <a:gd name="T9" fmla="*/ 40 h 56"/>
              <a:gd name="T10" fmla="*/ 8 w 64"/>
              <a:gd name="T11" fmla="*/ 36 h 56"/>
              <a:gd name="T12" fmla="*/ 13 w 64"/>
              <a:gd name="T13" fmla="*/ 37 h 56"/>
              <a:gd name="T14" fmla="*/ 11 w 64"/>
              <a:gd name="T15" fmla="*/ 42 h 56"/>
              <a:gd name="T16" fmla="*/ 16 w 64"/>
              <a:gd name="T17" fmla="*/ 50 h 56"/>
              <a:gd name="T18" fmla="*/ 28 w 64"/>
              <a:gd name="T19" fmla="*/ 53 h 56"/>
              <a:gd name="T20" fmla="*/ 29 w 64"/>
              <a:gd name="T21" fmla="*/ 53 h 56"/>
              <a:gd name="T22" fmla="*/ 35 w 64"/>
              <a:gd name="T23" fmla="*/ 48 h 56"/>
              <a:gd name="T24" fmla="*/ 36 w 64"/>
              <a:gd name="T25" fmla="*/ 44 h 56"/>
              <a:gd name="T26" fmla="*/ 52 w 64"/>
              <a:gd name="T27" fmla="*/ 48 h 56"/>
              <a:gd name="T28" fmla="*/ 52 w 64"/>
              <a:gd name="T29" fmla="*/ 52 h 56"/>
              <a:gd name="T30" fmla="*/ 64 w 64"/>
              <a:gd name="T31" fmla="*/ 56 h 56"/>
              <a:gd name="T32" fmla="*/ 64 w 64"/>
              <a:gd name="T33" fmla="*/ 0 h 56"/>
              <a:gd name="T34" fmla="*/ 52 w 64"/>
              <a:gd name="T35" fmla="*/ 4 h 56"/>
              <a:gd name="T36" fmla="*/ 31 w 64"/>
              <a:gd name="T37" fmla="*/ 47 h 56"/>
              <a:gd name="T38" fmla="*/ 29 w 64"/>
              <a:gd name="T39" fmla="*/ 49 h 56"/>
              <a:gd name="T40" fmla="*/ 17 w 64"/>
              <a:gd name="T41" fmla="*/ 46 h 56"/>
              <a:gd name="T42" fmla="*/ 15 w 64"/>
              <a:gd name="T43" fmla="*/ 43 h 56"/>
              <a:gd name="T44" fmla="*/ 17 w 64"/>
              <a:gd name="T45" fmla="*/ 38 h 56"/>
              <a:gd name="T46" fmla="*/ 32 w 64"/>
              <a:gd name="T47" fmla="*/ 43 h 56"/>
              <a:gd name="T48" fmla="*/ 31 w 64"/>
              <a:gd name="T49" fmla="*/ 47 h 56"/>
              <a:gd name="T50" fmla="*/ 52 w 64"/>
              <a:gd name="T51" fmla="*/ 28 h 56"/>
              <a:gd name="T52" fmla="*/ 8 w 64"/>
              <a:gd name="T53" fmla="*/ 28 h 56"/>
              <a:gd name="T54" fmla="*/ 8 w 64"/>
              <a:gd name="T55" fmla="*/ 24 h 56"/>
              <a:gd name="T56" fmla="*/ 52 w 64"/>
              <a:gd name="T57" fmla="*/ 12 h 56"/>
              <a:gd name="T58" fmla="*/ 52 w 64"/>
              <a:gd name="T59" fmla="*/ 28 h 56"/>
              <a:gd name="T60" fmla="*/ 60 w 64"/>
              <a:gd name="T61" fmla="*/ 28 h 56"/>
              <a:gd name="T62" fmla="*/ 56 w 64"/>
              <a:gd name="T63" fmla="*/ 28 h 56"/>
              <a:gd name="T64" fmla="*/ 56 w 64"/>
              <a:gd name="T65" fmla="*/ 8 h 56"/>
              <a:gd name="T66" fmla="*/ 60 w 64"/>
              <a:gd name="T67" fmla="*/ 8 h 56"/>
              <a:gd name="T68" fmla="*/ 60 w 64"/>
              <a:gd name="T69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4" h="56">
                <a:moveTo>
                  <a:pt x="52" y="4"/>
                </a:moveTo>
                <a:cubicBezTo>
                  <a:pt x="52" y="8"/>
                  <a:pt x="52" y="8"/>
                  <a:pt x="52" y="8"/>
                </a:cubicBezTo>
                <a:cubicBezTo>
                  <a:pt x="8" y="20"/>
                  <a:pt x="8" y="20"/>
                  <a:pt x="8" y="2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8" y="36"/>
                  <a:pt x="8" y="36"/>
                  <a:pt x="8" y="36"/>
                </a:cubicBezTo>
                <a:cubicBezTo>
                  <a:pt x="13" y="37"/>
                  <a:pt x="13" y="37"/>
                  <a:pt x="13" y="37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6"/>
                  <a:pt x="13" y="49"/>
                  <a:pt x="16" y="50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53"/>
                  <a:pt x="29" y="53"/>
                  <a:pt x="29" y="53"/>
                </a:cubicBezTo>
                <a:cubicBezTo>
                  <a:pt x="32" y="53"/>
                  <a:pt x="34" y="51"/>
                  <a:pt x="35" y="48"/>
                </a:cubicBezTo>
                <a:cubicBezTo>
                  <a:pt x="36" y="44"/>
                  <a:pt x="36" y="44"/>
                  <a:pt x="36" y="44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52"/>
                  <a:pt x="52" y="52"/>
                  <a:pt x="52" y="52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0"/>
                  <a:pt x="64" y="0"/>
                  <a:pt x="64" y="0"/>
                </a:cubicBezTo>
                <a:lnTo>
                  <a:pt x="52" y="4"/>
                </a:lnTo>
                <a:close/>
                <a:moveTo>
                  <a:pt x="31" y="47"/>
                </a:moveTo>
                <a:cubicBezTo>
                  <a:pt x="31" y="48"/>
                  <a:pt x="30" y="49"/>
                  <a:pt x="29" y="49"/>
                </a:cubicBezTo>
                <a:cubicBezTo>
                  <a:pt x="17" y="46"/>
                  <a:pt x="17" y="46"/>
                  <a:pt x="17" y="46"/>
                </a:cubicBezTo>
                <a:cubicBezTo>
                  <a:pt x="16" y="45"/>
                  <a:pt x="15" y="44"/>
                  <a:pt x="15" y="43"/>
                </a:cubicBezTo>
                <a:cubicBezTo>
                  <a:pt x="17" y="38"/>
                  <a:pt x="17" y="38"/>
                  <a:pt x="17" y="38"/>
                </a:cubicBezTo>
                <a:cubicBezTo>
                  <a:pt x="32" y="43"/>
                  <a:pt x="32" y="43"/>
                  <a:pt x="32" y="43"/>
                </a:cubicBezTo>
                <a:lnTo>
                  <a:pt x="31" y="47"/>
                </a:lnTo>
                <a:close/>
                <a:moveTo>
                  <a:pt x="52" y="28"/>
                </a:moveTo>
                <a:cubicBezTo>
                  <a:pt x="8" y="28"/>
                  <a:pt x="8" y="28"/>
                  <a:pt x="8" y="28"/>
                </a:cubicBezTo>
                <a:cubicBezTo>
                  <a:pt x="8" y="24"/>
                  <a:pt x="8" y="24"/>
                  <a:pt x="8" y="24"/>
                </a:cubicBezTo>
                <a:cubicBezTo>
                  <a:pt x="52" y="12"/>
                  <a:pt x="52" y="12"/>
                  <a:pt x="52" y="12"/>
                </a:cubicBezTo>
                <a:lnTo>
                  <a:pt x="52" y="28"/>
                </a:lnTo>
                <a:close/>
                <a:moveTo>
                  <a:pt x="60" y="28"/>
                </a:moveTo>
                <a:cubicBezTo>
                  <a:pt x="56" y="28"/>
                  <a:pt x="56" y="28"/>
                  <a:pt x="56" y="28"/>
                </a:cubicBezTo>
                <a:cubicBezTo>
                  <a:pt x="56" y="8"/>
                  <a:pt x="56" y="8"/>
                  <a:pt x="56" y="8"/>
                </a:cubicBezTo>
                <a:cubicBezTo>
                  <a:pt x="60" y="8"/>
                  <a:pt x="60" y="8"/>
                  <a:pt x="60" y="8"/>
                </a:cubicBezTo>
                <a:lnTo>
                  <a:pt x="60" y="2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8" name="Freeform 386"/>
          <p:cNvSpPr>
            <a:spLocks noEditPoints="1"/>
          </p:cNvSpPr>
          <p:nvPr/>
        </p:nvSpPr>
        <p:spPr bwMode="auto">
          <a:xfrm>
            <a:off x="4957875" y="4088217"/>
            <a:ext cx="318396" cy="340818"/>
          </a:xfrm>
          <a:custGeom>
            <a:avLst/>
            <a:gdLst>
              <a:gd name="T0" fmla="*/ 56 w 60"/>
              <a:gd name="T1" fmla="*/ 0 h 64"/>
              <a:gd name="T2" fmla="*/ 8 w 60"/>
              <a:gd name="T3" fmla="*/ 0 h 64"/>
              <a:gd name="T4" fmla="*/ 4 w 60"/>
              <a:gd name="T5" fmla="*/ 4 h 64"/>
              <a:gd name="T6" fmla="*/ 4 w 60"/>
              <a:gd name="T7" fmla="*/ 12 h 64"/>
              <a:gd name="T8" fmla="*/ 10 w 60"/>
              <a:gd name="T9" fmla="*/ 12 h 64"/>
              <a:gd name="T10" fmla="*/ 12 w 60"/>
              <a:gd name="T11" fmla="*/ 14 h 64"/>
              <a:gd name="T12" fmla="*/ 10 w 60"/>
              <a:gd name="T13" fmla="*/ 16 h 64"/>
              <a:gd name="T14" fmla="*/ 2 w 60"/>
              <a:gd name="T15" fmla="*/ 16 h 64"/>
              <a:gd name="T16" fmla="*/ 0 w 60"/>
              <a:gd name="T17" fmla="*/ 18 h 64"/>
              <a:gd name="T18" fmla="*/ 2 w 60"/>
              <a:gd name="T19" fmla="*/ 20 h 64"/>
              <a:gd name="T20" fmla="*/ 4 w 60"/>
              <a:gd name="T21" fmla="*/ 20 h 64"/>
              <a:gd name="T22" fmla="*/ 4 w 60"/>
              <a:gd name="T23" fmla="*/ 28 h 64"/>
              <a:gd name="T24" fmla="*/ 10 w 60"/>
              <a:gd name="T25" fmla="*/ 28 h 64"/>
              <a:gd name="T26" fmla="*/ 12 w 60"/>
              <a:gd name="T27" fmla="*/ 30 h 64"/>
              <a:gd name="T28" fmla="*/ 10 w 60"/>
              <a:gd name="T29" fmla="*/ 32 h 64"/>
              <a:gd name="T30" fmla="*/ 2 w 60"/>
              <a:gd name="T31" fmla="*/ 32 h 64"/>
              <a:gd name="T32" fmla="*/ 0 w 60"/>
              <a:gd name="T33" fmla="*/ 34 h 64"/>
              <a:gd name="T34" fmla="*/ 2 w 60"/>
              <a:gd name="T35" fmla="*/ 36 h 64"/>
              <a:gd name="T36" fmla="*/ 4 w 60"/>
              <a:gd name="T37" fmla="*/ 36 h 64"/>
              <a:gd name="T38" fmla="*/ 4 w 60"/>
              <a:gd name="T39" fmla="*/ 44 h 64"/>
              <a:gd name="T40" fmla="*/ 10 w 60"/>
              <a:gd name="T41" fmla="*/ 44 h 64"/>
              <a:gd name="T42" fmla="*/ 12 w 60"/>
              <a:gd name="T43" fmla="*/ 46 h 64"/>
              <a:gd name="T44" fmla="*/ 10 w 60"/>
              <a:gd name="T45" fmla="*/ 48 h 64"/>
              <a:gd name="T46" fmla="*/ 2 w 60"/>
              <a:gd name="T47" fmla="*/ 48 h 64"/>
              <a:gd name="T48" fmla="*/ 0 w 60"/>
              <a:gd name="T49" fmla="*/ 50 h 64"/>
              <a:gd name="T50" fmla="*/ 2 w 60"/>
              <a:gd name="T51" fmla="*/ 52 h 64"/>
              <a:gd name="T52" fmla="*/ 4 w 60"/>
              <a:gd name="T53" fmla="*/ 52 h 64"/>
              <a:gd name="T54" fmla="*/ 4 w 60"/>
              <a:gd name="T55" fmla="*/ 60 h 64"/>
              <a:gd name="T56" fmla="*/ 8 w 60"/>
              <a:gd name="T57" fmla="*/ 64 h 64"/>
              <a:gd name="T58" fmla="*/ 56 w 60"/>
              <a:gd name="T59" fmla="*/ 64 h 64"/>
              <a:gd name="T60" fmla="*/ 60 w 60"/>
              <a:gd name="T61" fmla="*/ 60 h 64"/>
              <a:gd name="T62" fmla="*/ 60 w 60"/>
              <a:gd name="T63" fmla="*/ 4 h 64"/>
              <a:gd name="T64" fmla="*/ 56 w 60"/>
              <a:gd name="T65" fmla="*/ 0 h 64"/>
              <a:gd name="T66" fmla="*/ 48 w 60"/>
              <a:gd name="T67" fmla="*/ 28 h 64"/>
              <a:gd name="T68" fmla="*/ 24 w 60"/>
              <a:gd name="T69" fmla="*/ 28 h 64"/>
              <a:gd name="T70" fmla="*/ 24 w 60"/>
              <a:gd name="T71" fmla="*/ 12 h 64"/>
              <a:gd name="T72" fmla="*/ 48 w 60"/>
              <a:gd name="T73" fmla="*/ 12 h 64"/>
              <a:gd name="T74" fmla="*/ 48 w 60"/>
              <a:gd name="T75" fmla="*/ 2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0" h="64">
                <a:moveTo>
                  <a:pt x="56" y="0"/>
                </a:moveTo>
                <a:cubicBezTo>
                  <a:pt x="8" y="0"/>
                  <a:pt x="8" y="0"/>
                  <a:pt x="8" y="0"/>
                </a:cubicBezTo>
                <a:cubicBezTo>
                  <a:pt x="6" y="0"/>
                  <a:pt x="4" y="2"/>
                  <a:pt x="4" y="4"/>
                </a:cubicBezTo>
                <a:cubicBezTo>
                  <a:pt x="4" y="12"/>
                  <a:pt x="4" y="12"/>
                  <a:pt x="4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2" y="13"/>
                  <a:pt x="12" y="14"/>
                </a:cubicBezTo>
                <a:cubicBezTo>
                  <a:pt x="12" y="15"/>
                  <a:pt x="11" y="16"/>
                  <a:pt x="10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0" y="17"/>
                  <a:pt x="0" y="18"/>
                </a:cubicBezTo>
                <a:cubicBezTo>
                  <a:pt x="0" y="19"/>
                  <a:pt x="1" y="20"/>
                  <a:pt x="2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8"/>
                  <a:pt x="4" y="28"/>
                  <a:pt x="4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1" y="28"/>
                  <a:pt x="12" y="29"/>
                  <a:pt x="12" y="30"/>
                </a:cubicBezTo>
                <a:cubicBezTo>
                  <a:pt x="12" y="31"/>
                  <a:pt x="11" y="32"/>
                  <a:pt x="10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2"/>
                  <a:pt x="0" y="33"/>
                  <a:pt x="0" y="34"/>
                </a:cubicBezTo>
                <a:cubicBezTo>
                  <a:pt x="0" y="35"/>
                  <a:pt x="1" y="36"/>
                  <a:pt x="2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44"/>
                  <a:pt x="4" y="44"/>
                  <a:pt x="4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1" y="44"/>
                  <a:pt x="12" y="45"/>
                  <a:pt x="12" y="46"/>
                </a:cubicBezTo>
                <a:cubicBezTo>
                  <a:pt x="12" y="47"/>
                  <a:pt x="11" y="48"/>
                  <a:pt x="10" y="48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8"/>
                  <a:pt x="0" y="49"/>
                  <a:pt x="0" y="50"/>
                </a:cubicBezTo>
                <a:cubicBezTo>
                  <a:pt x="0" y="51"/>
                  <a:pt x="1" y="52"/>
                  <a:pt x="2" y="52"/>
                </a:cubicBezTo>
                <a:cubicBezTo>
                  <a:pt x="4" y="52"/>
                  <a:pt x="4" y="52"/>
                  <a:pt x="4" y="52"/>
                </a:cubicBezTo>
                <a:cubicBezTo>
                  <a:pt x="4" y="60"/>
                  <a:pt x="4" y="60"/>
                  <a:pt x="4" y="60"/>
                </a:cubicBezTo>
                <a:cubicBezTo>
                  <a:pt x="4" y="62"/>
                  <a:pt x="6" y="64"/>
                  <a:pt x="8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8" y="64"/>
                  <a:pt x="60" y="62"/>
                  <a:pt x="60" y="60"/>
                </a:cubicBezTo>
                <a:cubicBezTo>
                  <a:pt x="60" y="4"/>
                  <a:pt x="60" y="4"/>
                  <a:pt x="60" y="4"/>
                </a:cubicBezTo>
                <a:cubicBezTo>
                  <a:pt x="60" y="2"/>
                  <a:pt x="58" y="0"/>
                  <a:pt x="56" y="0"/>
                </a:cubicBezTo>
                <a:close/>
                <a:moveTo>
                  <a:pt x="48" y="28"/>
                </a:moveTo>
                <a:cubicBezTo>
                  <a:pt x="24" y="28"/>
                  <a:pt x="24" y="28"/>
                  <a:pt x="24" y="28"/>
                </a:cubicBezTo>
                <a:cubicBezTo>
                  <a:pt x="24" y="12"/>
                  <a:pt x="24" y="12"/>
                  <a:pt x="24" y="12"/>
                </a:cubicBezTo>
                <a:cubicBezTo>
                  <a:pt x="48" y="12"/>
                  <a:pt x="48" y="12"/>
                  <a:pt x="48" y="12"/>
                </a:cubicBezTo>
                <a:lnTo>
                  <a:pt x="48" y="2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39" name="Group 38"/>
          <p:cNvGrpSpPr/>
          <p:nvPr/>
        </p:nvGrpSpPr>
        <p:grpSpPr>
          <a:xfrm rot="468924">
            <a:off x="10104590" y="4008860"/>
            <a:ext cx="372939" cy="499533"/>
            <a:chOff x="7029451" y="3441701"/>
            <a:chExt cx="692150" cy="927099"/>
          </a:xfrm>
          <a:solidFill>
            <a:schemeClr val="bg2"/>
          </a:solidFill>
        </p:grpSpPr>
        <p:sp>
          <p:nvSpPr>
            <p:cNvPr id="40" name="Freeform 15"/>
            <p:cNvSpPr>
              <a:spLocks noEditPoints="1"/>
            </p:cNvSpPr>
            <p:nvPr/>
          </p:nvSpPr>
          <p:spPr bwMode="auto">
            <a:xfrm>
              <a:off x="7029451" y="3681413"/>
              <a:ext cx="630238" cy="687387"/>
            </a:xfrm>
            <a:custGeom>
              <a:avLst/>
              <a:gdLst>
                <a:gd name="T0" fmla="*/ 152 w 165"/>
                <a:gd name="T1" fmla="*/ 110 h 181"/>
                <a:gd name="T2" fmla="*/ 125 w 165"/>
                <a:gd name="T3" fmla="*/ 85 h 181"/>
                <a:gd name="T4" fmla="*/ 125 w 165"/>
                <a:gd name="T5" fmla="*/ 82 h 181"/>
                <a:gd name="T6" fmla="*/ 100 w 165"/>
                <a:gd name="T7" fmla="*/ 98 h 181"/>
                <a:gd name="T8" fmla="*/ 95 w 165"/>
                <a:gd name="T9" fmla="*/ 101 h 181"/>
                <a:gd name="T10" fmla="*/ 94 w 165"/>
                <a:gd name="T11" fmla="*/ 94 h 181"/>
                <a:gd name="T12" fmla="*/ 96 w 165"/>
                <a:gd name="T13" fmla="*/ 49 h 181"/>
                <a:gd name="T14" fmla="*/ 109 w 165"/>
                <a:gd name="T15" fmla="*/ 38 h 181"/>
                <a:gd name="T16" fmla="*/ 110 w 165"/>
                <a:gd name="T17" fmla="*/ 38 h 181"/>
                <a:gd name="T18" fmla="*/ 110 w 165"/>
                <a:gd name="T19" fmla="*/ 36 h 181"/>
                <a:gd name="T20" fmla="*/ 113 w 165"/>
                <a:gd name="T21" fmla="*/ 16 h 181"/>
                <a:gd name="T22" fmla="*/ 115 w 165"/>
                <a:gd name="T23" fmla="*/ 11 h 181"/>
                <a:gd name="T24" fmla="*/ 115 w 165"/>
                <a:gd name="T25" fmla="*/ 12 h 181"/>
                <a:gd name="T26" fmla="*/ 118 w 165"/>
                <a:gd name="T27" fmla="*/ 8 h 181"/>
                <a:gd name="T28" fmla="*/ 120 w 165"/>
                <a:gd name="T29" fmla="*/ 6 h 181"/>
                <a:gd name="T30" fmla="*/ 38 w 165"/>
                <a:gd name="T31" fmla="*/ 32 h 181"/>
                <a:gd name="T32" fmla="*/ 31 w 165"/>
                <a:gd name="T33" fmla="*/ 150 h 181"/>
                <a:gd name="T34" fmla="*/ 150 w 165"/>
                <a:gd name="T35" fmla="*/ 144 h 181"/>
                <a:gd name="T36" fmla="*/ 160 w 165"/>
                <a:gd name="T37" fmla="*/ 131 h 181"/>
                <a:gd name="T38" fmla="*/ 152 w 165"/>
                <a:gd name="T39" fmla="*/ 110 h 181"/>
                <a:gd name="T40" fmla="*/ 53 w 165"/>
                <a:gd name="T41" fmla="*/ 118 h 181"/>
                <a:gd name="T42" fmla="*/ 35 w 165"/>
                <a:gd name="T43" fmla="*/ 118 h 181"/>
                <a:gd name="T44" fmla="*/ 35 w 165"/>
                <a:gd name="T45" fmla="*/ 100 h 181"/>
                <a:gd name="T46" fmla="*/ 53 w 165"/>
                <a:gd name="T47" fmla="*/ 100 h 181"/>
                <a:gd name="T48" fmla="*/ 53 w 165"/>
                <a:gd name="T49" fmla="*/ 118 h 181"/>
                <a:gd name="T50" fmla="*/ 41 w 165"/>
                <a:gd name="T51" fmla="*/ 76 h 181"/>
                <a:gd name="T52" fmla="*/ 41 w 165"/>
                <a:gd name="T53" fmla="*/ 58 h 181"/>
                <a:gd name="T54" fmla="*/ 59 w 165"/>
                <a:gd name="T55" fmla="*/ 58 h 181"/>
                <a:gd name="T56" fmla="*/ 59 w 165"/>
                <a:gd name="T57" fmla="*/ 76 h 181"/>
                <a:gd name="T58" fmla="*/ 41 w 165"/>
                <a:gd name="T59" fmla="*/ 76 h 181"/>
                <a:gd name="T60" fmla="*/ 84 w 165"/>
                <a:gd name="T61" fmla="*/ 147 h 181"/>
                <a:gd name="T62" fmla="*/ 66 w 165"/>
                <a:gd name="T63" fmla="*/ 147 h 181"/>
                <a:gd name="T64" fmla="*/ 66 w 165"/>
                <a:gd name="T65" fmla="*/ 129 h 181"/>
                <a:gd name="T66" fmla="*/ 84 w 165"/>
                <a:gd name="T67" fmla="*/ 129 h 181"/>
                <a:gd name="T68" fmla="*/ 84 w 165"/>
                <a:gd name="T69" fmla="*/ 147 h 181"/>
                <a:gd name="T70" fmla="*/ 71 w 165"/>
                <a:gd name="T71" fmla="*/ 46 h 181"/>
                <a:gd name="T72" fmla="*/ 71 w 165"/>
                <a:gd name="T73" fmla="*/ 28 h 181"/>
                <a:gd name="T74" fmla="*/ 89 w 165"/>
                <a:gd name="T75" fmla="*/ 28 h 181"/>
                <a:gd name="T76" fmla="*/ 89 w 165"/>
                <a:gd name="T77" fmla="*/ 46 h 181"/>
                <a:gd name="T78" fmla="*/ 71 w 165"/>
                <a:gd name="T79" fmla="*/ 46 h 181"/>
                <a:gd name="T80" fmla="*/ 125 w 165"/>
                <a:gd name="T81" fmla="*/ 147 h 181"/>
                <a:gd name="T82" fmla="*/ 107 w 165"/>
                <a:gd name="T83" fmla="*/ 147 h 181"/>
                <a:gd name="T84" fmla="*/ 107 w 165"/>
                <a:gd name="T85" fmla="*/ 129 h 181"/>
                <a:gd name="T86" fmla="*/ 125 w 165"/>
                <a:gd name="T87" fmla="*/ 129 h 181"/>
                <a:gd name="T88" fmla="*/ 125 w 165"/>
                <a:gd name="T89" fmla="*/ 14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5" h="181">
                  <a:moveTo>
                    <a:pt x="152" y="110"/>
                  </a:moveTo>
                  <a:cubicBezTo>
                    <a:pt x="152" y="110"/>
                    <a:pt x="125" y="101"/>
                    <a:pt x="125" y="85"/>
                  </a:cubicBezTo>
                  <a:cubicBezTo>
                    <a:pt x="125" y="84"/>
                    <a:pt x="125" y="83"/>
                    <a:pt x="125" y="82"/>
                  </a:cubicBezTo>
                  <a:cubicBezTo>
                    <a:pt x="115" y="89"/>
                    <a:pt x="104" y="96"/>
                    <a:pt x="100" y="98"/>
                  </a:cubicBezTo>
                  <a:cubicBezTo>
                    <a:pt x="95" y="101"/>
                    <a:pt x="95" y="101"/>
                    <a:pt x="95" y="10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3" y="89"/>
                    <a:pt x="90" y="59"/>
                    <a:pt x="96" y="49"/>
                  </a:cubicBezTo>
                  <a:cubicBezTo>
                    <a:pt x="99" y="44"/>
                    <a:pt x="103" y="40"/>
                    <a:pt x="109" y="38"/>
                  </a:cubicBezTo>
                  <a:cubicBezTo>
                    <a:pt x="109" y="38"/>
                    <a:pt x="110" y="38"/>
                    <a:pt x="110" y="38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31"/>
                    <a:pt x="110" y="22"/>
                    <a:pt x="113" y="16"/>
                  </a:cubicBezTo>
                  <a:cubicBezTo>
                    <a:pt x="115" y="11"/>
                    <a:pt x="115" y="11"/>
                    <a:pt x="115" y="11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7"/>
                    <a:pt x="119" y="7"/>
                    <a:pt x="120" y="6"/>
                  </a:cubicBezTo>
                  <a:cubicBezTo>
                    <a:pt x="92" y="0"/>
                    <a:pt x="61" y="9"/>
                    <a:pt x="38" y="32"/>
                  </a:cubicBezTo>
                  <a:cubicBezTo>
                    <a:pt x="3" y="66"/>
                    <a:pt x="0" y="119"/>
                    <a:pt x="31" y="150"/>
                  </a:cubicBezTo>
                  <a:cubicBezTo>
                    <a:pt x="62" y="181"/>
                    <a:pt x="115" y="178"/>
                    <a:pt x="150" y="144"/>
                  </a:cubicBezTo>
                  <a:cubicBezTo>
                    <a:pt x="158" y="135"/>
                    <a:pt x="160" y="131"/>
                    <a:pt x="160" y="131"/>
                  </a:cubicBezTo>
                  <a:cubicBezTo>
                    <a:pt x="165" y="123"/>
                    <a:pt x="161" y="114"/>
                    <a:pt x="152" y="110"/>
                  </a:cubicBezTo>
                  <a:close/>
                  <a:moveTo>
                    <a:pt x="53" y="118"/>
                  </a:moveTo>
                  <a:cubicBezTo>
                    <a:pt x="48" y="123"/>
                    <a:pt x="40" y="123"/>
                    <a:pt x="35" y="118"/>
                  </a:cubicBezTo>
                  <a:cubicBezTo>
                    <a:pt x="30" y="113"/>
                    <a:pt x="30" y="105"/>
                    <a:pt x="35" y="100"/>
                  </a:cubicBezTo>
                  <a:cubicBezTo>
                    <a:pt x="40" y="95"/>
                    <a:pt x="48" y="95"/>
                    <a:pt x="53" y="100"/>
                  </a:cubicBezTo>
                  <a:cubicBezTo>
                    <a:pt x="58" y="105"/>
                    <a:pt x="58" y="113"/>
                    <a:pt x="53" y="118"/>
                  </a:cubicBezTo>
                  <a:close/>
                  <a:moveTo>
                    <a:pt x="41" y="76"/>
                  </a:moveTo>
                  <a:cubicBezTo>
                    <a:pt x="36" y="71"/>
                    <a:pt x="36" y="63"/>
                    <a:pt x="41" y="58"/>
                  </a:cubicBezTo>
                  <a:cubicBezTo>
                    <a:pt x="46" y="53"/>
                    <a:pt x="54" y="53"/>
                    <a:pt x="59" y="58"/>
                  </a:cubicBezTo>
                  <a:cubicBezTo>
                    <a:pt x="64" y="63"/>
                    <a:pt x="64" y="71"/>
                    <a:pt x="59" y="76"/>
                  </a:cubicBezTo>
                  <a:cubicBezTo>
                    <a:pt x="54" y="81"/>
                    <a:pt x="46" y="81"/>
                    <a:pt x="41" y="76"/>
                  </a:cubicBezTo>
                  <a:close/>
                  <a:moveTo>
                    <a:pt x="84" y="147"/>
                  </a:moveTo>
                  <a:cubicBezTo>
                    <a:pt x="79" y="152"/>
                    <a:pt x="71" y="152"/>
                    <a:pt x="66" y="147"/>
                  </a:cubicBezTo>
                  <a:cubicBezTo>
                    <a:pt x="61" y="142"/>
                    <a:pt x="61" y="134"/>
                    <a:pt x="66" y="129"/>
                  </a:cubicBezTo>
                  <a:cubicBezTo>
                    <a:pt x="71" y="124"/>
                    <a:pt x="79" y="124"/>
                    <a:pt x="84" y="129"/>
                  </a:cubicBezTo>
                  <a:cubicBezTo>
                    <a:pt x="89" y="134"/>
                    <a:pt x="89" y="142"/>
                    <a:pt x="84" y="147"/>
                  </a:cubicBezTo>
                  <a:close/>
                  <a:moveTo>
                    <a:pt x="71" y="46"/>
                  </a:moveTo>
                  <a:cubicBezTo>
                    <a:pt x="66" y="41"/>
                    <a:pt x="66" y="33"/>
                    <a:pt x="71" y="28"/>
                  </a:cubicBezTo>
                  <a:cubicBezTo>
                    <a:pt x="76" y="23"/>
                    <a:pt x="84" y="23"/>
                    <a:pt x="89" y="28"/>
                  </a:cubicBezTo>
                  <a:cubicBezTo>
                    <a:pt x="94" y="33"/>
                    <a:pt x="94" y="41"/>
                    <a:pt x="89" y="46"/>
                  </a:cubicBezTo>
                  <a:cubicBezTo>
                    <a:pt x="84" y="51"/>
                    <a:pt x="76" y="51"/>
                    <a:pt x="71" y="46"/>
                  </a:cubicBezTo>
                  <a:close/>
                  <a:moveTo>
                    <a:pt x="125" y="147"/>
                  </a:moveTo>
                  <a:cubicBezTo>
                    <a:pt x="120" y="152"/>
                    <a:pt x="112" y="152"/>
                    <a:pt x="107" y="147"/>
                  </a:cubicBezTo>
                  <a:cubicBezTo>
                    <a:pt x="102" y="142"/>
                    <a:pt x="102" y="134"/>
                    <a:pt x="107" y="129"/>
                  </a:cubicBezTo>
                  <a:cubicBezTo>
                    <a:pt x="112" y="124"/>
                    <a:pt x="120" y="124"/>
                    <a:pt x="125" y="129"/>
                  </a:cubicBezTo>
                  <a:cubicBezTo>
                    <a:pt x="130" y="134"/>
                    <a:pt x="130" y="142"/>
                    <a:pt x="12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1" name="Freeform 16"/>
            <p:cNvSpPr>
              <a:spLocks/>
            </p:cNvSpPr>
            <p:nvPr/>
          </p:nvSpPr>
          <p:spPr bwMode="auto">
            <a:xfrm>
              <a:off x="7556501" y="3784600"/>
              <a:ext cx="122238" cy="147637"/>
            </a:xfrm>
            <a:custGeom>
              <a:avLst/>
              <a:gdLst>
                <a:gd name="T0" fmla="*/ 20 w 32"/>
                <a:gd name="T1" fmla="*/ 0 h 39"/>
                <a:gd name="T2" fmla="*/ 20 w 32"/>
                <a:gd name="T3" fmla="*/ 2 h 39"/>
                <a:gd name="T4" fmla="*/ 18 w 32"/>
                <a:gd name="T5" fmla="*/ 6 h 39"/>
                <a:gd name="T6" fmla="*/ 18 w 32"/>
                <a:gd name="T7" fmla="*/ 6 h 39"/>
                <a:gd name="T8" fmla="*/ 16 w 32"/>
                <a:gd name="T9" fmla="*/ 10 h 39"/>
                <a:gd name="T10" fmla="*/ 1 w 32"/>
                <a:gd name="T11" fmla="*/ 25 h 39"/>
                <a:gd name="T12" fmla="*/ 0 w 32"/>
                <a:gd name="T13" fmla="*/ 25 h 39"/>
                <a:gd name="T14" fmla="*/ 0 w 32"/>
                <a:gd name="T15" fmla="*/ 39 h 39"/>
                <a:gd name="T16" fmla="*/ 19 w 32"/>
                <a:gd name="T17" fmla="*/ 31 h 39"/>
                <a:gd name="T18" fmla="*/ 28 w 32"/>
                <a:gd name="T19" fmla="*/ 10 h 39"/>
                <a:gd name="T20" fmla="*/ 20 w 32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9">
                  <a:moveTo>
                    <a:pt x="20" y="0"/>
                  </a:moveTo>
                  <a:cubicBezTo>
                    <a:pt x="20" y="1"/>
                    <a:pt x="20" y="2"/>
                    <a:pt x="20" y="2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2" y="16"/>
                    <a:pt x="6" y="22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30"/>
                    <a:pt x="2" y="34"/>
                    <a:pt x="0" y="39"/>
                  </a:cubicBezTo>
                  <a:cubicBezTo>
                    <a:pt x="9" y="34"/>
                    <a:pt x="19" y="31"/>
                    <a:pt x="19" y="31"/>
                  </a:cubicBezTo>
                  <a:cubicBezTo>
                    <a:pt x="28" y="28"/>
                    <a:pt x="32" y="19"/>
                    <a:pt x="28" y="10"/>
                  </a:cubicBezTo>
                  <a:cubicBezTo>
                    <a:pt x="28" y="10"/>
                    <a:pt x="26" y="7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2" name="Freeform 17"/>
            <p:cNvSpPr>
              <a:spLocks/>
            </p:cNvSpPr>
            <p:nvPr/>
          </p:nvSpPr>
          <p:spPr bwMode="auto">
            <a:xfrm>
              <a:off x="7389813" y="3829050"/>
              <a:ext cx="163513" cy="214312"/>
            </a:xfrm>
            <a:custGeom>
              <a:avLst/>
              <a:gdLst>
                <a:gd name="T0" fmla="*/ 30 w 43"/>
                <a:gd name="T1" fmla="*/ 5 h 56"/>
                <a:gd name="T2" fmla="*/ 5 w 43"/>
                <a:gd name="T3" fmla="*/ 13 h 56"/>
                <a:gd name="T4" fmla="*/ 4 w 43"/>
                <a:gd name="T5" fmla="*/ 56 h 56"/>
                <a:gd name="T6" fmla="*/ 38 w 43"/>
                <a:gd name="T7" fmla="*/ 30 h 56"/>
                <a:gd name="T8" fmla="*/ 30 w 43"/>
                <a:gd name="T9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6">
                  <a:moveTo>
                    <a:pt x="30" y="5"/>
                  </a:moveTo>
                  <a:cubicBezTo>
                    <a:pt x="21" y="0"/>
                    <a:pt x="10" y="4"/>
                    <a:pt x="5" y="13"/>
                  </a:cubicBezTo>
                  <a:cubicBezTo>
                    <a:pt x="0" y="22"/>
                    <a:pt x="4" y="56"/>
                    <a:pt x="4" y="56"/>
                  </a:cubicBezTo>
                  <a:cubicBezTo>
                    <a:pt x="4" y="56"/>
                    <a:pt x="34" y="39"/>
                    <a:pt x="38" y="30"/>
                  </a:cubicBezTo>
                  <a:cubicBezTo>
                    <a:pt x="43" y="21"/>
                    <a:pt x="40" y="10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3" name="Freeform 18"/>
            <p:cNvSpPr>
              <a:spLocks/>
            </p:cNvSpPr>
            <p:nvPr/>
          </p:nvSpPr>
          <p:spPr bwMode="auto">
            <a:xfrm>
              <a:off x="7491413" y="3441701"/>
              <a:ext cx="230188" cy="346075"/>
            </a:xfrm>
            <a:custGeom>
              <a:avLst/>
              <a:gdLst>
                <a:gd name="T0" fmla="*/ 51 w 60"/>
                <a:gd name="T1" fmla="*/ 9 h 91"/>
                <a:gd name="T2" fmla="*/ 0 w 60"/>
                <a:gd name="T3" fmla="*/ 75 h 91"/>
                <a:gd name="T4" fmla="*/ 32 w 60"/>
                <a:gd name="T5" fmla="*/ 91 h 91"/>
                <a:gd name="T6" fmla="*/ 57 w 60"/>
                <a:gd name="T7" fmla="*/ 12 h 91"/>
                <a:gd name="T8" fmla="*/ 51 w 60"/>
                <a:gd name="T9" fmla="*/ 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1">
                  <a:moveTo>
                    <a:pt x="51" y="9"/>
                  </a:moveTo>
                  <a:cubicBezTo>
                    <a:pt x="51" y="9"/>
                    <a:pt x="12" y="57"/>
                    <a:pt x="0" y="75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40" y="71"/>
                    <a:pt x="57" y="12"/>
                    <a:pt x="57" y="12"/>
                  </a:cubicBezTo>
                  <a:cubicBezTo>
                    <a:pt x="60" y="2"/>
                    <a:pt x="57" y="0"/>
                    <a:pt x="5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4" name="Freeform 19"/>
            <p:cNvSpPr>
              <a:spLocks/>
            </p:cNvSpPr>
            <p:nvPr/>
          </p:nvSpPr>
          <p:spPr bwMode="auto">
            <a:xfrm>
              <a:off x="7466013" y="3749675"/>
              <a:ext cx="136525" cy="117475"/>
            </a:xfrm>
            <a:custGeom>
              <a:avLst/>
              <a:gdLst>
                <a:gd name="T0" fmla="*/ 36 w 36"/>
                <a:gd name="T1" fmla="*/ 18 h 31"/>
                <a:gd name="T2" fmla="*/ 3 w 36"/>
                <a:gd name="T3" fmla="*/ 0 h 31"/>
                <a:gd name="T4" fmla="*/ 0 w 36"/>
                <a:gd name="T5" fmla="*/ 19 h 31"/>
                <a:gd name="T6" fmla="*/ 13 w 36"/>
                <a:gd name="T7" fmla="*/ 22 h 31"/>
                <a:gd name="T8" fmla="*/ 22 w 36"/>
                <a:gd name="T9" fmla="*/ 31 h 31"/>
                <a:gd name="T10" fmla="*/ 36 w 36"/>
                <a:gd name="T11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1">
                  <a:moveTo>
                    <a:pt x="36" y="18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6"/>
                    <a:pt x="0" y="15"/>
                    <a:pt x="0" y="19"/>
                  </a:cubicBezTo>
                  <a:cubicBezTo>
                    <a:pt x="4" y="19"/>
                    <a:pt x="8" y="20"/>
                    <a:pt x="13" y="22"/>
                  </a:cubicBezTo>
                  <a:cubicBezTo>
                    <a:pt x="17" y="24"/>
                    <a:pt x="20" y="27"/>
                    <a:pt x="22" y="31"/>
                  </a:cubicBezTo>
                  <a:cubicBezTo>
                    <a:pt x="26" y="28"/>
                    <a:pt x="32" y="23"/>
                    <a:pt x="3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549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/>
          </p:cNvSpPr>
          <p:nvPr/>
        </p:nvSpPr>
        <p:spPr bwMode="auto">
          <a:xfrm>
            <a:off x="668107" y="3429000"/>
            <a:ext cx="3058997" cy="1530492"/>
          </a:xfrm>
          <a:custGeom>
            <a:avLst/>
            <a:gdLst>
              <a:gd name="T0" fmla="*/ 632 w 746"/>
              <a:gd name="T1" fmla="*/ 0 h 372"/>
              <a:gd name="T2" fmla="*/ 373 w 746"/>
              <a:gd name="T3" fmla="*/ 258 h 372"/>
              <a:gd name="T4" fmla="*/ 114 w 746"/>
              <a:gd name="T5" fmla="*/ 0 h 372"/>
              <a:gd name="T6" fmla="*/ 0 w 746"/>
              <a:gd name="T7" fmla="*/ 0 h 372"/>
              <a:gd name="T8" fmla="*/ 373 w 746"/>
              <a:gd name="T9" fmla="*/ 372 h 372"/>
              <a:gd name="T10" fmla="*/ 746 w 746"/>
              <a:gd name="T11" fmla="*/ 0 h 372"/>
              <a:gd name="T12" fmla="*/ 632 w 746"/>
              <a:gd name="T13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6" h="372">
                <a:moveTo>
                  <a:pt x="632" y="0"/>
                </a:moveTo>
                <a:cubicBezTo>
                  <a:pt x="631" y="142"/>
                  <a:pt x="515" y="258"/>
                  <a:pt x="373" y="258"/>
                </a:cubicBezTo>
                <a:cubicBezTo>
                  <a:pt x="231" y="258"/>
                  <a:pt x="115" y="142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206"/>
                  <a:pt x="167" y="372"/>
                  <a:pt x="373" y="372"/>
                </a:cubicBezTo>
                <a:cubicBezTo>
                  <a:pt x="579" y="372"/>
                  <a:pt x="745" y="206"/>
                  <a:pt x="746" y="0"/>
                </a:cubicBezTo>
                <a:lnTo>
                  <a:pt x="63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33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3260006" y="1888570"/>
            <a:ext cx="3060983" cy="1530492"/>
          </a:xfrm>
          <a:custGeom>
            <a:avLst/>
            <a:gdLst>
              <a:gd name="T0" fmla="*/ 114 w 746"/>
              <a:gd name="T1" fmla="*/ 372 h 372"/>
              <a:gd name="T2" fmla="*/ 373 w 746"/>
              <a:gd name="T3" fmla="*/ 114 h 372"/>
              <a:gd name="T4" fmla="*/ 631 w 746"/>
              <a:gd name="T5" fmla="*/ 372 h 372"/>
              <a:gd name="T6" fmla="*/ 746 w 746"/>
              <a:gd name="T7" fmla="*/ 372 h 372"/>
              <a:gd name="T8" fmla="*/ 373 w 746"/>
              <a:gd name="T9" fmla="*/ 0 h 372"/>
              <a:gd name="T10" fmla="*/ 0 w 746"/>
              <a:gd name="T11" fmla="*/ 372 h 372"/>
              <a:gd name="T12" fmla="*/ 114 w 746"/>
              <a:gd name="T13" fmla="*/ 37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6" h="372">
                <a:moveTo>
                  <a:pt x="114" y="372"/>
                </a:moveTo>
                <a:cubicBezTo>
                  <a:pt x="115" y="230"/>
                  <a:pt x="230" y="114"/>
                  <a:pt x="373" y="114"/>
                </a:cubicBezTo>
                <a:cubicBezTo>
                  <a:pt x="515" y="114"/>
                  <a:pt x="631" y="230"/>
                  <a:pt x="631" y="372"/>
                </a:cubicBezTo>
                <a:cubicBezTo>
                  <a:pt x="746" y="372"/>
                  <a:pt x="746" y="372"/>
                  <a:pt x="746" y="372"/>
                </a:cubicBezTo>
                <a:cubicBezTo>
                  <a:pt x="745" y="166"/>
                  <a:pt x="578" y="0"/>
                  <a:pt x="373" y="0"/>
                </a:cubicBezTo>
                <a:cubicBezTo>
                  <a:pt x="167" y="0"/>
                  <a:pt x="0" y="166"/>
                  <a:pt x="0" y="372"/>
                </a:cubicBezTo>
                <a:lnTo>
                  <a:pt x="114" y="3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33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5839978" y="3429000"/>
            <a:ext cx="3060983" cy="1530492"/>
          </a:xfrm>
          <a:custGeom>
            <a:avLst/>
            <a:gdLst>
              <a:gd name="T0" fmla="*/ 632 w 746"/>
              <a:gd name="T1" fmla="*/ 0 h 372"/>
              <a:gd name="T2" fmla="*/ 373 w 746"/>
              <a:gd name="T3" fmla="*/ 258 h 372"/>
              <a:gd name="T4" fmla="*/ 114 w 746"/>
              <a:gd name="T5" fmla="*/ 0 h 372"/>
              <a:gd name="T6" fmla="*/ 0 w 746"/>
              <a:gd name="T7" fmla="*/ 0 h 372"/>
              <a:gd name="T8" fmla="*/ 373 w 746"/>
              <a:gd name="T9" fmla="*/ 372 h 372"/>
              <a:gd name="T10" fmla="*/ 746 w 746"/>
              <a:gd name="T11" fmla="*/ 0 h 372"/>
              <a:gd name="T12" fmla="*/ 632 w 746"/>
              <a:gd name="T13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6" h="372">
                <a:moveTo>
                  <a:pt x="632" y="0"/>
                </a:moveTo>
                <a:cubicBezTo>
                  <a:pt x="631" y="142"/>
                  <a:pt x="515" y="258"/>
                  <a:pt x="373" y="258"/>
                </a:cubicBezTo>
                <a:cubicBezTo>
                  <a:pt x="231" y="258"/>
                  <a:pt x="115" y="142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206"/>
                  <a:pt x="167" y="372"/>
                  <a:pt x="373" y="372"/>
                </a:cubicBezTo>
                <a:cubicBezTo>
                  <a:pt x="579" y="372"/>
                  <a:pt x="745" y="206"/>
                  <a:pt x="746" y="0"/>
                </a:cubicBezTo>
                <a:lnTo>
                  <a:pt x="63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33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8" name="Freeform 12"/>
          <p:cNvSpPr>
            <a:spLocks/>
          </p:cNvSpPr>
          <p:nvPr/>
        </p:nvSpPr>
        <p:spPr bwMode="auto">
          <a:xfrm>
            <a:off x="8431875" y="1888570"/>
            <a:ext cx="3060983" cy="1530492"/>
          </a:xfrm>
          <a:custGeom>
            <a:avLst/>
            <a:gdLst>
              <a:gd name="T0" fmla="*/ 114 w 746"/>
              <a:gd name="T1" fmla="*/ 372 h 372"/>
              <a:gd name="T2" fmla="*/ 373 w 746"/>
              <a:gd name="T3" fmla="*/ 114 h 372"/>
              <a:gd name="T4" fmla="*/ 631 w 746"/>
              <a:gd name="T5" fmla="*/ 372 h 372"/>
              <a:gd name="T6" fmla="*/ 746 w 746"/>
              <a:gd name="T7" fmla="*/ 372 h 372"/>
              <a:gd name="T8" fmla="*/ 373 w 746"/>
              <a:gd name="T9" fmla="*/ 0 h 372"/>
              <a:gd name="T10" fmla="*/ 0 w 746"/>
              <a:gd name="T11" fmla="*/ 372 h 372"/>
              <a:gd name="T12" fmla="*/ 114 w 746"/>
              <a:gd name="T13" fmla="*/ 37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6" h="372">
                <a:moveTo>
                  <a:pt x="114" y="372"/>
                </a:moveTo>
                <a:cubicBezTo>
                  <a:pt x="115" y="230"/>
                  <a:pt x="230" y="114"/>
                  <a:pt x="373" y="114"/>
                </a:cubicBezTo>
                <a:cubicBezTo>
                  <a:pt x="515" y="114"/>
                  <a:pt x="631" y="230"/>
                  <a:pt x="631" y="372"/>
                </a:cubicBezTo>
                <a:cubicBezTo>
                  <a:pt x="746" y="372"/>
                  <a:pt x="746" y="372"/>
                  <a:pt x="746" y="372"/>
                </a:cubicBezTo>
                <a:cubicBezTo>
                  <a:pt x="745" y="166"/>
                  <a:pt x="578" y="0"/>
                  <a:pt x="373" y="0"/>
                </a:cubicBezTo>
                <a:cubicBezTo>
                  <a:pt x="167" y="0"/>
                  <a:pt x="0" y="166"/>
                  <a:pt x="0" y="372"/>
                </a:cubicBezTo>
                <a:lnTo>
                  <a:pt x="114" y="3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33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8431875" y="2926115"/>
            <a:ext cx="3298619" cy="2033377"/>
            <a:chOff x="6903549" y="2817532"/>
            <a:chExt cx="2485165" cy="1531937"/>
          </a:xfrm>
          <a:solidFill>
            <a:schemeClr val="accent4"/>
          </a:solidFill>
          <a:effectLst>
            <a:outerShdw blurRad="50800" dist="38100" dir="16200000" rotWithShape="0">
              <a:prstClr val="black">
                <a:alpha val="25000"/>
              </a:prstClr>
            </a:outerShdw>
          </a:effectLst>
        </p:grpSpPr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6903549" y="3196403"/>
              <a:ext cx="2306132" cy="1153066"/>
            </a:xfrm>
            <a:custGeom>
              <a:avLst/>
              <a:gdLst>
                <a:gd name="T0" fmla="*/ 631 w 746"/>
                <a:gd name="T1" fmla="*/ 0 h 372"/>
                <a:gd name="T2" fmla="*/ 373 w 746"/>
                <a:gd name="T3" fmla="*/ 258 h 372"/>
                <a:gd name="T4" fmla="*/ 114 w 746"/>
                <a:gd name="T5" fmla="*/ 0 h 372"/>
                <a:gd name="T6" fmla="*/ 0 w 746"/>
                <a:gd name="T7" fmla="*/ 0 h 372"/>
                <a:gd name="T8" fmla="*/ 373 w 746"/>
                <a:gd name="T9" fmla="*/ 372 h 372"/>
                <a:gd name="T10" fmla="*/ 746 w 746"/>
                <a:gd name="T11" fmla="*/ 0 h 372"/>
                <a:gd name="T12" fmla="*/ 631 w 746"/>
                <a:gd name="T1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6" h="372">
                  <a:moveTo>
                    <a:pt x="631" y="0"/>
                  </a:moveTo>
                  <a:cubicBezTo>
                    <a:pt x="631" y="142"/>
                    <a:pt x="515" y="258"/>
                    <a:pt x="373" y="258"/>
                  </a:cubicBezTo>
                  <a:cubicBezTo>
                    <a:pt x="230" y="258"/>
                    <a:pt x="115" y="142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6"/>
                    <a:pt x="167" y="372"/>
                    <a:pt x="373" y="372"/>
                  </a:cubicBezTo>
                  <a:cubicBezTo>
                    <a:pt x="578" y="372"/>
                    <a:pt x="745" y="206"/>
                    <a:pt x="746" y="0"/>
                  </a:cubicBezTo>
                  <a:lnTo>
                    <a:pt x="63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1" name="Isosceles Triangle 10"/>
            <p:cNvSpPr/>
            <p:nvPr/>
          </p:nvSpPr>
          <p:spPr>
            <a:xfrm>
              <a:off x="8710131" y="2817532"/>
              <a:ext cx="678583" cy="43953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839978" y="1888570"/>
            <a:ext cx="3290245" cy="2031568"/>
            <a:chOff x="4950824" y="2035850"/>
            <a:chExt cx="2478858" cy="1530574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950824" y="2035850"/>
              <a:ext cx="2306132" cy="1153066"/>
            </a:xfrm>
            <a:custGeom>
              <a:avLst/>
              <a:gdLst>
                <a:gd name="T0" fmla="*/ 114 w 746"/>
                <a:gd name="T1" fmla="*/ 372 h 372"/>
                <a:gd name="T2" fmla="*/ 373 w 746"/>
                <a:gd name="T3" fmla="*/ 114 h 372"/>
                <a:gd name="T4" fmla="*/ 632 w 746"/>
                <a:gd name="T5" fmla="*/ 372 h 372"/>
                <a:gd name="T6" fmla="*/ 746 w 746"/>
                <a:gd name="T7" fmla="*/ 372 h 372"/>
                <a:gd name="T8" fmla="*/ 373 w 746"/>
                <a:gd name="T9" fmla="*/ 0 h 372"/>
                <a:gd name="T10" fmla="*/ 0 w 746"/>
                <a:gd name="T11" fmla="*/ 372 h 372"/>
                <a:gd name="T12" fmla="*/ 114 w 746"/>
                <a:gd name="T13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6" h="372">
                  <a:moveTo>
                    <a:pt x="114" y="372"/>
                  </a:moveTo>
                  <a:cubicBezTo>
                    <a:pt x="115" y="230"/>
                    <a:pt x="231" y="114"/>
                    <a:pt x="373" y="114"/>
                  </a:cubicBezTo>
                  <a:cubicBezTo>
                    <a:pt x="515" y="114"/>
                    <a:pt x="631" y="230"/>
                    <a:pt x="632" y="372"/>
                  </a:cubicBezTo>
                  <a:cubicBezTo>
                    <a:pt x="746" y="372"/>
                    <a:pt x="746" y="372"/>
                    <a:pt x="746" y="372"/>
                  </a:cubicBezTo>
                  <a:cubicBezTo>
                    <a:pt x="745" y="166"/>
                    <a:pt x="579" y="0"/>
                    <a:pt x="373" y="0"/>
                  </a:cubicBezTo>
                  <a:cubicBezTo>
                    <a:pt x="167" y="0"/>
                    <a:pt x="1" y="166"/>
                    <a:pt x="0" y="372"/>
                  </a:cubicBezTo>
                  <a:lnTo>
                    <a:pt x="114" y="3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4" name="Isosceles Triangle 13"/>
            <p:cNvSpPr/>
            <p:nvPr/>
          </p:nvSpPr>
          <p:spPr>
            <a:xfrm rot="10800000">
              <a:off x="6751099" y="3126888"/>
              <a:ext cx="678583" cy="43953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260005" y="2926115"/>
            <a:ext cx="3305555" cy="2033377"/>
            <a:chOff x="3007084" y="2817531"/>
            <a:chExt cx="2490391" cy="1531938"/>
          </a:xfrm>
          <a:solidFill>
            <a:schemeClr val="accent2"/>
          </a:solidFill>
          <a:effectLst>
            <a:outerShdw blurRad="50800" dist="38100" dir="16200000" rotWithShape="0">
              <a:prstClr val="black">
                <a:alpha val="25000"/>
              </a:prstClr>
            </a:outerShdw>
          </a:effectLst>
        </p:grpSpPr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007084" y="3196403"/>
              <a:ext cx="2306132" cy="1153066"/>
            </a:xfrm>
            <a:custGeom>
              <a:avLst/>
              <a:gdLst>
                <a:gd name="T0" fmla="*/ 631 w 746"/>
                <a:gd name="T1" fmla="*/ 0 h 372"/>
                <a:gd name="T2" fmla="*/ 373 w 746"/>
                <a:gd name="T3" fmla="*/ 258 h 372"/>
                <a:gd name="T4" fmla="*/ 114 w 746"/>
                <a:gd name="T5" fmla="*/ 0 h 372"/>
                <a:gd name="T6" fmla="*/ 0 w 746"/>
                <a:gd name="T7" fmla="*/ 0 h 372"/>
                <a:gd name="T8" fmla="*/ 373 w 746"/>
                <a:gd name="T9" fmla="*/ 372 h 372"/>
                <a:gd name="T10" fmla="*/ 746 w 746"/>
                <a:gd name="T11" fmla="*/ 0 h 372"/>
                <a:gd name="T12" fmla="*/ 631 w 746"/>
                <a:gd name="T1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6" h="372">
                  <a:moveTo>
                    <a:pt x="631" y="0"/>
                  </a:moveTo>
                  <a:cubicBezTo>
                    <a:pt x="631" y="142"/>
                    <a:pt x="515" y="258"/>
                    <a:pt x="373" y="258"/>
                  </a:cubicBezTo>
                  <a:cubicBezTo>
                    <a:pt x="230" y="258"/>
                    <a:pt x="115" y="142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6"/>
                    <a:pt x="167" y="372"/>
                    <a:pt x="373" y="372"/>
                  </a:cubicBezTo>
                  <a:cubicBezTo>
                    <a:pt x="578" y="372"/>
                    <a:pt x="745" y="206"/>
                    <a:pt x="746" y="0"/>
                  </a:cubicBezTo>
                  <a:lnTo>
                    <a:pt x="63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7" name="Isosceles Triangle 16"/>
            <p:cNvSpPr/>
            <p:nvPr/>
          </p:nvSpPr>
          <p:spPr>
            <a:xfrm>
              <a:off x="4818892" y="2817531"/>
              <a:ext cx="678583" cy="43953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68107" y="1888570"/>
            <a:ext cx="3278200" cy="2031568"/>
            <a:chOff x="1054359" y="2035850"/>
            <a:chExt cx="2469782" cy="1530574"/>
          </a:xfr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1054359" y="2035850"/>
              <a:ext cx="2304635" cy="1153066"/>
            </a:xfrm>
            <a:custGeom>
              <a:avLst/>
              <a:gdLst>
                <a:gd name="T0" fmla="*/ 114 w 746"/>
                <a:gd name="T1" fmla="*/ 372 h 372"/>
                <a:gd name="T2" fmla="*/ 373 w 746"/>
                <a:gd name="T3" fmla="*/ 114 h 372"/>
                <a:gd name="T4" fmla="*/ 632 w 746"/>
                <a:gd name="T5" fmla="*/ 372 h 372"/>
                <a:gd name="T6" fmla="*/ 746 w 746"/>
                <a:gd name="T7" fmla="*/ 372 h 372"/>
                <a:gd name="T8" fmla="*/ 373 w 746"/>
                <a:gd name="T9" fmla="*/ 0 h 372"/>
                <a:gd name="T10" fmla="*/ 0 w 746"/>
                <a:gd name="T11" fmla="*/ 372 h 372"/>
                <a:gd name="T12" fmla="*/ 114 w 746"/>
                <a:gd name="T13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6" h="372">
                  <a:moveTo>
                    <a:pt x="114" y="372"/>
                  </a:moveTo>
                  <a:cubicBezTo>
                    <a:pt x="115" y="230"/>
                    <a:pt x="231" y="114"/>
                    <a:pt x="373" y="114"/>
                  </a:cubicBezTo>
                  <a:cubicBezTo>
                    <a:pt x="515" y="114"/>
                    <a:pt x="631" y="230"/>
                    <a:pt x="632" y="372"/>
                  </a:cubicBezTo>
                  <a:cubicBezTo>
                    <a:pt x="746" y="372"/>
                    <a:pt x="746" y="372"/>
                    <a:pt x="746" y="372"/>
                  </a:cubicBezTo>
                  <a:cubicBezTo>
                    <a:pt x="745" y="166"/>
                    <a:pt x="579" y="0"/>
                    <a:pt x="373" y="0"/>
                  </a:cubicBezTo>
                  <a:cubicBezTo>
                    <a:pt x="167" y="0"/>
                    <a:pt x="1" y="166"/>
                    <a:pt x="0" y="372"/>
                  </a:cubicBezTo>
                  <a:lnTo>
                    <a:pt x="114" y="3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0" name="Isosceles Triangle 19"/>
            <p:cNvSpPr/>
            <p:nvPr/>
          </p:nvSpPr>
          <p:spPr>
            <a:xfrm rot="10800000">
              <a:off x="2845558" y="3126888"/>
              <a:ext cx="678583" cy="43953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21" name="Isosceles Triangle 20"/>
          <p:cNvSpPr/>
          <p:nvPr/>
        </p:nvSpPr>
        <p:spPr>
          <a:xfrm>
            <a:off x="461509" y="2959709"/>
            <a:ext cx="900700" cy="583407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2" name="Content Placeholder 19"/>
          <p:cNvSpPr txBox="1">
            <a:spLocks/>
          </p:cNvSpPr>
          <p:nvPr/>
        </p:nvSpPr>
        <p:spPr>
          <a:xfrm>
            <a:off x="1003944" y="3555595"/>
            <a:ext cx="2400000" cy="948413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The user can demonstrate on a projector or computer</a:t>
            </a:r>
          </a:p>
        </p:txBody>
      </p:sp>
      <p:sp>
        <p:nvSpPr>
          <p:cNvPr id="23" name="Content Placeholder 19"/>
          <p:cNvSpPr txBox="1">
            <a:spLocks/>
          </p:cNvSpPr>
          <p:nvPr/>
        </p:nvSpPr>
        <p:spPr>
          <a:xfrm>
            <a:off x="3595844" y="3555595"/>
            <a:ext cx="2400000" cy="948413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The user can demonstrate on a projector or computer</a:t>
            </a:r>
          </a:p>
        </p:txBody>
      </p:sp>
      <p:sp>
        <p:nvSpPr>
          <p:cNvPr id="24" name="Content Placeholder 19"/>
          <p:cNvSpPr txBox="1">
            <a:spLocks/>
          </p:cNvSpPr>
          <p:nvPr/>
        </p:nvSpPr>
        <p:spPr>
          <a:xfrm>
            <a:off x="8773743" y="3555595"/>
            <a:ext cx="2400000" cy="948413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The user can demonstrate on a projector or computer</a:t>
            </a:r>
          </a:p>
        </p:txBody>
      </p:sp>
      <p:sp>
        <p:nvSpPr>
          <p:cNvPr id="25" name="Content Placeholder 19"/>
          <p:cNvSpPr txBox="1">
            <a:spLocks/>
          </p:cNvSpPr>
          <p:nvPr/>
        </p:nvSpPr>
        <p:spPr>
          <a:xfrm>
            <a:off x="6180421" y="3555595"/>
            <a:ext cx="2400000" cy="948413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The user can demonstrate on a projector or computer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302970" y="1488481"/>
            <a:ext cx="17892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EDIT TITLE HERE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882170" y="1488481"/>
            <a:ext cx="17892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EDIT TITLE HERE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479447" y="1488481"/>
            <a:ext cx="17892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EDIT TITLE HERE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072770" y="1488481"/>
            <a:ext cx="17892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EDIT TITLE HERE</a:t>
            </a:r>
            <a:endParaRPr lang="id-ID" sz="1600" dirty="0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926201" y="2839838"/>
            <a:ext cx="542808" cy="544575"/>
            <a:chOff x="2028825" y="-854075"/>
            <a:chExt cx="487363" cy="488950"/>
          </a:xfrm>
          <a:solidFill>
            <a:schemeClr val="accent1"/>
          </a:solidFill>
        </p:grpSpPr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2076450" y="-854075"/>
              <a:ext cx="271463" cy="274638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8 h 72"/>
                <a:gd name="T12" fmla="*/ 8 w 72"/>
                <a:gd name="T13" fmla="*/ 36 h 72"/>
                <a:gd name="T14" fmla="*/ 36 w 72"/>
                <a:gd name="T15" fmla="*/ 64 h 72"/>
                <a:gd name="T16" fmla="*/ 64 w 72"/>
                <a:gd name="T17" fmla="*/ 36 h 72"/>
                <a:gd name="T18" fmla="*/ 36 w 72"/>
                <a:gd name="T19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8"/>
                  </a:moveTo>
                  <a:cubicBezTo>
                    <a:pt x="21" y="8"/>
                    <a:pt x="8" y="21"/>
                    <a:pt x="8" y="36"/>
                  </a:cubicBezTo>
                  <a:cubicBezTo>
                    <a:pt x="8" y="51"/>
                    <a:pt x="21" y="64"/>
                    <a:pt x="36" y="64"/>
                  </a:cubicBezTo>
                  <a:cubicBezTo>
                    <a:pt x="51" y="64"/>
                    <a:pt x="64" y="51"/>
                    <a:pt x="64" y="36"/>
                  </a:cubicBezTo>
                  <a:cubicBezTo>
                    <a:pt x="64" y="21"/>
                    <a:pt x="51" y="8"/>
                    <a:pt x="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2378075" y="-792163"/>
              <a:ext cx="104775" cy="212725"/>
            </a:xfrm>
            <a:custGeom>
              <a:avLst/>
              <a:gdLst>
                <a:gd name="T0" fmla="*/ 0 w 28"/>
                <a:gd name="T1" fmla="*/ 56 h 56"/>
                <a:gd name="T2" fmla="*/ 0 w 28"/>
                <a:gd name="T3" fmla="*/ 48 h 56"/>
                <a:gd name="T4" fmla="*/ 20 w 28"/>
                <a:gd name="T5" fmla="*/ 28 h 56"/>
                <a:gd name="T6" fmla="*/ 0 w 28"/>
                <a:gd name="T7" fmla="*/ 8 h 56"/>
                <a:gd name="T8" fmla="*/ 0 w 28"/>
                <a:gd name="T9" fmla="*/ 0 h 56"/>
                <a:gd name="T10" fmla="*/ 28 w 28"/>
                <a:gd name="T11" fmla="*/ 28 h 56"/>
                <a:gd name="T12" fmla="*/ 0 w 28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6">
                  <a:moveTo>
                    <a:pt x="0" y="56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11" y="48"/>
                    <a:pt x="20" y="39"/>
                    <a:pt x="20" y="28"/>
                  </a:cubicBezTo>
                  <a:cubicBezTo>
                    <a:pt x="20" y="17"/>
                    <a:pt x="11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28" y="13"/>
                    <a:pt x="28" y="28"/>
                  </a:cubicBezTo>
                  <a:cubicBezTo>
                    <a:pt x="28" y="43"/>
                    <a:pt x="15" y="56"/>
                    <a:pt x="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3" name="Freeform 7"/>
            <p:cNvSpPr>
              <a:spLocks/>
            </p:cNvSpPr>
            <p:nvPr/>
          </p:nvSpPr>
          <p:spPr bwMode="auto">
            <a:xfrm>
              <a:off x="2419350" y="-549275"/>
              <a:ext cx="96838" cy="152400"/>
            </a:xfrm>
            <a:custGeom>
              <a:avLst/>
              <a:gdLst>
                <a:gd name="T0" fmla="*/ 61 w 61"/>
                <a:gd name="T1" fmla="*/ 96 h 96"/>
                <a:gd name="T2" fmla="*/ 2 w 61"/>
                <a:gd name="T3" fmla="*/ 96 h 96"/>
                <a:gd name="T4" fmla="*/ 2 w 61"/>
                <a:gd name="T5" fmla="*/ 77 h 96"/>
                <a:gd name="T6" fmla="*/ 38 w 61"/>
                <a:gd name="T7" fmla="*/ 77 h 96"/>
                <a:gd name="T8" fmla="*/ 31 w 61"/>
                <a:gd name="T9" fmla="*/ 27 h 96"/>
                <a:gd name="T10" fmla="*/ 0 w 61"/>
                <a:gd name="T11" fmla="*/ 20 h 96"/>
                <a:gd name="T12" fmla="*/ 5 w 61"/>
                <a:gd name="T13" fmla="*/ 0 h 96"/>
                <a:gd name="T14" fmla="*/ 50 w 61"/>
                <a:gd name="T15" fmla="*/ 12 h 96"/>
                <a:gd name="T16" fmla="*/ 61 w 61"/>
                <a:gd name="T1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96">
                  <a:moveTo>
                    <a:pt x="61" y="96"/>
                  </a:moveTo>
                  <a:lnTo>
                    <a:pt x="2" y="96"/>
                  </a:lnTo>
                  <a:lnTo>
                    <a:pt x="2" y="77"/>
                  </a:lnTo>
                  <a:lnTo>
                    <a:pt x="38" y="77"/>
                  </a:lnTo>
                  <a:lnTo>
                    <a:pt x="31" y="27"/>
                  </a:lnTo>
                  <a:lnTo>
                    <a:pt x="0" y="20"/>
                  </a:lnTo>
                  <a:lnTo>
                    <a:pt x="5" y="0"/>
                  </a:lnTo>
                  <a:lnTo>
                    <a:pt x="50" y="12"/>
                  </a:lnTo>
                  <a:lnTo>
                    <a:pt x="61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4" name="Freeform 8"/>
            <p:cNvSpPr>
              <a:spLocks/>
            </p:cNvSpPr>
            <p:nvPr/>
          </p:nvSpPr>
          <p:spPr bwMode="auto">
            <a:xfrm>
              <a:off x="2028825" y="-549275"/>
              <a:ext cx="363538" cy="184150"/>
            </a:xfrm>
            <a:custGeom>
              <a:avLst/>
              <a:gdLst>
                <a:gd name="T0" fmla="*/ 229 w 229"/>
                <a:gd name="T1" fmla="*/ 116 h 116"/>
                <a:gd name="T2" fmla="*/ 0 w 229"/>
                <a:gd name="T3" fmla="*/ 116 h 116"/>
                <a:gd name="T4" fmla="*/ 11 w 229"/>
                <a:gd name="T5" fmla="*/ 15 h 116"/>
                <a:gd name="T6" fmla="*/ 56 w 229"/>
                <a:gd name="T7" fmla="*/ 0 h 116"/>
                <a:gd name="T8" fmla="*/ 64 w 229"/>
                <a:gd name="T9" fmla="*/ 20 h 116"/>
                <a:gd name="T10" fmla="*/ 30 w 229"/>
                <a:gd name="T11" fmla="*/ 29 h 116"/>
                <a:gd name="T12" fmla="*/ 21 w 229"/>
                <a:gd name="T13" fmla="*/ 96 h 116"/>
                <a:gd name="T14" fmla="*/ 208 w 229"/>
                <a:gd name="T15" fmla="*/ 96 h 116"/>
                <a:gd name="T16" fmla="*/ 201 w 229"/>
                <a:gd name="T17" fmla="*/ 29 h 116"/>
                <a:gd name="T18" fmla="*/ 168 w 229"/>
                <a:gd name="T19" fmla="*/ 20 h 116"/>
                <a:gd name="T20" fmla="*/ 175 w 229"/>
                <a:gd name="T21" fmla="*/ 0 h 116"/>
                <a:gd name="T22" fmla="*/ 220 w 229"/>
                <a:gd name="T23" fmla="*/ 15 h 116"/>
                <a:gd name="T24" fmla="*/ 229 w 229"/>
                <a:gd name="T2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116">
                  <a:moveTo>
                    <a:pt x="229" y="116"/>
                  </a:moveTo>
                  <a:lnTo>
                    <a:pt x="0" y="116"/>
                  </a:lnTo>
                  <a:lnTo>
                    <a:pt x="11" y="15"/>
                  </a:lnTo>
                  <a:lnTo>
                    <a:pt x="56" y="0"/>
                  </a:lnTo>
                  <a:lnTo>
                    <a:pt x="64" y="20"/>
                  </a:lnTo>
                  <a:lnTo>
                    <a:pt x="30" y="29"/>
                  </a:lnTo>
                  <a:lnTo>
                    <a:pt x="21" y="96"/>
                  </a:lnTo>
                  <a:lnTo>
                    <a:pt x="208" y="96"/>
                  </a:lnTo>
                  <a:lnTo>
                    <a:pt x="201" y="29"/>
                  </a:lnTo>
                  <a:lnTo>
                    <a:pt x="168" y="20"/>
                  </a:lnTo>
                  <a:lnTo>
                    <a:pt x="175" y="0"/>
                  </a:lnTo>
                  <a:lnTo>
                    <a:pt x="220" y="15"/>
                  </a:lnTo>
                  <a:lnTo>
                    <a:pt x="229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506285" y="2842490"/>
            <a:ext cx="541040" cy="539271"/>
            <a:chOff x="3568700" y="-781050"/>
            <a:chExt cx="485776" cy="484187"/>
          </a:xfrm>
          <a:solidFill>
            <a:schemeClr val="accent2"/>
          </a:solidFill>
        </p:grpSpPr>
        <p:sp>
          <p:nvSpPr>
            <p:cNvPr id="36" name="Freeform 9"/>
            <p:cNvSpPr>
              <a:spLocks noEditPoints="1"/>
            </p:cNvSpPr>
            <p:nvPr/>
          </p:nvSpPr>
          <p:spPr bwMode="auto">
            <a:xfrm>
              <a:off x="3576638" y="-777875"/>
              <a:ext cx="98425" cy="100013"/>
            </a:xfrm>
            <a:custGeom>
              <a:avLst/>
              <a:gdLst>
                <a:gd name="T0" fmla="*/ 14 w 26"/>
                <a:gd name="T1" fmla="*/ 26 h 26"/>
                <a:gd name="T2" fmla="*/ 14 w 26"/>
                <a:gd name="T3" fmla="*/ 26 h 26"/>
                <a:gd name="T4" fmla="*/ 5 w 26"/>
                <a:gd name="T5" fmla="*/ 22 h 26"/>
                <a:gd name="T6" fmla="*/ 0 w 26"/>
                <a:gd name="T7" fmla="*/ 17 h 26"/>
                <a:gd name="T8" fmla="*/ 16 w 26"/>
                <a:gd name="T9" fmla="*/ 0 h 26"/>
                <a:gd name="T10" fmla="*/ 22 w 26"/>
                <a:gd name="T11" fmla="*/ 5 h 26"/>
                <a:gd name="T12" fmla="*/ 26 w 26"/>
                <a:gd name="T13" fmla="*/ 14 h 26"/>
                <a:gd name="T14" fmla="*/ 22 w 26"/>
                <a:gd name="T15" fmla="*/ 22 h 26"/>
                <a:gd name="T16" fmla="*/ 14 w 26"/>
                <a:gd name="T17" fmla="*/ 26 h 26"/>
                <a:gd name="T18" fmla="*/ 11 w 26"/>
                <a:gd name="T19" fmla="*/ 17 h 26"/>
                <a:gd name="T20" fmla="*/ 11 w 26"/>
                <a:gd name="T21" fmla="*/ 17 h 26"/>
                <a:gd name="T22" fmla="*/ 16 w 26"/>
                <a:gd name="T23" fmla="*/ 17 h 26"/>
                <a:gd name="T24" fmla="*/ 18 w 26"/>
                <a:gd name="T25" fmla="*/ 14 h 26"/>
                <a:gd name="T26" fmla="*/ 16 w 26"/>
                <a:gd name="T27" fmla="*/ 11 h 26"/>
                <a:gd name="T28" fmla="*/ 11 w 26"/>
                <a:gd name="T2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0" y="26"/>
                    <a:pt x="7" y="25"/>
                    <a:pt x="5" y="2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4" y="8"/>
                    <a:pt x="26" y="11"/>
                    <a:pt x="26" y="14"/>
                  </a:cubicBezTo>
                  <a:cubicBezTo>
                    <a:pt x="26" y="17"/>
                    <a:pt x="24" y="20"/>
                    <a:pt x="22" y="22"/>
                  </a:cubicBezTo>
                  <a:cubicBezTo>
                    <a:pt x="20" y="25"/>
                    <a:pt x="17" y="26"/>
                    <a:pt x="14" y="26"/>
                  </a:cubicBezTo>
                  <a:close/>
                  <a:moveTo>
                    <a:pt x="11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2" y="18"/>
                    <a:pt x="15" y="18"/>
                    <a:pt x="16" y="17"/>
                  </a:cubicBezTo>
                  <a:cubicBezTo>
                    <a:pt x="17" y="16"/>
                    <a:pt x="18" y="15"/>
                    <a:pt x="18" y="14"/>
                  </a:cubicBezTo>
                  <a:cubicBezTo>
                    <a:pt x="18" y="13"/>
                    <a:pt x="17" y="12"/>
                    <a:pt x="16" y="11"/>
                  </a:cubicBezTo>
                  <a:lnTo>
                    <a:pt x="1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3640138" y="-712788"/>
              <a:ext cx="112713" cy="114300"/>
            </a:xfrm>
            <a:custGeom>
              <a:avLst/>
              <a:gdLst>
                <a:gd name="T0" fmla="*/ 59 w 71"/>
                <a:gd name="T1" fmla="*/ 72 h 72"/>
                <a:gd name="T2" fmla="*/ 0 w 71"/>
                <a:gd name="T3" fmla="*/ 12 h 72"/>
                <a:gd name="T4" fmla="*/ 12 w 71"/>
                <a:gd name="T5" fmla="*/ 0 h 72"/>
                <a:gd name="T6" fmla="*/ 71 w 71"/>
                <a:gd name="T7" fmla="*/ 58 h 72"/>
                <a:gd name="T8" fmla="*/ 59 w 71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2">
                  <a:moveTo>
                    <a:pt x="59" y="72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71" y="58"/>
                  </a:lnTo>
                  <a:lnTo>
                    <a:pt x="59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3876675" y="-476250"/>
              <a:ext cx="101600" cy="106363"/>
            </a:xfrm>
            <a:custGeom>
              <a:avLst/>
              <a:gdLst>
                <a:gd name="T0" fmla="*/ 53 w 64"/>
                <a:gd name="T1" fmla="*/ 67 h 67"/>
                <a:gd name="T2" fmla="*/ 0 w 64"/>
                <a:gd name="T3" fmla="*/ 14 h 67"/>
                <a:gd name="T4" fmla="*/ 15 w 64"/>
                <a:gd name="T5" fmla="*/ 0 h 67"/>
                <a:gd name="T6" fmla="*/ 64 w 64"/>
                <a:gd name="T7" fmla="*/ 53 h 67"/>
                <a:gd name="T8" fmla="*/ 53 w 64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7">
                  <a:moveTo>
                    <a:pt x="53" y="67"/>
                  </a:moveTo>
                  <a:lnTo>
                    <a:pt x="0" y="14"/>
                  </a:lnTo>
                  <a:lnTo>
                    <a:pt x="15" y="0"/>
                  </a:lnTo>
                  <a:lnTo>
                    <a:pt x="64" y="53"/>
                  </a:lnTo>
                  <a:lnTo>
                    <a:pt x="53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3824288" y="-525463"/>
              <a:ext cx="230188" cy="220663"/>
            </a:xfrm>
            <a:custGeom>
              <a:avLst/>
              <a:gdLst>
                <a:gd name="T0" fmla="*/ 39 w 61"/>
                <a:gd name="T1" fmla="*/ 58 h 58"/>
                <a:gd name="T2" fmla="*/ 25 w 61"/>
                <a:gd name="T3" fmla="*/ 52 h 58"/>
                <a:gd name="T4" fmla="*/ 0 w 61"/>
                <a:gd name="T5" fmla="*/ 28 h 58"/>
                <a:gd name="T6" fmla="*/ 6 w 61"/>
                <a:gd name="T7" fmla="*/ 22 h 58"/>
                <a:gd name="T8" fmla="*/ 30 w 61"/>
                <a:gd name="T9" fmla="*/ 47 h 58"/>
                <a:gd name="T10" fmla="*/ 47 w 61"/>
                <a:gd name="T11" fmla="*/ 46 h 58"/>
                <a:gd name="T12" fmla="*/ 47 w 61"/>
                <a:gd name="T13" fmla="*/ 29 h 58"/>
                <a:gd name="T14" fmla="*/ 23 w 61"/>
                <a:gd name="T15" fmla="*/ 5 h 58"/>
                <a:gd name="T16" fmla="*/ 28 w 61"/>
                <a:gd name="T17" fmla="*/ 0 h 58"/>
                <a:gd name="T18" fmla="*/ 53 w 61"/>
                <a:gd name="T19" fmla="*/ 24 h 58"/>
                <a:gd name="T20" fmla="*/ 53 w 61"/>
                <a:gd name="T21" fmla="*/ 52 h 58"/>
                <a:gd name="T22" fmla="*/ 39 w 61"/>
                <a:gd name="T2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58">
                  <a:moveTo>
                    <a:pt x="39" y="58"/>
                  </a:moveTo>
                  <a:cubicBezTo>
                    <a:pt x="34" y="58"/>
                    <a:pt x="28" y="56"/>
                    <a:pt x="25" y="5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5" y="51"/>
                    <a:pt x="42" y="51"/>
                    <a:pt x="47" y="46"/>
                  </a:cubicBezTo>
                  <a:cubicBezTo>
                    <a:pt x="52" y="42"/>
                    <a:pt x="52" y="34"/>
                    <a:pt x="47" y="29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61" y="32"/>
                    <a:pt x="61" y="44"/>
                    <a:pt x="53" y="52"/>
                  </a:cubicBezTo>
                  <a:cubicBezTo>
                    <a:pt x="49" y="56"/>
                    <a:pt x="44" y="58"/>
                    <a:pt x="39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3817938" y="-758825"/>
              <a:ext cx="206375" cy="209550"/>
            </a:xfrm>
            <a:custGeom>
              <a:avLst/>
              <a:gdLst>
                <a:gd name="T0" fmla="*/ 28 w 55"/>
                <a:gd name="T1" fmla="*/ 55 h 55"/>
                <a:gd name="T2" fmla="*/ 28 w 55"/>
                <a:gd name="T3" fmla="*/ 55 h 55"/>
                <a:gd name="T4" fmla="*/ 8 w 55"/>
                <a:gd name="T5" fmla="*/ 47 h 55"/>
                <a:gd name="T6" fmla="*/ 0 w 55"/>
                <a:gd name="T7" fmla="*/ 27 h 55"/>
                <a:gd name="T8" fmla="*/ 8 w 55"/>
                <a:gd name="T9" fmla="*/ 7 h 55"/>
                <a:gd name="T10" fmla="*/ 15 w 55"/>
                <a:gd name="T11" fmla="*/ 0 h 55"/>
                <a:gd name="T12" fmla="*/ 21 w 55"/>
                <a:gd name="T13" fmla="*/ 5 h 55"/>
                <a:gd name="T14" fmla="*/ 14 w 55"/>
                <a:gd name="T15" fmla="*/ 13 h 55"/>
                <a:gd name="T16" fmla="*/ 8 w 55"/>
                <a:gd name="T17" fmla="*/ 27 h 55"/>
                <a:gd name="T18" fmla="*/ 14 w 55"/>
                <a:gd name="T19" fmla="*/ 41 h 55"/>
                <a:gd name="T20" fmla="*/ 28 w 55"/>
                <a:gd name="T21" fmla="*/ 47 h 55"/>
                <a:gd name="T22" fmla="*/ 28 w 55"/>
                <a:gd name="T23" fmla="*/ 47 h 55"/>
                <a:gd name="T24" fmla="*/ 42 w 55"/>
                <a:gd name="T25" fmla="*/ 41 h 55"/>
                <a:gd name="T26" fmla="*/ 49 w 55"/>
                <a:gd name="T27" fmla="*/ 34 h 55"/>
                <a:gd name="T28" fmla="*/ 55 w 55"/>
                <a:gd name="T29" fmla="*/ 39 h 55"/>
                <a:gd name="T30" fmla="*/ 48 w 55"/>
                <a:gd name="T31" fmla="*/ 47 h 55"/>
                <a:gd name="T32" fmla="*/ 28 w 55"/>
                <a:gd name="T3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55">
                  <a:moveTo>
                    <a:pt x="28" y="55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20" y="55"/>
                    <a:pt x="13" y="52"/>
                    <a:pt x="8" y="47"/>
                  </a:cubicBezTo>
                  <a:cubicBezTo>
                    <a:pt x="3" y="41"/>
                    <a:pt x="0" y="34"/>
                    <a:pt x="0" y="27"/>
                  </a:cubicBezTo>
                  <a:cubicBezTo>
                    <a:pt x="0" y="19"/>
                    <a:pt x="3" y="12"/>
                    <a:pt x="8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0" y="17"/>
                    <a:pt x="8" y="22"/>
                    <a:pt x="8" y="27"/>
                  </a:cubicBezTo>
                  <a:cubicBezTo>
                    <a:pt x="8" y="32"/>
                    <a:pt x="10" y="37"/>
                    <a:pt x="14" y="41"/>
                  </a:cubicBezTo>
                  <a:cubicBezTo>
                    <a:pt x="17" y="45"/>
                    <a:pt x="22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3" y="47"/>
                    <a:pt x="38" y="45"/>
                    <a:pt x="42" y="4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2" y="52"/>
                    <a:pt x="35" y="55"/>
                    <a:pt x="2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3873500" y="-781050"/>
              <a:ext cx="169863" cy="171450"/>
            </a:xfrm>
            <a:custGeom>
              <a:avLst/>
              <a:gdLst>
                <a:gd name="T0" fmla="*/ 40 w 45"/>
                <a:gd name="T1" fmla="*/ 45 h 45"/>
                <a:gd name="T2" fmla="*/ 31 w 45"/>
                <a:gd name="T3" fmla="*/ 37 h 45"/>
                <a:gd name="T4" fmla="*/ 29 w 45"/>
                <a:gd name="T5" fmla="*/ 40 h 45"/>
                <a:gd name="T6" fmla="*/ 17 w 45"/>
                <a:gd name="T7" fmla="*/ 44 h 45"/>
                <a:gd name="T8" fmla="*/ 17 w 45"/>
                <a:gd name="T9" fmla="*/ 44 h 45"/>
                <a:gd name="T10" fmla="*/ 6 w 45"/>
                <a:gd name="T11" fmla="*/ 40 h 45"/>
                <a:gd name="T12" fmla="*/ 1 w 45"/>
                <a:gd name="T13" fmla="*/ 28 h 45"/>
                <a:gd name="T14" fmla="*/ 6 w 45"/>
                <a:gd name="T15" fmla="*/ 17 h 45"/>
                <a:gd name="T16" fmla="*/ 9 w 45"/>
                <a:gd name="T17" fmla="*/ 14 h 45"/>
                <a:gd name="T18" fmla="*/ 0 w 45"/>
                <a:gd name="T19" fmla="*/ 6 h 45"/>
                <a:gd name="T20" fmla="*/ 6 w 45"/>
                <a:gd name="T21" fmla="*/ 0 h 45"/>
                <a:gd name="T22" fmla="*/ 20 w 45"/>
                <a:gd name="T23" fmla="*/ 14 h 45"/>
                <a:gd name="T24" fmla="*/ 12 w 45"/>
                <a:gd name="T25" fmla="*/ 23 h 45"/>
                <a:gd name="T26" fmla="*/ 9 w 45"/>
                <a:gd name="T27" fmla="*/ 28 h 45"/>
                <a:gd name="T28" fmla="*/ 12 w 45"/>
                <a:gd name="T29" fmla="*/ 34 h 45"/>
                <a:gd name="T30" fmla="*/ 17 w 45"/>
                <a:gd name="T31" fmla="*/ 36 h 45"/>
                <a:gd name="T32" fmla="*/ 17 w 45"/>
                <a:gd name="T33" fmla="*/ 36 h 45"/>
                <a:gd name="T34" fmla="*/ 23 w 45"/>
                <a:gd name="T35" fmla="*/ 34 h 45"/>
                <a:gd name="T36" fmla="*/ 31 w 45"/>
                <a:gd name="T37" fmla="*/ 26 h 45"/>
                <a:gd name="T38" fmla="*/ 45 w 45"/>
                <a:gd name="T39" fmla="*/ 40 h 45"/>
                <a:gd name="T40" fmla="*/ 40 w 45"/>
                <a:gd name="T4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45">
                  <a:moveTo>
                    <a:pt x="40" y="45"/>
                  </a:moveTo>
                  <a:cubicBezTo>
                    <a:pt x="31" y="37"/>
                    <a:pt x="31" y="37"/>
                    <a:pt x="31" y="37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6" y="43"/>
                    <a:pt x="21" y="44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3" y="44"/>
                    <a:pt x="9" y="43"/>
                    <a:pt x="6" y="40"/>
                  </a:cubicBezTo>
                  <a:cubicBezTo>
                    <a:pt x="3" y="37"/>
                    <a:pt x="1" y="33"/>
                    <a:pt x="1" y="28"/>
                  </a:cubicBezTo>
                  <a:cubicBezTo>
                    <a:pt x="1" y="24"/>
                    <a:pt x="3" y="20"/>
                    <a:pt x="6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0" y="24"/>
                    <a:pt x="9" y="26"/>
                    <a:pt x="9" y="28"/>
                  </a:cubicBezTo>
                  <a:cubicBezTo>
                    <a:pt x="9" y="31"/>
                    <a:pt x="10" y="33"/>
                    <a:pt x="12" y="34"/>
                  </a:cubicBezTo>
                  <a:cubicBezTo>
                    <a:pt x="13" y="36"/>
                    <a:pt x="15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21" y="36"/>
                    <a:pt x="23" y="34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5" y="40"/>
                    <a:pt x="45" y="40"/>
                    <a:pt x="45" y="40"/>
                  </a:cubicBezTo>
                  <a:lnTo>
                    <a:pt x="4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2" name="Rectangle 15"/>
            <p:cNvSpPr>
              <a:spLocks noChangeArrowheads="1"/>
            </p:cNvSpPr>
            <p:nvPr/>
          </p:nvSpPr>
          <p:spPr bwMode="auto">
            <a:xfrm>
              <a:off x="3629025" y="-388938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3763963" y="-590550"/>
              <a:ext cx="84138" cy="84138"/>
            </a:xfrm>
            <a:custGeom>
              <a:avLst/>
              <a:gdLst>
                <a:gd name="T0" fmla="*/ 38 w 53"/>
                <a:gd name="T1" fmla="*/ 53 h 53"/>
                <a:gd name="T2" fmla="*/ 0 w 53"/>
                <a:gd name="T3" fmla="*/ 14 h 53"/>
                <a:gd name="T4" fmla="*/ 15 w 53"/>
                <a:gd name="T5" fmla="*/ 0 h 53"/>
                <a:gd name="T6" fmla="*/ 53 w 53"/>
                <a:gd name="T7" fmla="*/ 38 h 53"/>
                <a:gd name="T8" fmla="*/ 38 w 53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38" y="53"/>
                  </a:moveTo>
                  <a:lnTo>
                    <a:pt x="0" y="14"/>
                  </a:lnTo>
                  <a:lnTo>
                    <a:pt x="15" y="0"/>
                  </a:lnTo>
                  <a:lnTo>
                    <a:pt x="53" y="38"/>
                  </a:lnTo>
                  <a:lnTo>
                    <a:pt x="38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3568700" y="-544513"/>
              <a:ext cx="241300" cy="247650"/>
            </a:xfrm>
            <a:custGeom>
              <a:avLst/>
              <a:gdLst>
                <a:gd name="T0" fmla="*/ 20 w 64"/>
                <a:gd name="T1" fmla="*/ 65 h 65"/>
                <a:gd name="T2" fmla="*/ 6 w 64"/>
                <a:gd name="T3" fmla="*/ 59 h 65"/>
                <a:gd name="T4" fmla="*/ 0 w 64"/>
                <a:gd name="T5" fmla="*/ 45 h 65"/>
                <a:gd name="T6" fmla="*/ 6 w 64"/>
                <a:gd name="T7" fmla="*/ 31 h 65"/>
                <a:gd name="T8" fmla="*/ 6 w 64"/>
                <a:gd name="T9" fmla="*/ 30 h 65"/>
                <a:gd name="T10" fmla="*/ 47 w 64"/>
                <a:gd name="T11" fmla="*/ 0 h 65"/>
                <a:gd name="T12" fmla="*/ 52 w 64"/>
                <a:gd name="T13" fmla="*/ 7 h 65"/>
                <a:gd name="T14" fmla="*/ 11 w 64"/>
                <a:gd name="T15" fmla="*/ 37 h 65"/>
                <a:gd name="T16" fmla="*/ 8 w 64"/>
                <a:gd name="T17" fmla="*/ 45 h 65"/>
                <a:gd name="T18" fmla="*/ 11 w 64"/>
                <a:gd name="T19" fmla="*/ 53 h 65"/>
                <a:gd name="T20" fmla="*/ 28 w 64"/>
                <a:gd name="T21" fmla="*/ 54 h 65"/>
                <a:gd name="T22" fmla="*/ 58 w 64"/>
                <a:gd name="T23" fmla="*/ 13 h 65"/>
                <a:gd name="T24" fmla="*/ 64 w 64"/>
                <a:gd name="T25" fmla="*/ 17 h 65"/>
                <a:gd name="T26" fmla="*/ 34 w 64"/>
                <a:gd name="T27" fmla="*/ 59 h 65"/>
                <a:gd name="T28" fmla="*/ 20 w 64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65">
                  <a:moveTo>
                    <a:pt x="20" y="65"/>
                  </a:moveTo>
                  <a:cubicBezTo>
                    <a:pt x="14" y="65"/>
                    <a:pt x="9" y="63"/>
                    <a:pt x="6" y="59"/>
                  </a:cubicBezTo>
                  <a:cubicBezTo>
                    <a:pt x="2" y="55"/>
                    <a:pt x="0" y="50"/>
                    <a:pt x="0" y="45"/>
                  </a:cubicBezTo>
                  <a:cubicBezTo>
                    <a:pt x="0" y="40"/>
                    <a:pt x="2" y="35"/>
                    <a:pt x="6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9" y="39"/>
                    <a:pt x="8" y="42"/>
                    <a:pt x="8" y="45"/>
                  </a:cubicBezTo>
                  <a:cubicBezTo>
                    <a:pt x="8" y="48"/>
                    <a:pt x="9" y="51"/>
                    <a:pt x="11" y="53"/>
                  </a:cubicBezTo>
                  <a:cubicBezTo>
                    <a:pt x="16" y="58"/>
                    <a:pt x="23" y="58"/>
                    <a:pt x="28" y="54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0" y="63"/>
                    <a:pt x="25" y="65"/>
                    <a:pt x="2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7106215" y="2925590"/>
            <a:ext cx="535736" cy="373071"/>
            <a:chOff x="4933950" y="-563563"/>
            <a:chExt cx="481013" cy="334963"/>
          </a:xfrm>
          <a:solidFill>
            <a:schemeClr val="accent3"/>
          </a:solidFill>
        </p:grpSpPr>
        <p:sp>
          <p:nvSpPr>
            <p:cNvPr id="46" name="Freeform 18"/>
            <p:cNvSpPr>
              <a:spLocks noEditPoints="1"/>
            </p:cNvSpPr>
            <p:nvPr/>
          </p:nvSpPr>
          <p:spPr bwMode="auto">
            <a:xfrm>
              <a:off x="4933950" y="-563563"/>
              <a:ext cx="90488" cy="90488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lose/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4"/>
                    <a:pt x="10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10"/>
                    <a:pt x="14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7" name="Freeform 19"/>
            <p:cNvSpPr>
              <a:spLocks noEditPoints="1"/>
            </p:cNvSpPr>
            <p:nvPr/>
          </p:nvSpPr>
          <p:spPr bwMode="auto">
            <a:xfrm>
              <a:off x="4933950" y="-441325"/>
              <a:ext cx="90488" cy="90488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lose/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4"/>
                    <a:pt x="10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10"/>
                    <a:pt x="14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8" name="Freeform 20"/>
            <p:cNvSpPr>
              <a:spLocks noEditPoints="1"/>
            </p:cNvSpPr>
            <p:nvPr/>
          </p:nvSpPr>
          <p:spPr bwMode="auto">
            <a:xfrm>
              <a:off x="4933950" y="-320675"/>
              <a:ext cx="90488" cy="92075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12 w 24"/>
                <a:gd name="T9" fmla="*/ 24 h 24"/>
                <a:gd name="T10" fmla="*/ 12 w 24"/>
                <a:gd name="T11" fmla="*/ 8 h 24"/>
                <a:gd name="T12" fmla="*/ 8 w 24"/>
                <a:gd name="T13" fmla="*/ 12 h 24"/>
                <a:gd name="T14" fmla="*/ 12 w 24"/>
                <a:gd name="T15" fmla="*/ 16 h 24"/>
                <a:gd name="T16" fmla="*/ 16 w 24"/>
                <a:gd name="T17" fmla="*/ 12 h 24"/>
                <a:gd name="T18" fmla="*/ 12 w 24"/>
                <a:gd name="T1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lose/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4"/>
                    <a:pt x="10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10"/>
                    <a:pt x="14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5053013" y="-563563"/>
              <a:ext cx="361950" cy="90488"/>
            </a:xfrm>
            <a:custGeom>
              <a:avLst/>
              <a:gdLst>
                <a:gd name="T0" fmla="*/ 228 w 228"/>
                <a:gd name="T1" fmla="*/ 57 h 57"/>
                <a:gd name="T2" fmla="*/ 0 w 228"/>
                <a:gd name="T3" fmla="*/ 57 h 57"/>
                <a:gd name="T4" fmla="*/ 0 w 228"/>
                <a:gd name="T5" fmla="*/ 38 h 57"/>
                <a:gd name="T6" fmla="*/ 209 w 228"/>
                <a:gd name="T7" fmla="*/ 38 h 57"/>
                <a:gd name="T8" fmla="*/ 209 w 228"/>
                <a:gd name="T9" fmla="*/ 19 h 57"/>
                <a:gd name="T10" fmla="*/ 0 w 228"/>
                <a:gd name="T11" fmla="*/ 19 h 57"/>
                <a:gd name="T12" fmla="*/ 0 w 228"/>
                <a:gd name="T13" fmla="*/ 0 h 57"/>
                <a:gd name="T14" fmla="*/ 228 w 228"/>
                <a:gd name="T15" fmla="*/ 0 h 57"/>
                <a:gd name="T16" fmla="*/ 228 w 228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8" h="57">
                  <a:moveTo>
                    <a:pt x="228" y="57"/>
                  </a:moveTo>
                  <a:lnTo>
                    <a:pt x="0" y="57"/>
                  </a:lnTo>
                  <a:lnTo>
                    <a:pt x="0" y="38"/>
                  </a:lnTo>
                  <a:lnTo>
                    <a:pt x="209" y="38"/>
                  </a:lnTo>
                  <a:lnTo>
                    <a:pt x="209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228" y="0"/>
                  </a:lnTo>
                  <a:lnTo>
                    <a:pt x="22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5053013" y="-441325"/>
              <a:ext cx="361950" cy="90488"/>
            </a:xfrm>
            <a:custGeom>
              <a:avLst/>
              <a:gdLst>
                <a:gd name="T0" fmla="*/ 228 w 228"/>
                <a:gd name="T1" fmla="*/ 57 h 57"/>
                <a:gd name="T2" fmla="*/ 0 w 228"/>
                <a:gd name="T3" fmla="*/ 57 h 57"/>
                <a:gd name="T4" fmla="*/ 0 w 228"/>
                <a:gd name="T5" fmla="*/ 38 h 57"/>
                <a:gd name="T6" fmla="*/ 209 w 228"/>
                <a:gd name="T7" fmla="*/ 38 h 57"/>
                <a:gd name="T8" fmla="*/ 209 w 228"/>
                <a:gd name="T9" fmla="*/ 19 h 57"/>
                <a:gd name="T10" fmla="*/ 0 w 228"/>
                <a:gd name="T11" fmla="*/ 19 h 57"/>
                <a:gd name="T12" fmla="*/ 0 w 228"/>
                <a:gd name="T13" fmla="*/ 0 h 57"/>
                <a:gd name="T14" fmla="*/ 228 w 228"/>
                <a:gd name="T15" fmla="*/ 0 h 57"/>
                <a:gd name="T16" fmla="*/ 228 w 228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8" h="57">
                  <a:moveTo>
                    <a:pt x="228" y="57"/>
                  </a:moveTo>
                  <a:lnTo>
                    <a:pt x="0" y="57"/>
                  </a:lnTo>
                  <a:lnTo>
                    <a:pt x="0" y="38"/>
                  </a:lnTo>
                  <a:lnTo>
                    <a:pt x="209" y="38"/>
                  </a:lnTo>
                  <a:lnTo>
                    <a:pt x="209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228" y="0"/>
                  </a:lnTo>
                  <a:lnTo>
                    <a:pt x="22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5053013" y="-320675"/>
              <a:ext cx="361950" cy="92075"/>
            </a:xfrm>
            <a:custGeom>
              <a:avLst/>
              <a:gdLst>
                <a:gd name="T0" fmla="*/ 228 w 228"/>
                <a:gd name="T1" fmla="*/ 58 h 58"/>
                <a:gd name="T2" fmla="*/ 0 w 228"/>
                <a:gd name="T3" fmla="*/ 58 h 58"/>
                <a:gd name="T4" fmla="*/ 0 w 228"/>
                <a:gd name="T5" fmla="*/ 39 h 58"/>
                <a:gd name="T6" fmla="*/ 209 w 228"/>
                <a:gd name="T7" fmla="*/ 39 h 58"/>
                <a:gd name="T8" fmla="*/ 209 w 228"/>
                <a:gd name="T9" fmla="*/ 20 h 58"/>
                <a:gd name="T10" fmla="*/ 0 w 228"/>
                <a:gd name="T11" fmla="*/ 20 h 58"/>
                <a:gd name="T12" fmla="*/ 0 w 228"/>
                <a:gd name="T13" fmla="*/ 0 h 58"/>
                <a:gd name="T14" fmla="*/ 228 w 228"/>
                <a:gd name="T15" fmla="*/ 0 h 58"/>
                <a:gd name="T16" fmla="*/ 228 w 228"/>
                <a:gd name="T1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8" h="58">
                  <a:moveTo>
                    <a:pt x="228" y="58"/>
                  </a:moveTo>
                  <a:lnTo>
                    <a:pt x="0" y="58"/>
                  </a:lnTo>
                  <a:lnTo>
                    <a:pt x="0" y="39"/>
                  </a:lnTo>
                  <a:lnTo>
                    <a:pt x="209" y="39"/>
                  </a:lnTo>
                  <a:lnTo>
                    <a:pt x="209" y="20"/>
                  </a:lnTo>
                  <a:lnTo>
                    <a:pt x="0" y="20"/>
                  </a:lnTo>
                  <a:lnTo>
                    <a:pt x="0" y="0"/>
                  </a:lnTo>
                  <a:lnTo>
                    <a:pt x="228" y="0"/>
                  </a:lnTo>
                  <a:lnTo>
                    <a:pt x="228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9670363" y="2828344"/>
            <a:ext cx="594083" cy="567560"/>
            <a:chOff x="6470650" y="-784225"/>
            <a:chExt cx="533400" cy="509587"/>
          </a:xfrm>
          <a:solidFill>
            <a:schemeClr val="accent4"/>
          </a:solidFill>
        </p:grpSpPr>
        <p:sp>
          <p:nvSpPr>
            <p:cNvPr id="53" name="Freeform 24"/>
            <p:cNvSpPr>
              <a:spLocks/>
            </p:cNvSpPr>
            <p:nvPr/>
          </p:nvSpPr>
          <p:spPr bwMode="auto">
            <a:xfrm>
              <a:off x="6470650" y="-674688"/>
              <a:ext cx="395288" cy="400050"/>
            </a:xfrm>
            <a:custGeom>
              <a:avLst/>
              <a:gdLst>
                <a:gd name="T0" fmla="*/ 71 w 105"/>
                <a:gd name="T1" fmla="*/ 105 h 105"/>
                <a:gd name="T2" fmla="*/ 26 w 105"/>
                <a:gd name="T3" fmla="*/ 86 h 105"/>
                <a:gd name="T4" fmla="*/ 22 w 105"/>
                <a:gd name="T5" fmla="*/ 0 h 105"/>
                <a:gd name="T6" fmla="*/ 28 w 105"/>
                <a:gd name="T7" fmla="*/ 5 h 105"/>
                <a:gd name="T8" fmla="*/ 31 w 105"/>
                <a:gd name="T9" fmla="*/ 81 h 105"/>
                <a:gd name="T10" fmla="*/ 101 w 105"/>
                <a:gd name="T11" fmla="*/ 88 h 105"/>
                <a:gd name="T12" fmla="*/ 105 w 105"/>
                <a:gd name="T13" fmla="*/ 95 h 105"/>
                <a:gd name="T14" fmla="*/ 71 w 105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05">
                  <a:moveTo>
                    <a:pt x="71" y="105"/>
                  </a:moveTo>
                  <a:cubicBezTo>
                    <a:pt x="54" y="105"/>
                    <a:pt x="38" y="99"/>
                    <a:pt x="26" y="86"/>
                  </a:cubicBezTo>
                  <a:cubicBezTo>
                    <a:pt x="2" y="63"/>
                    <a:pt x="0" y="26"/>
                    <a:pt x="22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9" y="28"/>
                    <a:pt x="11" y="60"/>
                    <a:pt x="31" y="81"/>
                  </a:cubicBezTo>
                  <a:cubicBezTo>
                    <a:pt x="50" y="99"/>
                    <a:pt x="79" y="102"/>
                    <a:pt x="101" y="88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95" y="102"/>
                    <a:pt x="83" y="105"/>
                    <a:pt x="7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4" name="Freeform 25"/>
            <p:cNvSpPr>
              <a:spLocks/>
            </p:cNvSpPr>
            <p:nvPr/>
          </p:nvSpPr>
          <p:spPr bwMode="auto">
            <a:xfrm>
              <a:off x="6497638" y="-685800"/>
              <a:ext cx="88900" cy="92075"/>
            </a:xfrm>
            <a:custGeom>
              <a:avLst/>
              <a:gdLst>
                <a:gd name="T0" fmla="*/ 56 w 56"/>
                <a:gd name="T1" fmla="*/ 58 h 58"/>
                <a:gd name="T2" fmla="*/ 37 w 56"/>
                <a:gd name="T3" fmla="*/ 58 h 58"/>
                <a:gd name="T4" fmla="*/ 37 w 56"/>
                <a:gd name="T5" fmla="*/ 19 h 58"/>
                <a:gd name="T6" fmla="*/ 0 w 56"/>
                <a:gd name="T7" fmla="*/ 19 h 58"/>
                <a:gd name="T8" fmla="*/ 0 w 56"/>
                <a:gd name="T9" fmla="*/ 0 h 58"/>
                <a:gd name="T10" fmla="*/ 56 w 56"/>
                <a:gd name="T11" fmla="*/ 0 h 58"/>
                <a:gd name="T12" fmla="*/ 56 w 56"/>
                <a:gd name="T1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8">
                  <a:moveTo>
                    <a:pt x="56" y="58"/>
                  </a:moveTo>
                  <a:lnTo>
                    <a:pt x="37" y="58"/>
                  </a:lnTo>
                  <a:lnTo>
                    <a:pt x="37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5" name="Freeform 26"/>
            <p:cNvSpPr>
              <a:spLocks/>
            </p:cNvSpPr>
            <p:nvPr/>
          </p:nvSpPr>
          <p:spPr bwMode="auto">
            <a:xfrm>
              <a:off x="6610350" y="-784225"/>
              <a:ext cx="393700" cy="422275"/>
            </a:xfrm>
            <a:custGeom>
              <a:avLst/>
              <a:gdLst>
                <a:gd name="T0" fmla="*/ 83 w 105"/>
                <a:gd name="T1" fmla="*/ 111 h 111"/>
                <a:gd name="T2" fmla="*/ 77 w 105"/>
                <a:gd name="T3" fmla="*/ 106 h 111"/>
                <a:gd name="T4" fmla="*/ 74 w 105"/>
                <a:gd name="T5" fmla="*/ 30 h 111"/>
                <a:gd name="T6" fmla="*/ 4 w 105"/>
                <a:gd name="T7" fmla="*/ 23 h 111"/>
                <a:gd name="T8" fmla="*/ 0 w 105"/>
                <a:gd name="T9" fmla="*/ 16 h 111"/>
                <a:gd name="T10" fmla="*/ 79 w 105"/>
                <a:gd name="T11" fmla="*/ 25 h 111"/>
                <a:gd name="T12" fmla="*/ 83 w 105"/>
                <a:gd name="T1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11">
                  <a:moveTo>
                    <a:pt x="83" y="111"/>
                  </a:moveTo>
                  <a:cubicBezTo>
                    <a:pt x="77" y="106"/>
                    <a:pt x="77" y="106"/>
                    <a:pt x="77" y="106"/>
                  </a:cubicBezTo>
                  <a:cubicBezTo>
                    <a:pt x="96" y="83"/>
                    <a:pt x="94" y="51"/>
                    <a:pt x="74" y="30"/>
                  </a:cubicBezTo>
                  <a:cubicBezTo>
                    <a:pt x="55" y="12"/>
                    <a:pt x="26" y="9"/>
                    <a:pt x="4" y="2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5" y="0"/>
                    <a:pt x="58" y="4"/>
                    <a:pt x="79" y="25"/>
                  </a:cubicBezTo>
                  <a:cubicBezTo>
                    <a:pt x="103" y="48"/>
                    <a:pt x="105" y="85"/>
                    <a:pt x="83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6" name="Freeform 27"/>
            <p:cNvSpPr>
              <a:spLocks/>
            </p:cNvSpPr>
            <p:nvPr/>
          </p:nvSpPr>
          <p:spPr bwMode="auto">
            <a:xfrm>
              <a:off x="6888163" y="-441325"/>
              <a:ext cx="90488" cy="90488"/>
            </a:xfrm>
            <a:custGeom>
              <a:avLst/>
              <a:gdLst>
                <a:gd name="T0" fmla="*/ 57 w 57"/>
                <a:gd name="T1" fmla="*/ 57 h 57"/>
                <a:gd name="T2" fmla="*/ 0 w 57"/>
                <a:gd name="T3" fmla="*/ 57 h 57"/>
                <a:gd name="T4" fmla="*/ 0 w 57"/>
                <a:gd name="T5" fmla="*/ 0 h 57"/>
                <a:gd name="T6" fmla="*/ 19 w 57"/>
                <a:gd name="T7" fmla="*/ 0 h 57"/>
                <a:gd name="T8" fmla="*/ 19 w 57"/>
                <a:gd name="T9" fmla="*/ 38 h 57"/>
                <a:gd name="T10" fmla="*/ 57 w 57"/>
                <a:gd name="T11" fmla="*/ 38 h 57"/>
                <a:gd name="T12" fmla="*/ 57 w 57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7">
                  <a:moveTo>
                    <a:pt x="57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38"/>
                  </a:lnTo>
                  <a:lnTo>
                    <a:pt x="57" y="38"/>
                  </a:lnTo>
                  <a:lnTo>
                    <a:pt x="5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742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33"/>
          <p:cNvSpPr>
            <a:spLocks/>
          </p:cNvSpPr>
          <p:nvPr/>
        </p:nvSpPr>
        <p:spPr bwMode="auto">
          <a:xfrm>
            <a:off x="8799921" y="3102383"/>
            <a:ext cx="1319213" cy="865584"/>
          </a:xfrm>
          <a:custGeom>
            <a:avLst/>
            <a:gdLst>
              <a:gd name="T0" fmla="*/ 1108 w 1108"/>
              <a:gd name="T1" fmla="*/ 115 h 727"/>
              <a:gd name="T2" fmla="*/ 362 w 1108"/>
              <a:gd name="T3" fmla="*/ 115 h 727"/>
              <a:gd name="T4" fmla="*/ 362 w 1108"/>
              <a:gd name="T5" fmla="*/ 0 h 727"/>
              <a:gd name="T6" fmla="*/ 0 w 1108"/>
              <a:gd name="T7" fmla="*/ 363 h 727"/>
              <a:gd name="T8" fmla="*/ 362 w 1108"/>
              <a:gd name="T9" fmla="*/ 727 h 727"/>
              <a:gd name="T10" fmla="*/ 362 w 1108"/>
              <a:gd name="T11" fmla="*/ 592 h 727"/>
              <a:gd name="T12" fmla="*/ 1108 w 1108"/>
              <a:gd name="T13" fmla="*/ 592 h 727"/>
              <a:gd name="T14" fmla="*/ 1108 w 1108"/>
              <a:gd name="T15" fmla="*/ 115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8" h="727">
                <a:moveTo>
                  <a:pt x="1108" y="115"/>
                </a:moveTo>
                <a:lnTo>
                  <a:pt x="362" y="115"/>
                </a:lnTo>
                <a:lnTo>
                  <a:pt x="362" y="0"/>
                </a:lnTo>
                <a:lnTo>
                  <a:pt x="0" y="363"/>
                </a:lnTo>
                <a:lnTo>
                  <a:pt x="362" y="727"/>
                </a:lnTo>
                <a:lnTo>
                  <a:pt x="362" y="592"/>
                </a:lnTo>
                <a:lnTo>
                  <a:pt x="1108" y="592"/>
                </a:lnTo>
                <a:lnTo>
                  <a:pt x="1108" y="11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scene3d>
            <a:camera prst="perspectiveRelaxed"/>
            <a:lightRig rig="morning" dir="t"/>
          </a:scene3d>
          <a:sp3d extrusionH="190500" prstMaterial="matte"/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5" name="Freeform 28"/>
          <p:cNvSpPr>
            <a:spLocks/>
          </p:cNvSpPr>
          <p:nvPr/>
        </p:nvSpPr>
        <p:spPr bwMode="auto">
          <a:xfrm>
            <a:off x="7455583" y="3102383"/>
            <a:ext cx="1283495" cy="865584"/>
          </a:xfrm>
          <a:custGeom>
            <a:avLst/>
            <a:gdLst>
              <a:gd name="T0" fmla="*/ 832 w 1078"/>
              <a:gd name="T1" fmla="*/ 363 h 727"/>
              <a:gd name="T2" fmla="*/ 1078 w 1078"/>
              <a:gd name="T3" fmla="*/ 115 h 727"/>
              <a:gd name="T4" fmla="*/ 362 w 1078"/>
              <a:gd name="T5" fmla="*/ 115 h 727"/>
              <a:gd name="T6" fmla="*/ 362 w 1078"/>
              <a:gd name="T7" fmla="*/ 0 h 727"/>
              <a:gd name="T8" fmla="*/ 0 w 1078"/>
              <a:gd name="T9" fmla="*/ 363 h 727"/>
              <a:gd name="T10" fmla="*/ 362 w 1078"/>
              <a:gd name="T11" fmla="*/ 727 h 727"/>
              <a:gd name="T12" fmla="*/ 362 w 1078"/>
              <a:gd name="T13" fmla="*/ 592 h 727"/>
              <a:gd name="T14" fmla="*/ 1058 w 1078"/>
              <a:gd name="T15" fmla="*/ 592 h 727"/>
              <a:gd name="T16" fmla="*/ 832 w 1078"/>
              <a:gd name="T17" fmla="*/ 363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8" h="727">
                <a:moveTo>
                  <a:pt x="832" y="363"/>
                </a:moveTo>
                <a:lnTo>
                  <a:pt x="1078" y="115"/>
                </a:lnTo>
                <a:lnTo>
                  <a:pt x="362" y="115"/>
                </a:lnTo>
                <a:lnTo>
                  <a:pt x="362" y="0"/>
                </a:lnTo>
                <a:lnTo>
                  <a:pt x="0" y="363"/>
                </a:lnTo>
                <a:lnTo>
                  <a:pt x="362" y="727"/>
                </a:lnTo>
                <a:lnTo>
                  <a:pt x="362" y="592"/>
                </a:lnTo>
                <a:lnTo>
                  <a:pt x="1058" y="592"/>
                </a:lnTo>
                <a:lnTo>
                  <a:pt x="832" y="36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scene3d>
            <a:camera prst="perspectiveRelaxed"/>
            <a:lightRig rig="morning" dir="t"/>
          </a:scene3d>
          <a:sp3d extrusionH="190500" prstMaterial="matte"/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6" name="Freeform 29"/>
          <p:cNvSpPr>
            <a:spLocks/>
          </p:cNvSpPr>
          <p:nvPr/>
        </p:nvSpPr>
        <p:spPr bwMode="auto">
          <a:xfrm>
            <a:off x="6113631" y="3102383"/>
            <a:ext cx="1281113" cy="865584"/>
          </a:xfrm>
          <a:custGeom>
            <a:avLst/>
            <a:gdLst>
              <a:gd name="T0" fmla="*/ 830 w 1076"/>
              <a:gd name="T1" fmla="*/ 363 h 727"/>
              <a:gd name="T2" fmla="*/ 1076 w 1076"/>
              <a:gd name="T3" fmla="*/ 115 h 727"/>
              <a:gd name="T4" fmla="*/ 360 w 1076"/>
              <a:gd name="T5" fmla="*/ 115 h 727"/>
              <a:gd name="T6" fmla="*/ 360 w 1076"/>
              <a:gd name="T7" fmla="*/ 0 h 727"/>
              <a:gd name="T8" fmla="*/ 0 w 1076"/>
              <a:gd name="T9" fmla="*/ 363 h 727"/>
              <a:gd name="T10" fmla="*/ 360 w 1076"/>
              <a:gd name="T11" fmla="*/ 727 h 727"/>
              <a:gd name="T12" fmla="*/ 360 w 1076"/>
              <a:gd name="T13" fmla="*/ 592 h 727"/>
              <a:gd name="T14" fmla="*/ 1056 w 1076"/>
              <a:gd name="T15" fmla="*/ 592 h 727"/>
              <a:gd name="T16" fmla="*/ 830 w 1076"/>
              <a:gd name="T17" fmla="*/ 363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6" h="727">
                <a:moveTo>
                  <a:pt x="830" y="363"/>
                </a:moveTo>
                <a:lnTo>
                  <a:pt x="1076" y="115"/>
                </a:lnTo>
                <a:lnTo>
                  <a:pt x="360" y="115"/>
                </a:lnTo>
                <a:lnTo>
                  <a:pt x="360" y="0"/>
                </a:lnTo>
                <a:lnTo>
                  <a:pt x="0" y="363"/>
                </a:lnTo>
                <a:lnTo>
                  <a:pt x="360" y="727"/>
                </a:lnTo>
                <a:lnTo>
                  <a:pt x="360" y="592"/>
                </a:lnTo>
                <a:lnTo>
                  <a:pt x="1056" y="592"/>
                </a:lnTo>
                <a:lnTo>
                  <a:pt x="830" y="36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scene3d>
            <a:camera prst="perspectiveRelaxed"/>
            <a:lightRig rig="morning" dir="t"/>
          </a:scene3d>
          <a:sp3d extrusionH="190500" prstMaterial="matte"/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7" name="Freeform 30"/>
          <p:cNvSpPr>
            <a:spLocks/>
          </p:cNvSpPr>
          <p:nvPr/>
        </p:nvSpPr>
        <p:spPr bwMode="auto">
          <a:xfrm>
            <a:off x="4769296" y="3102383"/>
            <a:ext cx="1283495" cy="865584"/>
          </a:xfrm>
          <a:custGeom>
            <a:avLst/>
            <a:gdLst>
              <a:gd name="T0" fmla="*/ 832 w 1078"/>
              <a:gd name="T1" fmla="*/ 363 h 727"/>
              <a:gd name="T2" fmla="*/ 1078 w 1078"/>
              <a:gd name="T3" fmla="*/ 115 h 727"/>
              <a:gd name="T4" fmla="*/ 360 w 1078"/>
              <a:gd name="T5" fmla="*/ 115 h 727"/>
              <a:gd name="T6" fmla="*/ 360 w 1078"/>
              <a:gd name="T7" fmla="*/ 0 h 727"/>
              <a:gd name="T8" fmla="*/ 0 w 1078"/>
              <a:gd name="T9" fmla="*/ 363 h 727"/>
              <a:gd name="T10" fmla="*/ 360 w 1078"/>
              <a:gd name="T11" fmla="*/ 727 h 727"/>
              <a:gd name="T12" fmla="*/ 360 w 1078"/>
              <a:gd name="T13" fmla="*/ 592 h 727"/>
              <a:gd name="T14" fmla="*/ 1058 w 1078"/>
              <a:gd name="T15" fmla="*/ 592 h 727"/>
              <a:gd name="T16" fmla="*/ 832 w 1078"/>
              <a:gd name="T17" fmla="*/ 363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8" h="727">
                <a:moveTo>
                  <a:pt x="832" y="363"/>
                </a:moveTo>
                <a:lnTo>
                  <a:pt x="1078" y="115"/>
                </a:lnTo>
                <a:lnTo>
                  <a:pt x="360" y="115"/>
                </a:lnTo>
                <a:lnTo>
                  <a:pt x="360" y="0"/>
                </a:lnTo>
                <a:lnTo>
                  <a:pt x="0" y="363"/>
                </a:lnTo>
                <a:lnTo>
                  <a:pt x="360" y="727"/>
                </a:lnTo>
                <a:lnTo>
                  <a:pt x="360" y="592"/>
                </a:lnTo>
                <a:lnTo>
                  <a:pt x="1058" y="592"/>
                </a:lnTo>
                <a:lnTo>
                  <a:pt x="832" y="36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scene3d>
            <a:camera prst="perspectiveRelaxed"/>
            <a:lightRig rig="morning" dir="t"/>
          </a:scene3d>
          <a:sp3d extrusionH="190500" prstMaterial="matte"/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8" name="Freeform 31"/>
          <p:cNvSpPr>
            <a:spLocks/>
          </p:cNvSpPr>
          <p:nvPr/>
        </p:nvSpPr>
        <p:spPr bwMode="auto">
          <a:xfrm>
            <a:off x="3424962" y="3102383"/>
            <a:ext cx="1283495" cy="865584"/>
          </a:xfrm>
          <a:custGeom>
            <a:avLst/>
            <a:gdLst>
              <a:gd name="T0" fmla="*/ 832 w 1078"/>
              <a:gd name="T1" fmla="*/ 363 h 727"/>
              <a:gd name="T2" fmla="*/ 1078 w 1078"/>
              <a:gd name="T3" fmla="*/ 115 h 727"/>
              <a:gd name="T4" fmla="*/ 362 w 1078"/>
              <a:gd name="T5" fmla="*/ 115 h 727"/>
              <a:gd name="T6" fmla="*/ 362 w 1078"/>
              <a:gd name="T7" fmla="*/ 0 h 727"/>
              <a:gd name="T8" fmla="*/ 0 w 1078"/>
              <a:gd name="T9" fmla="*/ 363 h 727"/>
              <a:gd name="T10" fmla="*/ 362 w 1078"/>
              <a:gd name="T11" fmla="*/ 727 h 727"/>
              <a:gd name="T12" fmla="*/ 362 w 1078"/>
              <a:gd name="T13" fmla="*/ 592 h 727"/>
              <a:gd name="T14" fmla="*/ 1058 w 1078"/>
              <a:gd name="T15" fmla="*/ 592 h 727"/>
              <a:gd name="T16" fmla="*/ 832 w 1078"/>
              <a:gd name="T17" fmla="*/ 363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8" h="727">
                <a:moveTo>
                  <a:pt x="832" y="363"/>
                </a:moveTo>
                <a:lnTo>
                  <a:pt x="1078" y="115"/>
                </a:lnTo>
                <a:lnTo>
                  <a:pt x="362" y="115"/>
                </a:lnTo>
                <a:lnTo>
                  <a:pt x="362" y="0"/>
                </a:lnTo>
                <a:lnTo>
                  <a:pt x="0" y="363"/>
                </a:lnTo>
                <a:lnTo>
                  <a:pt x="362" y="727"/>
                </a:lnTo>
                <a:lnTo>
                  <a:pt x="362" y="592"/>
                </a:lnTo>
                <a:lnTo>
                  <a:pt x="1058" y="592"/>
                </a:lnTo>
                <a:lnTo>
                  <a:pt x="832" y="3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scene3d>
            <a:camera prst="perspectiveRelaxed"/>
            <a:lightRig rig="morning" dir="t"/>
          </a:scene3d>
          <a:sp3d extrusionH="190500" prstMaterial="matte"/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9" name="Freeform 32"/>
          <p:cNvSpPr>
            <a:spLocks/>
          </p:cNvSpPr>
          <p:nvPr/>
        </p:nvSpPr>
        <p:spPr bwMode="auto">
          <a:xfrm>
            <a:off x="2080626" y="3102383"/>
            <a:ext cx="1283495" cy="865584"/>
          </a:xfrm>
          <a:custGeom>
            <a:avLst/>
            <a:gdLst>
              <a:gd name="T0" fmla="*/ 832 w 1078"/>
              <a:gd name="T1" fmla="*/ 363 h 727"/>
              <a:gd name="T2" fmla="*/ 1078 w 1078"/>
              <a:gd name="T3" fmla="*/ 115 h 727"/>
              <a:gd name="T4" fmla="*/ 362 w 1078"/>
              <a:gd name="T5" fmla="*/ 115 h 727"/>
              <a:gd name="T6" fmla="*/ 362 w 1078"/>
              <a:gd name="T7" fmla="*/ 0 h 727"/>
              <a:gd name="T8" fmla="*/ 0 w 1078"/>
              <a:gd name="T9" fmla="*/ 363 h 727"/>
              <a:gd name="T10" fmla="*/ 362 w 1078"/>
              <a:gd name="T11" fmla="*/ 727 h 727"/>
              <a:gd name="T12" fmla="*/ 362 w 1078"/>
              <a:gd name="T13" fmla="*/ 592 h 727"/>
              <a:gd name="T14" fmla="*/ 1058 w 1078"/>
              <a:gd name="T15" fmla="*/ 592 h 727"/>
              <a:gd name="T16" fmla="*/ 832 w 1078"/>
              <a:gd name="T17" fmla="*/ 363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78" h="727">
                <a:moveTo>
                  <a:pt x="832" y="363"/>
                </a:moveTo>
                <a:lnTo>
                  <a:pt x="1078" y="115"/>
                </a:lnTo>
                <a:lnTo>
                  <a:pt x="362" y="115"/>
                </a:lnTo>
                <a:lnTo>
                  <a:pt x="362" y="0"/>
                </a:lnTo>
                <a:lnTo>
                  <a:pt x="0" y="363"/>
                </a:lnTo>
                <a:lnTo>
                  <a:pt x="362" y="727"/>
                </a:lnTo>
                <a:lnTo>
                  <a:pt x="362" y="592"/>
                </a:lnTo>
                <a:lnTo>
                  <a:pt x="1058" y="592"/>
                </a:lnTo>
                <a:lnTo>
                  <a:pt x="832" y="3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scene3d>
            <a:camera prst="perspectiveRelaxed"/>
            <a:lightRig rig="morning" dir="t"/>
          </a:scene3d>
          <a:sp3d extrusionH="190500" prstMaterial="matte"/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2722364" y="2978436"/>
            <a:ext cx="0" cy="5472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4069795" y="2978436"/>
            <a:ext cx="0" cy="5472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5417225" y="2978436"/>
            <a:ext cx="0" cy="5472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V="1">
            <a:off x="6764656" y="2978436"/>
            <a:ext cx="0" cy="5472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8112086" y="2978436"/>
            <a:ext cx="0" cy="5472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9459516" y="2978436"/>
            <a:ext cx="0" cy="5472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080624" y="4477534"/>
            <a:ext cx="8038508" cy="48635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>
              <a:lnSpc>
                <a:spcPct val="150000"/>
              </a:lnSpc>
              <a:spcBef>
                <a:spcPts val="900"/>
              </a:spcBef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grpSp>
        <p:nvGrpSpPr>
          <p:cNvPr id="52" name="Content 1"/>
          <p:cNvGrpSpPr/>
          <p:nvPr/>
        </p:nvGrpSpPr>
        <p:grpSpPr>
          <a:xfrm>
            <a:off x="2131282" y="2063338"/>
            <a:ext cx="1182164" cy="745825"/>
            <a:chOff x="5016500" y="2064563"/>
            <a:chExt cx="2627312" cy="994435"/>
          </a:xfrm>
        </p:grpSpPr>
        <p:sp>
          <p:nvSpPr>
            <p:cNvPr id="53" name="Title 1"/>
            <p:cNvSpPr txBox="1"/>
            <p:nvPr/>
          </p:nvSpPr>
          <p:spPr>
            <a:xfrm>
              <a:off x="5016500" y="2064563"/>
              <a:ext cx="262731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</a:p>
          </p:txBody>
        </p:sp>
        <p:sp>
          <p:nvSpPr>
            <p:cNvPr id="54" name="Details 1"/>
            <p:cNvSpPr txBox="1"/>
            <p:nvPr/>
          </p:nvSpPr>
          <p:spPr>
            <a:xfrm>
              <a:off x="5016500" y="2627768"/>
              <a:ext cx="2627310" cy="43123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Lorem</a:t>
              </a:r>
              <a:endParaRPr lang="en-US" sz="751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69" name="Oval 68"/>
          <p:cNvSpPr/>
          <p:nvPr/>
        </p:nvSpPr>
        <p:spPr>
          <a:xfrm>
            <a:off x="2482462" y="1467077"/>
            <a:ext cx="479804" cy="479804"/>
          </a:xfrm>
          <a:prstGeom prst="ellipse">
            <a:avLst/>
          </a:prstGeom>
          <a:ln w="254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0" name="Oval 69"/>
          <p:cNvSpPr/>
          <p:nvPr/>
        </p:nvSpPr>
        <p:spPr>
          <a:xfrm>
            <a:off x="3862647" y="1467078"/>
            <a:ext cx="479804" cy="479804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1" name="Oval 70"/>
          <p:cNvSpPr/>
          <p:nvPr/>
        </p:nvSpPr>
        <p:spPr>
          <a:xfrm>
            <a:off x="5210077" y="1467078"/>
            <a:ext cx="479804" cy="479804"/>
          </a:xfrm>
          <a:prstGeom prst="ellipse">
            <a:avLst/>
          </a:prstGeom>
          <a:solidFill>
            <a:schemeClr val="accent3"/>
          </a:solidFill>
          <a:ln w="254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2" name="Oval 71"/>
          <p:cNvSpPr/>
          <p:nvPr/>
        </p:nvSpPr>
        <p:spPr>
          <a:xfrm>
            <a:off x="6557508" y="1467078"/>
            <a:ext cx="479804" cy="479804"/>
          </a:xfrm>
          <a:prstGeom prst="ellipse">
            <a:avLst/>
          </a:prstGeom>
          <a:solidFill>
            <a:schemeClr val="accent4"/>
          </a:solidFill>
          <a:ln w="254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3" name="Oval 72"/>
          <p:cNvSpPr/>
          <p:nvPr/>
        </p:nvSpPr>
        <p:spPr>
          <a:xfrm>
            <a:off x="7904938" y="1467078"/>
            <a:ext cx="479804" cy="479804"/>
          </a:xfrm>
          <a:prstGeom prst="ellipse">
            <a:avLst/>
          </a:prstGeom>
          <a:solidFill>
            <a:schemeClr val="accent5"/>
          </a:solidFill>
          <a:ln w="254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9219618" y="1467078"/>
            <a:ext cx="479804" cy="479804"/>
          </a:xfrm>
          <a:prstGeom prst="ellipse">
            <a:avLst/>
          </a:prstGeom>
          <a:solidFill>
            <a:schemeClr val="accent6"/>
          </a:solidFill>
          <a:ln w="254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4000054" y="1571209"/>
            <a:ext cx="212937" cy="278238"/>
          </a:xfrm>
          <a:custGeom>
            <a:avLst/>
            <a:gdLst>
              <a:gd name="T0" fmla="*/ 51 w 61"/>
              <a:gd name="T1" fmla="*/ 54 h 80"/>
              <a:gd name="T2" fmla="*/ 7 w 61"/>
              <a:gd name="T3" fmla="*/ 25 h 80"/>
              <a:gd name="T4" fmla="*/ 5 w 61"/>
              <a:gd name="T5" fmla="*/ 42 h 80"/>
              <a:gd name="T6" fmla="*/ 12 w 61"/>
              <a:gd name="T7" fmla="*/ 59 h 80"/>
              <a:gd name="T8" fmla="*/ 18 w 61"/>
              <a:gd name="T9" fmla="*/ 80 h 80"/>
              <a:gd name="T10" fmla="*/ 38 w 61"/>
              <a:gd name="T11" fmla="*/ 65 h 80"/>
              <a:gd name="T12" fmla="*/ 12 w 61"/>
              <a:gd name="T13" fmla="*/ 56 h 80"/>
              <a:gd name="T14" fmla="*/ 8 w 61"/>
              <a:gd name="T15" fmla="*/ 43 h 80"/>
              <a:gd name="T16" fmla="*/ 10 w 61"/>
              <a:gd name="T17" fmla="*/ 25 h 80"/>
              <a:gd name="T18" fmla="*/ 48 w 61"/>
              <a:gd name="T19" fmla="*/ 52 h 80"/>
              <a:gd name="T20" fmla="*/ 55 w 61"/>
              <a:gd name="T21" fmla="*/ 66 h 80"/>
              <a:gd name="T22" fmla="*/ 30 w 61"/>
              <a:gd name="T23" fmla="*/ 13 h 80"/>
              <a:gd name="T24" fmla="*/ 35 w 61"/>
              <a:gd name="T25" fmla="*/ 15 h 80"/>
              <a:gd name="T26" fmla="*/ 35 w 61"/>
              <a:gd name="T27" fmla="*/ 11 h 80"/>
              <a:gd name="T28" fmla="*/ 32 w 61"/>
              <a:gd name="T29" fmla="*/ 9 h 80"/>
              <a:gd name="T30" fmla="*/ 29 w 61"/>
              <a:gd name="T31" fmla="*/ 8 h 80"/>
              <a:gd name="T32" fmla="*/ 26 w 61"/>
              <a:gd name="T33" fmla="*/ 9 h 80"/>
              <a:gd name="T34" fmla="*/ 23 w 61"/>
              <a:gd name="T35" fmla="*/ 10 h 80"/>
              <a:gd name="T36" fmla="*/ 22 w 61"/>
              <a:gd name="T37" fmla="*/ 14 h 80"/>
              <a:gd name="T38" fmla="*/ 22 w 61"/>
              <a:gd name="T39" fmla="*/ 16 h 80"/>
              <a:gd name="T40" fmla="*/ 25 w 61"/>
              <a:gd name="T41" fmla="*/ 19 h 80"/>
              <a:gd name="T42" fmla="*/ 29 w 61"/>
              <a:gd name="T43" fmla="*/ 20 h 80"/>
              <a:gd name="T44" fmla="*/ 33 w 61"/>
              <a:gd name="T45" fmla="*/ 18 h 80"/>
              <a:gd name="T46" fmla="*/ 29 w 61"/>
              <a:gd name="T47" fmla="*/ 10 h 80"/>
              <a:gd name="T48" fmla="*/ 38 w 61"/>
              <a:gd name="T49" fmla="*/ 13 h 80"/>
              <a:gd name="T50" fmla="*/ 38 w 61"/>
              <a:gd name="T51" fmla="*/ 16 h 80"/>
              <a:gd name="T52" fmla="*/ 41 w 61"/>
              <a:gd name="T53" fmla="*/ 18 h 80"/>
              <a:gd name="T54" fmla="*/ 43 w 61"/>
              <a:gd name="T55" fmla="*/ 19 h 80"/>
              <a:gd name="T56" fmla="*/ 46 w 61"/>
              <a:gd name="T57" fmla="*/ 18 h 80"/>
              <a:gd name="T58" fmla="*/ 47 w 61"/>
              <a:gd name="T59" fmla="*/ 16 h 80"/>
              <a:gd name="T60" fmla="*/ 48 w 61"/>
              <a:gd name="T61" fmla="*/ 13 h 80"/>
              <a:gd name="T62" fmla="*/ 47 w 61"/>
              <a:gd name="T63" fmla="*/ 10 h 80"/>
              <a:gd name="T64" fmla="*/ 45 w 61"/>
              <a:gd name="T65" fmla="*/ 9 h 80"/>
              <a:gd name="T66" fmla="*/ 42 w 61"/>
              <a:gd name="T67" fmla="*/ 8 h 80"/>
              <a:gd name="T68" fmla="*/ 39 w 61"/>
              <a:gd name="T69" fmla="*/ 9 h 80"/>
              <a:gd name="T70" fmla="*/ 38 w 61"/>
              <a:gd name="T71" fmla="*/ 11 h 80"/>
              <a:gd name="T72" fmla="*/ 41 w 61"/>
              <a:gd name="T73" fmla="*/ 15 h 80"/>
              <a:gd name="T74" fmla="*/ 34 w 61"/>
              <a:gd name="T75" fmla="*/ 23 h 80"/>
              <a:gd name="T76" fmla="*/ 36 w 61"/>
              <a:gd name="T77" fmla="*/ 24 h 80"/>
              <a:gd name="T78" fmla="*/ 38 w 61"/>
              <a:gd name="T79" fmla="*/ 25 h 80"/>
              <a:gd name="T80" fmla="*/ 39 w 61"/>
              <a:gd name="T81" fmla="*/ 24 h 80"/>
              <a:gd name="T82" fmla="*/ 40 w 61"/>
              <a:gd name="T83" fmla="*/ 23 h 80"/>
              <a:gd name="T84" fmla="*/ 40 w 61"/>
              <a:gd name="T85" fmla="*/ 20 h 80"/>
              <a:gd name="T86" fmla="*/ 39 w 61"/>
              <a:gd name="T87" fmla="*/ 19 h 80"/>
              <a:gd name="T88" fmla="*/ 38 w 61"/>
              <a:gd name="T89" fmla="*/ 18 h 80"/>
              <a:gd name="T90" fmla="*/ 36 w 61"/>
              <a:gd name="T91" fmla="*/ 18 h 80"/>
              <a:gd name="T92" fmla="*/ 34 w 61"/>
              <a:gd name="T93" fmla="*/ 19 h 80"/>
              <a:gd name="T94" fmla="*/ 34 w 61"/>
              <a:gd name="T95" fmla="*/ 21 h 80"/>
              <a:gd name="T96" fmla="*/ 38 w 61"/>
              <a:gd name="T97" fmla="*/ 20 h 80"/>
              <a:gd name="T98" fmla="*/ 37 w 61"/>
              <a:gd name="T99" fmla="*/ 22 h 80"/>
              <a:gd name="T100" fmla="*/ 45 w 61"/>
              <a:gd name="T101" fmla="*/ 19 h 80"/>
              <a:gd name="T102" fmla="*/ 44 w 61"/>
              <a:gd name="T103" fmla="*/ 22 h 80"/>
              <a:gd name="T104" fmla="*/ 44 w 61"/>
              <a:gd name="T105" fmla="*/ 24 h 80"/>
              <a:gd name="T106" fmla="*/ 44 w 61"/>
              <a:gd name="T107" fmla="*/ 27 h 80"/>
              <a:gd name="T108" fmla="*/ 46 w 61"/>
              <a:gd name="T109" fmla="*/ 29 h 80"/>
              <a:gd name="T110" fmla="*/ 50 w 61"/>
              <a:gd name="T111" fmla="*/ 29 h 80"/>
              <a:gd name="T112" fmla="*/ 52 w 61"/>
              <a:gd name="T113" fmla="*/ 28 h 80"/>
              <a:gd name="T114" fmla="*/ 53 w 61"/>
              <a:gd name="T115" fmla="*/ 26 h 80"/>
              <a:gd name="T116" fmla="*/ 53 w 61"/>
              <a:gd name="T117" fmla="*/ 23 h 80"/>
              <a:gd name="T118" fmla="*/ 52 w 61"/>
              <a:gd name="T119" fmla="*/ 20 h 80"/>
              <a:gd name="T120" fmla="*/ 49 w 61"/>
              <a:gd name="T121" fmla="*/ 19 h 80"/>
              <a:gd name="T122" fmla="*/ 46 w 61"/>
              <a:gd name="T123" fmla="*/ 2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1" h="80">
                <a:moveTo>
                  <a:pt x="61" y="77"/>
                </a:moveTo>
                <a:cubicBezTo>
                  <a:pt x="60" y="74"/>
                  <a:pt x="60" y="74"/>
                  <a:pt x="60" y="74"/>
                </a:cubicBezTo>
                <a:cubicBezTo>
                  <a:pt x="59" y="70"/>
                  <a:pt x="58" y="66"/>
                  <a:pt x="58" y="65"/>
                </a:cubicBezTo>
                <a:cubicBezTo>
                  <a:pt x="58" y="64"/>
                  <a:pt x="57" y="63"/>
                  <a:pt x="56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1"/>
                  <a:pt x="57" y="61"/>
                  <a:pt x="57" y="60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1" y="54"/>
                  <a:pt x="51" y="54"/>
                </a:cubicBezTo>
                <a:cubicBezTo>
                  <a:pt x="51" y="53"/>
                  <a:pt x="51" y="52"/>
                  <a:pt x="51" y="52"/>
                </a:cubicBezTo>
                <a:cubicBezTo>
                  <a:pt x="51" y="49"/>
                  <a:pt x="52" y="47"/>
                  <a:pt x="54" y="44"/>
                </a:cubicBezTo>
                <a:cubicBezTo>
                  <a:pt x="56" y="40"/>
                  <a:pt x="58" y="36"/>
                  <a:pt x="59" y="29"/>
                </a:cubicBezTo>
                <a:cubicBezTo>
                  <a:pt x="60" y="23"/>
                  <a:pt x="59" y="12"/>
                  <a:pt x="52" y="6"/>
                </a:cubicBezTo>
                <a:cubicBezTo>
                  <a:pt x="47" y="2"/>
                  <a:pt x="42" y="1"/>
                  <a:pt x="36" y="0"/>
                </a:cubicBezTo>
                <a:cubicBezTo>
                  <a:pt x="35" y="0"/>
                  <a:pt x="34" y="0"/>
                  <a:pt x="33" y="0"/>
                </a:cubicBezTo>
                <a:cubicBezTo>
                  <a:pt x="27" y="0"/>
                  <a:pt x="12" y="2"/>
                  <a:pt x="8" y="14"/>
                </a:cubicBezTo>
                <a:cubicBezTo>
                  <a:pt x="7" y="19"/>
                  <a:pt x="6" y="23"/>
                  <a:pt x="7" y="25"/>
                </a:cubicBezTo>
                <a:cubicBezTo>
                  <a:pt x="7" y="26"/>
                  <a:pt x="7" y="26"/>
                  <a:pt x="8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8"/>
                  <a:pt x="6" y="30"/>
                  <a:pt x="5" y="31"/>
                </a:cubicBezTo>
                <a:cubicBezTo>
                  <a:pt x="4" y="33"/>
                  <a:pt x="4" y="33"/>
                  <a:pt x="4" y="33"/>
                </a:cubicBezTo>
                <a:cubicBezTo>
                  <a:pt x="3" y="33"/>
                  <a:pt x="3" y="33"/>
                  <a:pt x="3" y="34"/>
                </a:cubicBezTo>
                <a:cubicBezTo>
                  <a:pt x="1" y="35"/>
                  <a:pt x="0" y="37"/>
                  <a:pt x="0" y="39"/>
                </a:cubicBezTo>
                <a:cubicBezTo>
                  <a:pt x="0" y="41"/>
                  <a:pt x="3" y="41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3"/>
                  <a:pt x="4" y="44"/>
                  <a:pt x="5" y="45"/>
                </a:cubicBezTo>
                <a:cubicBezTo>
                  <a:pt x="5" y="45"/>
                  <a:pt x="5" y="46"/>
                  <a:pt x="5" y="46"/>
                </a:cubicBezTo>
                <a:cubicBezTo>
                  <a:pt x="5" y="46"/>
                  <a:pt x="5" y="47"/>
                  <a:pt x="5" y="47"/>
                </a:cubicBezTo>
                <a:cubicBezTo>
                  <a:pt x="5" y="48"/>
                  <a:pt x="5" y="48"/>
                  <a:pt x="6" y="48"/>
                </a:cubicBezTo>
                <a:cubicBezTo>
                  <a:pt x="6" y="49"/>
                  <a:pt x="7" y="50"/>
                  <a:pt x="7" y="52"/>
                </a:cubicBezTo>
                <a:cubicBezTo>
                  <a:pt x="6" y="54"/>
                  <a:pt x="7" y="56"/>
                  <a:pt x="8" y="57"/>
                </a:cubicBezTo>
                <a:cubicBezTo>
                  <a:pt x="9" y="59"/>
                  <a:pt x="10" y="59"/>
                  <a:pt x="12" y="59"/>
                </a:cubicBezTo>
                <a:cubicBezTo>
                  <a:pt x="14" y="60"/>
                  <a:pt x="15" y="59"/>
                  <a:pt x="17" y="59"/>
                </a:cubicBezTo>
                <a:cubicBezTo>
                  <a:pt x="17" y="59"/>
                  <a:pt x="18" y="59"/>
                  <a:pt x="19" y="59"/>
                </a:cubicBezTo>
                <a:cubicBezTo>
                  <a:pt x="21" y="59"/>
                  <a:pt x="21" y="60"/>
                  <a:pt x="22" y="60"/>
                </a:cubicBezTo>
                <a:cubicBezTo>
                  <a:pt x="24" y="61"/>
                  <a:pt x="25" y="65"/>
                  <a:pt x="25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0" y="73"/>
                  <a:pt x="17" y="77"/>
                  <a:pt x="16" y="77"/>
                </a:cubicBezTo>
                <a:cubicBezTo>
                  <a:pt x="16" y="78"/>
                  <a:pt x="16" y="79"/>
                  <a:pt x="16" y="79"/>
                </a:cubicBezTo>
                <a:cubicBezTo>
                  <a:pt x="17" y="79"/>
                  <a:pt x="17" y="80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0" y="80"/>
                  <a:pt x="61" y="79"/>
                  <a:pt x="61" y="78"/>
                </a:cubicBezTo>
                <a:cubicBezTo>
                  <a:pt x="61" y="78"/>
                  <a:pt x="61" y="78"/>
                  <a:pt x="61" y="77"/>
                </a:cubicBezTo>
                <a:close/>
                <a:moveTo>
                  <a:pt x="53" y="60"/>
                </a:moveTo>
                <a:cubicBezTo>
                  <a:pt x="50" y="61"/>
                  <a:pt x="44" y="63"/>
                  <a:pt x="38" y="65"/>
                </a:cubicBezTo>
                <a:cubicBezTo>
                  <a:pt x="35" y="67"/>
                  <a:pt x="30" y="69"/>
                  <a:pt x="26" y="72"/>
                </a:cubicBezTo>
                <a:cubicBezTo>
                  <a:pt x="28" y="69"/>
                  <a:pt x="32" y="66"/>
                  <a:pt x="35" y="64"/>
                </a:cubicBezTo>
                <a:cubicBezTo>
                  <a:pt x="43" y="59"/>
                  <a:pt x="48" y="57"/>
                  <a:pt x="50" y="57"/>
                </a:cubicBezTo>
                <a:lnTo>
                  <a:pt x="53" y="60"/>
                </a:lnTo>
                <a:close/>
                <a:moveTo>
                  <a:pt x="23" y="57"/>
                </a:moveTo>
                <a:cubicBezTo>
                  <a:pt x="22" y="56"/>
                  <a:pt x="20" y="56"/>
                  <a:pt x="17" y="56"/>
                </a:cubicBezTo>
                <a:cubicBezTo>
                  <a:pt x="16" y="56"/>
                  <a:pt x="15" y="56"/>
                  <a:pt x="14" y="56"/>
                </a:cubicBezTo>
                <a:cubicBezTo>
                  <a:pt x="13" y="56"/>
                  <a:pt x="13" y="56"/>
                  <a:pt x="12" y="56"/>
                </a:cubicBezTo>
                <a:cubicBezTo>
                  <a:pt x="11" y="56"/>
                  <a:pt x="10" y="56"/>
                  <a:pt x="10" y="56"/>
                </a:cubicBezTo>
                <a:cubicBezTo>
                  <a:pt x="9" y="55"/>
                  <a:pt x="9" y="54"/>
                  <a:pt x="10" y="53"/>
                </a:cubicBezTo>
                <a:cubicBezTo>
                  <a:pt x="10" y="50"/>
                  <a:pt x="9" y="48"/>
                  <a:pt x="8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9" y="46"/>
                  <a:pt x="9" y="46"/>
                  <a:pt x="9" y="45"/>
                </a:cubicBezTo>
                <a:cubicBezTo>
                  <a:pt x="9" y="45"/>
                  <a:pt x="9" y="45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3"/>
                </a:cubicBezTo>
                <a:cubicBezTo>
                  <a:pt x="8" y="43"/>
                  <a:pt x="8" y="42"/>
                  <a:pt x="8" y="41"/>
                </a:cubicBezTo>
                <a:cubicBezTo>
                  <a:pt x="8" y="40"/>
                  <a:pt x="7" y="39"/>
                  <a:pt x="5" y="39"/>
                </a:cubicBezTo>
                <a:cubicBezTo>
                  <a:pt x="5" y="39"/>
                  <a:pt x="4" y="38"/>
                  <a:pt x="3" y="38"/>
                </a:cubicBezTo>
                <a:cubicBezTo>
                  <a:pt x="3" y="38"/>
                  <a:pt x="4" y="37"/>
                  <a:pt x="5" y="36"/>
                </a:cubicBezTo>
                <a:cubicBezTo>
                  <a:pt x="5" y="35"/>
                  <a:pt x="6" y="35"/>
                  <a:pt x="6" y="35"/>
                </a:cubicBezTo>
                <a:cubicBezTo>
                  <a:pt x="7" y="33"/>
                  <a:pt x="7" y="33"/>
                  <a:pt x="7" y="33"/>
                </a:cubicBezTo>
                <a:cubicBezTo>
                  <a:pt x="10" y="29"/>
                  <a:pt x="11" y="29"/>
                  <a:pt x="11" y="28"/>
                </a:cubicBezTo>
                <a:cubicBezTo>
                  <a:pt x="11" y="26"/>
                  <a:pt x="11" y="26"/>
                  <a:pt x="10" y="25"/>
                </a:cubicBezTo>
                <a:cubicBezTo>
                  <a:pt x="10" y="25"/>
                  <a:pt x="10" y="24"/>
                  <a:pt x="10" y="24"/>
                </a:cubicBezTo>
                <a:cubicBezTo>
                  <a:pt x="10" y="23"/>
                  <a:pt x="9" y="21"/>
                  <a:pt x="11" y="15"/>
                </a:cubicBezTo>
                <a:cubicBezTo>
                  <a:pt x="15" y="4"/>
                  <a:pt x="28" y="3"/>
                  <a:pt x="33" y="3"/>
                </a:cubicBezTo>
                <a:cubicBezTo>
                  <a:pt x="34" y="3"/>
                  <a:pt x="35" y="3"/>
                  <a:pt x="36" y="3"/>
                </a:cubicBezTo>
                <a:cubicBezTo>
                  <a:pt x="42" y="4"/>
                  <a:pt x="45" y="4"/>
                  <a:pt x="50" y="9"/>
                </a:cubicBezTo>
                <a:cubicBezTo>
                  <a:pt x="56" y="14"/>
                  <a:pt x="57" y="24"/>
                  <a:pt x="56" y="29"/>
                </a:cubicBezTo>
                <a:cubicBezTo>
                  <a:pt x="55" y="35"/>
                  <a:pt x="53" y="39"/>
                  <a:pt x="51" y="43"/>
                </a:cubicBezTo>
                <a:cubicBezTo>
                  <a:pt x="49" y="46"/>
                  <a:pt x="48" y="49"/>
                  <a:pt x="48" y="52"/>
                </a:cubicBezTo>
                <a:cubicBezTo>
                  <a:pt x="48" y="53"/>
                  <a:pt x="48" y="53"/>
                  <a:pt x="48" y="54"/>
                </a:cubicBezTo>
                <a:cubicBezTo>
                  <a:pt x="45" y="55"/>
                  <a:pt x="40" y="57"/>
                  <a:pt x="34" y="61"/>
                </a:cubicBezTo>
                <a:cubicBezTo>
                  <a:pt x="32" y="63"/>
                  <a:pt x="30" y="64"/>
                  <a:pt x="28" y="66"/>
                </a:cubicBezTo>
                <a:cubicBezTo>
                  <a:pt x="27" y="63"/>
                  <a:pt x="26" y="59"/>
                  <a:pt x="23" y="57"/>
                </a:cubicBezTo>
                <a:close/>
                <a:moveTo>
                  <a:pt x="23" y="77"/>
                </a:moveTo>
                <a:cubicBezTo>
                  <a:pt x="28" y="74"/>
                  <a:pt x="35" y="70"/>
                  <a:pt x="39" y="68"/>
                </a:cubicBezTo>
                <a:cubicBezTo>
                  <a:pt x="44" y="66"/>
                  <a:pt x="50" y="64"/>
                  <a:pt x="53" y="63"/>
                </a:cubicBezTo>
                <a:cubicBezTo>
                  <a:pt x="54" y="64"/>
                  <a:pt x="55" y="65"/>
                  <a:pt x="55" y="66"/>
                </a:cubicBezTo>
                <a:cubicBezTo>
                  <a:pt x="55" y="67"/>
                  <a:pt x="56" y="71"/>
                  <a:pt x="57" y="75"/>
                </a:cubicBezTo>
                <a:cubicBezTo>
                  <a:pt x="58" y="77"/>
                  <a:pt x="58" y="77"/>
                  <a:pt x="58" y="77"/>
                </a:cubicBezTo>
                <a:lnTo>
                  <a:pt x="23" y="77"/>
                </a:lnTo>
                <a:close/>
                <a:moveTo>
                  <a:pt x="30" y="13"/>
                </a:moveTo>
                <a:cubicBezTo>
                  <a:pt x="30" y="14"/>
                  <a:pt x="29" y="15"/>
                  <a:pt x="28" y="15"/>
                </a:cubicBezTo>
                <a:cubicBezTo>
                  <a:pt x="28" y="15"/>
                  <a:pt x="27" y="14"/>
                  <a:pt x="27" y="13"/>
                </a:cubicBezTo>
                <a:cubicBezTo>
                  <a:pt x="27" y="12"/>
                  <a:pt x="28" y="12"/>
                  <a:pt x="29" y="12"/>
                </a:cubicBezTo>
                <a:cubicBezTo>
                  <a:pt x="29" y="12"/>
                  <a:pt x="30" y="13"/>
                  <a:pt x="30" y="13"/>
                </a:cubicBezTo>
                <a:close/>
                <a:moveTo>
                  <a:pt x="35" y="17"/>
                </a:moveTo>
                <a:cubicBezTo>
                  <a:pt x="35" y="17"/>
                  <a:pt x="34" y="17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5"/>
                  <a:pt x="34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3"/>
                  <a:pt x="36" y="13"/>
                </a:cubicBezTo>
                <a:cubicBezTo>
                  <a:pt x="36" y="13"/>
                  <a:pt x="36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4" y="12"/>
                  <a:pt x="34" y="12"/>
                </a:cubicBezTo>
                <a:cubicBezTo>
                  <a:pt x="34" y="12"/>
                  <a:pt x="34" y="11"/>
                  <a:pt x="35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0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3" y="9"/>
                  <a:pt x="33" y="9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9"/>
                  <a:pt x="32" y="9"/>
                  <a:pt x="32" y="9"/>
                </a:cubicBezTo>
                <a:cubicBezTo>
                  <a:pt x="32" y="9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7"/>
                  <a:pt x="32" y="7"/>
                </a:cubicBezTo>
                <a:cubicBezTo>
                  <a:pt x="32" y="7"/>
                  <a:pt x="31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7"/>
                  <a:pt x="29" y="8"/>
                  <a:pt x="29" y="8"/>
                </a:cubicBezTo>
                <a:cubicBezTo>
                  <a:pt x="29" y="8"/>
                  <a:pt x="28" y="7"/>
                  <a:pt x="28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7" y="7"/>
                  <a:pt x="27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8"/>
                </a:cubicBezTo>
                <a:cubicBezTo>
                  <a:pt x="26" y="8"/>
                  <a:pt x="26" y="8"/>
                  <a:pt x="26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9"/>
                  <a:pt x="25" y="9"/>
                  <a:pt x="25" y="8"/>
                </a:cubicBezTo>
                <a:cubicBezTo>
                  <a:pt x="25" y="8"/>
                  <a:pt x="24" y="8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9"/>
                  <a:pt x="23" y="9"/>
                  <a:pt x="23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10"/>
                  <a:pt x="23" y="11"/>
                  <a:pt x="23" y="11"/>
                </a:cubicBezTo>
                <a:cubicBezTo>
                  <a:pt x="23" y="12"/>
                  <a:pt x="23" y="12"/>
                  <a:pt x="23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2"/>
                  <a:pt x="22" y="13"/>
                  <a:pt x="22" y="13"/>
                </a:cubicBezTo>
                <a:cubicBezTo>
                  <a:pt x="22" y="13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3" y="14"/>
                  <a:pt x="23" y="14"/>
                  <a:pt x="23" y="15"/>
                </a:cubicBezTo>
                <a:cubicBezTo>
                  <a:pt x="23" y="15"/>
                  <a:pt x="23" y="16"/>
                  <a:pt x="23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3" y="17"/>
                  <a:pt x="23" y="17"/>
                  <a:pt x="23" y="18"/>
                </a:cubicBezTo>
                <a:cubicBezTo>
                  <a:pt x="23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6" y="20"/>
                  <a:pt x="26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8" y="19"/>
                  <a:pt x="28" y="19"/>
                  <a:pt x="28" y="19"/>
                </a:cubicBezTo>
                <a:cubicBezTo>
                  <a:pt x="29" y="19"/>
                  <a:pt x="29" y="19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30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2" y="19"/>
                  <a:pt x="32" y="19"/>
                  <a:pt x="31" y="19"/>
                </a:cubicBezTo>
                <a:cubicBezTo>
                  <a:pt x="31" y="19"/>
                  <a:pt x="31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3" y="18"/>
                  <a:pt x="33" y="18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19"/>
                  <a:pt x="33" y="18"/>
                </a:cubicBezTo>
                <a:cubicBezTo>
                  <a:pt x="34" y="18"/>
                  <a:pt x="34" y="18"/>
                  <a:pt x="35" y="17"/>
                </a:cubicBezTo>
                <a:cubicBezTo>
                  <a:pt x="35" y="17"/>
                  <a:pt x="35" y="17"/>
                  <a:pt x="35" y="17"/>
                </a:cubicBezTo>
                <a:close/>
                <a:moveTo>
                  <a:pt x="28" y="17"/>
                </a:moveTo>
                <a:cubicBezTo>
                  <a:pt x="26" y="17"/>
                  <a:pt x="25" y="15"/>
                  <a:pt x="25" y="13"/>
                </a:cubicBezTo>
                <a:cubicBezTo>
                  <a:pt x="25" y="11"/>
                  <a:pt x="27" y="10"/>
                  <a:pt x="29" y="10"/>
                </a:cubicBezTo>
                <a:cubicBezTo>
                  <a:pt x="31" y="10"/>
                  <a:pt x="32" y="12"/>
                  <a:pt x="32" y="14"/>
                </a:cubicBezTo>
                <a:cubicBezTo>
                  <a:pt x="32" y="16"/>
                  <a:pt x="30" y="17"/>
                  <a:pt x="28" y="17"/>
                </a:cubicBezTo>
                <a:close/>
                <a:moveTo>
                  <a:pt x="42" y="14"/>
                </a:moveTo>
                <a:cubicBezTo>
                  <a:pt x="42" y="13"/>
                  <a:pt x="42" y="13"/>
                  <a:pt x="42" y="12"/>
                </a:cubicBezTo>
                <a:cubicBezTo>
                  <a:pt x="43" y="12"/>
                  <a:pt x="43" y="12"/>
                  <a:pt x="44" y="12"/>
                </a:cubicBezTo>
                <a:cubicBezTo>
                  <a:pt x="44" y="13"/>
                  <a:pt x="44" y="14"/>
                  <a:pt x="44" y="14"/>
                </a:cubicBezTo>
                <a:cubicBezTo>
                  <a:pt x="43" y="14"/>
                  <a:pt x="43" y="14"/>
                  <a:pt x="42" y="14"/>
                </a:cubicBezTo>
                <a:close/>
                <a:moveTo>
                  <a:pt x="38" y="13"/>
                </a:move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9" y="13"/>
                  <a:pt x="39" y="14"/>
                  <a:pt x="39" y="14"/>
                </a:cubicBezTo>
                <a:cubicBezTo>
                  <a:pt x="39" y="14"/>
                  <a:pt x="38" y="14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40" y="16"/>
                </a:cubicBezTo>
                <a:cubicBezTo>
                  <a:pt x="40" y="16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8"/>
                  <a:pt x="40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8"/>
                  <a:pt x="42" y="18"/>
                  <a:pt x="42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8"/>
                  <a:pt x="43" y="18"/>
                  <a:pt x="42" y="18"/>
                </a:cubicBezTo>
                <a:cubicBezTo>
                  <a:pt x="42" y="18"/>
                  <a:pt x="43" y="18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4" y="19"/>
                  <a:pt x="44" y="19"/>
                </a:cubicBezTo>
                <a:cubicBezTo>
                  <a:pt x="44" y="19"/>
                  <a:pt x="44" y="18"/>
                  <a:pt x="44" y="18"/>
                </a:cubicBezTo>
                <a:cubicBezTo>
                  <a:pt x="45" y="18"/>
                  <a:pt x="45" y="18"/>
                  <a:pt x="44" y="18"/>
                </a:cubicBezTo>
                <a:cubicBezTo>
                  <a:pt x="44" y="18"/>
                  <a:pt x="45" y="18"/>
                  <a:pt x="45" y="17"/>
                </a:cubicBezTo>
                <a:cubicBezTo>
                  <a:pt x="45" y="17"/>
                  <a:pt x="45" y="17"/>
                  <a:pt x="45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7"/>
                  <a:pt x="47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5"/>
                  <a:pt x="47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7" y="13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1"/>
                  <a:pt x="48" y="11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1"/>
                  <a:pt x="47" y="11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9"/>
                  <a:pt x="47" y="9"/>
                  <a:pt x="47" y="9"/>
                </a:cubicBezTo>
                <a:cubicBezTo>
                  <a:pt x="47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5" y="8"/>
                  <a:pt x="45" y="9"/>
                </a:cubicBezTo>
                <a:cubicBezTo>
                  <a:pt x="45" y="9"/>
                  <a:pt x="44" y="9"/>
                  <a:pt x="44" y="9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9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0" y="9"/>
                  <a:pt x="39" y="9"/>
                </a:cubicBezTo>
                <a:cubicBezTo>
                  <a:pt x="39" y="9"/>
                  <a:pt x="39" y="10"/>
                  <a:pt x="3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10"/>
                  <a:pt x="39" y="11"/>
                  <a:pt x="39" y="11"/>
                </a:cubicBezTo>
                <a:cubicBezTo>
                  <a:pt x="39" y="11"/>
                  <a:pt x="39" y="11"/>
                  <a:pt x="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lose/>
                <a:moveTo>
                  <a:pt x="41" y="11"/>
                </a:moveTo>
                <a:cubicBezTo>
                  <a:pt x="42" y="10"/>
                  <a:pt x="44" y="10"/>
                  <a:pt x="45" y="11"/>
                </a:cubicBezTo>
                <a:cubicBezTo>
                  <a:pt x="46" y="13"/>
                  <a:pt x="46" y="14"/>
                  <a:pt x="45" y="15"/>
                </a:cubicBezTo>
                <a:cubicBezTo>
                  <a:pt x="44" y="16"/>
                  <a:pt x="42" y="16"/>
                  <a:pt x="41" y="15"/>
                </a:cubicBezTo>
                <a:cubicBezTo>
                  <a:pt x="40" y="14"/>
                  <a:pt x="40" y="12"/>
                  <a:pt x="41" y="11"/>
                </a:cubicBezTo>
                <a:close/>
                <a:moveTo>
                  <a:pt x="34" y="22"/>
                </a:move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2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2"/>
                  <a:pt x="40" y="22"/>
                </a:cubicBezTo>
                <a:cubicBezTo>
                  <a:pt x="41" y="22"/>
                  <a:pt x="41" y="22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0"/>
                </a:cubicBezTo>
                <a:cubicBezTo>
                  <a:pt x="40" y="20"/>
                  <a:pt x="40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0" y="20"/>
                  <a:pt x="40" y="20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7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9"/>
                  <a:pt x="36" y="18"/>
                  <a:pt x="36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8"/>
                  <a:pt x="35" y="18"/>
                  <a:pt x="35" y="19"/>
                </a:cubicBezTo>
                <a:cubicBezTo>
                  <a:pt x="35" y="19"/>
                  <a:pt x="35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5" y="19"/>
                  <a:pt x="35" y="19"/>
                </a:cubicBezTo>
                <a:cubicBezTo>
                  <a:pt x="35" y="19"/>
                  <a:pt x="35" y="20"/>
                  <a:pt x="35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2"/>
                  <a:pt x="34" y="22"/>
                  <a:pt x="34" y="22"/>
                </a:cubicBezTo>
                <a:close/>
                <a:moveTo>
                  <a:pt x="36" y="20"/>
                </a:moveTo>
                <a:cubicBezTo>
                  <a:pt x="37" y="19"/>
                  <a:pt x="38" y="19"/>
                  <a:pt x="38" y="20"/>
                </a:cubicBezTo>
                <a:cubicBezTo>
                  <a:pt x="39" y="21"/>
                  <a:pt x="39" y="22"/>
                  <a:pt x="38" y="22"/>
                </a:cubicBezTo>
                <a:cubicBezTo>
                  <a:pt x="37" y="23"/>
                  <a:pt x="36" y="23"/>
                  <a:pt x="36" y="22"/>
                </a:cubicBezTo>
                <a:cubicBezTo>
                  <a:pt x="35" y="22"/>
                  <a:pt x="35" y="20"/>
                  <a:pt x="36" y="20"/>
                </a:cubicBezTo>
                <a:close/>
                <a:moveTo>
                  <a:pt x="37" y="22"/>
                </a:moveTo>
                <a:cubicBezTo>
                  <a:pt x="36" y="21"/>
                  <a:pt x="36" y="21"/>
                  <a:pt x="37" y="21"/>
                </a:cubicBezTo>
                <a:cubicBezTo>
                  <a:pt x="37" y="20"/>
                  <a:pt x="37" y="20"/>
                  <a:pt x="38" y="21"/>
                </a:cubicBezTo>
                <a:cubicBezTo>
                  <a:pt x="38" y="21"/>
                  <a:pt x="38" y="21"/>
                  <a:pt x="38" y="22"/>
                </a:cubicBezTo>
                <a:cubicBezTo>
                  <a:pt x="37" y="22"/>
                  <a:pt x="37" y="22"/>
                  <a:pt x="37" y="22"/>
                </a:cubicBezTo>
                <a:close/>
                <a:moveTo>
                  <a:pt x="47" y="19"/>
                </a:move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20"/>
                  <a:pt x="4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20"/>
                  <a:pt x="45" y="20"/>
                  <a:pt x="45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1"/>
                  <a:pt x="44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1"/>
                  <a:pt x="44" y="21"/>
                  <a:pt x="44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3"/>
                  <a:pt x="43" y="23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5"/>
                  <a:pt x="44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6"/>
                  <a:pt x="43" y="26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9" y="29"/>
                  <a:pt x="49" y="29"/>
                </a:cubicBezTo>
                <a:cubicBezTo>
                  <a:pt x="49" y="29"/>
                  <a:pt x="50" y="29"/>
                  <a:pt x="50" y="29"/>
                </a:cubicBezTo>
                <a:cubicBezTo>
                  <a:pt x="50" y="29"/>
                  <a:pt x="50" y="29"/>
                  <a:pt x="50" y="29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9"/>
                  <a:pt x="51" y="28"/>
                  <a:pt x="51" y="28"/>
                </a:cubicBezTo>
                <a:cubicBezTo>
                  <a:pt x="51" y="28"/>
                  <a:pt x="52" y="28"/>
                  <a:pt x="52" y="28"/>
                </a:cubicBezTo>
                <a:cubicBezTo>
                  <a:pt x="52" y="28"/>
                  <a:pt x="52" y="28"/>
                  <a:pt x="5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7"/>
                  <a:pt x="52" y="26"/>
                  <a:pt x="52" y="26"/>
                </a:cubicBezTo>
                <a:cubicBezTo>
                  <a:pt x="52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5"/>
                  <a:pt x="54" y="25"/>
                  <a:pt x="54" y="24"/>
                </a:cubicBezTo>
                <a:cubicBezTo>
                  <a:pt x="54" y="24"/>
                  <a:pt x="54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3"/>
                  <a:pt x="53" y="23"/>
                  <a:pt x="53" y="22"/>
                </a:cubicBezTo>
                <a:cubicBezTo>
                  <a:pt x="53" y="22"/>
                  <a:pt x="53" y="22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2" y="21"/>
                  <a:pt x="5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1" y="21"/>
                  <a:pt x="51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1" y="19"/>
                  <a:pt x="51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19"/>
                  <a:pt x="49" y="20"/>
                  <a:pt x="49" y="20"/>
                </a:cubicBezTo>
                <a:cubicBezTo>
                  <a:pt x="49" y="20"/>
                  <a:pt x="49" y="19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9"/>
                  <a:pt x="48" y="19"/>
                  <a:pt x="48" y="19"/>
                </a:cubicBezTo>
                <a:cubicBezTo>
                  <a:pt x="48" y="18"/>
                  <a:pt x="47" y="19"/>
                  <a:pt x="47" y="19"/>
                </a:cubicBezTo>
                <a:close/>
                <a:moveTo>
                  <a:pt x="50" y="22"/>
                </a:moveTo>
                <a:cubicBezTo>
                  <a:pt x="51" y="23"/>
                  <a:pt x="51" y="25"/>
                  <a:pt x="50" y="26"/>
                </a:cubicBezTo>
                <a:cubicBezTo>
                  <a:pt x="49" y="27"/>
                  <a:pt x="47" y="27"/>
                  <a:pt x="46" y="26"/>
                </a:cubicBezTo>
                <a:cubicBezTo>
                  <a:pt x="45" y="25"/>
                  <a:pt x="45" y="23"/>
                  <a:pt x="46" y="22"/>
                </a:cubicBezTo>
                <a:cubicBezTo>
                  <a:pt x="47" y="21"/>
                  <a:pt x="49" y="21"/>
                  <a:pt x="50" y="22"/>
                </a:cubicBezTo>
                <a:close/>
                <a:moveTo>
                  <a:pt x="49" y="23"/>
                </a:moveTo>
                <a:cubicBezTo>
                  <a:pt x="49" y="24"/>
                  <a:pt x="49" y="24"/>
                  <a:pt x="49" y="25"/>
                </a:cubicBezTo>
                <a:cubicBezTo>
                  <a:pt x="48" y="25"/>
                  <a:pt x="48" y="25"/>
                  <a:pt x="47" y="25"/>
                </a:cubicBezTo>
                <a:cubicBezTo>
                  <a:pt x="47" y="24"/>
                  <a:pt x="47" y="23"/>
                  <a:pt x="47" y="23"/>
                </a:cubicBezTo>
                <a:cubicBezTo>
                  <a:pt x="48" y="23"/>
                  <a:pt x="49" y="23"/>
                  <a:pt x="49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6" name="Freeform 9"/>
          <p:cNvSpPr>
            <a:spLocks noEditPoints="1"/>
          </p:cNvSpPr>
          <p:nvPr/>
        </p:nvSpPr>
        <p:spPr bwMode="auto">
          <a:xfrm>
            <a:off x="6672802" y="1564967"/>
            <a:ext cx="247007" cy="248427"/>
          </a:xfrm>
          <a:custGeom>
            <a:avLst/>
            <a:gdLst>
              <a:gd name="T0" fmla="*/ 59 w 71"/>
              <a:gd name="T1" fmla="*/ 54 h 71"/>
              <a:gd name="T2" fmla="*/ 53 w 71"/>
              <a:gd name="T3" fmla="*/ 62 h 71"/>
              <a:gd name="T4" fmla="*/ 52 w 71"/>
              <a:gd name="T5" fmla="*/ 69 h 71"/>
              <a:gd name="T6" fmla="*/ 28 w 71"/>
              <a:gd name="T7" fmla="*/ 61 h 71"/>
              <a:gd name="T8" fmla="*/ 67 w 71"/>
              <a:gd name="T9" fmla="*/ 18 h 71"/>
              <a:gd name="T10" fmla="*/ 69 w 71"/>
              <a:gd name="T11" fmla="*/ 10 h 71"/>
              <a:gd name="T12" fmla="*/ 69 w 71"/>
              <a:gd name="T13" fmla="*/ 3 h 71"/>
              <a:gd name="T14" fmla="*/ 64 w 71"/>
              <a:gd name="T15" fmla="*/ 0 h 71"/>
              <a:gd name="T16" fmla="*/ 57 w 71"/>
              <a:gd name="T17" fmla="*/ 5 h 71"/>
              <a:gd name="T18" fmla="*/ 46 w 71"/>
              <a:gd name="T19" fmla="*/ 7 h 71"/>
              <a:gd name="T20" fmla="*/ 39 w 71"/>
              <a:gd name="T21" fmla="*/ 6 h 71"/>
              <a:gd name="T22" fmla="*/ 14 w 71"/>
              <a:gd name="T23" fmla="*/ 30 h 71"/>
              <a:gd name="T24" fmla="*/ 14 w 71"/>
              <a:gd name="T25" fmla="*/ 32 h 71"/>
              <a:gd name="T26" fmla="*/ 18 w 71"/>
              <a:gd name="T27" fmla="*/ 31 h 71"/>
              <a:gd name="T28" fmla="*/ 39 w 71"/>
              <a:gd name="T29" fmla="*/ 8 h 71"/>
              <a:gd name="T30" fmla="*/ 10 w 71"/>
              <a:gd name="T31" fmla="*/ 43 h 71"/>
              <a:gd name="T32" fmla="*/ 0 w 71"/>
              <a:gd name="T33" fmla="*/ 70 h 71"/>
              <a:gd name="T34" fmla="*/ 2 w 71"/>
              <a:gd name="T35" fmla="*/ 71 h 71"/>
              <a:gd name="T36" fmla="*/ 52 w 71"/>
              <a:gd name="T37" fmla="*/ 71 h 71"/>
              <a:gd name="T38" fmla="*/ 55 w 71"/>
              <a:gd name="T39" fmla="*/ 61 h 71"/>
              <a:gd name="T40" fmla="*/ 59 w 71"/>
              <a:gd name="T41" fmla="*/ 56 h 71"/>
              <a:gd name="T42" fmla="*/ 70 w 71"/>
              <a:gd name="T43" fmla="*/ 55 h 71"/>
              <a:gd name="T44" fmla="*/ 48 w 71"/>
              <a:gd name="T45" fmla="*/ 9 h 71"/>
              <a:gd name="T46" fmla="*/ 56 w 71"/>
              <a:gd name="T47" fmla="*/ 7 h 71"/>
              <a:gd name="T48" fmla="*/ 62 w 71"/>
              <a:gd name="T49" fmla="*/ 14 h 71"/>
              <a:gd name="T50" fmla="*/ 64 w 71"/>
              <a:gd name="T51" fmla="*/ 18 h 71"/>
              <a:gd name="T52" fmla="*/ 49 w 71"/>
              <a:gd name="T53" fmla="*/ 35 h 71"/>
              <a:gd name="T54" fmla="*/ 60 w 71"/>
              <a:gd name="T55" fmla="*/ 22 h 71"/>
              <a:gd name="T56" fmla="*/ 59 w 71"/>
              <a:gd name="T57" fmla="*/ 13 h 71"/>
              <a:gd name="T58" fmla="*/ 59 w 71"/>
              <a:gd name="T59" fmla="*/ 20 h 71"/>
              <a:gd name="T60" fmla="*/ 36 w 71"/>
              <a:gd name="T61" fmla="*/ 21 h 71"/>
              <a:gd name="T62" fmla="*/ 64 w 71"/>
              <a:gd name="T63" fmla="*/ 10 h 71"/>
              <a:gd name="T64" fmla="*/ 60 w 71"/>
              <a:gd name="T65" fmla="*/ 6 h 71"/>
              <a:gd name="T66" fmla="*/ 66 w 71"/>
              <a:gd name="T67" fmla="*/ 4 h 71"/>
              <a:gd name="T68" fmla="*/ 67 w 71"/>
              <a:gd name="T69" fmla="*/ 8 h 71"/>
              <a:gd name="T70" fmla="*/ 64 w 71"/>
              <a:gd name="T71" fmla="*/ 10 h 71"/>
              <a:gd name="T72" fmla="*/ 48 w 71"/>
              <a:gd name="T73" fmla="*/ 37 h 71"/>
              <a:gd name="T74" fmla="*/ 45 w 71"/>
              <a:gd name="T75" fmla="*/ 37 h 71"/>
              <a:gd name="T76" fmla="*/ 43 w 71"/>
              <a:gd name="T77" fmla="*/ 36 h 71"/>
              <a:gd name="T78" fmla="*/ 34 w 71"/>
              <a:gd name="T79" fmla="*/ 23 h 71"/>
              <a:gd name="T80" fmla="*/ 43 w 71"/>
              <a:gd name="T81" fmla="*/ 36 h 71"/>
              <a:gd name="T82" fmla="*/ 28 w 71"/>
              <a:gd name="T83" fmla="*/ 51 h 71"/>
              <a:gd name="T84" fmla="*/ 29 w 71"/>
              <a:gd name="T85" fmla="*/ 52 h 71"/>
              <a:gd name="T86" fmla="*/ 43 w 71"/>
              <a:gd name="T87" fmla="*/ 39 h 71"/>
              <a:gd name="T88" fmla="*/ 27 w 71"/>
              <a:gd name="T89" fmla="*/ 58 h 71"/>
              <a:gd name="T90" fmla="*/ 31 w 71"/>
              <a:gd name="T91" fmla="*/ 26 h 71"/>
              <a:gd name="T92" fmla="*/ 25 w 71"/>
              <a:gd name="T93" fmla="*/ 59 h 71"/>
              <a:gd name="T94" fmla="*/ 4 w 71"/>
              <a:gd name="T95" fmla="*/ 61 h 71"/>
              <a:gd name="T96" fmla="*/ 25 w 71"/>
              <a:gd name="T97" fmla="*/ 59 h 71"/>
              <a:gd name="T98" fmla="*/ 7 w 71"/>
              <a:gd name="T99" fmla="*/ 67 h 71"/>
              <a:gd name="T100" fmla="*/ 4 w 71"/>
              <a:gd name="T101" fmla="*/ 6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" h="71">
                <a:moveTo>
                  <a:pt x="6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55" y="54"/>
                  <a:pt x="52" y="54"/>
                  <a:pt x="51" y="56"/>
                </a:cubicBezTo>
                <a:cubicBezTo>
                  <a:pt x="51" y="58"/>
                  <a:pt x="51" y="59"/>
                  <a:pt x="53" y="62"/>
                </a:cubicBezTo>
                <a:cubicBezTo>
                  <a:pt x="56" y="66"/>
                  <a:pt x="56" y="67"/>
                  <a:pt x="56" y="68"/>
                </a:cubicBezTo>
                <a:cubicBezTo>
                  <a:pt x="56" y="68"/>
                  <a:pt x="54" y="69"/>
                  <a:pt x="52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9" y="67"/>
                  <a:pt x="24" y="65"/>
                  <a:pt x="28" y="61"/>
                </a:cubicBezTo>
                <a:cubicBezTo>
                  <a:pt x="64" y="25"/>
                  <a:pt x="64" y="25"/>
                  <a:pt x="64" y="25"/>
                </a:cubicBezTo>
                <a:cubicBezTo>
                  <a:pt x="66" y="23"/>
                  <a:pt x="67" y="20"/>
                  <a:pt x="67" y="18"/>
                </a:cubicBezTo>
                <a:cubicBezTo>
                  <a:pt x="67" y="16"/>
                  <a:pt x="67" y="15"/>
                  <a:pt x="66" y="14"/>
                </a:cubicBezTo>
                <a:cubicBezTo>
                  <a:pt x="69" y="10"/>
                  <a:pt x="69" y="10"/>
                  <a:pt x="69" y="10"/>
                </a:cubicBezTo>
                <a:cubicBezTo>
                  <a:pt x="70" y="9"/>
                  <a:pt x="71" y="8"/>
                  <a:pt x="71" y="7"/>
                </a:cubicBezTo>
                <a:cubicBezTo>
                  <a:pt x="71" y="5"/>
                  <a:pt x="70" y="4"/>
                  <a:pt x="69" y="3"/>
                </a:cubicBezTo>
                <a:cubicBezTo>
                  <a:pt x="68" y="1"/>
                  <a:pt x="68" y="1"/>
                  <a:pt x="68" y="1"/>
                </a:cubicBezTo>
                <a:cubicBezTo>
                  <a:pt x="67" y="0"/>
                  <a:pt x="66" y="0"/>
                  <a:pt x="64" y="0"/>
                </a:cubicBezTo>
                <a:cubicBezTo>
                  <a:pt x="63" y="0"/>
                  <a:pt x="61" y="0"/>
                  <a:pt x="60" y="1"/>
                </a:cubicBezTo>
                <a:cubicBezTo>
                  <a:pt x="57" y="5"/>
                  <a:pt x="57" y="5"/>
                  <a:pt x="57" y="5"/>
                </a:cubicBezTo>
                <a:cubicBezTo>
                  <a:pt x="56" y="4"/>
                  <a:pt x="55" y="4"/>
                  <a:pt x="53" y="4"/>
                </a:cubicBezTo>
                <a:cubicBezTo>
                  <a:pt x="50" y="4"/>
                  <a:pt x="48" y="5"/>
                  <a:pt x="46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8" y="6"/>
                  <a:pt x="38" y="6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1"/>
                  <a:pt x="13" y="31"/>
                  <a:pt x="14" y="31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5" y="32"/>
                  <a:pt x="15" y="32"/>
                </a:cubicBezTo>
                <a:cubicBezTo>
                  <a:pt x="16" y="32"/>
                  <a:pt x="17" y="32"/>
                  <a:pt x="18" y="31"/>
                </a:cubicBezTo>
                <a:cubicBezTo>
                  <a:pt x="19" y="30"/>
                  <a:pt x="19" y="29"/>
                  <a:pt x="19" y="28"/>
                </a:cubicBezTo>
                <a:cubicBezTo>
                  <a:pt x="39" y="8"/>
                  <a:pt x="39" y="8"/>
                  <a:pt x="3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10" y="43"/>
                  <a:pt x="10" y="43"/>
                  <a:pt x="10" y="43"/>
                </a:cubicBezTo>
                <a:cubicBezTo>
                  <a:pt x="1" y="51"/>
                  <a:pt x="0" y="68"/>
                  <a:pt x="0" y="69"/>
                </a:cubicBezTo>
                <a:cubicBezTo>
                  <a:pt x="0" y="69"/>
                  <a:pt x="0" y="70"/>
                  <a:pt x="0" y="70"/>
                </a:cubicBezTo>
                <a:cubicBezTo>
                  <a:pt x="1" y="71"/>
                  <a:pt x="1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3" y="71"/>
                  <a:pt x="4" y="71"/>
                </a:cubicBezTo>
                <a:cubicBezTo>
                  <a:pt x="52" y="71"/>
                  <a:pt x="52" y="71"/>
                  <a:pt x="52" y="71"/>
                </a:cubicBezTo>
                <a:cubicBezTo>
                  <a:pt x="54" y="71"/>
                  <a:pt x="57" y="71"/>
                  <a:pt x="58" y="69"/>
                </a:cubicBezTo>
                <a:cubicBezTo>
                  <a:pt x="59" y="67"/>
                  <a:pt x="58" y="64"/>
                  <a:pt x="55" y="61"/>
                </a:cubicBezTo>
                <a:cubicBezTo>
                  <a:pt x="53" y="58"/>
                  <a:pt x="53" y="57"/>
                  <a:pt x="53" y="57"/>
                </a:cubicBezTo>
                <a:cubicBezTo>
                  <a:pt x="53" y="56"/>
                  <a:pt x="55" y="56"/>
                  <a:pt x="59" y="56"/>
                </a:cubicBezTo>
                <a:cubicBezTo>
                  <a:pt x="69" y="56"/>
                  <a:pt x="69" y="56"/>
                  <a:pt x="69" y="56"/>
                </a:cubicBezTo>
                <a:cubicBezTo>
                  <a:pt x="69" y="56"/>
                  <a:pt x="70" y="55"/>
                  <a:pt x="70" y="55"/>
                </a:cubicBezTo>
                <a:cubicBezTo>
                  <a:pt x="70" y="54"/>
                  <a:pt x="69" y="54"/>
                  <a:pt x="69" y="54"/>
                </a:cubicBezTo>
                <a:close/>
                <a:moveTo>
                  <a:pt x="48" y="9"/>
                </a:moveTo>
                <a:cubicBezTo>
                  <a:pt x="49" y="8"/>
                  <a:pt x="51" y="7"/>
                  <a:pt x="53" y="7"/>
                </a:cubicBezTo>
                <a:cubicBezTo>
                  <a:pt x="54" y="7"/>
                  <a:pt x="55" y="7"/>
                  <a:pt x="56" y="7"/>
                </a:cubicBezTo>
                <a:cubicBezTo>
                  <a:pt x="56" y="8"/>
                  <a:pt x="56" y="8"/>
                  <a:pt x="56" y="8"/>
                </a:cubicBezTo>
                <a:cubicBezTo>
                  <a:pt x="62" y="14"/>
                  <a:pt x="62" y="14"/>
                  <a:pt x="62" y="14"/>
                </a:cubicBezTo>
                <a:cubicBezTo>
                  <a:pt x="63" y="15"/>
                  <a:pt x="63" y="15"/>
                  <a:pt x="64" y="15"/>
                </a:cubicBezTo>
                <a:cubicBezTo>
                  <a:pt x="64" y="16"/>
                  <a:pt x="64" y="17"/>
                  <a:pt x="64" y="18"/>
                </a:cubicBezTo>
                <a:cubicBezTo>
                  <a:pt x="64" y="20"/>
                  <a:pt x="63" y="21"/>
                  <a:pt x="62" y="23"/>
                </a:cubicBezTo>
                <a:cubicBezTo>
                  <a:pt x="49" y="35"/>
                  <a:pt x="49" y="35"/>
                  <a:pt x="49" y="35"/>
                </a:cubicBezTo>
                <a:cubicBezTo>
                  <a:pt x="48" y="34"/>
                  <a:pt x="48" y="34"/>
                  <a:pt x="48" y="34"/>
                </a:cubicBezTo>
                <a:cubicBezTo>
                  <a:pt x="60" y="22"/>
                  <a:pt x="60" y="22"/>
                  <a:pt x="60" y="22"/>
                </a:cubicBezTo>
                <a:cubicBezTo>
                  <a:pt x="63" y="19"/>
                  <a:pt x="63" y="15"/>
                  <a:pt x="60" y="13"/>
                </a:cubicBezTo>
                <a:cubicBezTo>
                  <a:pt x="60" y="13"/>
                  <a:pt x="59" y="13"/>
                  <a:pt x="59" y="13"/>
                </a:cubicBezTo>
                <a:cubicBezTo>
                  <a:pt x="58" y="13"/>
                  <a:pt x="58" y="14"/>
                  <a:pt x="59" y="14"/>
                </a:cubicBezTo>
                <a:cubicBezTo>
                  <a:pt x="60" y="16"/>
                  <a:pt x="60" y="19"/>
                  <a:pt x="59" y="20"/>
                </a:cubicBezTo>
                <a:cubicBezTo>
                  <a:pt x="47" y="32"/>
                  <a:pt x="47" y="32"/>
                  <a:pt x="47" y="32"/>
                </a:cubicBezTo>
                <a:cubicBezTo>
                  <a:pt x="36" y="21"/>
                  <a:pt x="36" y="21"/>
                  <a:pt x="36" y="21"/>
                </a:cubicBezTo>
                <a:lnTo>
                  <a:pt x="48" y="9"/>
                </a:lnTo>
                <a:close/>
                <a:moveTo>
                  <a:pt x="64" y="10"/>
                </a:moveTo>
                <a:cubicBezTo>
                  <a:pt x="60" y="7"/>
                  <a:pt x="60" y="7"/>
                  <a:pt x="60" y="7"/>
                </a:cubicBezTo>
                <a:cubicBezTo>
                  <a:pt x="60" y="7"/>
                  <a:pt x="60" y="6"/>
                  <a:pt x="60" y="6"/>
                </a:cubicBezTo>
                <a:cubicBezTo>
                  <a:pt x="63" y="4"/>
                  <a:pt x="63" y="4"/>
                  <a:pt x="63" y="4"/>
                </a:cubicBezTo>
                <a:cubicBezTo>
                  <a:pt x="63" y="3"/>
                  <a:pt x="65" y="3"/>
                  <a:pt x="66" y="4"/>
                </a:cubicBezTo>
                <a:cubicBezTo>
                  <a:pt x="67" y="5"/>
                  <a:pt x="67" y="5"/>
                  <a:pt x="67" y="5"/>
                </a:cubicBezTo>
                <a:cubicBezTo>
                  <a:pt x="68" y="6"/>
                  <a:pt x="68" y="7"/>
                  <a:pt x="67" y="8"/>
                </a:cubicBezTo>
                <a:cubicBezTo>
                  <a:pt x="65" y="11"/>
                  <a:pt x="65" y="11"/>
                  <a:pt x="65" y="11"/>
                </a:cubicBezTo>
                <a:cubicBezTo>
                  <a:pt x="64" y="11"/>
                  <a:pt x="64" y="11"/>
                  <a:pt x="64" y="10"/>
                </a:cubicBezTo>
                <a:close/>
                <a:moveTo>
                  <a:pt x="47" y="35"/>
                </a:moveTo>
                <a:cubicBezTo>
                  <a:pt x="48" y="37"/>
                  <a:pt x="48" y="37"/>
                  <a:pt x="48" y="37"/>
                </a:cubicBezTo>
                <a:cubicBezTo>
                  <a:pt x="46" y="39"/>
                  <a:pt x="46" y="39"/>
                  <a:pt x="46" y="39"/>
                </a:cubicBezTo>
                <a:cubicBezTo>
                  <a:pt x="45" y="37"/>
                  <a:pt x="45" y="37"/>
                  <a:pt x="45" y="37"/>
                </a:cubicBezTo>
                <a:lnTo>
                  <a:pt x="47" y="35"/>
                </a:lnTo>
                <a:close/>
                <a:moveTo>
                  <a:pt x="43" y="36"/>
                </a:moveTo>
                <a:cubicBezTo>
                  <a:pt x="32" y="25"/>
                  <a:pt x="32" y="25"/>
                  <a:pt x="32" y="25"/>
                </a:cubicBezTo>
                <a:cubicBezTo>
                  <a:pt x="34" y="23"/>
                  <a:pt x="34" y="23"/>
                  <a:pt x="34" y="23"/>
                </a:cubicBezTo>
                <a:cubicBezTo>
                  <a:pt x="45" y="34"/>
                  <a:pt x="45" y="34"/>
                  <a:pt x="45" y="34"/>
                </a:cubicBezTo>
                <a:lnTo>
                  <a:pt x="43" y="36"/>
                </a:lnTo>
                <a:close/>
                <a:moveTo>
                  <a:pt x="42" y="37"/>
                </a:move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2"/>
                  <a:pt x="28" y="52"/>
                </a:cubicBezTo>
                <a:cubicBezTo>
                  <a:pt x="29" y="52"/>
                  <a:pt x="29" y="52"/>
                  <a:pt x="29" y="52"/>
                </a:cubicBezTo>
                <a:cubicBezTo>
                  <a:pt x="29" y="52"/>
                  <a:pt x="30" y="52"/>
                  <a:pt x="30" y="52"/>
                </a:cubicBezTo>
                <a:cubicBezTo>
                  <a:pt x="43" y="39"/>
                  <a:pt x="43" y="39"/>
                  <a:pt x="43" y="39"/>
                </a:cubicBezTo>
                <a:cubicBezTo>
                  <a:pt x="44" y="40"/>
                  <a:pt x="44" y="40"/>
                  <a:pt x="44" y="40"/>
                </a:cubicBezTo>
                <a:cubicBezTo>
                  <a:pt x="27" y="58"/>
                  <a:pt x="27" y="58"/>
                  <a:pt x="27" y="58"/>
                </a:cubicBezTo>
                <a:cubicBezTo>
                  <a:pt x="13" y="44"/>
                  <a:pt x="13" y="44"/>
                  <a:pt x="13" y="44"/>
                </a:cubicBezTo>
                <a:cubicBezTo>
                  <a:pt x="31" y="26"/>
                  <a:pt x="31" y="26"/>
                  <a:pt x="31" y="26"/>
                </a:cubicBezTo>
                <a:lnTo>
                  <a:pt x="42" y="37"/>
                </a:lnTo>
                <a:close/>
                <a:moveTo>
                  <a:pt x="25" y="59"/>
                </a:moveTo>
                <a:cubicBezTo>
                  <a:pt x="21" y="63"/>
                  <a:pt x="14" y="66"/>
                  <a:pt x="9" y="67"/>
                </a:cubicBezTo>
                <a:cubicBezTo>
                  <a:pt x="4" y="61"/>
                  <a:pt x="4" y="61"/>
                  <a:pt x="4" y="61"/>
                </a:cubicBezTo>
                <a:cubicBezTo>
                  <a:pt x="5" y="56"/>
                  <a:pt x="7" y="50"/>
                  <a:pt x="11" y="46"/>
                </a:cubicBezTo>
                <a:lnTo>
                  <a:pt x="25" y="59"/>
                </a:lnTo>
                <a:close/>
                <a:moveTo>
                  <a:pt x="4" y="64"/>
                </a:moveTo>
                <a:cubicBezTo>
                  <a:pt x="7" y="67"/>
                  <a:pt x="7" y="67"/>
                  <a:pt x="7" y="67"/>
                </a:cubicBezTo>
                <a:cubicBezTo>
                  <a:pt x="5" y="68"/>
                  <a:pt x="4" y="68"/>
                  <a:pt x="3" y="68"/>
                </a:cubicBezTo>
                <a:cubicBezTo>
                  <a:pt x="3" y="67"/>
                  <a:pt x="3" y="65"/>
                  <a:pt x="4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9" name="Freeform 13"/>
          <p:cNvSpPr>
            <a:spLocks noEditPoints="1"/>
          </p:cNvSpPr>
          <p:nvPr/>
        </p:nvSpPr>
        <p:spPr bwMode="auto">
          <a:xfrm>
            <a:off x="5327955" y="1558156"/>
            <a:ext cx="244168" cy="268301"/>
          </a:xfrm>
          <a:custGeom>
            <a:avLst/>
            <a:gdLst>
              <a:gd name="T0" fmla="*/ 6 w 70"/>
              <a:gd name="T1" fmla="*/ 53 h 77"/>
              <a:gd name="T2" fmla="*/ 5 w 70"/>
              <a:gd name="T3" fmla="*/ 51 h 77"/>
              <a:gd name="T4" fmla="*/ 20 w 70"/>
              <a:gd name="T5" fmla="*/ 13 h 77"/>
              <a:gd name="T6" fmla="*/ 23 w 70"/>
              <a:gd name="T7" fmla="*/ 12 h 77"/>
              <a:gd name="T8" fmla="*/ 17 w 70"/>
              <a:gd name="T9" fmla="*/ 7 h 77"/>
              <a:gd name="T10" fmla="*/ 8 w 70"/>
              <a:gd name="T11" fmla="*/ 34 h 77"/>
              <a:gd name="T12" fmla="*/ 1 w 70"/>
              <a:gd name="T13" fmla="*/ 37 h 77"/>
              <a:gd name="T14" fmla="*/ 35 w 70"/>
              <a:gd name="T15" fmla="*/ 10 h 77"/>
              <a:gd name="T16" fmla="*/ 35 w 70"/>
              <a:gd name="T17" fmla="*/ 0 h 77"/>
              <a:gd name="T18" fmla="*/ 35 w 70"/>
              <a:gd name="T19" fmla="*/ 10 h 77"/>
              <a:gd name="T20" fmla="*/ 49 w 70"/>
              <a:gd name="T21" fmla="*/ 13 h 77"/>
              <a:gd name="T22" fmla="*/ 50 w 70"/>
              <a:gd name="T23" fmla="*/ 5 h 77"/>
              <a:gd name="T24" fmla="*/ 58 w 70"/>
              <a:gd name="T25" fmla="*/ 24 h 77"/>
              <a:gd name="T26" fmla="*/ 65 w 70"/>
              <a:gd name="T27" fmla="*/ 18 h 77"/>
              <a:gd name="T28" fmla="*/ 56 w 70"/>
              <a:gd name="T29" fmla="*/ 23 h 77"/>
              <a:gd name="T30" fmla="*/ 61 w 70"/>
              <a:gd name="T31" fmla="*/ 34 h 77"/>
              <a:gd name="T32" fmla="*/ 68 w 70"/>
              <a:gd name="T33" fmla="*/ 37 h 77"/>
              <a:gd name="T34" fmla="*/ 13 w 70"/>
              <a:gd name="T35" fmla="*/ 21 h 77"/>
              <a:gd name="T36" fmla="*/ 5 w 70"/>
              <a:gd name="T37" fmla="*/ 20 h 77"/>
              <a:gd name="T38" fmla="*/ 13 w 70"/>
              <a:gd name="T39" fmla="*/ 23 h 77"/>
              <a:gd name="T40" fmla="*/ 48 w 70"/>
              <a:gd name="T41" fmla="*/ 50 h 77"/>
              <a:gd name="T42" fmla="*/ 44 w 70"/>
              <a:gd name="T43" fmla="*/ 61 h 77"/>
              <a:gd name="T44" fmla="*/ 45 w 70"/>
              <a:gd name="T45" fmla="*/ 67 h 77"/>
              <a:gd name="T46" fmla="*/ 42 w 70"/>
              <a:gd name="T47" fmla="*/ 73 h 77"/>
              <a:gd name="T48" fmla="*/ 32 w 70"/>
              <a:gd name="T49" fmla="*/ 77 h 77"/>
              <a:gd name="T50" fmla="*/ 25 w 70"/>
              <a:gd name="T51" fmla="*/ 70 h 77"/>
              <a:gd name="T52" fmla="*/ 26 w 70"/>
              <a:gd name="T53" fmla="*/ 65 h 77"/>
              <a:gd name="T54" fmla="*/ 25 w 70"/>
              <a:gd name="T55" fmla="*/ 60 h 77"/>
              <a:gd name="T56" fmla="*/ 15 w 70"/>
              <a:gd name="T57" fmla="*/ 35 h 77"/>
              <a:gd name="T58" fmla="*/ 40 w 70"/>
              <a:gd name="T59" fmla="*/ 74 h 77"/>
              <a:gd name="T60" fmla="*/ 30 w 70"/>
              <a:gd name="T61" fmla="*/ 74 h 77"/>
              <a:gd name="T62" fmla="*/ 40 w 70"/>
              <a:gd name="T63" fmla="*/ 74 h 77"/>
              <a:gd name="T64" fmla="*/ 29 w 70"/>
              <a:gd name="T65" fmla="*/ 69 h 77"/>
              <a:gd name="T66" fmla="*/ 32 w 70"/>
              <a:gd name="T67" fmla="*/ 71 h 77"/>
              <a:gd name="T68" fmla="*/ 43 w 70"/>
              <a:gd name="T69" fmla="*/ 70 h 77"/>
              <a:gd name="T70" fmla="*/ 29 w 70"/>
              <a:gd name="T71" fmla="*/ 66 h 77"/>
              <a:gd name="T72" fmla="*/ 41 w 70"/>
              <a:gd name="T73" fmla="*/ 67 h 77"/>
              <a:gd name="T74" fmla="*/ 41 w 70"/>
              <a:gd name="T75" fmla="*/ 62 h 77"/>
              <a:gd name="T76" fmla="*/ 29 w 70"/>
              <a:gd name="T77" fmla="*/ 64 h 77"/>
              <a:gd name="T78" fmla="*/ 43 w 70"/>
              <a:gd name="T79" fmla="*/ 60 h 77"/>
              <a:gd name="T80" fmla="*/ 27 w 70"/>
              <a:gd name="T81" fmla="*/ 59 h 77"/>
              <a:gd name="T82" fmla="*/ 29 w 70"/>
              <a:gd name="T83" fmla="*/ 60 h 77"/>
              <a:gd name="T84" fmla="*/ 51 w 70"/>
              <a:gd name="T85" fmla="*/ 35 h 77"/>
              <a:gd name="T86" fmla="*/ 23 w 70"/>
              <a:gd name="T87" fmla="*/ 48 h 77"/>
              <a:gd name="T88" fmla="*/ 28 w 70"/>
              <a:gd name="T89" fmla="*/ 39 h 77"/>
              <a:gd name="T90" fmla="*/ 33 w 70"/>
              <a:gd name="T91" fmla="*/ 56 h 77"/>
              <a:gd name="T92" fmla="*/ 41 w 70"/>
              <a:gd name="T93" fmla="*/ 38 h 77"/>
              <a:gd name="T94" fmla="*/ 41 w 70"/>
              <a:gd name="T95" fmla="*/ 56 h 77"/>
              <a:gd name="T96" fmla="*/ 65 w 70"/>
              <a:gd name="T97" fmla="*/ 51 h 77"/>
              <a:gd name="T98" fmla="*/ 57 w 70"/>
              <a:gd name="T99" fmla="*/ 50 h 77"/>
              <a:gd name="T100" fmla="*/ 65 w 70"/>
              <a:gd name="T101" fmla="*/ 53 h 77"/>
              <a:gd name="T102" fmla="*/ 20 w 70"/>
              <a:gd name="T103" fmla="*/ 58 h 77"/>
              <a:gd name="T104" fmla="*/ 18 w 70"/>
              <a:gd name="T105" fmla="*/ 66 h 77"/>
              <a:gd name="T106" fmla="*/ 22 w 70"/>
              <a:gd name="T107" fmla="*/ 57 h 77"/>
              <a:gd name="T108" fmla="*/ 47 w 70"/>
              <a:gd name="T109" fmla="*/ 59 h 77"/>
              <a:gd name="T110" fmla="*/ 52 w 70"/>
              <a:gd name="T111" fmla="*/ 6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0" h="77">
                <a:moveTo>
                  <a:pt x="13" y="48"/>
                </a:moveTo>
                <a:cubicBezTo>
                  <a:pt x="14" y="49"/>
                  <a:pt x="13" y="49"/>
                  <a:pt x="13" y="50"/>
                </a:cubicBezTo>
                <a:cubicBezTo>
                  <a:pt x="6" y="53"/>
                  <a:pt x="6" y="53"/>
                  <a:pt x="6" y="53"/>
                </a:cubicBezTo>
                <a:cubicBezTo>
                  <a:pt x="6" y="54"/>
                  <a:pt x="6" y="54"/>
                  <a:pt x="6" y="54"/>
                </a:cubicBezTo>
                <a:cubicBezTo>
                  <a:pt x="5" y="54"/>
                  <a:pt x="5" y="53"/>
                  <a:pt x="4" y="53"/>
                </a:cubicBezTo>
                <a:cubicBezTo>
                  <a:pt x="4" y="52"/>
                  <a:pt x="4" y="51"/>
                  <a:pt x="5" y="51"/>
                </a:cubicBezTo>
                <a:cubicBezTo>
                  <a:pt x="11" y="47"/>
                  <a:pt x="11" y="47"/>
                  <a:pt x="11" y="47"/>
                </a:cubicBezTo>
                <a:cubicBezTo>
                  <a:pt x="12" y="47"/>
                  <a:pt x="13" y="47"/>
                  <a:pt x="13" y="48"/>
                </a:cubicBezTo>
                <a:close/>
                <a:moveTo>
                  <a:pt x="20" y="13"/>
                </a:moveTo>
                <a:cubicBezTo>
                  <a:pt x="20" y="14"/>
                  <a:pt x="21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3" y="13"/>
                  <a:pt x="23" y="12"/>
                  <a:pt x="23" y="12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8" y="5"/>
                  <a:pt x="17" y="5"/>
                </a:cubicBezTo>
                <a:cubicBezTo>
                  <a:pt x="16" y="5"/>
                  <a:pt x="16" y="6"/>
                  <a:pt x="17" y="7"/>
                </a:cubicBezTo>
                <a:lnTo>
                  <a:pt x="20" y="13"/>
                </a:lnTo>
                <a:close/>
                <a:moveTo>
                  <a:pt x="10" y="35"/>
                </a:moveTo>
                <a:cubicBezTo>
                  <a:pt x="10" y="34"/>
                  <a:pt x="9" y="34"/>
                  <a:pt x="8" y="34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4"/>
                  <a:pt x="0" y="35"/>
                </a:cubicBezTo>
                <a:cubicBezTo>
                  <a:pt x="0" y="36"/>
                  <a:pt x="0" y="37"/>
                  <a:pt x="1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10" y="36"/>
                  <a:pt x="10" y="35"/>
                </a:cubicBezTo>
                <a:close/>
                <a:moveTo>
                  <a:pt x="35" y="10"/>
                </a:moveTo>
                <a:cubicBezTo>
                  <a:pt x="36" y="10"/>
                  <a:pt x="36" y="10"/>
                  <a:pt x="36" y="9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0"/>
                  <a:pt x="35" y="0"/>
                </a:cubicBezTo>
                <a:cubicBezTo>
                  <a:pt x="34" y="0"/>
                  <a:pt x="33" y="1"/>
                  <a:pt x="33" y="2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10"/>
                  <a:pt x="34" y="10"/>
                  <a:pt x="35" y="10"/>
                </a:cubicBezTo>
                <a:close/>
                <a:moveTo>
                  <a:pt x="47" y="14"/>
                </a:moveTo>
                <a:cubicBezTo>
                  <a:pt x="48" y="14"/>
                  <a:pt x="48" y="14"/>
                  <a:pt x="48" y="14"/>
                </a:cubicBezTo>
                <a:cubicBezTo>
                  <a:pt x="49" y="14"/>
                  <a:pt x="49" y="14"/>
                  <a:pt x="49" y="13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6"/>
                  <a:pt x="53" y="5"/>
                  <a:pt x="52" y="5"/>
                </a:cubicBezTo>
                <a:cubicBezTo>
                  <a:pt x="52" y="5"/>
                  <a:pt x="51" y="5"/>
                  <a:pt x="50" y="5"/>
                </a:cubicBezTo>
                <a:cubicBezTo>
                  <a:pt x="47" y="12"/>
                  <a:pt x="47" y="12"/>
                  <a:pt x="47" y="12"/>
                </a:cubicBezTo>
                <a:cubicBezTo>
                  <a:pt x="46" y="12"/>
                  <a:pt x="47" y="13"/>
                  <a:pt x="47" y="14"/>
                </a:cubicBezTo>
                <a:close/>
                <a:moveTo>
                  <a:pt x="58" y="24"/>
                </a:moveTo>
                <a:cubicBezTo>
                  <a:pt x="58" y="24"/>
                  <a:pt x="58" y="23"/>
                  <a:pt x="58" y="23"/>
                </a:cubicBezTo>
                <a:cubicBezTo>
                  <a:pt x="65" y="20"/>
                  <a:pt x="65" y="20"/>
                  <a:pt x="65" y="20"/>
                </a:cubicBezTo>
                <a:cubicBezTo>
                  <a:pt x="65" y="19"/>
                  <a:pt x="66" y="18"/>
                  <a:pt x="65" y="18"/>
                </a:cubicBezTo>
                <a:cubicBezTo>
                  <a:pt x="65" y="17"/>
                  <a:pt x="64" y="17"/>
                  <a:pt x="63" y="17"/>
                </a:cubicBezTo>
                <a:cubicBezTo>
                  <a:pt x="57" y="21"/>
                  <a:pt x="57" y="21"/>
                  <a:pt x="57" y="21"/>
                </a:cubicBezTo>
                <a:cubicBezTo>
                  <a:pt x="56" y="21"/>
                  <a:pt x="56" y="22"/>
                  <a:pt x="56" y="23"/>
                </a:cubicBezTo>
                <a:cubicBezTo>
                  <a:pt x="57" y="23"/>
                  <a:pt x="57" y="24"/>
                  <a:pt x="58" y="24"/>
                </a:cubicBezTo>
                <a:close/>
                <a:moveTo>
                  <a:pt x="68" y="34"/>
                </a:moveTo>
                <a:cubicBezTo>
                  <a:pt x="61" y="34"/>
                  <a:pt x="61" y="34"/>
                  <a:pt x="61" y="34"/>
                </a:cubicBezTo>
                <a:cubicBezTo>
                  <a:pt x="60" y="34"/>
                  <a:pt x="60" y="34"/>
                  <a:pt x="60" y="35"/>
                </a:cubicBezTo>
                <a:cubicBezTo>
                  <a:pt x="60" y="36"/>
                  <a:pt x="60" y="37"/>
                  <a:pt x="61" y="37"/>
                </a:cubicBezTo>
                <a:cubicBezTo>
                  <a:pt x="68" y="37"/>
                  <a:pt x="68" y="37"/>
                  <a:pt x="68" y="37"/>
                </a:cubicBezTo>
                <a:cubicBezTo>
                  <a:pt x="69" y="37"/>
                  <a:pt x="70" y="36"/>
                  <a:pt x="70" y="35"/>
                </a:cubicBezTo>
                <a:cubicBezTo>
                  <a:pt x="70" y="34"/>
                  <a:pt x="69" y="34"/>
                  <a:pt x="68" y="34"/>
                </a:cubicBezTo>
                <a:close/>
                <a:moveTo>
                  <a:pt x="13" y="21"/>
                </a:moveTo>
                <a:cubicBezTo>
                  <a:pt x="6" y="17"/>
                  <a:pt x="6" y="17"/>
                  <a:pt x="6" y="17"/>
                </a:cubicBezTo>
                <a:cubicBezTo>
                  <a:pt x="6" y="17"/>
                  <a:pt x="5" y="17"/>
                  <a:pt x="4" y="18"/>
                </a:cubicBezTo>
                <a:cubicBezTo>
                  <a:pt x="4" y="18"/>
                  <a:pt x="4" y="19"/>
                  <a:pt x="5" y="20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2" y="24"/>
                  <a:pt x="12" y="24"/>
                </a:cubicBezTo>
                <a:cubicBezTo>
                  <a:pt x="12" y="24"/>
                  <a:pt x="13" y="23"/>
                  <a:pt x="13" y="23"/>
                </a:cubicBezTo>
                <a:cubicBezTo>
                  <a:pt x="14" y="22"/>
                  <a:pt x="13" y="21"/>
                  <a:pt x="13" y="21"/>
                </a:cubicBezTo>
                <a:close/>
                <a:moveTo>
                  <a:pt x="54" y="35"/>
                </a:moveTo>
                <a:cubicBezTo>
                  <a:pt x="54" y="41"/>
                  <a:pt x="52" y="46"/>
                  <a:pt x="48" y="50"/>
                </a:cubicBezTo>
                <a:cubicBezTo>
                  <a:pt x="45" y="53"/>
                  <a:pt x="44" y="56"/>
                  <a:pt x="44" y="58"/>
                </a:cubicBezTo>
                <a:cubicBezTo>
                  <a:pt x="45" y="58"/>
                  <a:pt x="45" y="59"/>
                  <a:pt x="45" y="60"/>
                </a:cubicBezTo>
                <a:cubicBezTo>
                  <a:pt x="45" y="60"/>
                  <a:pt x="45" y="61"/>
                  <a:pt x="44" y="61"/>
                </a:cubicBezTo>
                <a:cubicBezTo>
                  <a:pt x="45" y="62"/>
                  <a:pt x="45" y="62"/>
                  <a:pt x="45" y="63"/>
                </a:cubicBezTo>
                <a:cubicBezTo>
                  <a:pt x="45" y="64"/>
                  <a:pt x="45" y="64"/>
                  <a:pt x="44" y="65"/>
                </a:cubicBezTo>
                <a:cubicBezTo>
                  <a:pt x="45" y="65"/>
                  <a:pt x="45" y="66"/>
                  <a:pt x="45" y="67"/>
                </a:cubicBezTo>
                <a:cubicBezTo>
                  <a:pt x="45" y="67"/>
                  <a:pt x="45" y="68"/>
                  <a:pt x="44" y="68"/>
                </a:cubicBezTo>
                <a:cubicBezTo>
                  <a:pt x="45" y="69"/>
                  <a:pt x="45" y="70"/>
                  <a:pt x="45" y="70"/>
                </a:cubicBezTo>
                <a:cubicBezTo>
                  <a:pt x="45" y="72"/>
                  <a:pt x="44" y="73"/>
                  <a:pt x="42" y="73"/>
                </a:cubicBezTo>
                <a:cubicBezTo>
                  <a:pt x="42" y="73"/>
                  <a:pt x="42" y="73"/>
                  <a:pt x="42" y="74"/>
                </a:cubicBezTo>
                <a:cubicBezTo>
                  <a:pt x="42" y="75"/>
                  <a:pt x="40" y="77"/>
                  <a:pt x="37" y="77"/>
                </a:cubicBezTo>
                <a:cubicBezTo>
                  <a:pt x="32" y="77"/>
                  <a:pt x="32" y="77"/>
                  <a:pt x="32" y="77"/>
                </a:cubicBezTo>
                <a:cubicBezTo>
                  <a:pt x="30" y="77"/>
                  <a:pt x="28" y="75"/>
                  <a:pt x="28" y="74"/>
                </a:cubicBezTo>
                <a:cubicBezTo>
                  <a:pt x="28" y="73"/>
                  <a:pt x="28" y="73"/>
                  <a:pt x="28" y="73"/>
                </a:cubicBezTo>
                <a:cubicBezTo>
                  <a:pt x="26" y="73"/>
                  <a:pt x="25" y="72"/>
                  <a:pt x="25" y="70"/>
                </a:cubicBezTo>
                <a:cubicBezTo>
                  <a:pt x="25" y="70"/>
                  <a:pt x="25" y="69"/>
                  <a:pt x="26" y="68"/>
                </a:cubicBezTo>
                <a:cubicBezTo>
                  <a:pt x="25" y="68"/>
                  <a:pt x="25" y="67"/>
                  <a:pt x="25" y="67"/>
                </a:cubicBezTo>
                <a:cubicBezTo>
                  <a:pt x="25" y="66"/>
                  <a:pt x="25" y="65"/>
                  <a:pt x="26" y="65"/>
                </a:cubicBezTo>
                <a:cubicBezTo>
                  <a:pt x="25" y="64"/>
                  <a:pt x="25" y="64"/>
                  <a:pt x="25" y="63"/>
                </a:cubicBezTo>
                <a:cubicBezTo>
                  <a:pt x="25" y="62"/>
                  <a:pt x="25" y="62"/>
                  <a:pt x="26" y="61"/>
                </a:cubicBezTo>
                <a:cubicBezTo>
                  <a:pt x="25" y="61"/>
                  <a:pt x="25" y="60"/>
                  <a:pt x="25" y="60"/>
                </a:cubicBezTo>
                <a:cubicBezTo>
                  <a:pt x="25" y="59"/>
                  <a:pt x="25" y="58"/>
                  <a:pt x="26" y="58"/>
                </a:cubicBezTo>
                <a:cubicBezTo>
                  <a:pt x="25" y="56"/>
                  <a:pt x="25" y="53"/>
                  <a:pt x="21" y="50"/>
                </a:cubicBezTo>
                <a:cubicBezTo>
                  <a:pt x="17" y="46"/>
                  <a:pt x="15" y="41"/>
                  <a:pt x="15" y="35"/>
                </a:cubicBezTo>
                <a:cubicBezTo>
                  <a:pt x="15" y="25"/>
                  <a:pt x="24" y="16"/>
                  <a:pt x="35" y="16"/>
                </a:cubicBezTo>
                <a:cubicBezTo>
                  <a:pt x="46" y="16"/>
                  <a:pt x="54" y="25"/>
                  <a:pt x="54" y="35"/>
                </a:cubicBezTo>
                <a:close/>
                <a:moveTo>
                  <a:pt x="40" y="74"/>
                </a:moveTo>
                <a:cubicBezTo>
                  <a:pt x="40" y="74"/>
                  <a:pt x="39" y="73"/>
                  <a:pt x="37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1" y="73"/>
                  <a:pt x="30" y="74"/>
                  <a:pt x="30" y="74"/>
                </a:cubicBezTo>
                <a:cubicBezTo>
                  <a:pt x="30" y="74"/>
                  <a:pt x="31" y="75"/>
                  <a:pt x="32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9" y="75"/>
                  <a:pt x="40" y="74"/>
                  <a:pt x="40" y="74"/>
                </a:cubicBezTo>
                <a:close/>
                <a:moveTo>
                  <a:pt x="43" y="70"/>
                </a:moveTo>
                <a:cubicBezTo>
                  <a:pt x="43" y="70"/>
                  <a:pt x="42" y="69"/>
                  <a:pt x="41" y="69"/>
                </a:cubicBezTo>
                <a:cubicBezTo>
                  <a:pt x="29" y="69"/>
                  <a:pt x="29" y="69"/>
                  <a:pt x="29" y="69"/>
                </a:cubicBezTo>
                <a:cubicBezTo>
                  <a:pt x="27" y="69"/>
                  <a:pt x="27" y="70"/>
                  <a:pt x="27" y="70"/>
                </a:cubicBezTo>
                <a:cubicBezTo>
                  <a:pt x="27" y="70"/>
                  <a:pt x="27" y="71"/>
                  <a:pt x="29" y="71"/>
                </a:cubicBezTo>
                <a:cubicBezTo>
                  <a:pt x="32" y="71"/>
                  <a:pt x="32" y="71"/>
                  <a:pt x="32" y="71"/>
                </a:cubicBezTo>
                <a:cubicBezTo>
                  <a:pt x="37" y="71"/>
                  <a:pt x="37" y="71"/>
                  <a:pt x="37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2" y="71"/>
                  <a:pt x="43" y="70"/>
                  <a:pt x="43" y="70"/>
                </a:cubicBezTo>
                <a:close/>
                <a:moveTo>
                  <a:pt x="43" y="67"/>
                </a:moveTo>
                <a:cubicBezTo>
                  <a:pt x="43" y="67"/>
                  <a:pt x="42" y="66"/>
                  <a:pt x="41" y="66"/>
                </a:cubicBezTo>
                <a:cubicBezTo>
                  <a:pt x="29" y="66"/>
                  <a:pt x="29" y="66"/>
                  <a:pt x="29" y="66"/>
                </a:cubicBezTo>
                <a:cubicBezTo>
                  <a:pt x="27" y="66"/>
                  <a:pt x="27" y="67"/>
                  <a:pt x="27" y="67"/>
                </a:cubicBezTo>
                <a:cubicBezTo>
                  <a:pt x="27" y="67"/>
                  <a:pt x="27" y="67"/>
                  <a:pt x="29" y="67"/>
                </a:cubicBezTo>
                <a:cubicBezTo>
                  <a:pt x="41" y="67"/>
                  <a:pt x="41" y="67"/>
                  <a:pt x="41" y="67"/>
                </a:cubicBezTo>
                <a:cubicBezTo>
                  <a:pt x="42" y="67"/>
                  <a:pt x="43" y="67"/>
                  <a:pt x="43" y="67"/>
                </a:cubicBezTo>
                <a:close/>
                <a:moveTo>
                  <a:pt x="43" y="63"/>
                </a:moveTo>
                <a:cubicBezTo>
                  <a:pt x="43" y="63"/>
                  <a:pt x="42" y="62"/>
                  <a:pt x="41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7" y="62"/>
                  <a:pt x="27" y="63"/>
                  <a:pt x="27" y="63"/>
                </a:cubicBezTo>
                <a:cubicBezTo>
                  <a:pt x="27" y="63"/>
                  <a:pt x="27" y="64"/>
                  <a:pt x="29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2" y="64"/>
                  <a:pt x="43" y="63"/>
                  <a:pt x="43" y="63"/>
                </a:cubicBezTo>
                <a:close/>
                <a:moveTo>
                  <a:pt x="43" y="60"/>
                </a:moveTo>
                <a:cubicBezTo>
                  <a:pt x="43" y="60"/>
                  <a:pt x="43" y="59"/>
                  <a:pt x="43" y="59"/>
                </a:cubicBezTo>
                <a:cubicBezTo>
                  <a:pt x="43" y="59"/>
                  <a:pt x="42" y="59"/>
                  <a:pt x="42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59"/>
                  <a:pt x="27" y="60"/>
                  <a:pt x="27" y="60"/>
                </a:cubicBezTo>
                <a:cubicBezTo>
                  <a:pt x="27" y="60"/>
                  <a:pt x="27" y="60"/>
                  <a:pt x="29" y="60"/>
                </a:cubicBezTo>
                <a:cubicBezTo>
                  <a:pt x="41" y="60"/>
                  <a:pt x="41" y="60"/>
                  <a:pt x="41" y="60"/>
                </a:cubicBezTo>
                <a:cubicBezTo>
                  <a:pt x="42" y="60"/>
                  <a:pt x="43" y="60"/>
                  <a:pt x="43" y="60"/>
                </a:cubicBezTo>
                <a:close/>
                <a:moveTo>
                  <a:pt x="51" y="35"/>
                </a:moveTo>
                <a:cubicBezTo>
                  <a:pt x="51" y="26"/>
                  <a:pt x="44" y="19"/>
                  <a:pt x="35" y="19"/>
                </a:cubicBezTo>
                <a:cubicBezTo>
                  <a:pt x="26" y="19"/>
                  <a:pt x="18" y="26"/>
                  <a:pt x="18" y="35"/>
                </a:cubicBezTo>
                <a:cubicBezTo>
                  <a:pt x="18" y="40"/>
                  <a:pt x="20" y="44"/>
                  <a:pt x="23" y="48"/>
                </a:cubicBezTo>
                <a:cubicBezTo>
                  <a:pt x="26" y="51"/>
                  <a:pt x="28" y="53"/>
                  <a:pt x="28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28" y="39"/>
                  <a:pt x="28" y="39"/>
                  <a:pt x="28" y="39"/>
                </a:cubicBezTo>
                <a:cubicBezTo>
                  <a:pt x="28" y="39"/>
                  <a:pt x="28" y="38"/>
                  <a:pt x="29" y="38"/>
                </a:cubicBezTo>
                <a:cubicBezTo>
                  <a:pt x="29" y="38"/>
                  <a:pt x="30" y="38"/>
                  <a:pt x="30" y="39"/>
                </a:cubicBezTo>
                <a:cubicBezTo>
                  <a:pt x="33" y="56"/>
                  <a:pt x="33" y="56"/>
                  <a:pt x="33" y="56"/>
                </a:cubicBezTo>
                <a:cubicBezTo>
                  <a:pt x="37" y="56"/>
                  <a:pt x="37" y="56"/>
                  <a:pt x="37" y="56"/>
                </a:cubicBezTo>
                <a:cubicBezTo>
                  <a:pt x="40" y="39"/>
                  <a:pt x="40" y="39"/>
                  <a:pt x="40" y="39"/>
                </a:cubicBezTo>
                <a:cubicBezTo>
                  <a:pt x="40" y="38"/>
                  <a:pt x="40" y="38"/>
                  <a:pt x="41" y="38"/>
                </a:cubicBezTo>
                <a:cubicBezTo>
                  <a:pt x="42" y="38"/>
                  <a:pt x="42" y="39"/>
                  <a:pt x="42" y="39"/>
                </a:cubicBezTo>
                <a:cubicBezTo>
                  <a:pt x="39" y="56"/>
                  <a:pt x="39" y="56"/>
                  <a:pt x="39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42" y="53"/>
                  <a:pt x="43" y="51"/>
                  <a:pt x="46" y="48"/>
                </a:cubicBezTo>
                <a:cubicBezTo>
                  <a:pt x="50" y="44"/>
                  <a:pt x="51" y="40"/>
                  <a:pt x="51" y="35"/>
                </a:cubicBezTo>
                <a:close/>
                <a:moveTo>
                  <a:pt x="65" y="51"/>
                </a:move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7" y="47"/>
                  <a:pt x="56" y="48"/>
                </a:cubicBezTo>
                <a:cubicBezTo>
                  <a:pt x="56" y="49"/>
                  <a:pt x="56" y="49"/>
                  <a:pt x="57" y="50"/>
                </a:cubicBezTo>
                <a:cubicBezTo>
                  <a:pt x="63" y="53"/>
                  <a:pt x="63" y="53"/>
                  <a:pt x="63" y="53"/>
                </a:cubicBezTo>
                <a:cubicBezTo>
                  <a:pt x="63" y="54"/>
                  <a:pt x="64" y="54"/>
                  <a:pt x="64" y="54"/>
                </a:cubicBezTo>
                <a:cubicBezTo>
                  <a:pt x="64" y="54"/>
                  <a:pt x="65" y="53"/>
                  <a:pt x="65" y="53"/>
                </a:cubicBezTo>
                <a:cubicBezTo>
                  <a:pt x="66" y="52"/>
                  <a:pt x="65" y="51"/>
                  <a:pt x="65" y="51"/>
                </a:cubicBezTo>
                <a:close/>
                <a:moveTo>
                  <a:pt x="22" y="57"/>
                </a:moveTo>
                <a:cubicBezTo>
                  <a:pt x="22" y="57"/>
                  <a:pt x="21" y="57"/>
                  <a:pt x="20" y="58"/>
                </a:cubicBezTo>
                <a:cubicBezTo>
                  <a:pt x="17" y="64"/>
                  <a:pt x="17" y="64"/>
                  <a:pt x="17" y="64"/>
                </a:cubicBezTo>
                <a:cubicBezTo>
                  <a:pt x="16" y="64"/>
                  <a:pt x="16" y="65"/>
                  <a:pt x="17" y="66"/>
                </a:cubicBezTo>
                <a:cubicBezTo>
                  <a:pt x="17" y="66"/>
                  <a:pt x="18" y="66"/>
                  <a:pt x="18" y="66"/>
                </a:cubicBezTo>
                <a:cubicBezTo>
                  <a:pt x="18" y="66"/>
                  <a:pt x="19" y="66"/>
                  <a:pt x="19" y="65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58"/>
                  <a:pt x="23" y="57"/>
                  <a:pt x="22" y="57"/>
                </a:cubicBezTo>
                <a:close/>
                <a:moveTo>
                  <a:pt x="49" y="58"/>
                </a:moveTo>
                <a:cubicBezTo>
                  <a:pt x="49" y="57"/>
                  <a:pt x="48" y="57"/>
                  <a:pt x="47" y="57"/>
                </a:cubicBezTo>
                <a:cubicBezTo>
                  <a:pt x="47" y="57"/>
                  <a:pt x="46" y="58"/>
                  <a:pt x="47" y="59"/>
                </a:cubicBezTo>
                <a:cubicBezTo>
                  <a:pt x="50" y="65"/>
                  <a:pt x="50" y="65"/>
                  <a:pt x="50" y="65"/>
                </a:cubicBezTo>
                <a:cubicBezTo>
                  <a:pt x="51" y="66"/>
                  <a:pt x="51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3" y="65"/>
                  <a:pt x="53" y="64"/>
                  <a:pt x="53" y="64"/>
                </a:cubicBezTo>
                <a:lnTo>
                  <a:pt x="49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2" name="Freeform 17"/>
          <p:cNvSpPr>
            <a:spLocks noEditPoints="1"/>
          </p:cNvSpPr>
          <p:nvPr/>
        </p:nvSpPr>
        <p:spPr bwMode="auto">
          <a:xfrm>
            <a:off x="2588212" y="1594207"/>
            <a:ext cx="268302" cy="251266"/>
          </a:xfrm>
          <a:custGeom>
            <a:avLst/>
            <a:gdLst>
              <a:gd name="T0" fmla="*/ 65 w 77"/>
              <a:gd name="T1" fmla="*/ 52 h 72"/>
              <a:gd name="T2" fmla="*/ 59 w 77"/>
              <a:gd name="T3" fmla="*/ 50 h 72"/>
              <a:gd name="T4" fmla="*/ 60 w 77"/>
              <a:gd name="T5" fmla="*/ 39 h 72"/>
              <a:gd name="T6" fmla="*/ 44 w 77"/>
              <a:gd name="T7" fmla="*/ 23 h 72"/>
              <a:gd name="T8" fmla="*/ 32 w 77"/>
              <a:gd name="T9" fmla="*/ 51 h 72"/>
              <a:gd name="T10" fmla="*/ 53 w 77"/>
              <a:gd name="T11" fmla="*/ 53 h 72"/>
              <a:gd name="T12" fmla="*/ 55 w 77"/>
              <a:gd name="T13" fmla="*/ 56 h 72"/>
              <a:gd name="T14" fmla="*/ 66 w 77"/>
              <a:gd name="T15" fmla="*/ 70 h 72"/>
              <a:gd name="T16" fmla="*/ 75 w 77"/>
              <a:gd name="T17" fmla="*/ 70 h 72"/>
              <a:gd name="T18" fmla="*/ 44 w 77"/>
              <a:gd name="T19" fmla="*/ 52 h 72"/>
              <a:gd name="T20" fmla="*/ 30 w 77"/>
              <a:gd name="T21" fmla="*/ 39 h 72"/>
              <a:gd name="T22" fmla="*/ 44 w 77"/>
              <a:gd name="T23" fmla="*/ 26 h 72"/>
              <a:gd name="T24" fmla="*/ 57 w 77"/>
              <a:gd name="T25" fmla="*/ 39 h 72"/>
              <a:gd name="T26" fmla="*/ 44 w 77"/>
              <a:gd name="T27" fmla="*/ 52 h 72"/>
              <a:gd name="T28" fmla="*/ 55 w 77"/>
              <a:gd name="T29" fmla="*/ 53 h 72"/>
              <a:gd name="T30" fmla="*/ 55 w 77"/>
              <a:gd name="T31" fmla="*/ 51 h 72"/>
              <a:gd name="T32" fmla="*/ 57 w 77"/>
              <a:gd name="T33" fmla="*/ 51 h 72"/>
              <a:gd name="T34" fmla="*/ 72 w 77"/>
              <a:gd name="T35" fmla="*/ 68 h 72"/>
              <a:gd name="T36" fmla="*/ 58 w 77"/>
              <a:gd name="T37" fmla="*/ 58 h 72"/>
              <a:gd name="T38" fmla="*/ 58 w 77"/>
              <a:gd name="T39" fmla="*/ 55 h 72"/>
              <a:gd name="T40" fmla="*/ 59 w 77"/>
              <a:gd name="T41" fmla="*/ 53 h 72"/>
              <a:gd name="T42" fmla="*/ 60 w 77"/>
              <a:gd name="T43" fmla="*/ 53 h 72"/>
              <a:gd name="T44" fmla="*/ 72 w 77"/>
              <a:gd name="T45" fmla="*/ 64 h 72"/>
              <a:gd name="T46" fmla="*/ 37 w 77"/>
              <a:gd name="T47" fmla="*/ 32 h 72"/>
              <a:gd name="T48" fmla="*/ 37 w 77"/>
              <a:gd name="T49" fmla="*/ 47 h 72"/>
              <a:gd name="T50" fmla="*/ 36 w 77"/>
              <a:gd name="T51" fmla="*/ 47 h 72"/>
              <a:gd name="T52" fmla="*/ 37 w 77"/>
              <a:gd name="T53" fmla="*/ 31 h 72"/>
              <a:gd name="T54" fmla="*/ 54 w 77"/>
              <a:gd name="T55" fmla="*/ 61 h 72"/>
              <a:gd name="T56" fmla="*/ 49 w 77"/>
              <a:gd name="T57" fmla="*/ 57 h 72"/>
              <a:gd name="T58" fmla="*/ 36 w 77"/>
              <a:gd name="T59" fmla="*/ 67 h 72"/>
              <a:gd name="T60" fmla="*/ 34 w 77"/>
              <a:gd name="T61" fmla="*/ 55 h 72"/>
              <a:gd name="T62" fmla="*/ 22 w 77"/>
              <a:gd name="T63" fmla="*/ 51 h 72"/>
              <a:gd name="T64" fmla="*/ 31 w 77"/>
              <a:gd name="T65" fmla="*/ 52 h 72"/>
              <a:gd name="T66" fmla="*/ 21 w 77"/>
              <a:gd name="T67" fmla="*/ 49 h 72"/>
              <a:gd name="T68" fmla="*/ 26 w 77"/>
              <a:gd name="T69" fmla="*/ 36 h 72"/>
              <a:gd name="T70" fmla="*/ 19 w 77"/>
              <a:gd name="T71" fmla="*/ 34 h 72"/>
              <a:gd name="T72" fmla="*/ 34 w 77"/>
              <a:gd name="T73" fmla="*/ 19 h 72"/>
              <a:gd name="T74" fmla="*/ 36 w 77"/>
              <a:gd name="T75" fmla="*/ 22 h 72"/>
              <a:gd name="T76" fmla="*/ 50 w 77"/>
              <a:gd name="T77" fmla="*/ 20 h 72"/>
              <a:gd name="T78" fmla="*/ 52 w 77"/>
              <a:gd name="T79" fmla="*/ 23 h 72"/>
              <a:gd name="T80" fmla="*/ 67 w 77"/>
              <a:gd name="T81" fmla="*/ 34 h 72"/>
              <a:gd name="T82" fmla="*/ 62 w 77"/>
              <a:gd name="T83" fmla="*/ 36 h 72"/>
              <a:gd name="T84" fmla="*/ 61 w 77"/>
              <a:gd name="T85" fmla="*/ 44 h 72"/>
              <a:gd name="T86" fmla="*/ 67 w 77"/>
              <a:gd name="T87" fmla="*/ 42 h 72"/>
              <a:gd name="T88" fmla="*/ 66 w 77"/>
              <a:gd name="T89" fmla="*/ 50 h 72"/>
              <a:gd name="T90" fmla="*/ 71 w 77"/>
              <a:gd name="T91" fmla="*/ 35 h 72"/>
              <a:gd name="T92" fmla="*/ 0 w 77"/>
              <a:gd name="T93" fmla="*/ 35 h 72"/>
              <a:gd name="T94" fmla="*/ 56 w 77"/>
              <a:gd name="T95" fmla="*/ 63 h 72"/>
              <a:gd name="T96" fmla="*/ 54 w 77"/>
              <a:gd name="T97" fmla="*/ 61 h 72"/>
              <a:gd name="T98" fmla="*/ 51 w 77"/>
              <a:gd name="T99" fmla="*/ 19 h 72"/>
              <a:gd name="T100" fmla="*/ 67 w 77"/>
              <a:gd name="T101" fmla="*/ 28 h 72"/>
              <a:gd name="T102" fmla="*/ 49 w 77"/>
              <a:gd name="T103" fmla="*/ 18 h 72"/>
              <a:gd name="T104" fmla="*/ 36 w 77"/>
              <a:gd name="T105" fmla="*/ 3 h 72"/>
              <a:gd name="T106" fmla="*/ 34 w 77"/>
              <a:gd name="T107" fmla="*/ 17 h 72"/>
              <a:gd name="T108" fmla="*/ 34 w 77"/>
              <a:gd name="T109" fmla="*/ 3 h 72"/>
              <a:gd name="T110" fmla="*/ 19 w 77"/>
              <a:gd name="T111" fmla="*/ 19 h 72"/>
              <a:gd name="T112" fmla="*/ 28 w 77"/>
              <a:gd name="T113" fmla="*/ 4 h 72"/>
              <a:gd name="T114" fmla="*/ 17 w 77"/>
              <a:gd name="T115" fmla="*/ 34 h 72"/>
              <a:gd name="T116" fmla="*/ 19 w 77"/>
              <a:gd name="T117" fmla="*/ 21 h 72"/>
              <a:gd name="T118" fmla="*/ 19 w 77"/>
              <a:gd name="T119" fmla="*/ 49 h 72"/>
              <a:gd name="T120" fmla="*/ 17 w 77"/>
              <a:gd name="T121" fmla="*/ 36 h 72"/>
              <a:gd name="T122" fmla="*/ 19 w 77"/>
              <a:gd name="T123" fmla="*/ 51 h 72"/>
              <a:gd name="T124" fmla="*/ 4 w 77"/>
              <a:gd name="T125" fmla="*/ 4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7" h="72">
                <a:moveTo>
                  <a:pt x="74" y="61"/>
                </a:moveTo>
                <a:cubicBezTo>
                  <a:pt x="65" y="52"/>
                  <a:pt x="65" y="52"/>
                  <a:pt x="65" y="52"/>
                </a:cubicBezTo>
                <a:cubicBezTo>
                  <a:pt x="64" y="51"/>
                  <a:pt x="62" y="50"/>
                  <a:pt x="60" y="50"/>
                </a:cubicBezTo>
                <a:cubicBezTo>
                  <a:pt x="60" y="50"/>
                  <a:pt x="60" y="50"/>
                  <a:pt x="59" y="50"/>
                </a:cubicBezTo>
                <a:cubicBezTo>
                  <a:pt x="57" y="48"/>
                  <a:pt x="57" y="48"/>
                  <a:pt x="57" y="48"/>
                </a:cubicBezTo>
                <a:cubicBezTo>
                  <a:pt x="59" y="46"/>
                  <a:pt x="60" y="42"/>
                  <a:pt x="60" y="39"/>
                </a:cubicBezTo>
                <a:cubicBezTo>
                  <a:pt x="60" y="35"/>
                  <a:pt x="58" y="31"/>
                  <a:pt x="55" y="28"/>
                </a:cubicBezTo>
                <a:cubicBezTo>
                  <a:pt x="52" y="25"/>
                  <a:pt x="48" y="23"/>
                  <a:pt x="44" y="23"/>
                </a:cubicBezTo>
                <a:cubicBezTo>
                  <a:pt x="39" y="23"/>
                  <a:pt x="35" y="25"/>
                  <a:pt x="32" y="28"/>
                </a:cubicBezTo>
                <a:cubicBezTo>
                  <a:pt x="26" y="34"/>
                  <a:pt x="26" y="44"/>
                  <a:pt x="32" y="51"/>
                </a:cubicBezTo>
                <a:cubicBezTo>
                  <a:pt x="35" y="54"/>
                  <a:pt x="39" y="55"/>
                  <a:pt x="44" y="55"/>
                </a:cubicBezTo>
                <a:cubicBezTo>
                  <a:pt x="47" y="55"/>
                  <a:pt x="50" y="55"/>
                  <a:pt x="53" y="53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4" y="55"/>
                  <a:pt x="55" y="56"/>
                </a:cubicBezTo>
                <a:cubicBezTo>
                  <a:pt x="55" y="57"/>
                  <a:pt x="55" y="59"/>
                  <a:pt x="56" y="60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1"/>
                  <a:pt x="69" y="72"/>
                  <a:pt x="70" y="72"/>
                </a:cubicBezTo>
                <a:cubicBezTo>
                  <a:pt x="72" y="72"/>
                  <a:pt x="73" y="71"/>
                  <a:pt x="75" y="70"/>
                </a:cubicBezTo>
                <a:cubicBezTo>
                  <a:pt x="77" y="68"/>
                  <a:pt x="77" y="64"/>
                  <a:pt x="74" y="61"/>
                </a:cubicBezTo>
                <a:close/>
                <a:moveTo>
                  <a:pt x="44" y="52"/>
                </a:moveTo>
                <a:cubicBezTo>
                  <a:pt x="40" y="52"/>
                  <a:pt x="37" y="51"/>
                  <a:pt x="34" y="49"/>
                </a:cubicBezTo>
                <a:cubicBezTo>
                  <a:pt x="32" y="46"/>
                  <a:pt x="30" y="43"/>
                  <a:pt x="30" y="39"/>
                </a:cubicBezTo>
                <a:cubicBezTo>
                  <a:pt x="30" y="36"/>
                  <a:pt x="32" y="32"/>
                  <a:pt x="34" y="30"/>
                </a:cubicBezTo>
                <a:cubicBezTo>
                  <a:pt x="37" y="27"/>
                  <a:pt x="40" y="26"/>
                  <a:pt x="44" y="26"/>
                </a:cubicBezTo>
                <a:cubicBezTo>
                  <a:pt x="47" y="26"/>
                  <a:pt x="51" y="27"/>
                  <a:pt x="53" y="30"/>
                </a:cubicBezTo>
                <a:cubicBezTo>
                  <a:pt x="56" y="32"/>
                  <a:pt x="57" y="36"/>
                  <a:pt x="57" y="39"/>
                </a:cubicBezTo>
                <a:cubicBezTo>
                  <a:pt x="57" y="43"/>
                  <a:pt x="56" y="46"/>
                  <a:pt x="53" y="49"/>
                </a:cubicBezTo>
                <a:cubicBezTo>
                  <a:pt x="51" y="51"/>
                  <a:pt x="47" y="52"/>
                  <a:pt x="44" y="52"/>
                </a:cubicBezTo>
                <a:close/>
                <a:moveTo>
                  <a:pt x="56" y="52"/>
                </a:moveTo>
                <a:cubicBezTo>
                  <a:pt x="56" y="52"/>
                  <a:pt x="56" y="52"/>
                  <a:pt x="55" y="53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5" y="51"/>
                  <a:pt x="55" y="51"/>
                </a:cubicBezTo>
                <a:cubicBezTo>
                  <a:pt x="56" y="50"/>
                  <a:pt x="56" y="50"/>
                  <a:pt x="56" y="50"/>
                </a:cubicBezTo>
                <a:cubicBezTo>
                  <a:pt x="57" y="51"/>
                  <a:pt x="57" y="51"/>
                  <a:pt x="57" y="51"/>
                </a:cubicBezTo>
                <a:cubicBezTo>
                  <a:pt x="57" y="51"/>
                  <a:pt x="56" y="51"/>
                  <a:pt x="56" y="52"/>
                </a:cubicBezTo>
                <a:close/>
                <a:moveTo>
                  <a:pt x="72" y="68"/>
                </a:moveTo>
                <a:cubicBezTo>
                  <a:pt x="71" y="69"/>
                  <a:pt x="69" y="69"/>
                  <a:pt x="68" y="6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7"/>
                  <a:pt x="57" y="56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4"/>
                  <a:pt x="58" y="54"/>
                  <a:pt x="58" y="54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1" y="53"/>
                  <a:pt x="62" y="53"/>
                  <a:pt x="63" y="54"/>
                </a:cubicBezTo>
                <a:cubicBezTo>
                  <a:pt x="72" y="64"/>
                  <a:pt x="72" y="64"/>
                  <a:pt x="72" y="64"/>
                </a:cubicBezTo>
                <a:cubicBezTo>
                  <a:pt x="73" y="65"/>
                  <a:pt x="74" y="67"/>
                  <a:pt x="72" y="68"/>
                </a:cubicBezTo>
                <a:close/>
                <a:moveTo>
                  <a:pt x="37" y="32"/>
                </a:moveTo>
                <a:cubicBezTo>
                  <a:pt x="33" y="36"/>
                  <a:pt x="33" y="42"/>
                  <a:pt x="37" y="46"/>
                </a:cubicBezTo>
                <a:cubicBezTo>
                  <a:pt x="37" y="46"/>
                  <a:pt x="37" y="47"/>
                  <a:pt x="37" y="47"/>
                </a:cubicBezTo>
                <a:cubicBezTo>
                  <a:pt x="37" y="48"/>
                  <a:pt x="36" y="48"/>
                  <a:pt x="36" y="48"/>
                </a:cubicBezTo>
                <a:cubicBezTo>
                  <a:pt x="36" y="48"/>
                  <a:pt x="36" y="48"/>
                  <a:pt x="36" y="47"/>
                </a:cubicBezTo>
                <a:cubicBezTo>
                  <a:pt x="31" y="43"/>
                  <a:pt x="31" y="35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7" y="31"/>
                  <a:pt x="37" y="32"/>
                  <a:pt x="37" y="32"/>
                </a:cubicBezTo>
                <a:close/>
                <a:moveTo>
                  <a:pt x="54" y="61"/>
                </a:moveTo>
                <a:cubicBezTo>
                  <a:pt x="51" y="63"/>
                  <a:pt x="47" y="65"/>
                  <a:pt x="43" y="66"/>
                </a:cubicBezTo>
                <a:cubicBezTo>
                  <a:pt x="45" y="64"/>
                  <a:pt x="48" y="61"/>
                  <a:pt x="49" y="57"/>
                </a:cubicBezTo>
                <a:cubicBezTo>
                  <a:pt x="49" y="57"/>
                  <a:pt x="48" y="57"/>
                  <a:pt x="47" y="57"/>
                </a:cubicBezTo>
                <a:cubicBezTo>
                  <a:pt x="44" y="63"/>
                  <a:pt x="41" y="66"/>
                  <a:pt x="36" y="67"/>
                </a:cubicBezTo>
                <a:cubicBezTo>
                  <a:pt x="36" y="56"/>
                  <a:pt x="36" y="56"/>
                  <a:pt x="36" y="56"/>
                </a:cubicBezTo>
                <a:cubicBezTo>
                  <a:pt x="36" y="56"/>
                  <a:pt x="35" y="55"/>
                  <a:pt x="34" y="55"/>
                </a:cubicBezTo>
                <a:cubicBezTo>
                  <a:pt x="34" y="67"/>
                  <a:pt x="34" y="67"/>
                  <a:pt x="34" y="67"/>
                </a:cubicBezTo>
                <a:cubicBezTo>
                  <a:pt x="29" y="66"/>
                  <a:pt x="24" y="60"/>
                  <a:pt x="22" y="51"/>
                </a:cubicBezTo>
                <a:cubicBezTo>
                  <a:pt x="25" y="52"/>
                  <a:pt x="28" y="53"/>
                  <a:pt x="32" y="53"/>
                </a:cubicBezTo>
                <a:cubicBezTo>
                  <a:pt x="31" y="53"/>
                  <a:pt x="31" y="52"/>
                  <a:pt x="31" y="52"/>
                </a:cubicBezTo>
                <a:cubicBezTo>
                  <a:pt x="30" y="52"/>
                  <a:pt x="30" y="51"/>
                  <a:pt x="30" y="51"/>
                </a:cubicBezTo>
                <a:cubicBezTo>
                  <a:pt x="27" y="50"/>
                  <a:pt x="24" y="50"/>
                  <a:pt x="21" y="49"/>
                </a:cubicBezTo>
                <a:cubicBezTo>
                  <a:pt x="20" y="45"/>
                  <a:pt x="19" y="41"/>
                  <a:pt x="19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5"/>
                  <a:pt x="26" y="34"/>
                  <a:pt x="26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29"/>
                  <a:pt x="20" y="24"/>
                  <a:pt x="21" y="20"/>
                </a:cubicBezTo>
                <a:cubicBezTo>
                  <a:pt x="25" y="19"/>
                  <a:pt x="30" y="19"/>
                  <a:pt x="34" y="19"/>
                </a:cubicBezTo>
                <a:cubicBezTo>
                  <a:pt x="34" y="23"/>
                  <a:pt x="34" y="23"/>
                  <a:pt x="34" y="23"/>
                </a:cubicBezTo>
                <a:cubicBezTo>
                  <a:pt x="35" y="23"/>
                  <a:pt x="36" y="23"/>
                  <a:pt x="36" y="22"/>
                </a:cubicBezTo>
                <a:cubicBezTo>
                  <a:pt x="36" y="19"/>
                  <a:pt x="36" y="19"/>
                  <a:pt x="36" y="19"/>
                </a:cubicBezTo>
                <a:cubicBezTo>
                  <a:pt x="41" y="19"/>
                  <a:pt x="46" y="19"/>
                  <a:pt x="50" y="20"/>
                </a:cubicBezTo>
                <a:cubicBezTo>
                  <a:pt x="50" y="21"/>
                  <a:pt x="50" y="21"/>
                  <a:pt x="50" y="22"/>
                </a:cubicBezTo>
                <a:cubicBezTo>
                  <a:pt x="51" y="22"/>
                  <a:pt x="52" y="23"/>
                  <a:pt x="52" y="23"/>
                </a:cubicBezTo>
                <a:cubicBezTo>
                  <a:pt x="52" y="22"/>
                  <a:pt x="52" y="22"/>
                  <a:pt x="52" y="21"/>
                </a:cubicBezTo>
                <a:cubicBezTo>
                  <a:pt x="61" y="24"/>
                  <a:pt x="67" y="28"/>
                  <a:pt x="67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34"/>
                  <a:pt x="62" y="35"/>
                  <a:pt x="62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7" y="39"/>
                  <a:pt x="65" y="42"/>
                  <a:pt x="61" y="44"/>
                </a:cubicBezTo>
                <a:cubicBezTo>
                  <a:pt x="61" y="45"/>
                  <a:pt x="61" y="46"/>
                  <a:pt x="60" y="47"/>
                </a:cubicBezTo>
                <a:cubicBezTo>
                  <a:pt x="63" y="46"/>
                  <a:pt x="65" y="44"/>
                  <a:pt x="67" y="42"/>
                </a:cubicBezTo>
                <a:cubicBezTo>
                  <a:pt x="66" y="44"/>
                  <a:pt x="65" y="47"/>
                  <a:pt x="64" y="49"/>
                </a:cubicBezTo>
                <a:cubicBezTo>
                  <a:pt x="65" y="49"/>
                  <a:pt x="66" y="50"/>
                  <a:pt x="66" y="50"/>
                </a:cubicBezTo>
                <a:cubicBezTo>
                  <a:pt x="67" y="51"/>
                  <a:pt x="67" y="51"/>
                  <a:pt x="67" y="51"/>
                </a:cubicBezTo>
                <a:cubicBezTo>
                  <a:pt x="69" y="46"/>
                  <a:pt x="71" y="41"/>
                  <a:pt x="71" y="35"/>
                </a:cubicBezTo>
                <a:cubicBezTo>
                  <a:pt x="71" y="15"/>
                  <a:pt x="55" y="0"/>
                  <a:pt x="35" y="0"/>
                </a:cubicBezTo>
                <a:cubicBezTo>
                  <a:pt x="16" y="0"/>
                  <a:pt x="0" y="15"/>
                  <a:pt x="0" y="35"/>
                </a:cubicBezTo>
                <a:cubicBezTo>
                  <a:pt x="0" y="54"/>
                  <a:pt x="16" y="70"/>
                  <a:pt x="35" y="70"/>
                </a:cubicBezTo>
                <a:cubicBezTo>
                  <a:pt x="43" y="70"/>
                  <a:pt x="50" y="67"/>
                  <a:pt x="56" y="63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1"/>
                  <a:pt x="54" y="61"/>
                  <a:pt x="54" y="61"/>
                </a:cubicBezTo>
                <a:close/>
                <a:moveTo>
                  <a:pt x="67" y="28"/>
                </a:moveTo>
                <a:cubicBezTo>
                  <a:pt x="64" y="24"/>
                  <a:pt x="58" y="21"/>
                  <a:pt x="51" y="19"/>
                </a:cubicBezTo>
                <a:cubicBezTo>
                  <a:pt x="50" y="12"/>
                  <a:pt x="47" y="7"/>
                  <a:pt x="43" y="4"/>
                </a:cubicBezTo>
                <a:cubicBezTo>
                  <a:pt x="55" y="6"/>
                  <a:pt x="64" y="16"/>
                  <a:pt x="67" y="28"/>
                </a:cubicBezTo>
                <a:close/>
                <a:moveTo>
                  <a:pt x="36" y="3"/>
                </a:moveTo>
                <a:cubicBezTo>
                  <a:pt x="42" y="3"/>
                  <a:pt x="47" y="9"/>
                  <a:pt x="49" y="18"/>
                </a:cubicBezTo>
                <a:cubicBezTo>
                  <a:pt x="45" y="17"/>
                  <a:pt x="41" y="17"/>
                  <a:pt x="36" y="17"/>
                </a:cubicBezTo>
                <a:lnTo>
                  <a:pt x="36" y="3"/>
                </a:lnTo>
                <a:close/>
                <a:moveTo>
                  <a:pt x="34" y="3"/>
                </a:moveTo>
                <a:cubicBezTo>
                  <a:pt x="34" y="17"/>
                  <a:pt x="34" y="17"/>
                  <a:pt x="34" y="17"/>
                </a:cubicBezTo>
                <a:cubicBezTo>
                  <a:pt x="30" y="17"/>
                  <a:pt x="26" y="17"/>
                  <a:pt x="22" y="18"/>
                </a:cubicBezTo>
                <a:cubicBezTo>
                  <a:pt x="24" y="9"/>
                  <a:pt x="29" y="3"/>
                  <a:pt x="34" y="3"/>
                </a:cubicBezTo>
                <a:close/>
                <a:moveTo>
                  <a:pt x="28" y="4"/>
                </a:moveTo>
                <a:cubicBezTo>
                  <a:pt x="24" y="7"/>
                  <a:pt x="21" y="12"/>
                  <a:pt x="19" y="19"/>
                </a:cubicBezTo>
                <a:cubicBezTo>
                  <a:pt x="13" y="21"/>
                  <a:pt x="7" y="24"/>
                  <a:pt x="4" y="28"/>
                </a:cubicBezTo>
                <a:cubicBezTo>
                  <a:pt x="7" y="16"/>
                  <a:pt x="16" y="6"/>
                  <a:pt x="28" y="4"/>
                </a:cubicBezTo>
                <a:close/>
                <a:moveTo>
                  <a:pt x="19" y="21"/>
                </a:moveTo>
                <a:cubicBezTo>
                  <a:pt x="18" y="25"/>
                  <a:pt x="17" y="29"/>
                  <a:pt x="17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4" y="28"/>
                  <a:pt x="10" y="24"/>
                  <a:pt x="19" y="21"/>
                </a:cubicBezTo>
                <a:close/>
                <a:moveTo>
                  <a:pt x="17" y="36"/>
                </a:moveTo>
                <a:cubicBezTo>
                  <a:pt x="17" y="40"/>
                  <a:pt x="18" y="45"/>
                  <a:pt x="19" y="49"/>
                </a:cubicBezTo>
                <a:cubicBezTo>
                  <a:pt x="10" y="46"/>
                  <a:pt x="4" y="41"/>
                  <a:pt x="3" y="36"/>
                </a:cubicBezTo>
                <a:lnTo>
                  <a:pt x="17" y="36"/>
                </a:lnTo>
                <a:close/>
                <a:moveTo>
                  <a:pt x="4" y="42"/>
                </a:moveTo>
                <a:cubicBezTo>
                  <a:pt x="7" y="46"/>
                  <a:pt x="13" y="49"/>
                  <a:pt x="19" y="51"/>
                </a:cubicBezTo>
                <a:cubicBezTo>
                  <a:pt x="21" y="58"/>
                  <a:pt x="24" y="63"/>
                  <a:pt x="28" y="66"/>
                </a:cubicBezTo>
                <a:cubicBezTo>
                  <a:pt x="16" y="63"/>
                  <a:pt x="7" y="54"/>
                  <a:pt x="4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62" name="Freeform 21"/>
          <p:cNvSpPr>
            <a:spLocks noEditPoints="1"/>
          </p:cNvSpPr>
          <p:nvPr/>
        </p:nvSpPr>
        <p:spPr bwMode="auto">
          <a:xfrm>
            <a:off x="8013342" y="1590231"/>
            <a:ext cx="258365" cy="256944"/>
          </a:xfrm>
          <a:custGeom>
            <a:avLst/>
            <a:gdLst>
              <a:gd name="T0" fmla="*/ 68 w 74"/>
              <a:gd name="T1" fmla="*/ 8 h 74"/>
              <a:gd name="T2" fmla="*/ 68 w 74"/>
              <a:gd name="T3" fmla="*/ 5 h 74"/>
              <a:gd name="T4" fmla="*/ 65 w 74"/>
              <a:gd name="T5" fmla="*/ 5 h 74"/>
              <a:gd name="T6" fmla="*/ 63 w 74"/>
              <a:gd name="T7" fmla="*/ 0 h 74"/>
              <a:gd name="T8" fmla="*/ 53 w 74"/>
              <a:gd name="T9" fmla="*/ 10 h 74"/>
              <a:gd name="T10" fmla="*/ 54 w 74"/>
              <a:gd name="T11" fmla="*/ 16 h 74"/>
              <a:gd name="T12" fmla="*/ 32 w 74"/>
              <a:gd name="T13" fmla="*/ 17 h 74"/>
              <a:gd name="T14" fmla="*/ 14 w 74"/>
              <a:gd name="T15" fmla="*/ 60 h 74"/>
              <a:gd name="T16" fmla="*/ 50 w 74"/>
              <a:gd name="T17" fmla="*/ 60 h 74"/>
              <a:gd name="T18" fmla="*/ 57 w 74"/>
              <a:gd name="T19" fmla="*/ 19 h 74"/>
              <a:gd name="T20" fmla="*/ 63 w 74"/>
              <a:gd name="T21" fmla="*/ 21 h 74"/>
              <a:gd name="T22" fmla="*/ 73 w 74"/>
              <a:gd name="T23" fmla="*/ 11 h 74"/>
              <a:gd name="T24" fmla="*/ 73 w 74"/>
              <a:gd name="T25" fmla="*/ 9 h 74"/>
              <a:gd name="T26" fmla="*/ 63 w 74"/>
              <a:gd name="T27" fmla="*/ 3 h 74"/>
              <a:gd name="T28" fmla="*/ 62 w 74"/>
              <a:gd name="T29" fmla="*/ 8 h 74"/>
              <a:gd name="T30" fmla="*/ 60 w 74"/>
              <a:gd name="T31" fmla="*/ 5 h 74"/>
              <a:gd name="T32" fmla="*/ 61 w 74"/>
              <a:gd name="T33" fmla="*/ 10 h 74"/>
              <a:gd name="T34" fmla="*/ 59 w 74"/>
              <a:gd name="T35" fmla="*/ 9 h 74"/>
              <a:gd name="T36" fmla="*/ 57 w 74"/>
              <a:gd name="T37" fmla="*/ 9 h 74"/>
              <a:gd name="T38" fmla="*/ 56 w 74"/>
              <a:gd name="T39" fmla="*/ 15 h 74"/>
              <a:gd name="T40" fmla="*/ 49 w 74"/>
              <a:gd name="T41" fmla="*/ 59 h 74"/>
              <a:gd name="T42" fmla="*/ 16 w 74"/>
              <a:gd name="T43" fmla="*/ 59 h 74"/>
              <a:gd name="T44" fmla="*/ 32 w 74"/>
              <a:gd name="T45" fmla="*/ 19 h 74"/>
              <a:gd name="T46" fmla="*/ 42 w 74"/>
              <a:gd name="T47" fmla="*/ 28 h 74"/>
              <a:gd name="T48" fmla="*/ 20 w 74"/>
              <a:gd name="T49" fmla="*/ 30 h 74"/>
              <a:gd name="T50" fmla="*/ 32 w 74"/>
              <a:gd name="T51" fmla="*/ 60 h 74"/>
              <a:gd name="T52" fmla="*/ 50 w 74"/>
              <a:gd name="T53" fmla="*/ 42 h 74"/>
              <a:gd name="T54" fmla="*/ 49 w 74"/>
              <a:gd name="T55" fmla="*/ 27 h 74"/>
              <a:gd name="T56" fmla="*/ 33 w 74"/>
              <a:gd name="T57" fmla="*/ 37 h 74"/>
              <a:gd name="T58" fmla="*/ 29 w 74"/>
              <a:gd name="T59" fmla="*/ 39 h 74"/>
              <a:gd name="T60" fmla="*/ 29 w 74"/>
              <a:gd name="T61" fmla="*/ 46 h 74"/>
              <a:gd name="T62" fmla="*/ 36 w 74"/>
              <a:gd name="T63" fmla="*/ 46 h 74"/>
              <a:gd name="T64" fmla="*/ 36 w 74"/>
              <a:gd name="T65" fmla="*/ 40 h 74"/>
              <a:gd name="T66" fmla="*/ 38 w 74"/>
              <a:gd name="T67" fmla="*/ 48 h 74"/>
              <a:gd name="T68" fmla="*/ 24 w 74"/>
              <a:gd name="T69" fmla="*/ 42 h 74"/>
              <a:gd name="T70" fmla="*/ 32 w 74"/>
              <a:gd name="T71" fmla="*/ 35 h 74"/>
              <a:gd name="T72" fmla="*/ 33 w 74"/>
              <a:gd name="T73" fmla="*/ 37 h 74"/>
              <a:gd name="T74" fmla="*/ 25 w 74"/>
              <a:gd name="T75" fmla="*/ 35 h 74"/>
              <a:gd name="T76" fmla="*/ 25 w 74"/>
              <a:gd name="T77" fmla="*/ 49 h 74"/>
              <a:gd name="T78" fmla="*/ 39 w 74"/>
              <a:gd name="T79" fmla="*/ 49 h 74"/>
              <a:gd name="T80" fmla="*/ 44 w 74"/>
              <a:gd name="T81" fmla="*/ 32 h 74"/>
              <a:gd name="T82" fmla="*/ 43 w 74"/>
              <a:gd name="T83" fmla="*/ 53 h 74"/>
              <a:gd name="T84" fmla="*/ 21 w 74"/>
              <a:gd name="T85" fmla="*/ 53 h 74"/>
              <a:gd name="T86" fmla="*/ 32 w 74"/>
              <a:gd name="T87" fmla="*/ 27 h 74"/>
              <a:gd name="T88" fmla="*/ 37 w 74"/>
              <a:gd name="T89" fmla="*/ 34 h 74"/>
              <a:gd name="T90" fmla="*/ 59 w 74"/>
              <a:gd name="T91" fmla="*/ 17 h 74"/>
              <a:gd name="T92" fmla="*/ 64 w 74"/>
              <a:gd name="T93" fmla="*/ 16 h 74"/>
              <a:gd name="T94" fmla="*/ 65 w 74"/>
              <a:gd name="T95" fmla="*/ 16 h 74"/>
              <a:gd name="T96" fmla="*/ 63 w 74"/>
              <a:gd name="T97" fmla="*/ 14 h 74"/>
              <a:gd name="T98" fmla="*/ 67 w 74"/>
              <a:gd name="T99" fmla="*/ 14 h 74"/>
              <a:gd name="T100" fmla="*/ 68 w 74"/>
              <a:gd name="T101" fmla="*/ 13 h 74"/>
              <a:gd name="T102" fmla="*/ 65 w 74"/>
              <a:gd name="T103" fmla="*/ 11 h 74"/>
              <a:gd name="T104" fmla="*/ 71 w 74"/>
              <a:gd name="T105" fmla="*/ 11 h 74"/>
              <a:gd name="T106" fmla="*/ 59 w 74"/>
              <a:gd name="T107" fmla="*/ 24 h 74"/>
              <a:gd name="T108" fmla="*/ 32 w 74"/>
              <a:gd name="T109" fmla="*/ 74 h 74"/>
              <a:gd name="T110" fmla="*/ 0 w 74"/>
              <a:gd name="T111" fmla="*/ 42 h 74"/>
              <a:gd name="T112" fmla="*/ 49 w 74"/>
              <a:gd name="T113" fmla="*/ 15 h 74"/>
              <a:gd name="T114" fmla="*/ 47 w 74"/>
              <a:gd name="T115" fmla="*/ 17 h 74"/>
              <a:gd name="T116" fmla="*/ 12 w 74"/>
              <a:gd name="T117" fmla="*/ 63 h 74"/>
              <a:gd name="T118" fmla="*/ 56 w 74"/>
              <a:gd name="T119" fmla="*/ 26 h 74"/>
              <a:gd name="T120" fmla="*/ 59 w 74"/>
              <a:gd name="T121" fmla="*/ 2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" h="74">
                <a:moveTo>
                  <a:pt x="73" y="9"/>
                </a:move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9" y="7"/>
                  <a:pt x="69" y="6"/>
                  <a:pt x="68" y="5"/>
                </a:cubicBezTo>
                <a:cubicBezTo>
                  <a:pt x="68" y="4"/>
                  <a:pt x="66" y="4"/>
                  <a:pt x="66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4" y="1"/>
                  <a:pt x="64" y="1"/>
                  <a:pt x="64" y="1"/>
                </a:cubicBezTo>
                <a:cubicBezTo>
                  <a:pt x="64" y="0"/>
                  <a:pt x="64" y="0"/>
                  <a:pt x="63" y="0"/>
                </a:cubicBezTo>
                <a:cubicBezTo>
                  <a:pt x="63" y="0"/>
                  <a:pt x="63" y="0"/>
                  <a:pt x="62" y="0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1"/>
                </a:cubicBezTo>
                <a:cubicBezTo>
                  <a:pt x="54" y="16"/>
                  <a:pt x="54" y="16"/>
                  <a:pt x="54" y="16"/>
                </a:cubicBezTo>
                <a:cubicBezTo>
                  <a:pt x="48" y="23"/>
                  <a:pt x="48" y="23"/>
                  <a:pt x="48" y="23"/>
                </a:cubicBezTo>
                <a:cubicBezTo>
                  <a:pt x="44" y="19"/>
                  <a:pt x="38" y="17"/>
                  <a:pt x="32" y="17"/>
                </a:cubicBezTo>
                <a:cubicBezTo>
                  <a:pt x="25" y="17"/>
                  <a:pt x="19" y="20"/>
                  <a:pt x="14" y="24"/>
                </a:cubicBezTo>
                <a:cubicBezTo>
                  <a:pt x="5" y="34"/>
                  <a:pt x="5" y="50"/>
                  <a:pt x="14" y="60"/>
                </a:cubicBezTo>
                <a:cubicBezTo>
                  <a:pt x="19" y="65"/>
                  <a:pt x="25" y="68"/>
                  <a:pt x="32" y="68"/>
                </a:cubicBezTo>
                <a:cubicBezTo>
                  <a:pt x="39" y="68"/>
                  <a:pt x="45" y="65"/>
                  <a:pt x="50" y="60"/>
                </a:cubicBezTo>
                <a:cubicBezTo>
                  <a:pt x="60" y="51"/>
                  <a:pt x="60" y="35"/>
                  <a:pt x="51" y="25"/>
                </a:cubicBezTo>
                <a:cubicBezTo>
                  <a:pt x="57" y="19"/>
                  <a:pt x="57" y="19"/>
                  <a:pt x="57" y="19"/>
                </a:cubicBezTo>
                <a:cubicBezTo>
                  <a:pt x="63" y="21"/>
                  <a:pt x="63" y="21"/>
                  <a:pt x="63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3" y="21"/>
                  <a:pt x="63" y="21"/>
                  <a:pt x="64" y="2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1"/>
                  <a:pt x="74" y="10"/>
                  <a:pt x="73" y="10"/>
                </a:cubicBezTo>
                <a:cubicBezTo>
                  <a:pt x="73" y="10"/>
                  <a:pt x="73" y="9"/>
                  <a:pt x="73" y="9"/>
                </a:cubicBezTo>
                <a:close/>
                <a:moveTo>
                  <a:pt x="55" y="11"/>
                </a:moveTo>
                <a:cubicBezTo>
                  <a:pt x="63" y="3"/>
                  <a:pt x="63" y="3"/>
                  <a:pt x="63" y="3"/>
                </a:cubicBezTo>
                <a:cubicBezTo>
                  <a:pt x="64" y="7"/>
                  <a:pt x="64" y="7"/>
                  <a:pt x="64" y="7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6"/>
                  <a:pt x="62" y="6"/>
                  <a:pt x="62" y="6"/>
                </a:cubicBezTo>
                <a:cubicBezTo>
                  <a:pt x="62" y="6"/>
                  <a:pt x="61" y="5"/>
                  <a:pt x="60" y="5"/>
                </a:cubicBezTo>
                <a:cubicBezTo>
                  <a:pt x="60" y="6"/>
                  <a:pt x="60" y="6"/>
                  <a:pt x="60" y="7"/>
                </a:cubicBezTo>
                <a:cubicBezTo>
                  <a:pt x="61" y="10"/>
                  <a:pt x="61" y="10"/>
                  <a:pt x="61" y="10"/>
                </a:cubicBezTo>
                <a:cubicBezTo>
                  <a:pt x="60" y="11"/>
                  <a:pt x="60" y="11"/>
                  <a:pt x="60" y="11"/>
                </a:cubicBezTo>
                <a:cubicBezTo>
                  <a:pt x="59" y="9"/>
                  <a:pt x="59" y="9"/>
                  <a:pt x="59" y="9"/>
                </a:cubicBezTo>
                <a:cubicBezTo>
                  <a:pt x="59" y="8"/>
                  <a:pt x="58" y="8"/>
                  <a:pt x="58" y="8"/>
                </a:cubicBezTo>
                <a:cubicBezTo>
                  <a:pt x="57" y="8"/>
                  <a:pt x="57" y="9"/>
                  <a:pt x="57" y="9"/>
                </a:cubicBezTo>
                <a:cubicBezTo>
                  <a:pt x="58" y="12"/>
                  <a:pt x="58" y="12"/>
                  <a:pt x="58" y="12"/>
                </a:cubicBezTo>
                <a:cubicBezTo>
                  <a:pt x="56" y="15"/>
                  <a:pt x="56" y="15"/>
                  <a:pt x="56" y="15"/>
                </a:cubicBezTo>
                <a:lnTo>
                  <a:pt x="55" y="11"/>
                </a:lnTo>
                <a:close/>
                <a:moveTo>
                  <a:pt x="49" y="59"/>
                </a:moveTo>
                <a:cubicBezTo>
                  <a:pt x="44" y="63"/>
                  <a:pt x="38" y="66"/>
                  <a:pt x="32" y="66"/>
                </a:cubicBezTo>
                <a:cubicBezTo>
                  <a:pt x="26" y="66"/>
                  <a:pt x="20" y="63"/>
                  <a:pt x="16" y="59"/>
                </a:cubicBezTo>
                <a:cubicBezTo>
                  <a:pt x="7" y="50"/>
                  <a:pt x="7" y="35"/>
                  <a:pt x="16" y="26"/>
                </a:cubicBezTo>
                <a:cubicBezTo>
                  <a:pt x="20" y="22"/>
                  <a:pt x="26" y="19"/>
                  <a:pt x="32" y="19"/>
                </a:cubicBezTo>
                <a:cubicBezTo>
                  <a:pt x="37" y="19"/>
                  <a:pt x="42" y="21"/>
                  <a:pt x="46" y="24"/>
                </a:cubicBezTo>
                <a:cubicBezTo>
                  <a:pt x="42" y="28"/>
                  <a:pt x="42" y="28"/>
                  <a:pt x="42" y="28"/>
                </a:cubicBezTo>
                <a:cubicBezTo>
                  <a:pt x="39" y="26"/>
                  <a:pt x="36" y="25"/>
                  <a:pt x="32" y="25"/>
                </a:cubicBezTo>
                <a:cubicBezTo>
                  <a:pt x="28" y="25"/>
                  <a:pt x="23" y="27"/>
                  <a:pt x="20" y="30"/>
                </a:cubicBezTo>
                <a:cubicBezTo>
                  <a:pt x="13" y="37"/>
                  <a:pt x="13" y="48"/>
                  <a:pt x="20" y="55"/>
                </a:cubicBezTo>
                <a:cubicBezTo>
                  <a:pt x="23" y="58"/>
                  <a:pt x="28" y="60"/>
                  <a:pt x="32" y="60"/>
                </a:cubicBezTo>
                <a:cubicBezTo>
                  <a:pt x="37" y="60"/>
                  <a:pt x="41" y="58"/>
                  <a:pt x="45" y="55"/>
                </a:cubicBezTo>
                <a:cubicBezTo>
                  <a:pt x="48" y="51"/>
                  <a:pt x="50" y="47"/>
                  <a:pt x="50" y="42"/>
                </a:cubicBezTo>
                <a:cubicBezTo>
                  <a:pt x="50" y="38"/>
                  <a:pt x="48" y="34"/>
                  <a:pt x="45" y="31"/>
                </a:cubicBezTo>
                <a:cubicBezTo>
                  <a:pt x="49" y="27"/>
                  <a:pt x="49" y="27"/>
                  <a:pt x="49" y="27"/>
                </a:cubicBezTo>
                <a:cubicBezTo>
                  <a:pt x="58" y="36"/>
                  <a:pt x="57" y="50"/>
                  <a:pt x="49" y="59"/>
                </a:cubicBezTo>
                <a:close/>
                <a:moveTo>
                  <a:pt x="33" y="37"/>
                </a:moveTo>
                <a:cubicBezTo>
                  <a:pt x="33" y="37"/>
                  <a:pt x="33" y="37"/>
                  <a:pt x="32" y="37"/>
                </a:cubicBezTo>
                <a:cubicBezTo>
                  <a:pt x="31" y="37"/>
                  <a:pt x="30" y="38"/>
                  <a:pt x="29" y="39"/>
                </a:cubicBezTo>
                <a:cubicBezTo>
                  <a:pt x="28" y="40"/>
                  <a:pt x="27" y="41"/>
                  <a:pt x="27" y="42"/>
                </a:cubicBezTo>
                <a:cubicBezTo>
                  <a:pt x="27" y="44"/>
                  <a:pt x="28" y="45"/>
                  <a:pt x="29" y="46"/>
                </a:cubicBezTo>
                <a:cubicBezTo>
                  <a:pt x="30" y="47"/>
                  <a:pt x="31" y="47"/>
                  <a:pt x="32" y="47"/>
                </a:cubicBezTo>
                <a:cubicBezTo>
                  <a:pt x="34" y="47"/>
                  <a:pt x="35" y="47"/>
                  <a:pt x="36" y="46"/>
                </a:cubicBezTo>
                <a:cubicBezTo>
                  <a:pt x="37" y="45"/>
                  <a:pt x="37" y="44"/>
                  <a:pt x="37" y="42"/>
                </a:cubicBezTo>
                <a:cubicBezTo>
                  <a:pt x="37" y="41"/>
                  <a:pt x="37" y="41"/>
                  <a:pt x="36" y="40"/>
                </a:cubicBezTo>
                <a:cubicBezTo>
                  <a:pt x="39" y="38"/>
                  <a:pt x="39" y="38"/>
                  <a:pt x="39" y="38"/>
                </a:cubicBezTo>
                <a:cubicBezTo>
                  <a:pt x="41" y="41"/>
                  <a:pt x="40" y="45"/>
                  <a:pt x="38" y="48"/>
                </a:cubicBezTo>
                <a:cubicBezTo>
                  <a:pt x="35" y="51"/>
                  <a:pt x="30" y="51"/>
                  <a:pt x="27" y="48"/>
                </a:cubicBezTo>
                <a:cubicBezTo>
                  <a:pt x="25" y="46"/>
                  <a:pt x="24" y="44"/>
                  <a:pt x="24" y="42"/>
                </a:cubicBezTo>
                <a:cubicBezTo>
                  <a:pt x="24" y="40"/>
                  <a:pt x="25" y="38"/>
                  <a:pt x="27" y="37"/>
                </a:cubicBezTo>
                <a:cubicBezTo>
                  <a:pt x="28" y="35"/>
                  <a:pt x="30" y="35"/>
                  <a:pt x="32" y="35"/>
                </a:cubicBezTo>
                <a:cubicBezTo>
                  <a:pt x="33" y="35"/>
                  <a:pt x="34" y="35"/>
                  <a:pt x="35" y="35"/>
                </a:cubicBezTo>
                <a:lnTo>
                  <a:pt x="33" y="37"/>
                </a:lnTo>
                <a:close/>
                <a:moveTo>
                  <a:pt x="37" y="34"/>
                </a:moveTo>
                <a:cubicBezTo>
                  <a:pt x="33" y="32"/>
                  <a:pt x="28" y="32"/>
                  <a:pt x="25" y="35"/>
                </a:cubicBezTo>
                <a:cubicBezTo>
                  <a:pt x="23" y="37"/>
                  <a:pt x="22" y="40"/>
                  <a:pt x="22" y="42"/>
                </a:cubicBezTo>
                <a:cubicBezTo>
                  <a:pt x="22" y="45"/>
                  <a:pt x="23" y="47"/>
                  <a:pt x="25" y="49"/>
                </a:cubicBezTo>
                <a:cubicBezTo>
                  <a:pt x="27" y="51"/>
                  <a:pt x="30" y="52"/>
                  <a:pt x="32" y="52"/>
                </a:cubicBezTo>
                <a:cubicBezTo>
                  <a:pt x="35" y="52"/>
                  <a:pt x="37" y="51"/>
                  <a:pt x="39" y="49"/>
                </a:cubicBezTo>
                <a:cubicBezTo>
                  <a:pt x="43" y="46"/>
                  <a:pt x="43" y="40"/>
                  <a:pt x="40" y="36"/>
                </a:cubicBezTo>
                <a:cubicBezTo>
                  <a:pt x="44" y="32"/>
                  <a:pt x="44" y="32"/>
                  <a:pt x="44" y="32"/>
                </a:cubicBezTo>
                <a:cubicBezTo>
                  <a:pt x="46" y="35"/>
                  <a:pt x="48" y="39"/>
                  <a:pt x="48" y="42"/>
                </a:cubicBezTo>
                <a:cubicBezTo>
                  <a:pt x="48" y="46"/>
                  <a:pt x="46" y="50"/>
                  <a:pt x="43" y="53"/>
                </a:cubicBezTo>
                <a:cubicBezTo>
                  <a:pt x="40" y="56"/>
                  <a:pt x="36" y="58"/>
                  <a:pt x="32" y="58"/>
                </a:cubicBezTo>
                <a:cubicBezTo>
                  <a:pt x="28" y="58"/>
                  <a:pt x="24" y="56"/>
                  <a:pt x="21" y="53"/>
                </a:cubicBezTo>
                <a:cubicBezTo>
                  <a:pt x="15" y="47"/>
                  <a:pt x="15" y="37"/>
                  <a:pt x="21" y="31"/>
                </a:cubicBezTo>
                <a:cubicBezTo>
                  <a:pt x="24" y="28"/>
                  <a:pt x="28" y="27"/>
                  <a:pt x="32" y="27"/>
                </a:cubicBezTo>
                <a:cubicBezTo>
                  <a:pt x="35" y="27"/>
                  <a:pt x="38" y="28"/>
                  <a:pt x="41" y="30"/>
                </a:cubicBezTo>
                <a:lnTo>
                  <a:pt x="37" y="34"/>
                </a:lnTo>
                <a:close/>
                <a:moveTo>
                  <a:pt x="63" y="19"/>
                </a:moveTo>
                <a:cubicBezTo>
                  <a:pt x="59" y="17"/>
                  <a:pt x="59" y="17"/>
                  <a:pt x="59" y="17"/>
                </a:cubicBezTo>
                <a:cubicBezTo>
                  <a:pt x="61" y="15"/>
                  <a:pt x="61" y="15"/>
                  <a:pt x="61" y="15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5" y="16"/>
                  <a:pt x="65" y="16"/>
                  <a:pt x="65" y="16"/>
                </a:cubicBezTo>
                <a:cubicBezTo>
                  <a:pt x="66" y="15"/>
                  <a:pt x="65" y="15"/>
                  <a:pt x="65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64" y="13"/>
                  <a:pt x="64" y="13"/>
                  <a:pt x="64" y="13"/>
                </a:cubicBezTo>
                <a:cubicBezTo>
                  <a:pt x="67" y="14"/>
                  <a:pt x="67" y="14"/>
                  <a:pt x="67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7" y="14"/>
                  <a:pt x="68" y="13"/>
                  <a:pt x="68" y="13"/>
                </a:cubicBezTo>
                <a:cubicBezTo>
                  <a:pt x="68" y="12"/>
                  <a:pt x="68" y="12"/>
                  <a:pt x="67" y="12"/>
                </a:cubicBezTo>
                <a:cubicBezTo>
                  <a:pt x="65" y="11"/>
                  <a:pt x="65" y="11"/>
                  <a:pt x="65" y="11"/>
                </a:cubicBezTo>
                <a:cubicBezTo>
                  <a:pt x="67" y="10"/>
                  <a:pt x="67" y="10"/>
                  <a:pt x="67" y="10"/>
                </a:cubicBezTo>
                <a:cubicBezTo>
                  <a:pt x="71" y="11"/>
                  <a:pt x="71" y="11"/>
                  <a:pt x="71" y="11"/>
                </a:cubicBezTo>
                <a:lnTo>
                  <a:pt x="63" y="19"/>
                </a:lnTo>
                <a:close/>
                <a:moveTo>
                  <a:pt x="59" y="24"/>
                </a:moveTo>
                <a:cubicBezTo>
                  <a:pt x="67" y="37"/>
                  <a:pt x="66" y="54"/>
                  <a:pt x="55" y="65"/>
                </a:cubicBezTo>
                <a:cubicBezTo>
                  <a:pt x="49" y="71"/>
                  <a:pt x="40" y="74"/>
                  <a:pt x="32" y="74"/>
                </a:cubicBezTo>
                <a:cubicBezTo>
                  <a:pt x="24" y="74"/>
                  <a:pt x="16" y="71"/>
                  <a:pt x="10" y="65"/>
                </a:cubicBezTo>
                <a:cubicBezTo>
                  <a:pt x="4" y="59"/>
                  <a:pt x="0" y="51"/>
                  <a:pt x="0" y="42"/>
                </a:cubicBezTo>
                <a:cubicBezTo>
                  <a:pt x="0" y="34"/>
                  <a:pt x="4" y="26"/>
                  <a:pt x="10" y="20"/>
                </a:cubicBezTo>
                <a:cubicBezTo>
                  <a:pt x="20" y="9"/>
                  <a:pt x="36" y="7"/>
                  <a:pt x="49" y="15"/>
                </a:cubicBezTo>
                <a:cubicBezTo>
                  <a:pt x="49" y="15"/>
                  <a:pt x="50" y="16"/>
                  <a:pt x="49" y="17"/>
                </a:cubicBezTo>
                <a:cubicBezTo>
                  <a:pt x="49" y="18"/>
                  <a:pt x="48" y="18"/>
                  <a:pt x="47" y="17"/>
                </a:cubicBezTo>
                <a:cubicBezTo>
                  <a:pt x="36" y="11"/>
                  <a:pt x="21" y="12"/>
                  <a:pt x="12" y="22"/>
                </a:cubicBezTo>
                <a:cubicBezTo>
                  <a:pt x="0" y="33"/>
                  <a:pt x="0" y="52"/>
                  <a:pt x="12" y="63"/>
                </a:cubicBezTo>
                <a:cubicBezTo>
                  <a:pt x="23" y="74"/>
                  <a:pt x="41" y="74"/>
                  <a:pt x="53" y="63"/>
                </a:cubicBezTo>
                <a:cubicBezTo>
                  <a:pt x="63" y="53"/>
                  <a:pt x="64" y="38"/>
                  <a:pt x="56" y="26"/>
                </a:cubicBezTo>
                <a:cubicBezTo>
                  <a:pt x="56" y="25"/>
                  <a:pt x="56" y="24"/>
                  <a:pt x="57" y="24"/>
                </a:cubicBezTo>
                <a:cubicBezTo>
                  <a:pt x="57" y="24"/>
                  <a:pt x="58" y="24"/>
                  <a:pt x="59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68" name="Freeform 29"/>
          <p:cNvSpPr>
            <a:spLocks noEditPoints="1"/>
          </p:cNvSpPr>
          <p:nvPr/>
        </p:nvSpPr>
        <p:spPr bwMode="auto">
          <a:xfrm>
            <a:off x="9322373" y="1591935"/>
            <a:ext cx="258364" cy="249846"/>
          </a:xfrm>
          <a:custGeom>
            <a:avLst/>
            <a:gdLst>
              <a:gd name="T0" fmla="*/ 56 w 74"/>
              <a:gd name="T1" fmla="*/ 70 h 71"/>
              <a:gd name="T2" fmla="*/ 20 w 74"/>
              <a:gd name="T3" fmla="*/ 71 h 71"/>
              <a:gd name="T4" fmla="*/ 18 w 74"/>
              <a:gd name="T5" fmla="*/ 68 h 71"/>
              <a:gd name="T6" fmla="*/ 55 w 74"/>
              <a:gd name="T7" fmla="*/ 66 h 71"/>
              <a:gd name="T8" fmla="*/ 32 w 74"/>
              <a:gd name="T9" fmla="*/ 37 h 71"/>
              <a:gd name="T10" fmla="*/ 28 w 74"/>
              <a:gd name="T11" fmla="*/ 36 h 71"/>
              <a:gd name="T12" fmla="*/ 31 w 74"/>
              <a:gd name="T13" fmla="*/ 39 h 71"/>
              <a:gd name="T14" fmla="*/ 34 w 74"/>
              <a:gd name="T15" fmla="*/ 40 h 71"/>
              <a:gd name="T16" fmla="*/ 34 w 74"/>
              <a:gd name="T17" fmla="*/ 38 h 71"/>
              <a:gd name="T18" fmla="*/ 74 w 74"/>
              <a:gd name="T19" fmla="*/ 6 h 71"/>
              <a:gd name="T20" fmla="*/ 60 w 74"/>
              <a:gd name="T21" fmla="*/ 26 h 71"/>
              <a:gd name="T22" fmla="*/ 48 w 74"/>
              <a:gd name="T23" fmla="*/ 41 h 71"/>
              <a:gd name="T24" fmla="*/ 40 w 74"/>
              <a:gd name="T25" fmla="*/ 47 h 71"/>
              <a:gd name="T26" fmla="*/ 50 w 74"/>
              <a:gd name="T27" fmla="*/ 59 h 71"/>
              <a:gd name="T28" fmla="*/ 51 w 74"/>
              <a:gd name="T29" fmla="*/ 63 h 71"/>
              <a:gd name="T30" fmla="*/ 24 w 74"/>
              <a:gd name="T31" fmla="*/ 64 h 71"/>
              <a:gd name="T32" fmla="*/ 23 w 74"/>
              <a:gd name="T33" fmla="*/ 60 h 71"/>
              <a:gd name="T34" fmla="*/ 34 w 74"/>
              <a:gd name="T35" fmla="*/ 59 h 71"/>
              <a:gd name="T36" fmla="*/ 30 w 74"/>
              <a:gd name="T37" fmla="*/ 43 h 71"/>
              <a:gd name="T38" fmla="*/ 15 w 74"/>
              <a:gd name="T39" fmla="*/ 27 h 71"/>
              <a:gd name="T40" fmla="*/ 0 w 74"/>
              <a:gd name="T41" fmla="*/ 14 h 71"/>
              <a:gd name="T42" fmla="*/ 1 w 74"/>
              <a:gd name="T43" fmla="*/ 5 h 71"/>
              <a:gd name="T44" fmla="*/ 15 w 74"/>
              <a:gd name="T45" fmla="*/ 1 h 71"/>
              <a:gd name="T46" fmla="*/ 58 w 74"/>
              <a:gd name="T47" fmla="*/ 0 h 71"/>
              <a:gd name="T48" fmla="*/ 60 w 74"/>
              <a:gd name="T49" fmla="*/ 5 h 71"/>
              <a:gd name="T50" fmla="*/ 74 w 74"/>
              <a:gd name="T51" fmla="*/ 6 h 71"/>
              <a:gd name="T52" fmla="*/ 47 w 74"/>
              <a:gd name="T53" fmla="*/ 39 h 71"/>
              <a:gd name="T54" fmla="*/ 57 w 74"/>
              <a:gd name="T55" fmla="*/ 12 h 71"/>
              <a:gd name="T56" fmla="*/ 21 w 74"/>
              <a:gd name="T57" fmla="*/ 27 h 71"/>
              <a:gd name="T58" fmla="*/ 27 w 74"/>
              <a:gd name="T59" fmla="*/ 35 h 71"/>
              <a:gd name="T60" fmla="*/ 25 w 74"/>
              <a:gd name="T61" fmla="*/ 36 h 71"/>
              <a:gd name="T62" fmla="*/ 19 w 74"/>
              <a:gd name="T63" fmla="*/ 12 h 71"/>
              <a:gd name="T64" fmla="*/ 18 w 74"/>
              <a:gd name="T65" fmla="*/ 27 h 71"/>
              <a:gd name="T66" fmla="*/ 31 w 74"/>
              <a:gd name="T67" fmla="*/ 40 h 71"/>
              <a:gd name="T68" fmla="*/ 37 w 74"/>
              <a:gd name="T69" fmla="*/ 59 h 71"/>
              <a:gd name="T70" fmla="*/ 37 w 74"/>
              <a:gd name="T71" fmla="*/ 47 h 71"/>
              <a:gd name="T72" fmla="*/ 21 w 74"/>
              <a:gd name="T73" fmla="*/ 6 h 71"/>
              <a:gd name="T74" fmla="*/ 57 w 74"/>
              <a:gd name="T75" fmla="*/ 10 h 71"/>
              <a:gd name="T76" fmla="*/ 18 w 74"/>
              <a:gd name="T77" fmla="*/ 3 h 71"/>
              <a:gd name="T78" fmla="*/ 19 w 74"/>
              <a:gd name="T79" fmla="*/ 10 h 71"/>
              <a:gd name="T80" fmla="*/ 20 w 74"/>
              <a:gd name="T81" fmla="*/ 5 h 71"/>
              <a:gd name="T82" fmla="*/ 15 w 74"/>
              <a:gd name="T83" fmla="*/ 23 h 71"/>
              <a:gd name="T84" fmla="*/ 3 w 74"/>
              <a:gd name="T85" fmla="*/ 8 h 71"/>
              <a:gd name="T86" fmla="*/ 15 w 74"/>
              <a:gd name="T87" fmla="*/ 23 h 71"/>
              <a:gd name="T88" fmla="*/ 60 w 74"/>
              <a:gd name="T89" fmla="*/ 8 h 71"/>
              <a:gd name="T90" fmla="*/ 71 w 74"/>
              <a:gd name="T91" fmla="*/ 1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4" h="71">
                <a:moveTo>
                  <a:pt x="56" y="68"/>
                </a:moveTo>
                <a:cubicBezTo>
                  <a:pt x="56" y="70"/>
                  <a:pt x="56" y="70"/>
                  <a:pt x="56" y="70"/>
                </a:cubicBezTo>
                <a:cubicBezTo>
                  <a:pt x="56" y="71"/>
                  <a:pt x="55" y="71"/>
                  <a:pt x="55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1"/>
                  <a:pt x="18" y="71"/>
                  <a:pt x="18" y="70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7"/>
                  <a:pt x="19" y="66"/>
                  <a:pt x="20" y="66"/>
                </a:cubicBezTo>
                <a:cubicBezTo>
                  <a:pt x="55" y="66"/>
                  <a:pt x="55" y="66"/>
                  <a:pt x="55" y="66"/>
                </a:cubicBezTo>
                <a:cubicBezTo>
                  <a:pt x="55" y="66"/>
                  <a:pt x="56" y="67"/>
                  <a:pt x="56" y="68"/>
                </a:cubicBezTo>
                <a:close/>
                <a:moveTo>
                  <a:pt x="32" y="37"/>
                </a:moveTo>
                <a:cubicBezTo>
                  <a:pt x="31" y="36"/>
                  <a:pt x="30" y="36"/>
                  <a:pt x="29" y="36"/>
                </a:cubicBezTo>
                <a:cubicBezTo>
                  <a:pt x="29" y="35"/>
                  <a:pt x="28" y="36"/>
                  <a:pt x="28" y="36"/>
                </a:cubicBezTo>
                <a:cubicBezTo>
                  <a:pt x="28" y="37"/>
                  <a:pt x="28" y="37"/>
                  <a:pt x="28" y="37"/>
                </a:cubicBezTo>
                <a:cubicBezTo>
                  <a:pt x="29" y="38"/>
                  <a:pt x="30" y="38"/>
                  <a:pt x="31" y="39"/>
                </a:cubicBezTo>
                <a:cubicBezTo>
                  <a:pt x="32" y="39"/>
                  <a:pt x="33" y="39"/>
                  <a:pt x="33" y="40"/>
                </a:cubicBezTo>
                <a:cubicBezTo>
                  <a:pt x="33" y="40"/>
                  <a:pt x="34" y="40"/>
                  <a:pt x="34" y="40"/>
                </a:cubicBezTo>
                <a:cubicBezTo>
                  <a:pt x="34" y="40"/>
                  <a:pt x="34" y="39"/>
                  <a:pt x="35" y="39"/>
                </a:cubicBezTo>
                <a:cubicBezTo>
                  <a:pt x="35" y="39"/>
                  <a:pt x="35" y="38"/>
                  <a:pt x="34" y="38"/>
                </a:cubicBezTo>
                <a:cubicBezTo>
                  <a:pt x="33" y="37"/>
                  <a:pt x="33" y="37"/>
                  <a:pt x="32" y="37"/>
                </a:cubicBezTo>
                <a:close/>
                <a:moveTo>
                  <a:pt x="74" y="6"/>
                </a:moveTo>
                <a:cubicBezTo>
                  <a:pt x="74" y="14"/>
                  <a:pt x="74" y="14"/>
                  <a:pt x="74" y="14"/>
                </a:cubicBezTo>
                <a:cubicBezTo>
                  <a:pt x="74" y="23"/>
                  <a:pt x="63" y="26"/>
                  <a:pt x="60" y="26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33"/>
                  <a:pt x="56" y="37"/>
                  <a:pt x="48" y="41"/>
                </a:cubicBezTo>
                <a:cubicBezTo>
                  <a:pt x="47" y="42"/>
                  <a:pt x="46" y="42"/>
                  <a:pt x="45" y="43"/>
                </a:cubicBezTo>
                <a:cubicBezTo>
                  <a:pt x="42" y="44"/>
                  <a:pt x="40" y="45"/>
                  <a:pt x="40" y="47"/>
                </a:cubicBezTo>
                <a:cubicBezTo>
                  <a:pt x="40" y="59"/>
                  <a:pt x="40" y="59"/>
                  <a:pt x="4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1" y="59"/>
                  <a:pt x="51" y="60"/>
                  <a:pt x="51" y="60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4"/>
                  <a:pt x="51" y="64"/>
                  <a:pt x="50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64"/>
                  <a:pt x="23" y="64"/>
                  <a:pt x="23" y="63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0"/>
                  <a:pt x="24" y="59"/>
                  <a:pt x="24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5"/>
                  <a:pt x="33" y="44"/>
                  <a:pt x="30" y="43"/>
                </a:cubicBezTo>
                <a:cubicBezTo>
                  <a:pt x="29" y="42"/>
                  <a:pt x="27" y="42"/>
                  <a:pt x="26" y="41"/>
                </a:cubicBezTo>
                <a:cubicBezTo>
                  <a:pt x="18" y="37"/>
                  <a:pt x="15" y="33"/>
                  <a:pt x="15" y="27"/>
                </a:cubicBezTo>
                <a:cubicBezTo>
                  <a:pt x="15" y="26"/>
                  <a:pt x="15" y="26"/>
                  <a:pt x="15" y="26"/>
                </a:cubicBezTo>
                <a:cubicBezTo>
                  <a:pt x="11" y="26"/>
                  <a:pt x="0" y="23"/>
                  <a:pt x="0" y="14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5"/>
                  <a:pt x="1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6" y="0"/>
                  <a:pt x="16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9" y="0"/>
                  <a:pt x="60" y="1"/>
                  <a:pt x="60" y="1"/>
                </a:cubicBezTo>
                <a:cubicBezTo>
                  <a:pt x="60" y="5"/>
                  <a:pt x="60" y="5"/>
                  <a:pt x="60" y="5"/>
                </a:cubicBezTo>
                <a:cubicBezTo>
                  <a:pt x="73" y="5"/>
                  <a:pt x="73" y="5"/>
                  <a:pt x="73" y="5"/>
                </a:cubicBezTo>
                <a:cubicBezTo>
                  <a:pt x="74" y="5"/>
                  <a:pt x="74" y="5"/>
                  <a:pt x="74" y="6"/>
                </a:cubicBezTo>
                <a:close/>
                <a:moveTo>
                  <a:pt x="44" y="40"/>
                </a:moveTo>
                <a:cubicBezTo>
                  <a:pt x="45" y="40"/>
                  <a:pt x="46" y="39"/>
                  <a:pt x="47" y="39"/>
                </a:cubicBezTo>
                <a:cubicBezTo>
                  <a:pt x="54" y="35"/>
                  <a:pt x="57" y="32"/>
                  <a:pt x="57" y="27"/>
                </a:cubicBezTo>
                <a:cubicBezTo>
                  <a:pt x="57" y="12"/>
                  <a:pt x="57" y="12"/>
                  <a:pt x="57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9"/>
                  <a:pt x="22" y="31"/>
                  <a:pt x="26" y="34"/>
                </a:cubicBezTo>
                <a:cubicBezTo>
                  <a:pt x="27" y="34"/>
                  <a:pt x="27" y="35"/>
                  <a:pt x="27" y="35"/>
                </a:cubicBezTo>
                <a:cubicBezTo>
                  <a:pt x="27" y="36"/>
                  <a:pt x="26" y="36"/>
                  <a:pt x="26" y="36"/>
                </a:cubicBezTo>
                <a:cubicBezTo>
                  <a:pt x="26" y="36"/>
                  <a:pt x="26" y="36"/>
                  <a:pt x="25" y="36"/>
                </a:cubicBezTo>
                <a:cubicBezTo>
                  <a:pt x="20" y="32"/>
                  <a:pt x="19" y="30"/>
                  <a:pt x="19" y="27"/>
                </a:cubicBezTo>
                <a:cubicBezTo>
                  <a:pt x="19" y="12"/>
                  <a:pt x="19" y="12"/>
                  <a:pt x="19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32"/>
                  <a:pt x="21" y="35"/>
                  <a:pt x="28" y="39"/>
                </a:cubicBezTo>
                <a:cubicBezTo>
                  <a:pt x="29" y="39"/>
                  <a:pt x="30" y="40"/>
                  <a:pt x="31" y="40"/>
                </a:cubicBezTo>
                <a:cubicBezTo>
                  <a:pt x="34" y="41"/>
                  <a:pt x="37" y="43"/>
                  <a:pt x="37" y="47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3"/>
                  <a:pt x="41" y="41"/>
                  <a:pt x="44" y="40"/>
                </a:cubicBezTo>
                <a:close/>
                <a:moveTo>
                  <a:pt x="21" y="6"/>
                </a:moveTo>
                <a:cubicBezTo>
                  <a:pt x="21" y="10"/>
                  <a:pt x="21" y="10"/>
                  <a:pt x="21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3"/>
                  <a:pt x="57" y="3"/>
                  <a:pt x="57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5"/>
                  <a:pt x="20" y="5"/>
                  <a:pt x="20" y="5"/>
                </a:cubicBezTo>
                <a:cubicBezTo>
                  <a:pt x="21" y="5"/>
                  <a:pt x="21" y="5"/>
                  <a:pt x="21" y="6"/>
                </a:cubicBezTo>
                <a:close/>
                <a:moveTo>
                  <a:pt x="15" y="23"/>
                </a:moveTo>
                <a:cubicBezTo>
                  <a:pt x="15" y="8"/>
                  <a:pt x="15" y="8"/>
                  <a:pt x="15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20"/>
                  <a:pt x="11" y="22"/>
                  <a:pt x="15" y="23"/>
                </a:cubicBezTo>
                <a:close/>
                <a:moveTo>
                  <a:pt x="71" y="8"/>
                </a:moveTo>
                <a:cubicBezTo>
                  <a:pt x="60" y="8"/>
                  <a:pt x="60" y="8"/>
                  <a:pt x="60" y="8"/>
                </a:cubicBezTo>
                <a:cubicBezTo>
                  <a:pt x="60" y="23"/>
                  <a:pt x="60" y="23"/>
                  <a:pt x="60" y="23"/>
                </a:cubicBezTo>
                <a:cubicBezTo>
                  <a:pt x="63" y="22"/>
                  <a:pt x="71" y="20"/>
                  <a:pt x="71" y="14"/>
                </a:cubicBezTo>
                <a:lnTo>
                  <a:pt x="71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57" name="Content 1">
            <a:extLst>
              <a:ext uri="{FF2B5EF4-FFF2-40B4-BE49-F238E27FC236}">
                <a16:creationId xmlns:a16="http://schemas.microsoft.com/office/drawing/2014/main" id="{330D71F3-F7DC-BD39-FA5B-DAD0BF3397F5}"/>
              </a:ext>
            </a:extLst>
          </p:cNvPr>
          <p:cNvGrpSpPr/>
          <p:nvPr/>
        </p:nvGrpSpPr>
        <p:grpSpPr>
          <a:xfrm>
            <a:off x="3475621" y="2063338"/>
            <a:ext cx="1182164" cy="745825"/>
            <a:chOff x="5016500" y="2064563"/>
            <a:chExt cx="2627312" cy="994435"/>
          </a:xfrm>
        </p:grpSpPr>
        <p:sp>
          <p:nvSpPr>
            <p:cNvPr id="58" name="Title 1">
              <a:extLst>
                <a:ext uri="{FF2B5EF4-FFF2-40B4-BE49-F238E27FC236}">
                  <a16:creationId xmlns:a16="http://schemas.microsoft.com/office/drawing/2014/main" id="{5D6C8007-F184-1FA5-304F-229B4B291D4F}"/>
                </a:ext>
              </a:extLst>
            </p:cNvPr>
            <p:cNvSpPr txBox="1"/>
            <p:nvPr/>
          </p:nvSpPr>
          <p:spPr>
            <a:xfrm>
              <a:off x="5016500" y="2064563"/>
              <a:ext cx="262731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</a:p>
          </p:txBody>
        </p:sp>
        <p:sp>
          <p:nvSpPr>
            <p:cNvPr id="59" name="Details 1">
              <a:extLst>
                <a:ext uri="{FF2B5EF4-FFF2-40B4-BE49-F238E27FC236}">
                  <a16:creationId xmlns:a16="http://schemas.microsoft.com/office/drawing/2014/main" id="{03D91698-DF60-F179-93FB-4B37D48CBA3B}"/>
                </a:ext>
              </a:extLst>
            </p:cNvPr>
            <p:cNvSpPr txBox="1"/>
            <p:nvPr/>
          </p:nvSpPr>
          <p:spPr>
            <a:xfrm>
              <a:off x="5016500" y="2627768"/>
              <a:ext cx="2627310" cy="43123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Lorem</a:t>
              </a:r>
              <a:endParaRPr lang="en-US" sz="751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60" name="Content 1">
            <a:extLst>
              <a:ext uri="{FF2B5EF4-FFF2-40B4-BE49-F238E27FC236}">
                <a16:creationId xmlns:a16="http://schemas.microsoft.com/office/drawing/2014/main" id="{C0DDEA99-F048-C4CA-335E-C9D4FD31B28D}"/>
              </a:ext>
            </a:extLst>
          </p:cNvPr>
          <p:cNvGrpSpPr/>
          <p:nvPr/>
        </p:nvGrpSpPr>
        <p:grpSpPr>
          <a:xfrm>
            <a:off x="4819961" y="2063338"/>
            <a:ext cx="1182164" cy="745825"/>
            <a:chOff x="5016500" y="2064563"/>
            <a:chExt cx="2627312" cy="994435"/>
          </a:xfrm>
        </p:grpSpPr>
        <p:sp>
          <p:nvSpPr>
            <p:cNvPr id="61" name="Title 1">
              <a:extLst>
                <a:ext uri="{FF2B5EF4-FFF2-40B4-BE49-F238E27FC236}">
                  <a16:creationId xmlns:a16="http://schemas.microsoft.com/office/drawing/2014/main" id="{3F29D593-EA15-21DC-0BEE-CE8114B71ED1}"/>
                </a:ext>
              </a:extLst>
            </p:cNvPr>
            <p:cNvSpPr txBox="1"/>
            <p:nvPr/>
          </p:nvSpPr>
          <p:spPr>
            <a:xfrm>
              <a:off x="5016500" y="2064563"/>
              <a:ext cx="262731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</a:p>
          </p:txBody>
        </p:sp>
        <p:sp>
          <p:nvSpPr>
            <p:cNvPr id="63" name="Details 1">
              <a:extLst>
                <a:ext uri="{FF2B5EF4-FFF2-40B4-BE49-F238E27FC236}">
                  <a16:creationId xmlns:a16="http://schemas.microsoft.com/office/drawing/2014/main" id="{27963647-13E8-FF2A-224C-D7B99D2DD404}"/>
                </a:ext>
              </a:extLst>
            </p:cNvPr>
            <p:cNvSpPr txBox="1"/>
            <p:nvPr/>
          </p:nvSpPr>
          <p:spPr>
            <a:xfrm>
              <a:off x="5016500" y="2627768"/>
              <a:ext cx="2627310" cy="43123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Lorem</a:t>
              </a:r>
              <a:endParaRPr lang="en-US" sz="751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64" name="Content 1">
            <a:extLst>
              <a:ext uri="{FF2B5EF4-FFF2-40B4-BE49-F238E27FC236}">
                <a16:creationId xmlns:a16="http://schemas.microsoft.com/office/drawing/2014/main" id="{A70CB15E-F1D5-32DF-F6E9-AB699781C303}"/>
              </a:ext>
            </a:extLst>
          </p:cNvPr>
          <p:cNvGrpSpPr/>
          <p:nvPr/>
        </p:nvGrpSpPr>
        <p:grpSpPr>
          <a:xfrm>
            <a:off x="6173573" y="2063338"/>
            <a:ext cx="1182164" cy="745825"/>
            <a:chOff x="5016500" y="2064563"/>
            <a:chExt cx="2627312" cy="994435"/>
          </a:xfrm>
        </p:grpSpPr>
        <p:sp>
          <p:nvSpPr>
            <p:cNvPr id="65" name="Title 1">
              <a:extLst>
                <a:ext uri="{FF2B5EF4-FFF2-40B4-BE49-F238E27FC236}">
                  <a16:creationId xmlns:a16="http://schemas.microsoft.com/office/drawing/2014/main" id="{12F0E2C1-5ECC-9AEB-F6A0-73C2E033A0F4}"/>
                </a:ext>
              </a:extLst>
            </p:cNvPr>
            <p:cNvSpPr txBox="1"/>
            <p:nvPr/>
          </p:nvSpPr>
          <p:spPr>
            <a:xfrm>
              <a:off x="5016500" y="2064563"/>
              <a:ext cx="262731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</a:p>
          </p:txBody>
        </p:sp>
        <p:sp>
          <p:nvSpPr>
            <p:cNvPr id="66" name="Details 1">
              <a:extLst>
                <a:ext uri="{FF2B5EF4-FFF2-40B4-BE49-F238E27FC236}">
                  <a16:creationId xmlns:a16="http://schemas.microsoft.com/office/drawing/2014/main" id="{DBCA86EC-3BE4-15AE-0F0F-9FFF992F8871}"/>
                </a:ext>
              </a:extLst>
            </p:cNvPr>
            <p:cNvSpPr txBox="1"/>
            <p:nvPr/>
          </p:nvSpPr>
          <p:spPr>
            <a:xfrm>
              <a:off x="5016500" y="2627768"/>
              <a:ext cx="2627310" cy="43123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Lorem</a:t>
              </a:r>
              <a:endParaRPr lang="en-US" sz="751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67" name="Content 1">
            <a:extLst>
              <a:ext uri="{FF2B5EF4-FFF2-40B4-BE49-F238E27FC236}">
                <a16:creationId xmlns:a16="http://schemas.microsoft.com/office/drawing/2014/main" id="{8F6F2EB9-85AC-16A5-3A07-7E6F94406DF1}"/>
              </a:ext>
            </a:extLst>
          </p:cNvPr>
          <p:cNvGrpSpPr/>
          <p:nvPr/>
        </p:nvGrpSpPr>
        <p:grpSpPr>
          <a:xfrm>
            <a:off x="7521004" y="2063338"/>
            <a:ext cx="1182164" cy="745825"/>
            <a:chOff x="5016500" y="2064563"/>
            <a:chExt cx="2627312" cy="994435"/>
          </a:xfrm>
        </p:grpSpPr>
        <p:sp>
          <p:nvSpPr>
            <p:cNvPr id="75" name="Title 1">
              <a:extLst>
                <a:ext uri="{FF2B5EF4-FFF2-40B4-BE49-F238E27FC236}">
                  <a16:creationId xmlns:a16="http://schemas.microsoft.com/office/drawing/2014/main" id="{57866A4B-28AB-7C89-9249-8B7D08F2E1E7}"/>
                </a:ext>
              </a:extLst>
            </p:cNvPr>
            <p:cNvSpPr txBox="1"/>
            <p:nvPr/>
          </p:nvSpPr>
          <p:spPr>
            <a:xfrm>
              <a:off x="5016500" y="2064563"/>
              <a:ext cx="262731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</a:p>
          </p:txBody>
        </p:sp>
        <p:sp>
          <p:nvSpPr>
            <p:cNvPr id="76" name="Details 1">
              <a:extLst>
                <a:ext uri="{FF2B5EF4-FFF2-40B4-BE49-F238E27FC236}">
                  <a16:creationId xmlns:a16="http://schemas.microsoft.com/office/drawing/2014/main" id="{9BC7CE99-3E88-BF0D-B04B-DE4F1629D169}"/>
                </a:ext>
              </a:extLst>
            </p:cNvPr>
            <p:cNvSpPr txBox="1"/>
            <p:nvPr/>
          </p:nvSpPr>
          <p:spPr>
            <a:xfrm>
              <a:off x="5016500" y="2627768"/>
              <a:ext cx="2627310" cy="43123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Lorem</a:t>
              </a:r>
              <a:endParaRPr lang="en-US" sz="751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77" name="Content 1">
            <a:extLst>
              <a:ext uri="{FF2B5EF4-FFF2-40B4-BE49-F238E27FC236}">
                <a16:creationId xmlns:a16="http://schemas.microsoft.com/office/drawing/2014/main" id="{43DA3B0D-4B3A-EC3E-8BC6-60CC164A4C37}"/>
              </a:ext>
            </a:extLst>
          </p:cNvPr>
          <p:cNvGrpSpPr/>
          <p:nvPr/>
        </p:nvGrpSpPr>
        <p:grpSpPr>
          <a:xfrm>
            <a:off x="8868434" y="2063338"/>
            <a:ext cx="1182164" cy="745825"/>
            <a:chOff x="5016500" y="2064563"/>
            <a:chExt cx="2627312" cy="994435"/>
          </a:xfrm>
        </p:grpSpPr>
        <p:sp>
          <p:nvSpPr>
            <p:cNvPr id="78" name="Title 1">
              <a:extLst>
                <a:ext uri="{FF2B5EF4-FFF2-40B4-BE49-F238E27FC236}">
                  <a16:creationId xmlns:a16="http://schemas.microsoft.com/office/drawing/2014/main" id="{04383EBD-2426-AE26-54CA-C7812FF62576}"/>
                </a:ext>
              </a:extLst>
            </p:cNvPr>
            <p:cNvSpPr txBox="1"/>
            <p:nvPr/>
          </p:nvSpPr>
          <p:spPr>
            <a:xfrm>
              <a:off x="5016500" y="2064563"/>
              <a:ext cx="262731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</a:p>
          </p:txBody>
        </p:sp>
        <p:sp>
          <p:nvSpPr>
            <p:cNvPr id="79" name="Details 1">
              <a:extLst>
                <a:ext uri="{FF2B5EF4-FFF2-40B4-BE49-F238E27FC236}">
                  <a16:creationId xmlns:a16="http://schemas.microsoft.com/office/drawing/2014/main" id="{8C1C16E8-B6FD-5857-450A-02073CCC84FB}"/>
                </a:ext>
              </a:extLst>
            </p:cNvPr>
            <p:cNvSpPr txBox="1"/>
            <p:nvPr/>
          </p:nvSpPr>
          <p:spPr>
            <a:xfrm>
              <a:off x="5016500" y="2627768"/>
              <a:ext cx="2627310" cy="43123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Lorem</a:t>
              </a:r>
              <a:endParaRPr lang="en-US" sz="751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469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Arrow 1"/>
          <p:cNvGrpSpPr/>
          <p:nvPr/>
        </p:nvGrpSpPr>
        <p:grpSpPr>
          <a:xfrm>
            <a:off x="2242468" y="2171951"/>
            <a:ext cx="1843106" cy="982761"/>
            <a:chOff x="652463" y="2401888"/>
            <a:chExt cx="2557463" cy="1363663"/>
          </a:xfrm>
        </p:grpSpPr>
        <p:sp>
          <p:nvSpPr>
            <p:cNvPr id="31" name="Color 3"/>
            <p:cNvSpPr>
              <a:spLocks/>
            </p:cNvSpPr>
            <p:nvPr/>
          </p:nvSpPr>
          <p:spPr bwMode="auto">
            <a:xfrm>
              <a:off x="1873251" y="2744788"/>
              <a:ext cx="1336675" cy="1020763"/>
            </a:xfrm>
            <a:custGeom>
              <a:avLst/>
              <a:gdLst>
                <a:gd name="T0" fmla="*/ 261 w 411"/>
                <a:gd name="T1" fmla="*/ 162 h 313"/>
                <a:gd name="T2" fmla="*/ 411 w 411"/>
                <a:gd name="T3" fmla="*/ 13 h 313"/>
                <a:gd name="T4" fmla="*/ 13 w 411"/>
                <a:gd name="T5" fmla="*/ 13 h 313"/>
                <a:gd name="T6" fmla="*/ 0 w 411"/>
                <a:gd name="T7" fmla="*/ 0 h 313"/>
                <a:gd name="T8" fmla="*/ 0 w 411"/>
                <a:gd name="T9" fmla="*/ 300 h 313"/>
                <a:gd name="T10" fmla="*/ 13 w 411"/>
                <a:gd name="T11" fmla="*/ 313 h 313"/>
                <a:gd name="T12" fmla="*/ 411 w 411"/>
                <a:gd name="T13" fmla="*/ 313 h 313"/>
                <a:gd name="T14" fmla="*/ 261 w 411"/>
                <a:gd name="T15" fmla="*/ 16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1" h="313">
                  <a:moveTo>
                    <a:pt x="261" y="162"/>
                  </a:moveTo>
                  <a:cubicBezTo>
                    <a:pt x="411" y="13"/>
                    <a:pt x="411" y="13"/>
                    <a:pt x="4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6" y="13"/>
                    <a:pt x="0" y="7"/>
                    <a:pt x="0" y="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07"/>
                    <a:pt x="6" y="313"/>
                    <a:pt x="13" y="313"/>
                  </a:cubicBezTo>
                  <a:cubicBezTo>
                    <a:pt x="411" y="313"/>
                    <a:pt x="411" y="313"/>
                    <a:pt x="411" y="313"/>
                  </a:cubicBezTo>
                  <a:lnTo>
                    <a:pt x="261" y="16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2" name="Color 2"/>
            <p:cNvSpPr>
              <a:spLocks/>
            </p:cNvSpPr>
            <p:nvPr/>
          </p:nvSpPr>
          <p:spPr bwMode="auto">
            <a:xfrm>
              <a:off x="1873251" y="2444751"/>
              <a:ext cx="738188" cy="1277938"/>
            </a:xfrm>
            <a:custGeom>
              <a:avLst/>
              <a:gdLst>
                <a:gd name="T0" fmla="*/ 0 w 227"/>
                <a:gd name="T1" fmla="*/ 392 h 392"/>
                <a:gd name="T2" fmla="*/ 13 w 227"/>
                <a:gd name="T3" fmla="*/ 379 h 392"/>
                <a:gd name="T4" fmla="*/ 214 w 227"/>
                <a:gd name="T5" fmla="*/ 312 h 392"/>
                <a:gd name="T6" fmla="*/ 227 w 227"/>
                <a:gd name="T7" fmla="*/ 300 h 392"/>
                <a:gd name="T8" fmla="*/ 227 w 227"/>
                <a:gd name="T9" fmla="*/ 0 h 392"/>
                <a:gd name="T10" fmla="*/ 214 w 227"/>
                <a:gd name="T11" fmla="*/ 12 h 392"/>
                <a:gd name="T12" fmla="*/ 13 w 227"/>
                <a:gd name="T13" fmla="*/ 80 h 392"/>
                <a:gd name="T14" fmla="*/ 0 w 227"/>
                <a:gd name="T15" fmla="*/ 92 h 392"/>
                <a:gd name="T16" fmla="*/ 0 w 227"/>
                <a:gd name="T17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392">
                  <a:moveTo>
                    <a:pt x="0" y="392"/>
                  </a:moveTo>
                  <a:cubicBezTo>
                    <a:pt x="0" y="385"/>
                    <a:pt x="4" y="382"/>
                    <a:pt x="13" y="379"/>
                  </a:cubicBezTo>
                  <a:cubicBezTo>
                    <a:pt x="214" y="312"/>
                    <a:pt x="214" y="312"/>
                    <a:pt x="214" y="312"/>
                  </a:cubicBezTo>
                  <a:cubicBezTo>
                    <a:pt x="221" y="311"/>
                    <a:pt x="227" y="306"/>
                    <a:pt x="227" y="30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7"/>
                    <a:pt x="221" y="11"/>
                    <a:pt x="214" y="12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4" y="82"/>
                    <a:pt x="0" y="85"/>
                    <a:pt x="0" y="92"/>
                  </a:cubicBezTo>
                  <a:lnTo>
                    <a:pt x="0" y="39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3" name="Color 1"/>
            <p:cNvSpPr>
              <a:spLocks/>
            </p:cNvSpPr>
            <p:nvPr/>
          </p:nvSpPr>
          <p:spPr bwMode="auto">
            <a:xfrm>
              <a:off x="652463" y="2401888"/>
              <a:ext cx="1958975" cy="1020763"/>
            </a:xfrm>
            <a:custGeom>
              <a:avLst/>
              <a:gdLst>
                <a:gd name="T0" fmla="*/ 589 w 602"/>
                <a:gd name="T1" fmla="*/ 0 h 313"/>
                <a:gd name="T2" fmla="*/ 150 w 602"/>
                <a:gd name="T3" fmla="*/ 0 h 313"/>
                <a:gd name="T4" fmla="*/ 0 w 602"/>
                <a:gd name="T5" fmla="*/ 150 h 313"/>
                <a:gd name="T6" fmla="*/ 150 w 602"/>
                <a:gd name="T7" fmla="*/ 300 h 313"/>
                <a:gd name="T8" fmla="*/ 589 w 602"/>
                <a:gd name="T9" fmla="*/ 300 h 313"/>
                <a:gd name="T10" fmla="*/ 602 w 602"/>
                <a:gd name="T11" fmla="*/ 313 h 313"/>
                <a:gd name="T12" fmla="*/ 602 w 602"/>
                <a:gd name="T13" fmla="*/ 13 h 313"/>
                <a:gd name="T14" fmla="*/ 589 w 602"/>
                <a:gd name="T1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2" h="313">
                  <a:moveTo>
                    <a:pt x="589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50" y="300"/>
                    <a:pt x="150" y="300"/>
                    <a:pt x="150" y="300"/>
                  </a:cubicBezTo>
                  <a:cubicBezTo>
                    <a:pt x="589" y="300"/>
                    <a:pt x="589" y="300"/>
                    <a:pt x="589" y="300"/>
                  </a:cubicBezTo>
                  <a:cubicBezTo>
                    <a:pt x="596" y="300"/>
                    <a:pt x="602" y="306"/>
                    <a:pt x="602" y="313"/>
                  </a:cubicBezTo>
                  <a:cubicBezTo>
                    <a:pt x="602" y="13"/>
                    <a:pt x="602" y="13"/>
                    <a:pt x="602" y="13"/>
                  </a:cubicBezTo>
                  <a:cubicBezTo>
                    <a:pt x="602" y="6"/>
                    <a:pt x="596" y="0"/>
                    <a:pt x="5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47" name="Arrow 2"/>
          <p:cNvGrpSpPr/>
          <p:nvPr/>
        </p:nvGrpSpPr>
        <p:grpSpPr>
          <a:xfrm>
            <a:off x="3811051" y="2446532"/>
            <a:ext cx="1843106" cy="982761"/>
            <a:chOff x="2908301" y="2782888"/>
            <a:chExt cx="2557463" cy="1363663"/>
          </a:xfrm>
        </p:grpSpPr>
        <p:sp>
          <p:nvSpPr>
            <p:cNvPr id="34" name="Color 3"/>
            <p:cNvSpPr>
              <a:spLocks/>
            </p:cNvSpPr>
            <p:nvPr/>
          </p:nvSpPr>
          <p:spPr bwMode="auto">
            <a:xfrm>
              <a:off x="4124326" y="3125788"/>
              <a:ext cx="1341438" cy="1020763"/>
            </a:xfrm>
            <a:custGeom>
              <a:avLst/>
              <a:gdLst>
                <a:gd name="T0" fmla="*/ 261 w 412"/>
                <a:gd name="T1" fmla="*/ 162 h 313"/>
                <a:gd name="T2" fmla="*/ 411 w 412"/>
                <a:gd name="T3" fmla="*/ 13 h 313"/>
                <a:gd name="T4" fmla="*/ 13 w 412"/>
                <a:gd name="T5" fmla="*/ 13 h 313"/>
                <a:gd name="T6" fmla="*/ 0 w 412"/>
                <a:gd name="T7" fmla="*/ 0 h 313"/>
                <a:gd name="T8" fmla="*/ 0 w 412"/>
                <a:gd name="T9" fmla="*/ 300 h 313"/>
                <a:gd name="T10" fmla="*/ 13 w 412"/>
                <a:gd name="T11" fmla="*/ 313 h 313"/>
                <a:gd name="T12" fmla="*/ 412 w 412"/>
                <a:gd name="T13" fmla="*/ 313 h 313"/>
                <a:gd name="T14" fmla="*/ 261 w 412"/>
                <a:gd name="T15" fmla="*/ 16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2" h="313">
                  <a:moveTo>
                    <a:pt x="261" y="162"/>
                  </a:moveTo>
                  <a:cubicBezTo>
                    <a:pt x="411" y="13"/>
                    <a:pt x="411" y="13"/>
                    <a:pt x="4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6" y="13"/>
                    <a:pt x="0" y="7"/>
                    <a:pt x="0" y="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07"/>
                    <a:pt x="6" y="313"/>
                    <a:pt x="13" y="313"/>
                  </a:cubicBezTo>
                  <a:cubicBezTo>
                    <a:pt x="412" y="313"/>
                    <a:pt x="412" y="313"/>
                    <a:pt x="412" y="313"/>
                  </a:cubicBezTo>
                  <a:lnTo>
                    <a:pt x="261" y="16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5" name="Color 2"/>
            <p:cNvSpPr>
              <a:spLocks/>
            </p:cNvSpPr>
            <p:nvPr/>
          </p:nvSpPr>
          <p:spPr bwMode="auto">
            <a:xfrm>
              <a:off x="4124326" y="2825751"/>
              <a:ext cx="739775" cy="1277938"/>
            </a:xfrm>
            <a:custGeom>
              <a:avLst/>
              <a:gdLst>
                <a:gd name="T0" fmla="*/ 0 w 227"/>
                <a:gd name="T1" fmla="*/ 392 h 392"/>
                <a:gd name="T2" fmla="*/ 13 w 227"/>
                <a:gd name="T3" fmla="*/ 380 h 392"/>
                <a:gd name="T4" fmla="*/ 214 w 227"/>
                <a:gd name="T5" fmla="*/ 312 h 392"/>
                <a:gd name="T6" fmla="*/ 227 w 227"/>
                <a:gd name="T7" fmla="*/ 300 h 392"/>
                <a:gd name="T8" fmla="*/ 227 w 227"/>
                <a:gd name="T9" fmla="*/ 0 h 392"/>
                <a:gd name="T10" fmla="*/ 214 w 227"/>
                <a:gd name="T11" fmla="*/ 13 h 392"/>
                <a:gd name="T12" fmla="*/ 13 w 227"/>
                <a:gd name="T13" fmla="*/ 80 h 392"/>
                <a:gd name="T14" fmla="*/ 0 w 227"/>
                <a:gd name="T15" fmla="*/ 92 h 392"/>
                <a:gd name="T16" fmla="*/ 0 w 227"/>
                <a:gd name="T17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392">
                  <a:moveTo>
                    <a:pt x="0" y="392"/>
                  </a:moveTo>
                  <a:cubicBezTo>
                    <a:pt x="0" y="385"/>
                    <a:pt x="5" y="382"/>
                    <a:pt x="13" y="380"/>
                  </a:cubicBezTo>
                  <a:cubicBezTo>
                    <a:pt x="214" y="312"/>
                    <a:pt x="214" y="312"/>
                    <a:pt x="214" y="312"/>
                  </a:cubicBezTo>
                  <a:cubicBezTo>
                    <a:pt x="221" y="311"/>
                    <a:pt x="227" y="307"/>
                    <a:pt x="227" y="30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7"/>
                    <a:pt x="221" y="11"/>
                    <a:pt x="214" y="13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5" y="82"/>
                    <a:pt x="0" y="85"/>
                    <a:pt x="0" y="92"/>
                  </a:cubicBezTo>
                  <a:lnTo>
                    <a:pt x="0" y="39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6" name="Color 1"/>
            <p:cNvSpPr>
              <a:spLocks/>
            </p:cNvSpPr>
            <p:nvPr/>
          </p:nvSpPr>
          <p:spPr bwMode="auto">
            <a:xfrm>
              <a:off x="2908301" y="2782888"/>
              <a:ext cx="1955800" cy="1020763"/>
            </a:xfrm>
            <a:custGeom>
              <a:avLst/>
              <a:gdLst>
                <a:gd name="T0" fmla="*/ 588 w 601"/>
                <a:gd name="T1" fmla="*/ 0 h 313"/>
                <a:gd name="T2" fmla="*/ 150 w 601"/>
                <a:gd name="T3" fmla="*/ 0 h 313"/>
                <a:gd name="T4" fmla="*/ 0 w 601"/>
                <a:gd name="T5" fmla="*/ 150 h 313"/>
                <a:gd name="T6" fmla="*/ 150 w 601"/>
                <a:gd name="T7" fmla="*/ 300 h 313"/>
                <a:gd name="T8" fmla="*/ 588 w 601"/>
                <a:gd name="T9" fmla="*/ 300 h 313"/>
                <a:gd name="T10" fmla="*/ 601 w 601"/>
                <a:gd name="T11" fmla="*/ 313 h 313"/>
                <a:gd name="T12" fmla="*/ 601 w 601"/>
                <a:gd name="T13" fmla="*/ 13 h 313"/>
                <a:gd name="T14" fmla="*/ 588 w 601"/>
                <a:gd name="T1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1" h="313">
                  <a:moveTo>
                    <a:pt x="588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50" y="300"/>
                    <a:pt x="150" y="300"/>
                    <a:pt x="150" y="300"/>
                  </a:cubicBezTo>
                  <a:cubicBezTo>
                    <a:pt x="588" y="300"/>
                    <a:pt x="588" y="300"/>
                    <a:pt x="588" y="300"/>
                  </a:cubicBezTo>
                  <a:cubicBezTo>
                    <a:pt x="595" y="300"/>
                    <a:pt x="601" y="306"/>
                    <a:pt x="601" y="313"/>
                  </a:cubicBezTo>
                  <a:cubicBezTo>
                    <a:pt x="601" y="13"/>
                    <a:pt x="601" y="13"/>
                    <a:pt x="601" y="13"/>
                  </a:cubicBezTo>
                  <a:cubicBezTo>
                    <a:pt x="601" y="6"/>
                    <a:pt x="595" y="0"/>
                    <a:pt x="5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48" name="Arrow 3"/>
          <p:cNvGrpSpPr/>
          <p:nvPr/>
        </p:nvGrpSpPr>
        <p:grpSpPr>
          <a:xfrm>
            <a:off x="5376207" y="2722248"/>
            <a:ext cx="1848827" cy="980472"/>
            <a:chOff x="5159376" y="3165476"/>
            <a:chExt cx="2565400" cy="1360487"/>
          </a:xfrm>
        </p:grpSpPr>
        <p:sp>
          <p:nvSpPr>
            <p:cNvPr id="37" name="Color 3"/>
            <p:cNvSpPr>
              <a:spLocks/>
            </p:cNvSpPr>
            <p:nvPr/>
          </p:nvSpPr>
          <p:spPr bwMode="auto">
            <a:xfrm>
              <a:off x="6380163" y="3506788"/>
              <a:ext cx="1344613" cy="1019175"/>
            </a:xfrm>
            <a:custGeom>
              <a:avLst/>
              <a:gdLst>
                <a:gd name="T0" fmla="*/ 261 w 413"/>
                <a:gd name="T1" fmla="*/ 161 h 312"/>
                <a:gd name="T2" fmla="*/ 409 w 413"/>
                <a:gd name="T3" fmla="*/ 13 h 312"/>
                <a:gd name="T4" fmla="*/ 12 w 413"/>
                <a:gd name="T5" fmla="*/ 13 h 312"/>
                <a:gd name="T6" fmla="*/ 0 w 413"/>
                <a:gd name="T7" fmla="*/ 0 h 312"/>
                <a:gd name="T8" fmla="*/ 0 w 413"/>
                <a:gd name="T9" fmla="*/ 300 h 312"/>
                <a:gd name="T10" fmla="*/ 12 w 413"/>
                <a:gd name="T11" fmla="*/ 312 h 312"/>
                <a:gd name="T12" fmla="*/ 413 w 413"/>
                <a:gd name="T13" fmla="*/ 312 h 312"/>
                <a:gd name="T14" fmla="*/ 261 w 413"/>
                <a:gd name="T15" fmla="*/ 161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312">
                  <a:moveTo>
                    <a:pt x="261" y="161"/>
                  </a:moveTo>
                  <a:cubicBezTo>
                    <a:pt x="409" y="13"/>
                    <a:pt x="409" y="13"/>
                    <a:pt x="409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5" y="13"/>
                    <a:pt x="0" y="7"/>
                    <a:pt x="0" y="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07"/>
                    <a:pt x="5" y="312"/>
                    <a:pt x="12" y="312"/>
                  </a:cubicBezTo>
                  <a:cubicBezTo>
                    <a:pt x="413" y="312"/>
                    <a:pt x="413" y="312"/>
                    <a:pt x="413" y="312"/>
                  </a:cubicBezTo>
                  <a:lnTo>
                    <a:pt x="261" y="161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8" name="Color 2"/>
            <p:cNvSpPr>
              <a:spLocks/>
            </p:cNvSpPr>
            <p:nvPr/>
          </p:nvSpPr>
          <p:spPr bwMode="auto">
            <a:xfrm>
              <a:off x="6380163" y="3206751"/>
              <a:ext cx="735013" cy="1279525"/>
            </a:xfrm>
            <a:custGeom>
              <a:avLst/>
              <a:gdLst>
                <a:gd name="T0" fmla="*/ 0 w 226"/>
                <a:gd name="T1" fmla="*/ 392 h 392"/>
                <a:gd name="T2" fmla="*/ 12 w 226"/>
                <a:gd name="T3" fmla="*/ 379 h 392"/>
                <a:gd name="T4" fmla="*/ 214 w 226"/>
                <a:gd name="T5" fmla="*/ 312 h 392"/>
                <a:gd name="T6" fmla="*/ 226 w 226"/>
                <a:gd name="T7" fmla="*/ 299 h 392"/>
                <a:gd name="T8" fmla="*/ 226 w 226"/>
                <a:gd name="T9" fmla="*/ 0 h 392"/>
                <a:gd name="T10" fmla="*/ 214 w 226"/>
                <a:gd name="T11" fmla="*/ 12 h 392"/>
                <a:gd name="T12" fmla="*/ 12 w 226"/>
                <a:gd name="T13" fmla="*/ 80 h 392"/>
                <a:gd name="T14" fmla="*/ 0 w 226"/>
                <a:gd name="T15" fmla="*/ 92 h 392"/>
                <a:gd name="T16" fmla="*/ 0 w 226"/>
                <a:gd name="T17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392">
                  <a:moveTo>
                    <a:pt x="0" y="392"/>
                  </a:moveTo>
                  <a:cubicBezTo>
                    <a:pt x="0" y="385"/>
                    <a:pt x="4" y="382"/>
                    <a:pt x="12" y="379"/>
                  </a:cubicBezTo>
                  <a:cubicBezTo>
                    <a:pt x="214" y="312"/>
                    <a:pt x="214" y="312"/>
                    <a:pt x="214" y="312"/>
                  </a:cubicBezTo>
                  <a:cubicBezTo>
                    <a:pt x="221" y="311"/>
                    <a:pt x="226" y="306"/>
                    <a:pt x="226" y="299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7"/>
                    <a:pt x="221" y="11"/>
                    <a:pt x="214" y="12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4" y="82"/>
                    <a:pt x="0" y="85"/>
                    <a:pt x="0" y="92"/>
                  </a:cubicBezTo>
                  <a:lnTo>
                    <a:pt x="0" y="39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9" name="Color 1"/>
            <p:cNvSpPr>
              <a:spLocks/>
            </p:cNvSpPr>
            <p:nvPr/>
          </p:nvSpPr>
          <p:spPr bwMode="auto">
            <a:xfrm>
              <a:off x="5159376" y="3165476"/>
              <a:ext cx="1955800" cy="1017588"/>
            </a:xfrm>
            <a:custGeom>
              <a:avLst/>
              <a:gdLst>
                <a:gd name="T0" fmla="*/ 589 w 601"/>
                <a:gd name="T1" fmla="*/ 0 h 312"/>
                <a:gd name="T2" fmla="*/ 150 w 601"/>
                <a:gd name="T3" fmla="*/ 0 h 312"/>
                <a:gd name="T4" fmla="*/ 0 w 601"/>
                <a:gd name="T5" fmla="*/ 150 h 312"/>
                <a:gd name="T6" fmla="*/ 150 w 601"/>
                <a:gd name="T7" fmla="*/ 300 h 312"/>
                <a:gd name="T8" fmla="*/ 589 w 601"/>
                <a:gd name="T9" fmla="*/ 300 h 312"/>
                <a:gd name="T10" fmla="*/ 601 w 601"/>
                <a:gd name="T11" fmla="*/ 312 h 312"/>
                <a:gd name="T12" fmla="*/ 601 w 601"/>
                <a:gd name="T13" fmla="*/ 13 h 312"/>
                <a:gd name="T14" fmla="*/ 589 w 601"/>
                <a:gd name="T15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1" h="312">
                  <a:moveTo>
                    <a:pt x="589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50" y="300"/>
                    <a:pt x="150" y="300"/>
                    <a:pt x="150" y="300"/>
                  </a:cubicBezTo>
                  <a:cubicBezTo>
                    <a:pt x="589" y="300"/>
                    <a:pt x="589" y="300"/>
                    <a:pt x="589" y="300"/>
                  </a:cubicBezTo>
                  <a:cubicBezTo>
                    <a:pt x="596" y="300"/>
                    <a:pt x="601" y="306"/>
                    <a:pt x="601" y="312"/>
                  </a:cubicBezTo>
                  <a:cubicBezTo>
                    <a:pt x="601" y="13"/>
                    <a:pt x="601" y="13"/>
                    <a:pt x="601" y="13"/>
                  </a:cubicBezTo>
                  <a:cubicBezTo>
                    <a:pt x="601" y="6"/>
                    <a:pt x="596" y="0"/>
                    <a:pt x="5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49" name="Arrow 4"/>
          <p:cNvGrpSpPr/>
          <p:nvPr/>
        </p:nvGrpSpPr>
        <p:grpSpPr>
          <a:xfrm>
            <a:off x="6942499" y="2994549"/>
            <a:ext cx="1845395" cy="980473"/>
            <a:chOff x="7412038" y="3543301"/>
            <a:chExt cx="2560638" cy="1360488"/>
          </a:xfrm>
        </p:grpSpPr>
        <p:sp>
          <p:nvSpPr>
            <p:cNvPr id="40" name="Color 3"/>
            <p:cNvSpPr>
              <a:spLocks/>
            </p:cNvSpPr>
            <p:nvPr/>
          </p:nvSpPr>
          <p:spPr bwMode="auto">
            <a:xfrm>
              <a:off x="8632826" y="3886201"/>
              <a:ext cx="1339850" cy="1017588"/>
            </a:xfrm>
            <a:custGeom>
              <a:avLst/>
              <a:gdLst>
                <a:gd name="T0" fmla="*/ 261 w 412"/>
                <a:gd name="T1" fmla="*/ 161 h 312"/>
                <a:gd name="T2" fmla="*/ 410 w 412"/>
                <a:gd name="T3" fmla="*/ 12 h 312"/>
                <a:gd name="T4" fmla="*/ 13 w 412"/>
                <a:gd name="T5" fmla="*/ 12 h 312"/>
                <a:gd name="T6" fmla="*/ 0 w 412"/>
                <a:gd name="T7" fmla="*/ 0 h 312"/>
                <a:gd name="T8" fmla="*/ 0 w 412"/>
                <a:gd name="T9" fmla="*/ 300 h 312"/>
                <a:gd name="T10" fmla="*/ 13 w 412"/>
                <a:gd name="T11" fmla="*/ 312 h 312"/>
                <a:gd name="T12" fmla="*/ 412 w 412"/>
                <a:gd name="T13" fmla="*/ 312 h 312"/>
                <a:gd name="T14" fmla="*/ 261 w 412"/>
                <a:gd name="T15" fmla="*/ 161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2" h="312">
                  <a:moveTo>
                    <a:pt x="261" y="161"/>
                  </a:moveTo>
                  <a:cubicBezTo>
                    <a:pt x="410" y="12"/>
                    <a:pt x="410" y="12"/>
                    <a:pt x="410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6" y="12"/>
                    <a:pt x="0" y="7"/>
                    <a:pt x="0" y="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06"/>
                    <a:pt x="6" y="312"/>
                    <a:pt x="13" y="312"/>
                  </a:cubicBezTo>
                  <a:cubicBezTo>
                    <a:pt x="412" y="312"/>
                    <a:pt x="412" y="312"/>
                    <a:pt x="412" y="312"/>
                  </a:cubicBezTo>
                  <a:lnTo>
                    <a:pt x="261" y="161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75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1" name="Color 2"/>
            <p:cNvSpPr>
              <a:spLocks/>
            </p:cNvSpPr>
            <p:nvPr/>
          </p:nvSpPr>
          <p:spPr bwMode="auto">
            <a:xfrm>
              <a:off x="8632826" y="3582988"/>
              <a:ext cx="738188" cy="1281113"/>
            </a:xfrm>
            <a:custGeom>
              <a:avLst/>
              <a:gdLst>
                <a:gd name="T0" fmla="*/ 0 w 227"/>
                <a:gd name="T1" fmla="*/ 393 h 393"/>
                <a:gd name="T2" fmla="*/ 13 w 227"/>
                <a:gd name="T3" fmla="*/ 380 h 393"/>
                <a:gd name="T4" fmla="*/ 214 w 227"/>
                <a:gd name="T5" fmla="*/ 313 h 393"/>
                <a:gd name="T6" fmla="*/ 227 w 227"/>
                <a:gd name="T7" fmla="*/ 300 h 393"/>
                <a:gd name="T8" fmla="*/ 227 w 227"/>
                <a:gd name="T9" fmla="*/ 0 h 393"/>
                <a:gd name="T10" fmla="*/ 214 w 227"/>
                <a:gd name="T11" fmla="*/ 13 h 393"/>
                <a:gd name="T12" fmla="*/ 13 w 227"/>
                <a:gd name="T13" fmla="*/ 80 h 393"/>
                <a:gd name="T14" fmla="*/ 0 w 227"/>
                <a:gd name="T15" fmla="*/ 93 h 393"/>
                <a:gd name="T16" fmla="*/ 0 w 227"/>
                <a:gd name="T17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393">
                  <a:moveTo>
                    <a:pt x="0" y="393"/>
                  </a:moveTo>
                  <a:cubicBezTo>
                    <a:pt x="0" y="386"/>
                    <a:pt x="4" y="382"/>
                    <a:pt x="13" y="380"/>
                  </a:cubicBezTo>
                  <a:cubicBezTo>
                    <a:pt x="214" y="313"/>
                    <a:pt x="214" y="313"/>
                    <a:pt x="214" y="313"/>
                  </a:cubicBezTo>
                  <a:cubicBezTo>
                    <a:pt x="221" y="311"/>
                    <a:pt x="227" y="307"/>
                    <a:pt x="227" y="30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7"/>
                    <a:pt x="221" y="12"/>
                    <a:pt x="214" y="13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4" y="83"/>
                    <a:pt x="0" y="86"/>
                    <a:pt x="0" y="93"/>
                  </a:cubicBezTo>
                  <a:lnTo>
                    <a:pt x="0" y="39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2" name="Color 1"/>
            <p:cNvSpPr>
              <a:spLocks/>
            </p:cNvSpPr>
            <p:nvPr/>
          </p:nvSpPr>
          <p:spPr bwMode="auto">
            <a:xfrm>
              <a:off x="7412038" y="3543301"/>
              <a:ext cx="1958975" cy="1017588"/>
            </a:xfrm>
            <a:custGeom>
              <a:avLst/>
              <a:gdLst>
                <a:gd name="T0" fmla="*/ 589 w 602"/>
                <a:gd name="T1" fmla="*/ 0 h 312"/>
                <a:gd name="T2" fmla="*/ 150 w 602"/>
                <a:gd name="T3" fmla="*/ 0 h 312"/>
                <a:gd name="T4" fmla="*/ 0 w 602"/>
                <a:gd name="T5" fmla="*/ 150 h 312"/>
                <a:gd name="T6" fmla="*/ 150 w 602"/>
                <a:gd name="T7" fmla="*/ 299 h 312"/>
                <a:gd name="T8" fmla="*/ 589 w 602"/>
                <a:gd name="T9" fmla="*/ 299 h 312"/>
                <a:gd name="T10" fmla="*/ 602 w 602"/>
                <a:gd name="T11" fmla="*/ 312 h 312"/>
                <a:gd name="T12" fmla="*/ 602 w 602"/>
                <a:gd name="T13" fmla="*/ 12 h 312"/>
                <a:gd name="T14" fmla="*/ 589 w 602"/>
                <a:gd name="T15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2" h="312">
                  <a:moveTo>
                    <a:pt x="589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50" y="299"/>
                    <a:pt x="150" y="299"/>
                    <a:pt x="150" y="299"/>
                  </a:cubicBezTo>
                  <a:cubicBezTo>
                    <a:pt x="589" y="299"/>
                    <a:pt x="589" y="299"/>
                    <a:pt x="589" y="299"/>
                  </a:cubicBezTo>
                  <a:cubicBezTo>
                    <a:pt x="596" y="299"/>
                    <a:pt x="602" y="305"/>
                    <a:pt x="602" y="312"/>
                  </a:cubicBezTo>
                  <a:cubicBezTo>
                    <a:pt x="602" y="12"/>
                    <a:pt x="602" y="12"/>
                    <a:pt x="602" y="12"/>
                  </a:cubicBezTo>
                  <a:cubicBezTo>
                    <a:pt x="602" y="5"/>
                    <a:pt x="596" y="0"/>
                    <a:pt x="5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50" name="Arrow 5"/>
          <p:cNvGrpSpPr/>
          <p:nvPr/>
        </p:nvGrpSpPr>
        <p:grpSpPr>
          <a:xfrm>
            <a:off x="8509938" y="3269128"/>
            <a:ext cx="2329339" cy="980473"/>
            <a:chOff x="9666288" y="3924301"/>
            <a:chExt cx="3232151" cy="1360488"/>
          </a:xfrm>
        </p:grpSpPr>
        <p:sp>
          <p:nvSpPr>
            <p:cNvPr id="43" name="Color 3"/>
            <p:cNvSpPr>
              <a:spLocks/>
            </p:cNvSpPr>
            <p:nvPr/>
          </p:nvSpPr>
          <p:spPr bwMode="auto">
            <a:xfrm>
              <a:off x="10883901" y="4267201"/>
              <a:ext cx="2014538" cy="1017588"/>
            </a:xfrm>
            <a:custGeom>
              <a:avLst/>
              <a:gdLst>
                <a:gd name="T0" fmla="*/ 619 w 619"/>
                <a:gd name="T1" fmla="*/ 12 h 312"/>
                <a:gd name="T2" fmla="*/ 13 w 619"/>
                <a:gd name="T3" fmla="*/ 12 h 312"/>
                <a:gd name="T4" fmla="*/ 0 w 619"/>
                <a:gd name="T5" fmla="*/ 0 h 312"/>
                <a:gd name="T6" fmla="*/ 0 w 619"/>
                <a:gd name="T7" fmla="*/ 299 h 312"/>
                <a:gd name="T8" fmla="*/ 13 w 619"/>
                <a:gd name="T9" fmla="*/ 312 h 312"/>
                <a:gd name="T10" fmla="*/ 619 w 619"/>
                <a:gd name="T11" fmla="*/ 312 h 312"/>
                <a:gd name="T12" fmla="*/ 619 w 619"/>
                <a:gd name="T13" fmla="*/ 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9" h="312">
                  <a:moveTo>
                    <a:pt x="619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6" y="12"/>
                    <a:pt x="0" y="7"/>
                    <a:pt x="0" y="0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06"/>
                    <a:pt x="6" y="312"/>
                    <a:pt x="13" y="312"/>
                  </a:cubicBezTo>
                  <a:cubicBezTo>
                    <a:pt x="619" y="312"/>
                    <a:pt x="619" y="312"/>
                    <a:pt x="619" y="312"/>
                  </a:cubicBezTo>
                  <a:lnTo>
                    <a:pt x="619" y="12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75000"/>
                  </a:schemeClr>
                </a:gs>
                <a:gs pos="100000">
                  <a:schemeClr val="accent5"/>
                </a:gs>
              </a:gsLst>
              <a:lin ang="27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4" name="Color 2"/>
            <p:cNvSpPr>
              <a:spLocks/>
            </p:cNvSpPr>
            <p:nvPr/>
          </p:nvSpPr>
          <p:spPr bwMode="auto">
            <a:xfrm>
              <a:off x="10883901" y="3963988"/>
              <a:ext cx="738188" cy="1279525"/>
            </a:xfrm>
            <a:custGeom>
              <a:avLst/>
              <a:gdLst>
                <a:gd name="T0" fmla="*/ 0 w 227"/>
                <a:gd name="T1" fmla="*/ 392 h 392"/>
                <a:gd name="T2" fmla="*/ 13 w 227"/>
                <a:gd name="T3" fmla="*/ 380 h 392"/>
                <a:gd name="T4" fmla="*/ 214 w 227"/>
                <a:gd name="T5" fmla="*/ 312 h 392"/>
                <a:gd name="T6" fmla="*/ 227 w 227"/>
                <a:gd name="T7" fmla="*/ 300 h 392"/>
                <a:gd name="T8" fmla="*/ 227 w 227"/>
                <a:gd name="T9" fmla="*/ 0 h 392"/>
                <a:gd name="T10" fmla="*/ 214 w 227"/>
                <a:gd name="T11" fmla="*/ 13 h 392"/>
                <a:gd name="T12" fmla="*/ 13 w 227"/>
                <a:gd name="T13" fmla="*/ 80 h 392"/>
                <a:gd name="T14" fmla="*/ 0 w 227"/>
                <a:gd name="T15" fmla="*/ 93 h 392"/>
                <a:gd name="T16" fmla="*/ 0 w 227"/>
                <a:gd name="T17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392">
                  <a:moveTo>
                    <a:pt x="0" y="392"/>
                  </a:moveTo>
                  <a:cubicBezTo>
                    <a:pt x="0" y="385"/>
                    <a:pt x="4" y="382"/>
                    <a:pt x="13" y="380"/>
                  </a:cubicBezTo>
                  <a:cubicBezTo>
                    <a:pt x="214" y="312"/>
                    <a:pt x="214" y="312"/>
                    <a:pt x="214" y="312"/>
                  </a:cubicBezTo>
                  <a:cubicBezTo>
                    <a:pt x="221" y="311"/>
                    <a:pt x="227" y="307"/>
                    <a:pt x="227" y="30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7"/>
                    <a:pt x="221" y="11"/>
                    <a:pt x="214" y="13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4" y="82"/>
                    <a:pt x="0" y="86"/>
                    <a:pt x="0" y="93"/>
                  </a:cubicBezTo>
                  <a:lnTo>
                    <a:pt x="0" y="39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5" name="Color 1"/>
            <p:cNvSpPr>
              <a:spLocks/>
            </p:cNvSpPr>
            <p:nvPr/>
          </p:nvSpPr>
          <p:spPr bwMode="auto">
            <a:xfrm>
              <a:off x="9666288" y="3924301"/>
              <a:ext cx="1955800" cy="1017588"/>
            </a:xfrm>
            <a:custGeom>
              <a:avLst/>
              <a:gdLst>
                <a:gd name="T0" fmla="*/ 588 w 601"/>
                <a:gd name="T1" fmla="*/ 0 h 312"/>
                <a:gd name="T2" fmla="*/ 150 w 601"/>
                <a:gd name="T3" fmla="*/ 0 h 312"/>
                <a:gd name="T4" fmla="*/ 0 w 601"/>
                <a:gd name="T5" fmla="*/ 149 h 312"/>
                <a:gd name="T6" fmla="*/ 150 w 601"/>
                <a:gd name="T7" fmla="*/ 299 h 312"/>
                <a:gd name="T8" fmla="*/ 588 w 601"/>
                <a:gd name="T9" fmla="*/ 299 h 312"/>
                <a:gd name="T10" fmla="*/ 601 w 601"/>
                <a:gd name="T11" fmla="*/ 312 h 312"/>
                <a:gd name="T12" fmla="*/ 601 w 601"/>
                <a:gd name="T13" fmla="*/ 12 h 312"/>
                <a:gd name="T14" fmla="*/ 588 w 601"/>
                <a:gd name="T15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1" h="312">
                  <a:moveTo>
                    <a:pt x="588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50" y="299"/>
                    <a:pt x="150" y="299"/>
                    <a:pt x="150" y="299"/>
                  </a:cubicBezTo>
                  <a:cubicBezTo>
                    <a:pt x="588" y="299"/>
                    <a:pt x="588" y="299"/>
                    <a:pt x="588" y="299"/>
                  </a:cubicBezTo>
                  <a:cubicBezTo>
                    <a:pt x="595" y="299"/>
                    <a:pt x="601" y="305"/>
                    <a:pt x="601" y="312"/>
                  </a:cubicBezTo>
                  <a:cubicBezTo>
                    <a:pt x="601" y="12"/>
                    <a:pt x="601" y="12"/>
                    <a:pt x="601" y="12"/>
                  </a:cubicBezTo>
                  <a:cubicBezTo>
                    <a:pt x="601" y="5"/>
                    <a:pt x="595" y="0"/>
                    <a:pt x="58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52" name="Content 1"/>
          <p:cNvGrpSpPr/>
          <p:nvPr/>
        </p:nvGrpSpPr>
        <p:grpSpPr>
          <a:xfrm>
            <a:off x="2270725" y="1467894"/>
            <a:ext cx="1355276" cy="745632"/>
            <a:chOff x="1062957" y="4782653"/>
            <a:chExt cx="2038926" cy="994171"/>
          </a:xfrm>
        </p:grpSpPr>
        <p:sp>
          <p:nvSpPr>
            <p:cNvPr id="53" name="Title 1"/>
            <p:cNvSpPr txBox="1"/>
            <p:nvPr/>
          </p:nvSpPr>
          <p:spPr>
            <a:xfrm>
              <a:off x="1062957" y="4782653"/>
              <a:ext cx="2038926" cy="3385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  <a:endParaRPr lang="id-ID" sz="105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4" name="Details 1"/>
            <p:cNvSpPr txBox="1"/>
            <p:nvPr/>
          </p:nvSpPr>
          <p:spPr>
            <a:xfrm>
              <a:off x="1062957" y="5057400"/>
              <a:ext cx="2038924" cy="71942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Lorem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ipsum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 dolor</a:t>
              </a:r>
            </a:p>
          </p:txBody>
        </p:sp>
      </p:grpSp>
      <p:grpSp>
        <p:nvGrpSpPr>
          <p:cNvPr id="55" name="Content 2"/>
          <p:cNvGrpSpPr/>
          <p:nvPr/>
        </p:nvGrpSpPr>
        <p:grpSpPr>
          <a:xfrm>
            <a:off x="3830527" y="1684980"/>
            <a:ext cx="1355276" cy="745632"/>
            <a:chOff x="3181413" y="4753157"/>
            <a:chExt cx="2038926" cy="994171"/>
          </a:xfrm>
        </p:grpSpPr>
        <p:sp>
          <p:nvSpPr>
            <p:cNvPr id="56" name="Title 1"/>
            <p:cNvSpPr txBox="1"/>
            <p:nvPr/>
          </p:nvSpPr>
          <p:spPr>
            <a:xfrm>
              <a:off x="3181413" y="4753157"/>
              <a:ext cx="2038926" cy="3385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  <a:endParaRPr lang="id-ID" sz="105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7" name="Details 1"/>
            <p:cNvSpPr txBox="1"/>
            <p:nvPr/>
          </p:nvSpPr>
          <p:spPr>
            <a:xfrm>
              <a:off x="3181413" y="5027904"/>
              <a:ext cx="2038924" cy="71942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Lorem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ipsum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 dolor</a:t>
              </a:r>
            </a:p>
          </p:txBody>
        </p:sp>
      </p:grpSp>
      <p:grpSp>
        <p:nvGrpSpPr>
          <p:cNvPr id="58" name="Content 3"/>
          <p:cNvGrpSpPr/>
          <p:nvPr/>
        </p:nvGrpSpPr>
        <p:grpSpPr>
          <a:xfrm>
            <a:off x="5390332" y="1957755"/>
            <a:ext cx="1355276" cy="745632"/>
            <a:chOff x="4936575" y="4800447"/>
            <a:chExt cx="2038926" cy="994171"/>
          </a:xfrm>
        </p:grpSpPr>
        <p:sp>
          <p:nvSpPr>
            <p:cNvPr id="59" name="Title 1"/>
            <p:cNvSpPr txBox="1"/>
            <p:nvPr/>
          </p:nvSpPr>
          <p:spPr>
            <a:xfrm>
              <a:off x="4936575" y="4800447"/>
              <a:ext cx="2038926" cy="3385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  <a:endParaRPr lang="id-ID" sz="105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0" name="Details 1"/>
            <p:cNvSpPr txBox="1"/>
            <p:nvPr/>
          </p:nvSpPr>
          <p:spPr>
            <a:xfrm>
              <a:off x="4936575" y="5075194"/>
              <a:ext cx="2038924" cy="71942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Lorem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ipsum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 dolor</a:t>
              </a:r>
            </a:p>
          </p:txBody>
        </p:sp>
      </p:grpSp>
      <p:grpSp>
        <p:nvGrpSpPr>
          <p:cNvPr id="61" name="Content 4"/>
          <p:cNvGrpSpPr/>
          <p:nvPr/>
        </p:nvGrpSpPr>
        <p:grpSpPr>
          <a:xfrm>
            <a:off x="6950131" y="2285220"/>
            <a:ext cx="1355276" cy="745632"/>
            <a:chOff x="6827896" y="4782653"/>
            <a:chExt cx="2038926" cy="994171"/>
          </a:xfrm>
        </p:grpSpPr>
        <p:sp>
          <p:nvSpPr>
            <p:cNvPr id="62" name="Title 1"/>
            <p:cNvSpPr txBox="1"/>
            <p:nvPr/>
          </p:nvSpPr>
          <p:spPr>
            <a:xfrm>
              <a:off x="6827896" y="4782653"/>
              <a:ext cx="2038926" cy="3385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  <a:endParaRPr lang="id-ID" sz="105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3" name="Details 1"/>
            <p:cNvSpPr txBox="1"/>
            <p:nvPr/>
          </p:nvSpPr>
          <p:spPr>
            <a:xfrm>
              <a:off x="6827896" y="5057400"/>
              <a:ext cx="2038924" cy="71942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Lorem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ipsum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 dolor</a:t>
              </a:r>
            </a:p>
          </p:txBody>
        </p:sp>
      </p:grpSp>
      <p:grpSp>
        <p:nvGrpSpPr>
          <p:cNvPr id="64" name="Content 5"/>
          <p:cNvGrpSpPr/>
          <p:nvPr/>
        </p:nvGrpSpPr>
        <p:grpSpPr>
          <a:xfrm>
            <a:off x="8509933" y="2539135"/>
            <a:ext cx="1355276" cy="745632"/>
            <a:chOff x="9113896" y="4782653"/>
            <a:chExt cx="2038926" cy="994171"/>
          </a:xfrm>
        </p:grpSpPr>
        <p:sp>
          <p:nvSpPr>
            <p:cNvPr id="65" name="Title 1"/>
            <p:cNvSpPr txBox="1"/>
            <p:nvPr/>
          </p:nvSpPr>
          <p:spPr>
            <a:xfrm>
              <a:off x="9113896" y="4782653"/>
              <a:ext cx="2038926" cy="33855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105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EDIT TITLE HERE</a:t>
              </a:r>
              <a:endParaRPr lang="id-ID" sz="105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6" name="Details 1"/>
            <p:cNvSpPr txBox="1"/>
            <p:nvPr/>
          </p:nvSpPr>
          <p:spPr>
            <a:xfrm>
              <a:off x="9113896" y="5057400"/>
              <a:ext cx="2038924" cy="71942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This Great Paragraph line is a sample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Lorem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 </a:t>
              </a:r>
              <a:r>
                <a:rPr lang="en-US" sz="751" dirty="0" err="1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ipsum</a:t>
              </a:r>
              <a:r>
                <a:rPr lang="en-US" sz="751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 dolor</a:t>
              </a:r>
            </a:p>
          </p:txBody>
        </p:sp>
      </p:grpSp>
      <p:sp>
        <p:nvSpPr>
          <p:cNvPr id="67" name="Title 1"/>
          <p:cNvSpPr txBox="1"/>
          <p:nvPr/>
        </p:nvSpPr>
        <p:spPr>
          <a:xfrm>
            <a:off x="2279277" y="3542005"/>
            <a:ext cx="1788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EDIT TITLE HERE</a:t>
            </a:r>
            <a:endParaRPr lang="id-ID" sz="1200" dirty="0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270725" y="3806538"/>
            <a:ext cx="6626532" cy="1146482"/>
            <a:chOff x="995633" y="4861297"/>
            <a:chExt cx="8835377" cy="1528643"/>
          </a:xfrm>
        </p:grpSpPr>
        <p:sp>
          <p:nvSpPr>
            <p:cNvPr id="68" name="Details 1"/>
            <p:cNvSpPr txBox="1"/>
            <p:nvPr/>
          </p:nvSpPr>
          <p:spPr>
            <a:xfrm>
              <a:off x="1996405" y="4899769"/>
              <a:ext cx="4447726" cy="60281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825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007034" y="4861297"/>
              <a:ext cx="1197337" cy="67710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700" b="1" dirty="0">
                  <a:solidFill>
                    <a:schemeClr val="bg1">
                      <a:lumMod val="6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98%</a:t>
              </a:r>
            </a:p>
          </p:txBody>
        </p:sp>
        <p:sp>
          <p:nvSpPr>
            <p:cNvPr id="70" name="Details 2"/>
            <p:cNvSpPr txBox="1"/>
            <p:nvPr/>
          </p:nvSpPr>
          <p:spPr>
            <a:xfrm>
              <a:off x="995633" y="5787125"/>
              <a:ext cx="8835377" cy="60281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825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This text will not appear in a consistent order. Using default text is a simple way to create the appearance of content without having to create it. Humans are creative beings. If it is not real text, they will focus on the design.</a:t>
              </a:r>
            </a:p>
          </p:txBody>
        </p:sp>
      </p:grp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9091287" y="3446960"/>
            <a:ext cx="322208" cy="377687"/>
          </a:xfrm>
          <a:custGeom>
            <a:avLst/>
            <a:gdLst>
              <a:gd name="T0" fmla="*/ 20 w 64"/>
              <a:gd name="T1" fmla="*/ 41 h 75"/>
              <a:gd name="T2" fmla="*/ 19 w 64"/>
              <a:gd name="T3" fmla="*/ 34 h 75"/>
              <a:gd name="T4" fmla="*/ 43 w 64"/>
              <a:gd name="T5" fmla="*/ 18 h 75"/>
              <a:gd name="T6" fmla="*/ 18 w 64"/>
              <a:gd name="T7" fmla="*/ 33 h 75"/>
              <a:gd name="T8" fmla="*/ 48 w 64"/>
              <a:gd name="T9" fmla="*/ 20 h 75"/>
              <a:gd name="T10" fmla="*/ 18 w 64"/>
              <a:gd name="T11" fmla="*/ 25 h 75"/>
              <a:gd name="T12" fmla="*/ 33 w 64"/>
              <a:gd name="T13" fmla="*/ 18 h 75"/>
              <a:gd name="T14" fmla="*/ 15 w 64"/>
              <a:gd name="T15" fmla="*/ 23 h 75"/>
              <a:gd name="T16" fmla="*/ 37 w 64"/>
              <a:gd name="T17" fmla="*/ 72 h 75"/>
              <a:gd name="T18" fmla="*/ 30 w 64"/>
              <a:gd name="T19" fmla="*/ 75 h 75"/>
              <a:gd name="T20" fmla="*/ 22 w 64"/>
              <a:gd name="T21" fmla="*/ 68 h 75"/>
              <a:gd name="T22" fmla="*/ 26 w 64"/>
              <a:gd name="T23" fmla="*/ 55 h 75"/>
              <a:gd name="T24" fmla="*/ 18 w 64"/>
              <a:gd name="T25" fmla="*/ 49 h 75"/>
              <a:gd name="T26" fmla="*/ 43 w 64"/>
              <a:gd name="T27" fmla="*/ 33 h 75"/>
              <a:gd name="T28" fmla="*/ 27 w 64"/>
              <a:gd name="T29" fmla="*/ 46 h 75"/>
              <a:gd name="T30" fmla="*/ 32 w 64"/>
              <a:gd name="T31" fmla="*/ 55 h 75"/>
              <a:gd name="T32" fmla="*/ 44 w 64"/>
              <a:gd name="T33" fmla="*/ 43 h 75"/>
              <a:gd name="T34" fmla="*/ 38 w 64"/>
              <a:gd name="T35" fmla="*/ 55 h 75"/>
              <a:gd name="T36" fmla="*/ 37 w 64"/>
              <a:gd name="T37" fmla="*/ 57 h 75"/>
              <a:gd name="T38" fmla="*/ 36 w 64"/>
              <a:gd name="T39" fmla="*/ 57 h 75"/>
              <a:gd name="T40" fmla="*/ 30 w 64"/>
              <a:gd name="T41" fmla="*/ 57 h 75"/>
              <a:gd name="T42" fmla="*/ 24 w 64"/>
              <a:gd name="T43" fmla="*/ 59 h 75"/>
              <a:gd name="T44" fmla="*/ 27 w 64"/>
              <a:gd name="T45" fmla="*/ 70 h 75"/>
              <a:gd name="T46" fmla="*/ 39 w 64"/>
              <a:gd name="T47" fmla="*/ 68 h 75"/>
              <a:gd name="T48" fmla="*/ 46 w 64"/>
              <a:gd name="T49" fmla="*/ 5 h 75"/>
              <a:gd name="T50" fmla="*/ 44 w 64"/>
              <a:gd name="T51" fmla="*/ 13 h 75"/>
              <a:gd name="T52" fmla="*/ 48 w 64"/>
              <a:gd name="T53" fmla="*/ 4 h 75"/>
              <a:gd name="T54" fmla="*/ 15 w 64"/>
              <a:gd name="T55" fmla="*/ 58 h 75"/>
              <a:gd name="T56" fmla="*/ 18 w 64"/>
              <a:gd name="T57" fmla="*/ 59 h 75"/>
              <a:gd name="T58" fmla="*/ 52 w 64"/>
              <a:gd name="T59" fmla="*/ 22 h 75"/>
              <a:gd name="T60" fmla="*/ 59 w 64"/>
              <a:gd name="T61" fmla="*/ 16 h 75"/>
              <a:gd name="T62" fmla="*/ 51 w 64"/>
              <a:gd name="T63" fmla="*/ 21 h 75"/>
              <a:gd name="T64" fmla="*/ 4 w 64"/>
              <a:gd name="T65" fmla="*/ 46 h 75"/>
              <a:gd name="T66" fmla="*/ 6 w 64"/>
              <a:gd name="T67" fmla="*/ 49 h 75"/>
              <a:gd name="T68" fmla="*/ 10 w 64"/>
              <a:gd name="T69" fmla="*/ 43 h 75"/>
              <a:gd name="T70" fmla="*/ 54 w 64"/>
              <a:gd name="T71" fmla="*/ 32 h 75"/>
              <a:gd name="T72" fmla="*/ 64 w 64"/>
              <a:gd name="T73" fmla="*/ 32 h 75"/>
              <a:gd name="T74" fmla="*/ 7 w 64"/>
              <a:gd name="T75" fmla="*/ 31 h 75"/>
              <a:gd name="T76" fmla="*/ 1 w 64"/>
              <a:gd name="T77" fmla="*/ 34 h 75"/>
              <a:gd name="T78" fmla="*/ 59 w 64"/>
              <a:gd name="T79" fmla="*/ 46 h 75"/>
              <a:gd name="T80" fmla="*/ 52 w 64"/>
              <a:gd name="T81" fmla="*/ 46 h 75"/>
              <a:gd name="T82" fmla="*/ 59 w 64"/>
              <a:gd name="T83" fmla="*/ 48 h 75"/>
              <a:gd name="T84" fmla="*/ 6 w 64"/>
              <a:gd name="T85" fmla="*/ 16 h 75"/>
              <a:gd name="T86" fmla="*/ 10 w 64"/>
              <a:gd name="T87" fmla="*/ 21 h 75"/>
              <a:gd name="T88" fmla="*/ 11 w 64"/>
              <a:gd name="T89" fmla="*/ 19 h 75"/>
              <a:gd name="T90" fmla="*/ 42 w 64"/>
              <a:gd name="T91" fmla="*/ 54 h 75"/>
              <a:gd name="T92" fmla="*/ 48 w 64"/>
              <a:gd name="T93" fmla="*/ 60 h 75"/>
              <a:gd name="T94" fmla="*/ 18 w 64"/>
              <a:gd name="T95" fmla="*/ 12 h 75"/>
              <a:gd name="T96" fmla="*/ 21 w 64"/>
              <a:gd name="T97" fmla="*/ 11 h 75"/>
              <a:gd name="T98" fmla="*/ 15 w 64"/>
              <a:gd name="T99" fmla="*/ 6 h 75"/>
              <a:gd name="T100" fmla="*/ 33 w 64"/>
              <a:gd name="T101" fmla="*/ 8 h 75"/>
              <a:gd name="T102" fmla="*/ 30 w 64"/>
              <a:gd name="T103" fmla="*/ 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4" h="75">
                <a:moveTo>
                  <a:pt x="48" y="27"/>
                </a:moveTo>
                <a:cubicBezTo>
                  <a:pt x="48" y="29"/>
                  <a:pt x="46" y="31"/>
                  <a:pt x="44" y="32"/>
                </a:cubicBezTo>
                <a:cubicBezTo>
                  <a:pt x="20" y="41"/>
                  <a:pt x="20" y="41"/>
                  <a:pt x="20" y="41"/>
                </a:cubicBezTo>
                <a:cubicBezTo>
                  <a:pt x="19" y="41"/>
                  <a:pt x="19" y="41"/>
                  <a:pt x="18" y="41"/>
                </a:cubicBezTo>
                <a:cubicBezTo>
                  <a:pt x="17" y="41"/>
                  <a:pt x="15" y="40"/>
                  <a:pt x="15" y="39"/>
                </a:cubicBezTo>
                <a:cubicBezTo>
                  <a:pt x="15" y="37"/>
                  <a:pt x="17" y="35"/>
                  <a:pt x="19" y="34"/>
                </a:cubicBezTo>
                <a:cubicBezTo>
                  <a:pt x="43" y="25"/>
                  <a:pt x="43" y="25"/>
                  <a:pt x="43" y="25"/>
                </a:cubicBezTo>
                <a:cubicBezTo>
                  <a:pt x="46" y="25"/>
                  <a:pt x="48" y="26"/>
                  <a:pt x="48" y="27"/>
                </a:cubicBezTo>
                <a:close/>
                <a:moveTo>
                  <a:pt x="43" y="18"/>
                </a:moveTo>
                <a:cubicBezTo>
                  <a:pt x="19" y="27"/>
                  <a:pt x="19" y="27"/>
                  <a:pt x="19" y="27"/>
                </a:cubicBezTo>
                <a:cubicBezTo>
                  <a:pt x="17" y="27"/>
                  <a:pt x="15" y="29"/>
                  <a:pt x="15" y="31"/>
                </a:cubicBezTo>
                <a:cubicBezTo>
                  <a:pt x="15" y="32"/>
                  <a:pt x="17" y="33"/>
                  <a:pt x="18" y="33"/>
                </a:cubicBezTo>
                <a:cubicBezTo>
                  <a:pt x="19" y="33"/>
                  <a:pt x="19" y="33"/>
                  <a:pt x="20" y="33"/>
                </a:cubicBezTo>
                <a:cubicBezTo>
                  <a:pt x="44" y="24"/>
                  <a:pt x="44" y="24"/>
                  <a:pt x="44" y="24"/>
                </a:cubicBezTo>
                <a:cubicBezTo>
                  <a:pt x="46" y="23"/>
                  <a:pt x="48" y="21"/>
                  <a:pt x="48" y="20"/>
                </a:cubicBezTo>
                <a:cubicBezTo>
                  <a:pt x="48" y="18"/>
                  <a:pt x="46" y="17"/>
                  <a:pt x="43" y="18"/>
                </a:cubicBezTo>
                <a:close/>
                <a:moveTo>
                  <a:pt x="15" y="23"/>
                </a:moveTo>
                <a:cubicBezTo>
                  <a:pt x="15" y="25"/>
                  <a:pt x="17" y="25"/>
                  <a:pt x="18" y="25"/>
                </a:cubicBezTo>
                <a:cubicBezTo>
                  <a:pt x="19" y="25"/>
                  <a:pt x="19" y="25"/>
                  <a:pt x="20" y="25"/>
                </a:cubicBezTo>
                <a:cubicBezTo>
                  <a:pt x="29" y="22"/>
                  <a:pt x="29" y="22"/>
                  <a:pt x="29" y="22"/>
                </a:cubicBezTo>
                <a:cubicBezTo>
                  <a:pt x="31" y="21"/>
                  <a:pt x="33" y="19"/>
                  <a:pt x="33" y="18"/>
                </a:cubicBezTo>
                <a:cubicBezTo>
                  <a:pt x="33" y="16"/>
                  <a:pt x="31" y="15"/>
                  <a:pt x="28" y="16"/>
                </a:cubicBezTo>
                <a:cubicBezTo>
                  <a:pt x="19" y="19"/>
                  <a:pt x="19" y="19"/>
                  <a:pt x="19" y="19"/>
                </a:cubicBezTo>
                <a:cubicBezTo>
                  <a:pt x="17" y="20"/>
                  <a:pt x="15" y="22"/>
                  <a:pt x="15" y="23"/>
                </a:cubicBezTo>
                <a:close/>
                <a:moveTo>
                  <a:pt x="41" y="59"/>
                </a:moveTo>
                <a:cubicBezTo>
                  <a:pt x="41" y="68"/>
                  <a:pt x="41" y="68"/>
                  <a:pt x="41" y="68"/>
                </a:cubicBezTo>
                <a:cubicBezTo>
                  <a:pt x="41" y="71"/>
                  <a:pt x="39" y="72"/>
                  <a:pt x="37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36" y="74"/>
                  <a:pt x="34" y="75"/>
                  <a:pt x="33" y="75"/>
                </a:cubicBezTo>
                <a:cubicBezTo>
                  <a:pt x="30" y="75"/>
                  <a:pt x="30" y="75"/>
                  <a:pt x="30" y="75"/>
                </a:cubicBezTo>
                <a:cubicBezTo>
                  <a:pt x="29" y="75"/>
                  <a:pt x="27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24" y="72"/>
                  <a:pt x="22" y="71"/>
                  <a:pt x="22" y="68"/>
                </a:cubicBezTo>
                <a:cubicBezTo>
                  <a:pt x="22" y="59"/>
                  <a:pt x="22" y="59"/>
                  <a:pt x="22" y="59"/>
                </a:cubicBezTo>
                <a:cubicBezTo>
                  <a:pt x="22" y="57"/>
                  <a:pt x="24" y="56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1"/>
                  <a:pt x="23" y="49"/>
                  <a:pt x="21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19" y="48"/>
                  <a:pt x="19" y="49"/>
                  <a:pt x="18" y="49"/>
                </a:cubicBezTo>
                <a:cubicBezTo>
                  <a:pt x="17" y="49"/>
                  <a:pt x="15" y="48"/>
                  <a:pt x="15" y="46"/>
                </a:cubicBezTo>
                <a:cubicBezTo>
                  <a:pt x="15" y="45"/>
                  <a:pt x="17" y="43"/>
                  <a:pt x="19" y="42"/>
                </a:cubicBezTo>
                <a:cubicBezTo>
                  <a:pt x="43" y="33"/>
                  <a:pt x="43" y="33"/>
                  <a:pt x="43" y="33"/>
                </a:cubicBezTo>
                <a:cubicBezTo>
                  <a:pt x="46" y="32"/>
                  <a:pt x="48" y="33"/>
                  <a:pt x="48" y="35"/>
                </a:cubicBezTo>
                <a:cubicBezTo>
                  <a:pt x="48" y="37"/>
                  <a:pt x="46" y="39"/>
                  <a:pt x="44" y="39"/>
                </a:cubicBezTo>
                <a:cubicBezTo>
                  <a:pt x="27" y="46"/>
                  <a:pt x="27" y="46"/>
                  <a:pt x="27" y="46"/>
                </a:cubicBezTo>
                <a:cubicBezTo>
                  <a:pt x="29" y="48"/>
                  <a:pt x="31" y="51"/>
                  <a:pt x="31" y="55"/>
                </a:cubicBezTo>
                <a:cubicBezTo>
                  <a:pt x="31" y="55"/>
                  <a:pt x="31" y="55"/>
                  <a:pt x="31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2" y="47"/>
                  <a:pt x="39" y="43"/>
                  <a:pt x="40" y="42"/>
                </a:cubicBezTo>
                <a:cubicBezTo>
                  <a:pt x="41" y="42"/>
                  <a:pt x="43" y="42"/>
                  <a:pt x="44" y="43"/>
                </a:cubicBezTo>
                <a:cubicBezTo>
                  <a:pt x="44" y="45"/>
                  <a:pt x="44" y="46"/>
                  <a:pt x="43" y="47"/>
                </a:cubicBezTo>
                <a:cubicBezTo>
                  <a:pt x="43" y="47"/>
                  <a:pt x="38" y="50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9" y="56"/>
                  <a:pt x="41" y="57"/>
                  <a:pt x="41" y="59"/>
                </a:cubicBezTo>
                <a:close/>
                <a:moveTo>
                  <a:pt x="39" y="59"/>
                </a:moveTo>
                <a:cubicBezTo>
                  <a:pt x="39" y="58"/>
                  <a:pt x="38" y="57"/>
                  <a:pt x="37" y="57"/>
                </a:cubicBezTo>
                <a:cubicBezTo>
                  <a:pt x="37" y="57"/>
                  <a:pt x="37" y="57"/>
                  <a:pt x="37" y="57"/>
                </a:cubicBezTo>
                <a:cubicBezTo>
                  <a:pt x="37" y="57"/>
                  <a:pt x="37" y="57"/>
                  <a:pt x="37" y="57"/>
                </a:cubicBezTo>
                <a:cubicBezTo>
                  <a:pt x="37" y="57"/>
                  <a:pt x="37" y="57"/>
                  <a:pt x="36" y="57"/>
                </a:cubicBezTo>
                <a:cubicBezTo>
                  <a:pt x="36" y="57"/>
                  <a:pt x="36" y="57"/>
                  <a:pt x="36" y="57"/>
                </a:cubicBezTo>
                <a:cubicBezTo>
                  <a:pt x="33" y="57"/>
                  <a:pt x="33" y="57"/>
                  <a:pt x="33" y="57"/>
                </a:cubicBezTo>
                <a:cubicBezTo>
                  <a:pt x="30" y="57"/>
                  <a:pt x="30" y="57"/>
                  <a:pt x="30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5" y="57"/>
                  <a:pt x="24" y="58"/>
                  <a:pt x="24" y="59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70"/>
                  <a:pt x="25" y="70"/>
                  <a:pt x="26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38" y="70"/>
                  <a:pt x="39" y="70"/>
                  <a:pt x="39" y="68"/>
                </a:cubicBezTo>
                <a:lnTo>
                  <a:pt x="39" y="59"/>
                </a:lnTo>
                <a:close/>
                <a:moveTo>
                  <a:pt x="48" y="4"/>
                </a:moveTo>
                <a:cubicBezTo>
                  <a:pt x="47" y="4"/>
                  <a:pt x="46" y="4"/>
                  <a:pt x="46" y="5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11"/>
                  <a:pt x="42" y="12"/>
                  <a:pt x="43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5" y="13"/>
                  <a:pt x="45" y="12"/>
                </a:cubicBezTo>
                <a:cubicBezTo>
                  <a:pt x="48" y="6"/>
                  <a:pt x="48" y="6"/>
                  <a:pt x="48" y="6"/>
                </a:cubicBezTo>
                <a:cubicBezTo>
                  <a:pt x="49" y="6"/>
                  <a:pt x="48" y="5"/>
                  <a:pt x="48" y="4"/>
                </a:cubicBezTo>
                <a:close/>
                <a:moveTo>
                  <a:pt x="20" y="52"/>
                </a:moveTo>
                <a:cubicBezTo>
                  <a:pt x="20" y="51"/>
                  <a:pt x="19" y="52"/>
                  <a:pt x="18" y="52"/>
                </a:cubicBezTo>
                <a:cubicBezTo>
                  <a:pt x="15" y="58"/>
                  <a:pt x="15" y="58"/>
                  <a:pt x="15" y="58"/>
                </a:cubicBezTo>
                <a:cubicBezTo>
                  <a:pt x="15" y="59"/>
                  <a:pt x="15" y="59"/>
                  <a:pt x="16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17" y="60"/>
                  <a:pt x="17" y="60"/>
                  <a:pt x="18" y="59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3"/>
                  <a:pt x="21" y="52"/>
                  <a:pt x="20" y="52"/>
                </a:cubicBezTo>
                <a:close/>
                <a:moveTo>
                  <a:pt x="52" y="22"/>
                </a:moveTo>
                <a:cubicBezTo>
                  <a:pt x="53" y="22"/>
                  <a:pt x="53" y="22"/>
                  <a:pt x="53" y="21"/>
                </a:cubicBezTo>
                <a:cubicBezTo>
                  <a:pt x="59" y="18"/>
                  <a:pt x="59" y="18"/>
                  <a:pt x="59" y="18"/>
                </a:cubicBezTo>
                <a:cubicBezTo>
                  <a:pt x="59" y="18"/>
                  <a:pt x="60" y="17"/>
                  <a:pt x="59" y="16"/>
                </a:cubicBezTo>
                <a:cubicBezTo>
                  <a:pt x="59" y="15"/>
                  <a:pt x="58" y="15"/>
                  <a:pt x="57" y="16"/>
                </a:cubicBezTo>
                <a:cubicBezTo>
                  <a:pt x="52" y="19"/>
                  <a:pt x="52" y="19"/>
                  <a:pt x="52" y="19"/>
                </a:cubicBezTo>
                <a:cubicBezTo>
                  <a:pt x="51" y="19"/>
                  <a:pt x="51" y="20"/>
                  <a:pt x="51" y="21"/>
                </a:cubicBezTo>
                <a:cubicBezTo>
                  <a:pt x="51" y="21"/>
                  <a:pt x="52" y="22"/>
                  <a:pt x="52" y="22"/>
                </a:cubicBezTo>
                <a:close/>
                <a:moveTo>
                  <a:pt x="10" y="43"/>
                </a:moveTo>
                <a:cubicBezTo>
                  <a:pt x="4" y="46"/>
                  <a:pt x="4" y="46"/>
                  <a:pt x="4" y="46"/>
                </a:cubicBezTo>
                <a:cubicBezTo>
                  <a:pt x="4" y="47"/>
                  <a:pt x="3" y="47"/>
                  <a:pt x="4" y="48"/>
                </a:cubicBezTo>
                <a:cubicBezTo>
                  <a:pt x="4" y="49"/>
                  <a:pt x="5" y="49"/>
                  <a:pt x="5" y="49"/>
                </a:cubicBezTo>
                <a:cubicBezTo>
                  <a:pt x="5" y="49"/>
                  <a:pt x="6" y="49"/>
                  <a:pt x="6" y="49"/>
                </a:cubicBezTo>
                <a:cubicBezTo>
                  <a:pt x="11" y="46"/>
                  <a:pt x="11" y="46"/>
                  <a:pt x="11" y="46"/>
                </a:cubicBezTo>
                <a:cubicBezTo>
                  <a:pt x="12" y="45"/>
                  <a:pt x="12" y="44"/>
                  <a:pt x="12" y="43"/>
                </a:cubicBezTo>
                <a:cubicBezTo>
                  <a:pt x="12" y="43"/>
                  <a:pt x="11" y="43"/>
                  <a:pt x="10" y="43"/>
                </a:cubicBezTo>
                <a:close/>
                <a:moveTo>
                  <a:pt x="62" y="31"/>
                </a:moveTo>
                <a:cubicBezTo>
                  <a:pt x="56" y="31"/>
                  <a:pt x="56" y="31"/>
                  <a:pt x="56" y="31"/>
                </a:cubicBezTo>
                <a:cubicBezTo>
                  <a:pt x="55" y="31"/>
                  <a:pt x="54" y="31"/>
                  <a:pt x="54" y="32"/>
                </a:cubicBezTo>
                <a:cubicBezTo>
                  <a:pt x="54" y="33"/>
                  <a:pt x="55" y="34"/>
                  <a:pt x="56" y="34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4" y="33"/>
                  <a:pt x="64" y="32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9" y="32"/>
                </a:moveTo>
                <a:cubicBezTo>
                  <a:pt x="9" y="31"/>
                  <a:pt x="8" y="31"/>
                  <a:pt x="7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1"/>
                  <a:pt x="0" y="31"/>
                  <a:pt x="0" y="32"/>
                </a:cubicBezTo>
                <a:cubicBezTo>
                  <a:pt x="0" y="33"/>
                  <a:pt x="0" y="34"/>
                  <a:pt x="1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4"/>
                  <a:pt x="9" y="33"/>
                  <a:pt x="9" y="32"/>
                </a:cubicBezTo>
                <a:close/>
                <a:moveTo>
                  <a:pt x="59" y="46"/>
                </a:moveTo>
                <a:cubicBezTo>
                  <a:pt x="53" y="43"/>
                  <a:pt x="53" y="43"/>
                  <a:pt x="53" y="43"/>
                </a:cubicBezTo>
                <a:cubicBezTo>
                  <a:pt x="52" y="43"/>
                  <a:pt x="52" y="43"/>
                  <a:pt x="51" y="43"/>
                </a:cubicBezTo>
                <a:cubicBezTo>
                  <a:pt x="51" y="44"/>
                  <a:pt x="51" y="45"/>
                  <a:pt x="52" y="46"/>
                </a:cubicBezTo>
                <a:cubicBezTo>
                  <a:pt x="57" y="49"/>
                  <a:pt x="57" y="49"/>
                  <a:pt x="57" y="49"/>
                </a:cubicBezTo>
                <a:cubicBezTo>
                  <a:pt x="57" y="49"/>
                  <a:pt x="58" y="49"/>
                  <a:pt x="58" y="49"/>
                </a:cubicBezTo>
                <a:cubicBezTo>
                  <a:pt x="59" y="49"/>
                  <a:pt x="59" y="49"/>
                  <a:pt x="59" y="48"/>
                </a:cubicBezTo>
                <a:cubicBezTo>
                  <a:pt x="60" y="47"/>
                  <a:pt x="59" y="47"/>
                  <a:pt x="59" y="46"/>
                </a:cubicBezTo>
                <a:close/>
                <a:moveTo>
                  <a:pt x="11" y="19"/>
                </a:moveTo>
                <a:cubicBezTo>
                  <a:pt x="6" y="16"/>
                  <a:pt x="6" y="16"/>
                  <a:pt x="6" y="16"/>
                </a:cubicBezTo>
                <a:cubicBezTo>
                  <a:pt x="5" y="15"/>
                  <a:pt x="4" y="15"/>
                  <a:pt x="4" y="16"/>
                </a:cubicBezTo>
                <a:cubicBezTo>
                  <a:pt x="3" y="17"/>
                  <a:pt x="4" y="18"/>
                  <a:pt x="4" y="18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2"/>
                  <a:pt x="10" y="22"/>
                  <a:pt x="11" y="22"/>
                </a:cubicBezTo>
                <a:cubicBezTo>
                  <a:pt x="11" y="22"/>
                  <a:pt x="12" y="21"/>
                  <a:pt x="12" y="21"/>
                </a:cubicBezTo>
                <a:cubicBezTo>
                  <a:pt x="12" y="20"/>
                  <a:pt x="12" y="19"/>
                  <a:pt x="11" y="19"/>
                </a:cubicBezTo>
                <a:close/>
                <a:moveTo>
                  <a:pt x="45" y="52"/>
                </a:moveTo>
                <a:cubicBezTo>
                  <a:pt x="44" y="52"/>
                  <a:pt x="44" y="51"/>
                  <a:pt x="43" y="52"/>
                </a:cubicBezTo>
                <a:cubicBezTo>
                  <a:pt x="42" y="52"/>
                  <a:pt x="42" y="53"/>
                  <a:pt x="42" y="54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60"/>
                  <a:pt x="46" y="60"/>
                  <a:pt x="47" y="60"/>
                </a:cubicBezTo>
                <a:cubicBezTo>
                  <a:pt x="47" y="60"/>
                  <a:pt x="47" y="60"/>
                  <a:pt x="48" y="60"/>
                </a:cubicBezTo>
                <a:cubicBezTo>
                  <a:pt x="48" y="60"/>
                  <a:pt x="49" y="59"/>
                  <a:pt x="48" y="58"/>
                </a:cubicBezTo>
                <a:lnTo>
                  <a:pt x="45" y="52"/>
                </a:lnTo>
                <a:close/>
                <a:moveTo>
                  <a:pt x="18" y="12"/>
                </a:moveTo>
                <a:cubicBezTo>
                  <a:pt x="18" y="13"/>
                  <a:pt x="19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1" y="12"/>
                  <a:pt x="21" y="11"/>
                  <a:pt x="21" y="11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4"/>
                  <a:pt x="16" y="4"/>
                  <a:pt x="16" y="4"/>
                </a:cubicBezTo>
                <a:cubicBezTo>
                  <a:pt x="15" y="5"/>
                  <a:pt x="15" y="6"/>
                  <a:pt x="15" y="6"/>
                </a:cubicBezTo>
                <a:lnTo>
                  <a:pt x="18" y="12"/>
                </a:lnTo>
                <a:close/>
                <a:moveTo>
                  <a:pt x="32" y="10"/>
                </a:moveTo>
                <a:cubicBezTo>
                  <a:pt x="32" y="10"/>
                  <a:pt x="33" y="9"/>
                  <a:pt x="33" y="8"/>
                </a:cubicBezTo>
                <a:cubicBezTo>
                  <a:pt x="33" y="2"/>
                  <a:pt x="33" y="2"/>
                  <a:pt x="33" y="2"/>
                </a:cubicBezTo>
                <a:cubicBezTo>
                  <a:pt x="33" y="1"/>
                  <a:pt x="32" y="0"/>
                  <a:pt x="32" y="0"/>
                </a:cubicBezTo>
                <a:cubicBezTo>
                  <a:pt x="31" y="0"/>
                  <a:pt x="30" y="1"/>
                  <a:pt x="30" y="2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9"/>
                  <a:pt x="31" y="10"/>
                  <a:pt x="32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4434144" y="2607974"/>
            <a:ext cx="343547" cy="373421"/>
          </a:xfrm>
          <a:custGeom>
            <a:avLst/>
            <a:gdLst>
              <a:gd name="T0" fmla="*/ 46 w 68"/>
              <a:gd name="T1" fmla="*/ 26 h 74"/>
              <a:gd name="T2" fmla="*/ 63 w 68"/>
              <a:gd name="T3" fmla="*/ 29 h 74"/>
              <a:gd name="T4" fmla="*/ 65 w 68"/>
              <a:gd name="T5" fmla="*/ 34 h 74"/>
              <a:gd name="T6" fmla="*/ 34 w 68"/>
              <a:gd name="T7" fmla="*/ 37 h 74"/>
              <a:gd name="T8" fmla="*/ 35 w 68"/>
              <a:gd name="T9" fmla="*/ 37 h 74"/>
              <a:gd name="T10" fmla="*/ 35 w 68"/>
              <a:gd name="T11" fmla="*/ 36 h 74"/>
              <a:gd name="T12" fmla="*/ 38 w 68"/>
              <a:gd name="T13" fmla="*/ 35 h 74"/>
              <a:gd name="T14" fmla="*/ 63 w 68"/>
              <a:gd name="T15" fmla="*/ 9 h 74"/>
              <a:gd name="T16" fmla="*/ 63 w 68"/>
              <a:gd name="T17" fmla="*/ 2 h 74"/>
              <a:gd name="T18" fmla="*/ 32 w 68"/>
              <a:gd name="T19" fmla="*/ 27 h 74"/>
              <a:gd name="T20" fmla="*/ 12 w 68"/>
              <a:gd name="T21" fmla="*/ 3 h 74"/>
              <a:gd name="T22" fmla="*/ 3 w 68"/>
              <a:gd name="T23" fmla="*/ 6 h 74"/>
              <a:gd name="T24" fmla="*/ 30 w 68"/>
              <a:gd name="T25" fmla="*/ 35 h 74"/>
              <a:gd name="T26" fmla="*/ 30 w 68"/>
              <a:gd name="T27" fmla="*/ 35 h 74"/>
              <a:gd name="T28" fmla="*/ 33 w 68"/>
              <a:gd name="T29" fmla="*/ 37 h 74"/>
              <a:gd name="T30" fmla="*/ 3 w 68"/>
              <a:gd name="T31" fmla="*/ 34 h 74"/>
              <a:gd name="T32" fmla="*/ 5 w 68"/>
              <a:gd name="T33" fmla="*/ 29 h 74"/>
              <a:gd name="T34" fmla="*/ 22 w 68"/>
              <a:gd name="T35" fmla="*/ 26 h 74"/>
              <a:gd name="T36" fmla="*/ 0 w 68"/>
              <a:gd name="T37" fmla="*/ 32 h 74"/>
              <a:gd name="T38" fmla="*/ 4 w 68"/>
              <a:gd name="T39" fmla="*/ 39 h 74"/>
              <a:gd name="T40" fmla="*/ 8 w 68"/>
              <a:gd name="T41" fmla="*/ 74 h 74"/>
              <a:gd name="T42" fmla="*/ 61 w 68"/>
              <a:gd name="T43" fmla="*/ 73 h 74"/>
              <a:gd name="T44" fmla="*/ 68 w 68"/>
              <a:gd name="T45" fmla="*/ 34 h 74"/>
              <a:gd name="T46" fmla="*/ 63 w 68"/>
              <a:gd name="T47" fmla="*/ 26 h 74"/>
              <a:gd name="T48" fmla="*/ 36 w 68"/>
              <a:gd name="T49" fmla="*/ 36 h 74"/>
              <a:gd name="T50" fmla="*/ 29 w 68"/>
              <a:gd name="T51" fmla="*/ 32 h 74"/>
              <a:gd name="T52" fmla="*/ 29 w 68"/>
              <a:gd name="T53" fmla="*/ 32 h 74"/>
              <a:gd name="T54" fmla="*/ 29 w 68"/>
              <a:gd name="T55" fmla="*/ 30 h 74"/>
              <a:gd name="T56" fmla="*/ 6 w 68"/>
              <a:gd name="T57" fmla="*/ 6 h 74"/>
              <a:gd name="T58" fmla="*/ 8 w 68"/>
              <a:gd name="T59" fmla="*/ 4 h 74"/>
              <a:gd name="T60" fmla="*/ 32 w 68"/>
              <a:gd name="T61" fmla="*/ 27 h 74"/>
              <a:gd name="T62" fmla="*/ 29 w 68"/>
              <a:gd name="T63" fmla="*/ 30 h 74"/>
              <a:gd name="T64" fmla="*/ 33 w 68"/>
              <a:gd name="T65" fmla="*/ 30 h 74"/>
              <a:gd name="T66" fmla="*/ 60 w 68"/>
              <a:gd name="T67" fmla="*/ 4 h 74"/>
              <a:gd name="T68" fmla="*/ 62 w 68"/>
              <a:gd name="T69" fmla="*/ 6 h 74"/>
              <a:gd name="T70" fmla="*/ 36 w 68"/>
              <a:gd name="T71" fmla="*/ 33 h 74"/>
              <a:gd name="T72" fmla="*/ 32 w 68"/>
              <a:gd name="T73" fmla="*/ 33 h 74"/>
              <a:gd name="T74" fmla="*/ 58 w 68"/>
              <a:gd name="T75" fmla="*/ 71 h 74"/>
              <a:gd name="T76" fmla="*/ 7 w 68"/>
              <a:gd name="T77" fmla="*/ 40 h 74"/>
              <a:gd name="T78" fmla="*/ 58 w 68"/>
              <a:gd name="T79" fmla="*/ 71 h 74"/>
              <a:gd name="T80" fmla="*/ 32 w 68"/>
              <a:gd name="T81" fmla="*/ 32 h 74"/>
              <a:gd name="T82" fmla="*/ 36 w 68"/>
              <a:gd name="T83" fmla="*/ 32 h 74"/>
              <a:gd name="T84" fmla="*/ 17 w 68"/>
              <a:gd name="T85" fmla="*/ 66 h 74"/>
              <a:gd name="T86" fmla="*/ 18 w 68"/>
              <a:gd name="T87" fmla="*/ 41 h 74"/>
              <a:gd name="T88" fmla="*/ 19 w 68"/>
              <a:gd name="T89" fmla="*/ 66 h 74"/>
              <a:gd name="T90" fmla="*/ 17 w 68"/>
              <a:gd name="T91" fmla="*/ 66 h 74"/>
              <a:gd name="T92" fmla="*/ 25 w 68"/>
              <a:gd name="T93" fmla="*/ 42 h 74"/>
              <a:gd name="T94" fmla="*/ 27 w 68"/>
              <a:gd name="T95" fmla="*/ 42 h 74"/>
              <a:gd name="T96" fmla="*/ 26 w 68"/>
              <a:gd name="T97" fmla="*/ 67 h 74"/>
              <a:gd name="T98" fmla="*/ 34 w 68"/>
              <a:gd name="T99" fmla="*/ 66 h 74"/>
              <a:gd name="T100" fmla="*/ 35 w 68"/>
              <a:gd name="T101" fmla="*/ 41 h 74"/>
              <a:gd name="T102" fmla="*/ 36 w 68"/>
              <a:gd name="T103" fmla="*/ 66 h 74"/>
              <a:gd name="T104" fmla="*/ 34 w 68"/>
              <a:gd name="T105" fmla="*/ 66 h 74"/>
              <a:gd name="T106" fmla="*/ 42 w 68"/>
              <a:gd name="T107" fmla="*/ 42 h 74"/>
              <a:gd name="T108" fmla="*/ 44 w 68"/>
              <a:gd name="T109" fmla="*/ 42 h 74"/>
              <a:gd name="T110" fmla="*/ 43 w 68"/>
              <a:gd name="T111" fmla="*/ 67 h 74"/>
              <a:gd name="T112" fmla="*/ 50 w 68"/>
              <a:gd name="T113" fmla="*/ 66 h 74"/>
              <a:gd name="T114" fmla="*/ 51 w 68"/>
              <a:gd name="T115" fmla="*/ 41 h 74"/>
              <a:gd name="T116" fmla="*/ 52 w 68"/>
              <a:gd name="T117" fmla="*/ 66 h 74"/>
              <a:gd name="T118" fmla="*/ 50 w 68"/>
              <a:gd name="T119" fmla="*/ 6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8" h="74">
                <a:moveTo>
                  <a:pt x="63" y="26"/>
                </a:moveTo>
                <a:cubicBezTo>
                  <a:pt x="46" y="26"/>
                  <a:pt x="46" y="26"/>
                  <a:pt x="46" y="26"/>
                </a:cubicBezTo>
                <a:cubicBezTo>
                  <a:pt x="43" y="29"/>
                  <a:pt x="43" y="29"/>
                  <a:pt x="4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29"/>
                  <a:pt x="65" y="30"/>
                  <a:pt x="65" y="32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5"/>
                  <a:pt x="64" y="37"/>
                  <a:pt x="63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7"/>
                  <a:pt x="35" y="37"/>
                  <a:pt x="35" y="37"/>
                </a:cubicBezTo>
                <a:cubicBezTo>
                  <a:pt x="35" y="37"/>
                  <a:pt x="35" y="37"/>
                  <a:pt x="34" y="37"/>
                </a:cubicBezTo>
                <a:cubicBezTo>
                  <a:pt x="35" y="37"/>
                  <a:pt x="35" y="37"/>
                  <a:pt x="35" y="36"/>
                </a:cubicBezTo>
                <a:cubicBezTo>
                  <a:pt x="36" y="36"/>
                  <a:pt x="37" y="36"/>
                  <a:pt x="37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63" y="9"/>
                  <a:pt x="63" y="9"/>
                  <a:pt x="63" y="9"/>
                </a:cubicBezTo>
                <a:cubicBezTo>
                  <a:pt x="64" y="8"/>
                  <a:pt x="65" y="7"/>
                  <a:pt x="65" y="6"/>
                </a:cubicBezTo>
                <a:cubicBezTo>
                  <a:pt x="65" y="4"/>
                  <a:pt x="64" y="3"/>
                  <a:pt x="63" y="2"/>
                </a:cubicBezTo>
                <a:cubicBezTo>
                  <a:pt x="62" y="0"/>
                  <a:pt x="58" y="0"/>
                  <a:pt x="56" y="3"/>
                </a:cubicBezTo>
                <a:cubicBezTo>
                  <a:pt x="32" y="27"/>
                  <a:pt x="32" y="27"/>
                  <a:pt x="32" y="27"/>
                </a:cubicBezTo>
                <a:cubicBezTo>
                  <a:pt x="34" y="25"/>
                  <a:pt x="34" y="25"/>
                  <a:pt x="34" y="25"/>
                </a:cubicBezTo>
                <a:cubicBezTo>
                  <a:pt x="12" y="3"/>
                  <a:pt x="12" y="3"/>
                  <a:pt x="12" y="3"/>
                </a:cubicBezTo>
                <a:cubicBezTo>
                  <a:pt x="10" y="0"/>
                  <a:pt x="6" y="0"/>
                  <a:pt x="4" y="2"/>
                </a:cubicBezTo>
                <a:cubicBezTo>
                  <a:pt x="3" y="3"/>
                  <a:pt x="3" y="4"/>
                  <a:pt x="3" y="6"/>
                </a:cubicBezTo>
                <a:cubicBezTo>
                  <a:pt x="3" y="7"/>
                  <a:pt x="4" y="8"/>
                  <a:pt x="5" y="9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1" y="36"/>
                  <a:pt x="32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4" y="37"/>
                  <a:pt x="3" y="35"/>
                  <a:pt x="3" y="34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0"/>
                  <a:pt x="4" y="29"/>
                  <a:pt x="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2" y="26"/>
                  <a:pt x="22" y="26"/>
                  <a:pt x="22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2" y="26"/>
                  <a:pt x="0" y="29"/>
                  <a:pt x="0" y="32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7"/>
                  <a:pt x="1" y="39"/>
                  <a:pt x="4" y="39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3"/>
                  <a:pt x="8" y="74"/>
                  <a:pt x="8" y="74"/>
                </a:cubicBezTo>
                <a:cubicBezTo>
                  <a:pt x="59" y="74"/>
                  <a:pt x="59" y="74"/>
                  <a:pt x="59" y="74"/>
                </a:cubicBezTo>
                <a:cubicBezTo>
                  <a:pt x="60" y="74"/>
                  <a:pt x="61" y="73"/>
                  <a:pt x="61" y="73"/>
                </a:cubicBezTo>
                <a:cubicBezTo>
                  <a:pt x="64" y="39"/>
                  <a:pt x="64" y="39"/>
                  <a:pt x="64" y="39"/>
                </a:cubicBezTo>
                <a:cubicBezTo>
                  <a:pt x="66" y="39"/>
                  <a:pt x="68" y="37"/>
                  <a:pt x="68" y="34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29"/>
                  <a:pt x="66" y="26"/>
                  <a:pt x="63" y="26"/>
                </a:cubicBezTo>
                <a:close/>
                <a:moveTo>
                  <a:pt x="36" y="36"/>
                </a:move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lose/>
                <a:moveTo>
                  <a:pt x="29" y="32"/>
                </a:moveTo>
                <a:cubicBezTo>
                  <a:pt x="29" y="33"/>
                  <a:pt x="29" y="33"/>
                  <a:pt x="29" y="34"/>
                </a:cubicBezTo>
                <a:cubicBezTo>
                  <a:pt x="29" y="33"/>
                  <a:pt x="29" y="33"/>
                  <a:pt x="29" y="32"/>
                </a:cubicBezTo>
                <a:close/>
                <a:moveTo>
                  <a:pt x="29" y="30"/>
                </a:moveTo>
                <a:cubicBezTo>
                  <a:pt x="29" y="30"/>
                  <a:pt x="29" y="30"/>
                  <a:pt x="29" y="30"/>
                </a:cubicBezTo>
                <a:cubicBezTo>
                  <a:pt x="7" y="7"/>
                  <a:pt x="7" y="7"/>
                  <a:pt x="7" y="7"/>
                </a:cubicBezTo>
                <a:cubicBezTo>
                  <a:pt x="6" y="7"/>
                  <a:pt x="6" y="6"/>
                  <a:pt x="6" y="6"/>
                </a:cubicBezTo>
                <a:cubicBezTo>
                  <a:pt x="6" y="5"/>
                  <a:pt x="6" y="5"/>
                  <a:pt x="6" y="4"/>
                </a:cubicBezTo>
                <a:cubicBezTo>
                  <a:pt x="7" y="4"/>
                  <a:pt x="7" y="4"/>
                  <a:pt x="8" y="4"/>
                </a:cubicBezTo>
                <a:cubicBezTo>
                  <a:pt x="8" y="4"/>
                  <a:pt x="9" y="4"/>
                  <a:pt x="10" y="5"/>
                </a:cubicBezTo>
                <a:cubicBezTo>
                  <a:pt x="32" y="27"/>
                  <a:pt x="32" y="27"/>
                  <a:pt x="32" y="27"/>
                </a:cubicBezTo>
                <a:cubicBezTo>
                  <a:pt x="31" y="28"/>
                  <a:pt x="31" y="28"/>
                  <a:pt x="31" y="28"/>
                </a:cubicBezTo>
                <a:cubicBezTo>
                  <a:pt x="30" y="29"/>
                  <a:pt x="30" y="29"/>
                  <a:pt x="29" y="30"/>
                </a:cubicBezTo>
                <a:close/>
                <a:moveTo>
                  <a:pt x="32" y="32"/>
                </a:moveTo>
                <a:cubicBezTo>
                  <a:pt x="32" y="31"/>
                  <a:pt x="32" y="31"/>
                  <a:pt x="33" y="30"/>
                </a:cubicBezTo>
                <a:cubicBezTo>
                  <a:pt x="58" y="5"/>
                  <a:pt x="58" y="5"/>
                  <a:pt x="58" y="5"/>
                </a:cubicBezTo>
                <a:cubicBezTo>
                  <a:pt x="59" y="4"/>
                  <a:pt x="59" y="4"/>
                  <a:pt x="60" y="4"/>
                </a:cubicBezTo>
                <a:cubicBezTo>
                  <a:pt x="60" y="4"/>
                  <a:pt x="61" y="4"/>
                  <a:pt x="61" y="4"/>
                </a:cubicBezTo>
                <a:cubicBezTo>
                  <a:pt x="62" y="5"/>
                  <a:pt x="62" y="5"/>
                  <a:pt x="62" y="6"/>
                </a:cubicBezTo>
                <a:cubicBezTo>
                  <a:pt x="62" y="6"/>
                  <a:pt x="61" y="7"/>
                  <a:pt x="61" y="7"/>
                </a:cubicBezTo>
                <a:cubicBezTo>
                  <a:pt x="36" y="33"/>
                  <a:pt x="36" y="33"/>
                  <a:pt x="36" y="33"/>
                </a:cubicBezTo>
                <a:cubicBezTo>
                  <a:pt x="35" y="33"/>
                  <a:pt x="34" y="34"/>
                  <a:pt x="34" y="34"/>
                </a:cubicBezTo>
                <a:cubicBezTo>
                  <a:pt x="33" y="34"/>
                  <a:pt x="33" y="34"/>
                  <a:pt x="32" y="33"/>
                </a:cubicBezTo>
                <a:cubicBezTo>
                  <a:pt x="32" y="33"/>
                  <a:pt x="32" y="32"/>
                  <a:pt x="32" y="32"/>
                </a:cubicBezTo>
                <a:close/>
                <a:moveTo>
                  <a:pt x="58" y="71"/>
                </a:moveTo>
                <a:cubicBezTo>
                  <a:pt x="10" y="71"/>
                  <a:pt x="10" y="71"/>
                  <a:pt x="10" y="71"/>
                </a:cubicBezTo>
                <a:cubicBezTo>
                  <a:pt x="7" y="40"/>
                  <a:pt x="7" y="40"/>
                  <a:pt x="7" y="40"/>
                </a:cubicBezTo>
                <a:cubicBezTo>
                  <a:pt x="61" y="40"/>
                  <a:pt x="61" y="40"/>
                  <a:pt x="61" y="40"/>
                </a:cubicBezTo>
                <a:lnTo>
                  <a:pt x="58" y="71"/>
                </a:lnTo>
                <a:close/>
                <a:moveTo>
                  <a:pt x="34" y="33"/>
                </a:moveTo>
                <a:cubicBezTo>
                  <a:pt x="33" y="33"/>
                  <a:pt x="32" y="33"/>
                  <a:pt x="32" y="32"/>
                </a:cubicBezTo>
                <a:cubicBezTo>
                  <a:pt x="32" y="31"/>
                  <a:pt x="33" y="30"/>
                  <a:pt x="34" y="30"/>
                </a:cubicBezTo>
                <a:cubicBezTo>
                  <a:pt x="35" y="30"/>
                  <a:pt x="36" y="31"/>
                  <a:pt x="36" y="32"/>
                </a:cubicBezTo>
                <a:cubicBezTo>
                  <a:pt x="36" y="33"/>
                  <a:pt x="35" y="33"/>
                  <a:pt x="34" y="33"/>
                </a:cubicBezTo>
                <a:close/>
                <a:moveTo>
                  <a:pt x="17" y="66"/>
                </a:moveTo>
                <a:cubicBezTo>
                  <a:pt x="17" y="42"/>
                  <a:pt x="17" y="42"/>
                  <a:pt x="17" y="42"/>
                </a:cubicBezTo>
                <a:cubicBezTo>
                  <a:pt x="17" y="41"/>
                  <a:pt x="17" y="41"/>
                  <a:pt x="18" y="41"/>
                </a:cubicBezTo>
                <a:cubicBezTo>
                  <a:pt x="19" y="41"/>
                  <a:pt x="19" y="41"/>
                  <a:pt x="19" y="42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7"/>
                  <a:pt x="19" y="67"/>
                  <a:pt x="18" y="67"/>
                </a:cubicBezTo>
                <a:cubicBezTo>
                  <a:pt x="17" y="67"/>
                  <a:pt x="17" y="67"/>
                  <a:pt x="17" y="66"/>
                </a:cubicBezTo>
                <a:close/>
                <a:moveTo>
                  <a:pt x="25" y="66"/>
                </a:moveTo>
                <a:cubicBezTo>
                  <a:pt x="25" y="42"/>
                  <a:pt x="25" y="42"/>
                  <a:pt x="25" y="42"/>
                </a:cubicBezTo>
                <a:cubicBezTo>
                  <a:pt x="25" y="41"/>
                  <a:pt x="26" y="41"/>
                  <a:pt x="26" y="41"/>
                </a:cubicBezTo>
                <a:cubicBezTo>
                  <a:pt x="27" y="41"/>
                  <a:pt x="27" y="41"/>
                  <a:pt x="27" y="42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67"/>
                  <a:pt x="27" y="67"/>
                  <a:pt x="26" y="67"/>
                </a:cubicBezTo>
                <a:cubicBezTo>
                  <a:pt x="26" y="67"/>
                  <a:pt x="25" y="67"/>
                  <a:pt x="25" y="66"/>
                </a:cubicBezTo>
                <a:close/>
                <a:moveTo>
                  <a:pt x="34" y="66"/>
                </a:moveTo>
                <a:cubicBezTo>
                  <a:pt x="34" y="42"/>
                  <a:pt x="34" y="42"/>
                  <a:pt x="34" y="42"/>
                </a:cubicBezTo>
                <a:cubicBezTo>
                  <a:pt x="34" y="41"/>
                  <a:pt x="34" y="41"/>
                  <a:pt x="35" y="41"/>
                </a:cubicBezTo>
                <a:cubicBezTo>
                  <a:pt x="35" y="41"/>
                  <a:pt x="36" y="41"/>
                  <a:pt x="36" y="42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67"/>
                  <a:pt x="35" y="67"/>
                  <a:pt x="35" y="67"/>
                </a:cubicBezTo>
                <a:cubicBezTo>
                  <a:pt x="34" y="67"/>
                  <a:pt x="34" y="67"/>
                  <a:pt x="34" y="66"/>
                </a:cubicBezTo>
                <a:close/>
                <a:moveTo>
                  <a:pt x="42" y="66"/>
                </a:moveTo>
                <a:cubicBezTo>
                  <a:pt x="42" y="42"/>
                  <a:pt x="42" y="42"/>
                  <a:pt x="42" y="42"/>
                </a:cubicBezTo>
                <a:cubicBezTo>
                  <a:pt x="42" y="41"/>
                  <a:pt x="42" y="41"/>
                  <a:pt x="43" y="41"/>
                </a:cubicBezTo>
                <a:cubicBezTo>
                  <a:pt x="43" y="41"/>
                  <a:pt x="44" y="41"/>
                  <a:pt x="44" y="42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7"/>
                  <a:pt x="43" y="67"/>
                  <a:pt x="43" y="67"/>
                </a:cubicBezTo>
                <a:cubicBezTo>
                  <a:pt x="42" y="67"/>
                  <a:pt x="42" y="67"/>
                  <a:pt x="42" y="66"/>
                </a:cubicBezTo>
                <a:close/>
                <a:moveTo>
                  <a:pt x="50" y="66"/>
                </a:moveTo>
                <a:cubicBezTo>
                  <a:pt x="50" y="42"/>
                  <a:pt x="50" y="42"/>
                  <a:pt x="50" y="42"/>
                </a:cubicBezTo>
                <a:cubicBezTo>
                  <a:pt x="50" y="41"/>
                  <a:pt x="50" y="41"/>
                  <a:pt x="51" y="41"/>
                </a:cubicBezTo>
                <a:cubicBezTo>
                  <a:pt x="52" y="41"/>
                  <a:pt x="52" y="41"/>
                  <a:pt x="52" y="42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7"/>
                  <a:pt x="52" y="67"/>
                  <a:pt x="51" y="67"/>
                </a:cubicBezTo>
                <a:cubicBezTo>
                  <a:pt x="50" y="67"/>
                  <a:pt x="50" y="67"/>
                  <a:pt x="50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7578022" y="3172710"/>
            <a:ext cx="292335" cy="354217"/>
          </a:xfrm>
          <a:custGeom>
            <a:avLst/>
            <a:gdLst>
              <a:gd name="T0" fmla="*/ 5 w 58"/>
              <a:gd name="T1" fmla="*/ 0 h 70"/>
              <a:gd name="T2" fmla="*/ 0 w 58"/>
              <a:gd name="T3" fmla="*/ 64 h 70"/>
              <a:gd name="T4" fmla="*/ 52 w 58"/>
              <a:gd name="T5" fmla="*/ 70 h 70"/>
              <a:gd name="T6" fmla="*/ 58 w 58"/>
              <a:gd name="T7" fmla="*/ 5 h 70"/>
              <a:gd name="T8" fmla="*/ 55 w 58"/>
              <a:gd name="T9" fmla="*/ 64 h 70"/>
              <a:gd name="T10" fmla="*/ 5 w 58"/>
              <a:gd name="T11" fmla="*/ 67 h 70"/>
              <a:gd name="T12" fmla="*/ 3 w 58"/>
              <a:gd name="T13" fmla="*/ 5 h 70"/>
              <a:gd name="T14" fmla="*/ 52 w 58"/>
              <a:gd name="T15" fmla="*/ 3 h 70"/>
              <a:gd name="T16" fmla="*/ 55 w 58"/>
              <a:gd name="T17" fmla="*/ 64 h 70"/>
              <a:gd name="T18" fmla="*/ 53 w 58"/>
              <a:gd name="T19" fmla="*/ 65 h 70"/>
              <a:gd name="T20" fmla="*/ 4 w 58"/>
              <a:gd name="T21" fmla="*/ 4 h 70"/>
              <a:gd name="T22" fmla="*/ 6 w 58"/>
              <a:gd name="T23" fmla="*/ 6 h 70"/>
              <a:gd name="T24" fmla="*/ 51 w 58"/>
              <a:gd name="T25" fmla="*/ 15 h 70"/>
              <a:gd name="T26" fmla="*/ 42 w 58"/>
              <a:gd name="T27" fmla="*/ 11 h 70"/>
              <a:gd name="T28" fmla="*/ 34 w 58"/>
              <a:gd name="T29" fmla="*/ 15 h 70"/>
              <a:gd name="T30" fmla="*/ 24 w 58"/>
              <a:gd name="T31" fmla="*/ 15 h 70"/>
              <a:gd name="T32" fmla="*/ 15 w 58"/>
              <a:gd name="T33" fmla="*/ 11 h 70"/>
              <a:gd name="T34" fmla="*/ 6 w 58"/>
              <a:gd name="T35" fmla="*/ 15 h 70"/>
              <a:gd name="T36" fmla="*/ 44 w 58"/>
              <a:gd name="T37" fmla="*/ 17 h 70"/>
              <a:gd name="T38" fmla="*/ 40 w 58"/>
              <a:gd name="T39" fmla="*/ 17 h 70"/>
              <a:gd name="T40" fmla="*/ 44 w 58"/>
              <a:gd name="T41" fmla="*/ 17 h 70"/>
              <a:gd name="T42" fmla="*/ 29 w 58"/>
              <a:gd name="T43" fmla="*/ 19 h 70"/>
              <a:gd name="T44" fmla="*/ 29 w 58"/>
              <a:gd name="T45" fmla="*/ 14 h 70"/>
              <a:gd name="T46" fmla="*/ 18 w 58"/>
              <a:gd name="T47" fmla="*/ 17 h 70"/>
              <a:gd name="T48" fmla="*/ 13 w 58"/>
              <a:gd name="T49" fmla="*/ 17 h 70"/>
              <a:gd name="T50" fmla="*/ 18 w 58"/>
              <a:gd name="T51" fmla="*/ 17 h 70"/>
              <a:gd name="T52" fmla="*/ 10 w 58"/>
              <a:gd name="T53" fmla="*/ 18 h 70"/>
              <a:gd name="T54" fmla="*/ 20 w 58"/>
              <a:gd name="T55" fmla="*/ 18 h 70"/>
              <a:gd name="T56" fmla="*/ 29 w 58"/>
              <a:gd name="T57" fmla="*/ 22 h 70"/>
              <a:gd name="T58" fmla="*/ 37 w 58"/>
              <a:gd name="T59" fmla="*/ 18 h 70"/>
              <a:gd name="T60" fmla="*/ 47 w 58"/>
              <a:gd name="T61" fmla="*/ 18 h 70"/>
              <a:gd name="T62" fmla="*/ 51 w 58"/>
              <a:gd name="T63" fmla="*/ 33 h 70"/>
              <a:gd name="T64" fmla="*/ 29 w 58"/>
              <a:gd name="T65" fmla="*/ 29 h 70"/>
              <a:gd name="T66" fmla="*/ 20 w 58"/>
              <a:gd name="T67" fmla="*/ 33 h 70"/>
              <a:gd name="T68" fmla="*/ 10 w 58"/>
              <a:gd name="T69" fmla="*/ 33 h 70"/>
              <a:gd name="T70" fmla="*/ 6 w 58"/>
              <a:gd name="T71" fmla="*/ 18 h 70"/>
              <a:gd name="T72" fmla="*/ 29 w 58"/>
              <a:gd name="T73" fmla="*/ 37 h 70"/>
              <a:gd name="T74" fmla="*/ 29 w 58"/>
              <a:gd name="T75" fmla="*/ 32 h 70"/>
              <a:gd name="T76" fmla="*/ 18 w 58"/>
              <a:gd name="T77" fmla="*/ 35 h 70"/>
              <a:gd name="T78" fmla="*/ 13 w 58"/>
              <a:gd name="T79" fmla="*/ 35 h 70"/>
              <a:gd name="T80" fmla="*/ 18 w 58"/>
              <a:gd name="T81" fmla="*/ 35 h 70"/>
              <a:gd name="T82" fmla="*/ 10 w 58"/>
              <a:gd name="T83" fmla="*/ 36 h 70"/>
              <a:gd name="T84" fmla="*/ 20 w 58"/>
              <a:gd name="T85" fmla="*/ 36 h 70"/>
              <a:gd name="T86" fmla="*/ 29 w 58"/>
              <a:gd name="T87" fmla="*/ 40 h 70"/>
              <a:gd name="T88" fmla="*/ 51 w 58"/>
              <a:gd name="T89" fmla="*/ 36 h 70"/>
              <a:gd name="T90" fmla="*/ 47 w 58"/>
              <a:gd name="T91" fmla="*/ 51 h 70"/>
              <a:gd name="T92" fmla="*/ 37 w 58"/>
              <a:gd name="T93" fmla="*/ 51 h 70"/>
              <a:gd name="T94" fmla="*/ 29 w 58"/>
              <a:gd name="T95" fmla="*/ 47 h 70"/>
              <a:gd name="T96" fmla="*/ 6 w 58"/>
              <a:gd name="T97" fmla="*/ 51 h 70"/>
              <a:gd name="T98" fmla="*/ 44 w 58"/>
              <a:gd name="T99" fmla="*/ 53 h 70"/>
              <a:gd name="T100" fmla="*/ 40 w 58"/>
              <a:gd name="T101" fmla="*/ 53 h 70"/>
              <a:gd name="T102" fmla="*/ 44 w 58"/>
              <a:gd name="T103" fmla="*/ 53 h 70"/>
              <a:gd name="T104" fmla="*/ 29 w 58"/>
              <a:gd name="T105" fmla="*/ 55 h 70"/>
              <a:gd name="T106" fmla="*/ 29 w 58"/>
              <a:gd name="T107" fmla="*/ 50 h 70"/>
              <a:gd name="T108" fmla="*/ 6 w 58"/>
              <a:gd name="T109" fmla="*/ 54 h 70"/>
              <a:gd name="T110" fmla="*/ 29 w 58"/>
              <a:gd name="T111" fmla="*/ 58 h 70"/>
              <a:gd name="T112" fmla="*/ 37 w 58"/>
              <a:gd name="T113" fmla="*/ 54 h 70"/>
              <a:gd name="T114" fmla="*/ 47 w 58"/>
              <a:gd name="T115" fmla="*/ 54 h 70"/>
              <a:gd name="T116" fmla="*/ 51 w 58"/>
              <a:gd name="T117" fmla="*/ 63 h 70"/>
              <a:gd name="T118" fmla="*/ 6 w 58"/>
              <a:gd name="T119" fmla="*/ 5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8" h="70">
                <a:moveTo>
                  <a:pt x="52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7"/>
                  <a:pt x="2" y="70"/>
                  <a:pt x="5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5" y="70"/>
                  <a:pt x="58" y="67"/>
                  <a:pt x="58" y="64"/>
                </a:cubicBezTo>
                <a:cubicBezTo>
                  <a:pt x="58" y="5"/>
                  <a:pt x="58" y="5"/>
                  <a:pt x="58" y="5"/>
                </a:cubicBezTo>
                <a:cubicBezTo>
                  <a:pt x="58" y="2"/>
                  <a:pt x="55" y="0"/>
                  <a:pt x="52" y="0"/>
                </a:cubicBezTo>
                <a:close/>
                <a:moveTo>
                  <a:pt x="55" y="64"/>
                </a:moveTo>
                <a:cubicBezTo>
                  <a:pt x="55" y="66"/>
                  <a:pt x="54" y="67"/>
                  <a:pt x="52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4" y="67"/>
                  <a:pt x="3" y="66"/>
                  <a:pt x="3" y="64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4" y="3"/>
                  <a:pt x="5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4" y="3"/>
                  <a:pt x="55" y="4"/>
                  <a:pt x="55" y="5"/>
                </a:cubicBezTo>
                <a:lnTo>
                  <a:pt x="55" y="64"/>
                </a:lnTo>
                <a:close/>
                <a:moveTo>
                  <a:pt x="4" y="65"/>
                </a:moveTo>
                <a:cubicBezTo>
                  <a:pt x="53" y="65"/>
                  <a:pt x="53" y="65"/>
                  <a:pt x="53" y="65"/>
                </a:cubicBezTo>
                <a:cubicBezTo>
                  <a:pt x="53" y="4"/>
                  <a:pt x="53" y="4"/>
                  <a:pt x="53" y="4"/>
                </a:cubicBezTo>
                <a:cubicBezTo>
                  <a:pt x="4" y="4"/>
                  <a:pt x="4" y="4"/>
                  <a:pt x="4" y="4"/>
                </a:cubicBezTo>
                <a:lnTo>
                  <a:pt x="4" y="65"/>
                </a:lnTo>
                <a:close/>
                <a:moveTo>
                  <a:pt x="6" y="6"/>
                </a:moveTo>
                <a:cubicBezTo>
                  <a:pt x="51" y="6"/>
                  <a:pt x="51" y="6"/>
                  <a:pt x="51" y="6"/>
                </a:cubicBezTo>
                <a:cubicBezTo>
                  <a:pt x="51" y="15"/>
                  <a:pt x="51" y="15"/>
                  <a:pt x="51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3"/>
                  <a:pt x="45" y="11"/>
                  <a:pt x="42" y="11"/>
                </a:cubicBezTo>
                <a:cubicBezTo>
                  <a:pt x="40" y="11"/>
                  <a:pt x="38" y="13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3" y="13"/>
                  <a:pt x="31" y="11"/>
                  <a:pt x="29" y="11"/>
                </a:cubicBezTo>
                <a:cubicBezTo>
                  <a:pt x="26" y="11"/>
                  <a:pt x="24" y="13"/>
                  <a:pt x="24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3"/>
                  <a:pt x="18" y="11"/>
                  <a:pt x="15" y="11"/>
                </a:cubicBezTo>
                <a:cubicBezTo>
                  <a:pt x="13" y="11"/>
                  <a:pt x="11" y="13"/>
                  <a:pt x="10" y="15"/>
                </a:cubicBezTo>
                <a:cubicBezTo>
                  <a:pt x="6" y="15"/>
                  <a:pt x="6" y="15"/>
                  <a:pt x="6" y="15"/>
                </a:cubicBezTo>
                <a:lnTo>
                  <a:pt x="6" y="6"/>
                </a:lnTo>
                <a:close/>
                <a:moveTo>
                  <a:pt x="44" y="17"/>
                </a:moveTo>
                <a:cubicBezTo>
                  <a:pt x="44" y="18"/>
                  <a:pt x="43" y="19"/>
                  <a:pt x="42" y="19"/>
                </a:cubicBezTo>
                <a:cubicBezTo>
                  <a:pt x="41" y="19"/>
                  <a:pt x="40" y="18"/>
                  <a:pt x="40" y="17"/>
                </a:cubicBezTo>
                <a:cubicBezTo>
                  <a:pt x="40" y="15"/>
                  <a:pt x="41" y="14"/>
                  <a:pt x="42" y="14"/>
                </a:cubicBezTo>
                <a:cubicBezTo>
                  <a:pt x="43" y="14"/>
                  <a:pt x="44" y="15"/>
                  <a:pt x="44" y="17"/>
                </a:cubicBezTo>
                <a:close/>
                <a:moveTo>
                  <a:pt x="31" y="17"/>
                </a:moveTo>
                <a:cubicBezTo>
                  <a:pt x="31" y="18"/>
                  <a:pt x="30" y="19"/>
                  <a:pt x="29" y="19"/>
                </a:cubicBezTo>
                <a:cubicBezTo>
                  <a:pt x="27" y="19"/>
                  <a:pt x="26" y="18"/>
                  <a:pt x="26" y="17"/>
                </a:cubicBezTo>
                <a:cubicBezTo>
                  <a:pt x="26" y="15"/>
                  <a:pt x="27" y="14"/>
                  <a:pt x="29" y="14"/>
                </a:cubicBezTo>
                <a:cubicBezTo>
                  <a:pt x="30" y="14"/>
                  <a:pt x="31" y="15"/>
                  <a:pt x="31" y="17"/>
                </a:cubicBezTo>
                <a:close/>
                <a:moveTo>
                  <a:pt x="18" y="17"/>
                </a:moveTo>
                <a:cubicBezTo>
                  <a:pt x="18" y="18"/>
                  <a:pt x="17" y="19"/>
                  <a:pt x="15" y="19"/>
                </a:cubicBezTo>
                <a:cubicBezTo>
                  <a:pt x="14" y="19"/>
                  <a:pt x="13" y="18"/>
                  <a:pt x="13" y="17"/>
                </a:cubicBezTo>
                <a:cubicBezTo>
                  <a:pt x="13" y="15"/>
                  <a:pt x="14" y="14"/>
                  <a:pt x="15" y="14"/>
                </a:cubicBezTo>
                <a:cubicBezTo>
                  <a:pt x="17" y="14"/>
                  <a:pt x="18" y="15"/>
                  <a:pt x="18" y="17"/>
                </a:cubicBezTo>
                <a:close/>
                <a:moveTo>
                  <a:pt x="6" y="18"/>
                </a:moveTo>
                <a:cubicBezTo>
                  <a:pt x="10" y="18"/>
                  <a:pt x="10" y="18"/>
                  <a:pt x="10" y="18"/>
                </a:cubicBezTo>
                <a:cubicBezTo>
                  <a:pt x="11" y="21"/>
                  <a:pt x="13" y="22"/>
                  <a:pt x="15" y="22"/>
                </a:cubicBezTo>
                <a:cubicBezTo>
                  <a:pt x="18" y="22"/>
                  <a:pt x="20" y="21"/>
                  <a:pt x="20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21"/>
                  <a:pt x="26" y="22"/>
                  <a:pt x="29" y="22"/>
                </a:cubicBezTo>
                <a:cubicBezTo>
                  <a:pt x="31" y="22"/>
                  <a:pt x="33" y="21"/>
                  <a:pt x="34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8" y="21"/>
                  <a:pt x="40" y="22"/>
                  <a:pt x="42" y="22"/>
                </a:cubicBezTo>
                <a:cubicBezTo>
                  <a:pt x="45" y="22"/>
                  <a:pt x="47" y="21"/>
                  <a:pt x="47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33"/>
                  <a:pt x="51" y="33"/>
                  <a:pt x="51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3" y="31"/>
                  <a:pt x="31" y="29"/>
                  <a:pt x="29" y="29"/>
                </a:cubicBezTo>
                <a:cubicBezTo>
                  <a:pt x="26" y="29"/>
                  <a:pt x="24" y="31"/>
                  <a:pt x="24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1"/>
                  <a:pt x="18" y="29"/>
                  <a:pt x="15" y="29"/>
                </a:cubicBezTo>
                <a:cubicBezTo>
                  <a:pt x="13" y="29"/>
                  <a:pt x="11" y="31"/>
                  <a:pt x="10" y="33"/>
                </a:cubicBezTo>
                <a:cubicBezTo>
                  <a:pt x="6" y="33"/>
                  <a:pt x="6" y="33"/>
                  <a:pt x="6" y="33"/>
                </a:cubicBezTo>
                <a:lnTo>
                  <a:pt x="6" y="18"/>
                </a:lnTo>
                <a:close/>
                <a:moveTo>
                  <a:pt x="31" y="35"/>
                </a:moveTo>
                <a:cubicBezTo>
                  <a:pt x="31" y="36"/>
                  <a:pt x="30" y="37"/>
                  <a:pt x="29" y="37"/>
                </a:cubicBezTo>
                <a:cubicBezTo>
                  <a:pt x="27" y="37"/>
                  <a:pt x="26" y="36"/>
                  <a:pt x="26" y="35"/>
                </a:cubicBezTo>
                <a:cubicBezTo>
                  <a:pt x="26" y="33"/>
                  <a:pt x="27" y="32"/>
                  <a:pt x="29" y="32"/>
                </a:cubicBezTo>
                <a:cubicBezTo>
                  <a:pt x="30" y="32"/>
                  <a:pt x="31" y="33"/>
                  <a:pt x="31" y="35"/>
                </a:cubicBezTo>
                <a:close/>
                <a:moveTo>
                  <a:pt x="18" y="35"/>
                </a:moveTo>
                <a:cubicBezTo>
                  <a:pt x="18" y="36"/>
                  <a:pt x="17" y="37"/>
                  <a:pt x="15" y="37"/>
                </a:cubicBezTo>
                <a:cubicBezTo>
                  <a:pt x="14" y="37"/>
                  <a:pt x="13" y="36"/>
                  <a:pt x="13" y="35"/>
                </a:cubicBezTo>
                <a:cubicBezTo>
                  <a:pt x="13" y="33"/>
                  <a:pt x="14" y="32"/>
                  <a:pt x="15" y="32"/>
                </a:cubicBezTo>
                <a:cubicBezTo>
                  <a:pt x="17" y="32"/>
                  <a:pt x="18" y="33"/>
                  <a:pt x="18" y="35"/>
                </a:cubicBezTo>
                <a:close/>
                <a:moveTo>
                  <a:pt x="6" y="36"/>
                </a:moveTo>
                <a:cubicBezTo>
                  <a:pt x="10" y="36"/>
                  <a:pt x="10" y="36"/>
                  <a:pt x="10" y="36"/>
                </a:cubicBezTo>
                <a:cubicBezTo>
                  <a:pt x="11" y="39"/>
                  <a:pt x="13" y="40"/>
                  <a:pt x="15" y="40"/>
                </a:cubicBezTo>
                <a:cubicBezTo>
                  <a:pt x="18" y="40"/>
                  <a:pt x="20" y="39"/>
                  <a:pt x="20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9"/>
                  <a:pt x="26" y="40"/>
                  <a:pt x="29" y="40"/>
                </a:cubicBezTo>
                <a:cubicBezTo>
                  <a:pt x="31" y="40"/>
                  <a:pt x="33" y="39"/>
                  <a:pt x="34" y="36"/>
                </a:cubicBezTo>
                <a:cubicBezTo>
                  <a:pt x="51" y="36"/>
                  <a:pt x="51" y="36"/>
                  <a:pt x="51" y="36"/>
                </a:cubicBezTo>
                <a:cubicBezTo>
                  <a:pt x="51" y="51"/>
                  <a:pt x="51" y="51"/>
                  <a:pt x="51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49"/>
                  <a:pt x="45" y="47"/>
                  <a:pt x="42" y="47"/>
                </a:cubicBezTo>
                <a:cubicBezTo>
                  <a:pt x="40" y="47"/>
                  <a:pt x="38" y="49"/>
                  <a:pt x="37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3" y="49"/>
                  <a:pt x="31" y="47"/>
                  <a:pt x="29" y="47"/>
                </a:cubicBezTo>
                <a:cubicBezTo>
                  <a:pt x="26" y="47"/>
                  <a:pt x="24" y="49"/>
                  <a:pt x="24" y="51"/>
                </a:cubicBezTo>
                <a:cubicBezTo>
                  <a:pt x="6" y="51"/>
                  <a:pt x="6" y="51"/>
                  <a:pt x="6" y="51"/>
                </a:cubicBezTo>
                <a:lnTo>
                  <a:pt x="6" y="36"/>
                </a:lnTo>
                <a:close/>
                <a:moveTo>
                  <a:pt x="44" y="53"/>
                </a:moveTo>
                <a:cubicBezTo>
                  <a:pt x="44" y="54"/>
                  <a:pt x="43" y="55"/>
                  <a:pt x="42" y="55"/>
                </a:cubicBezTo>
                <a:cubicBezTo>
                  <a:pt x="41" y="55"/>
                  <a:pt x="40" y="54"/>
                  <a:pt x="40" y="53"/>
                </a:cubicBezTo>
                <a:cubicBezTo>
                  <a:pt x="40" y="51"/>
                  <a:pt x="41" y="50"/>
                  <a:pt x="42" y="50"/>
                </a:cubicBezTo>
                <a:cubicBezTo>
                  <a:pt x="43" y="50"/>
                  <a:pt x="44" y="51"/>
                  <a:pt x="44" y="53"/>
                </a:cubicBezTo>
                <a:close/>
                <a:moveTo>
                  <a:pt x="31" y="53"/>
                </a:moveTo>
                <a:cubicBezTo>
                  <a:pt x="31" y="54"/>
                  <a:pt x="30" y="55"/>
                  <a:pt x="29" y="55"/>
                </a:cubicBezTo>
                <a:cubicBezTo>
                  <a:pt x="27" y="55"/>
                  <a:pt x="26" y="54"/>
                  <a:pt x="26" y="53"/>
                </a:cubicBezTo>
                <a:cubicBezTo>
                  <a:pt x="26" y="51"/>
                  <a:pt x="27" y="50"/>
                  <a:pt x="29" y="50"/>
                </a:cubicBezTo>
                <a:cubicBezTo>
                  <a:pt x="30" y="50"/>
                  <a:pt x="31" y="51"/>
                  <a:pt x="31" y="53"/>
                </a:cubicBezTo>
                <a:close/>
                <a:moveTo>
                  <a:pt x="6" y="54"/>
                </a:moveTo>
                <a:cubicBezTo>
                  <a:pt x="24" y="54"/>
                  <a:pt x="24" y="54"/>
                  <a:pt x="24" y="54"/>
                </a:cubicBezTo>
                <a:cubicBezTo>
                  <a:pt x="24" y="57"/>
                  <a:pt x="26" y="58"/>
                  <a:pt x="29" y="58"/>
                </a:cubicBezTo>
                <a:cubicBezTo>
                  <a:pt x="31" y="58"/>
                  <a:pt x="33" y="57"/>
                  <a:pt x="34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7"/>
                  <a:pt x="40" y="58"/>
                  <a:pt x="42" y="58"/>
                </a:cubicBezTo>
                <a:cubicBezTo>
                  <a:pt x="45" y="58"/>
                  <a:pt x="47" y="57"/>
                  <a:pt x="47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63"/>
                  <a:pt x="51" y="63"/>
                  <a:pt x="51" y="63"/>
                </a:cubicBezTo>
                <a:cubicBezTo>
                  <a:pt x="6" y="63"/>
                  <a:pt x="6" y="63"/>
                  <a:pt x="6" y="63"/>
                </a:cubicBezTo>
                <a:lnTo>
                  <a:pt x="6" y="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5998614" y="2894284"/>
            <a:ext cx="358484" cy="379823"/>
          </a:xfrm>
          <a:custGeom>
            <a:avLst/>
            <a:gdLst>
              <a:gd name="T0" fmla="*/ 66 w 71"/>
              <a:gd name="T1" fmla="*/ 17 h 75"/>
              <a:gd name="T2" fmla="*/ 55 w 71"/>
              <a:gd name="T3" fmla="*/ 0 h 75"/>
              <a:gd name="T4" fmla="*/ 27 w 71"/>
              <a:gd name="T5" fmla="*/ 7 h 75"/>
              <a:gd name="T6" fmla="*/ 8 w 71"/>
              <a:gd name="T7" fmla="*/ 1 h 75"/>
              <a:gd name="T8" fmla="*/ 0 w 71"/>
              <a:gd name="T9" fmla="*/ 65 h 75"/>
              <a:gd name="T10" fmla="*/ 66 w 71"/>
              <a:gd name="T11" fmla="*/ 65 h 75"/>
              <a:gd name="T12" fmla="*/ 71 w 71"/>
              <a:gd name="T13" fmla="*/ 57 h 75"/>
              <a:gd name="T14" fmla="*/ 4 w 71"/>
              <a:gd name="T15" fmla="*/ 20 h 75"/>
              <a:gd name="T16" fmla="*/ 15 w 71"/>
              <a:gd name="T17" fmla="*/ 19 h 75"/>
              <a:gd name="T18" fmla="*/ 52 w 71"/>
              <a:gd name="T19" fmla="*/ 19 h 75"/>
              <a:gd name="T20" fmla="*/ 4 w 71"/>
              <a:gd name="T21" fmla="*/ 20 h 75"/>
              <a:gd name="T22" fmla="*/ 60 w 71"/>
              <a:gd name="T23" fmla="*/ 16 h 75"/>
              <a:gd name="T24" fmla="*/ 3 w 71"/>
              <a:gd name="T25" fmla="*/ 17 h 75"/>
              <a:gd name="T26" fmla="*/ 6 w 71"/>
              <a:gd name="T27" fmla="*/ 17 h 75"/>
              <a:gd name="T28" fmla="*/ 63 w 71"/>
              <a:gd name="T29" fmla="*/ 27 h 75"/>
              <a:gd name="T30" fmla="*/ 5 w 71"/>
              <a:gd name="T31" fmla="*/ 22 h 75"/>
              <a:gd name="T32" fmla="*/ 60 w 71"/>
              <a:gd name="T33" fmla="*/ 14 h 75"/>
              <a:gd name="T34" fmla="*/ 54 w 71"/>
              <a:gd name="T35" fmla="*/ 2 h 75"/>
              <a:gd name="T36" fmla="*/ 35 w 71"/>
              <a:gd name="T37" fmla="*/ 10 h 75"/>
              <a:gd name="T38" fmla="*/ 54 w 71"/>
              <a:gd name="T39" fmla="*/ 2 h 75"/>
              <a:gd name="T40" fmla="*/ 47 w 71"/>
              <a:gd name="T41" fmla="*/ 17 h 75"/>
              <a:gd name="T42" fmla="*/ 34 w 71"/>
              <a:gd name="T43" fmla="*/ 17 h 75"/>
              <a:gd name="T44" fmla="*/ 7 w 71"/>
              <a:gd name="T45" fmla="*/ 11 h 75"/>
              <a:gd name="T46" fmla="*/ 7 w 71"/>
              <a:gd name="T47" fmla="*/ 11 h 75"/>
              <a:gd name="T48" fmla="*/ 10 w 71"/>
              <a:gd name="T49" fmla="*/ 72 h 75"/>
              <a:gd name="T50" fmla="*/ 4 w 71"/>
              <a:gd name="T51" fmla="*/ 25 h 75"/>
              <a:gd name="T52" fmla="*/ 6 w 71"/>
              <a:gd name="T53" fmla="*/ 26 h 75"/>
              <a:gd name="T54" fmla="*/ 10 w 71"/>
              <a:gd name="T55" fmla="*/ 27 h 75"/>
              <a:gd name="T56" fmla="*/ 63 w 71"/>
              <a:gd name="T57" fmla="*/ 36 h 75"/>
              <a:gd name="T58" fmla="*/ 39 w 71"/>
              <a:gd name="T59" fmla="*/ 57 h 75"/>
              <a:gd name="T60" fmla="*/ 63 w 71"/>
              <a:gd name="T61" fmla="*/ 65 h 75"/>
              <a:gd name="T62" fmla="*/ 66 w 71"/>
              <a:gd name="T63" fmla="*/ 57 h 75"/>
              <a:gd name="T64" fmla="*/ 42 w 71"/>
              <a:gd name="T65" fmla="*/ 57 h 75"/>
              <a:gd name="T66" fmla="*/ 63 w 71"/>
              <a:gd name="T67" fmla="*/ 39 h 75"/>
              <a:gd name="T68" fmla="*/ 68 w 71"/>
              <a:gd name="T69" fmla="*/ 39 h 75"/>
              <a:gd name="T70" fmla="*/ 66 w 71"/>
              <a:gd name="T71" fmla="*/ 36 h 75"/>
              <a:gd name="T72" fmla="*/ 68 w 71"/>
              <a:gd name="T73" fmla="*/ 35 h 75"/>
              <a:gd name="T74" fmla="*/ 46 w 71"/>
              <a:gd name="T75" fmla="*/ 48 h 75"/>
              <a:gd name="T76" fmla="*/ 52 w 71"/>
              <a:gd name="T77" fmla="*/ 41 h 75"/>
              <a:gd name="T78" fmla="*/ 52 w 71"/>
              <a:gd name="T79" fmla="*/ 44 h 75"/>
              <a:gd name="T80" fmla="*/ 18 w 71"/>
              <a:gd name="T81" fmla="*/ 66 h 75"/>
              <a:gd name="T82" fmla="*/ 6 w 71"/>
              <a:gd name="T83" fmla="*/ 63 h 75"/>
              <a:gd name="T84" fmla="*/ 8 w 71"/>
              <a:gd name="T85" fmla="*/ 45 h 75"/>
              <a:gd name="T86" fmla="*/ 17 w 71"/>
              <a:gd name="T87" fmla="*/ 65 h 75"/>
              <a:gd name="T88" fmla="*/ 24 w 71"/>
              <a:gd name="T89" fmla="*/ 67 h 75"/>
              <a:gd name="T90" fmla="*/ 21 w 71"/>
              <a:gd name="T91" fmla="*/ 6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1" h="75">
                <a:moveTo>
                  <a:pt x="67" y="32"/>
                </a:moveTo>
                <a:cubicBezTo>
                  <a:pt x="67" y="32"/>
                  <a:pt x="67" y="32"/>
                  <a:pt x="66" y="32"/>
                </a:cubicBezTo>
                <a:cubicBezTo>
                  <a:pt x="66" y="17"/>
                  <a:pt x="66" y="17"/>
                  <a:pt x="66" y="17"/>
                </a:cubicBezTo>
                <a:cubicBezTo>
                  <a:pt x="66" y="12"/>
                  <a:pt x="63" y="8"/>
                  <a:pt x="58" y="7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0"/>
                  <a:pt x="55" y="0"/>
                  <a:pt x="55" y="0"/>
                </a:cubicBezTo>
                <a:cubicBezTo>
                  <a:pt x="55" y="0"/>
                  <a:pt x="54" y="0"/>
                  <a:pt x="54" y="0"/>
                </a:cubicBezTo>
                <a:cubicBezTo>
                  <a:pt x="38" y="7"/>
                  <a:pt x="38" y="7"/>
                  <a:pt x="38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10" y="0"/>
                  <a:pt x="10" y="0"/>
                  <a:pt x="10" y="0"/>
                </a:cubicBezTo>
                <a:cubicBezTo>
                  <a:pt x="9" y="0"/>
                  <a:pt x="9" y="0"/>
                  <a:pt x="9" y="0"/>
                </a:cubicBezTo>
                <a:cubicBezTo>
                  <a:pt x="8" y="0"/>
                  <a:pt x="8" y="1"/>
                  <a:pt x="8" y="1"/>
                </a:cubicBezTo>
                <a:cubicBezTo>
                  <a:pt x="7" y="7"/>
                  <a:pt x="7" y="7"/>
                  <a:pt x="7" y="7"/>
                </a:cubicBezTo>
                <a:cubicBezTo>
                  <a:pt x="3" y="8"/>
                  <a:pt x="0" y="12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1"/>
                  <a:pt x="4" y="75"/>
                  <a:pt x="10" y="75"/>
                </a:cubicBezTo>
                <a:cubicBezTo>
                  <a:pt x="57" y="75"/>
                  <a:pt x="57" y="75"/>
                  <a:pt x="57" y="75"/>
                </a:cubicBezTo>
                <a:cubicBezTo>
                  <a:pt x="62" y="75"/>
                  <a:pt x="66" y="71"/>
                  <a:pt x="66" y="65"/>
                </a:cubicBezTo>
                <a:cubicBezTo>
                  <a:pt x="66" y="60"/>
                  <a:pt x="66" y="60"/>
                  <a:pt x="66" y="60"/>
                </a:cubicBezTo>
                <a:cubicBezTo>
                  <a:pt x="67" y="60"/>
                  <a:pt x="67" y="60"/>
                  <a:pt x="67" y="60"/>
                </a:cubicBezTo>
                <a:cubicBezTo>
                  <a:pt x="69" y="60"/>
                  <a:pt x="71" y="59"/>
                  <a:pt x="71" y="57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3"/>
                  <a:pt x="69" y="32"/>
                  <a:pt x="67" y="32"/>
                </a:cubicBezTo>
                <a:close/>
                <a:moveTo>
                  <a:pt x="4" y="20"/>
                </a:moveTo>
                <a:cubicBezTo>
                  <a:pt x="3" y="20"/>
                  <a:pt x="3" y="19"/>
                  <a:pt x="3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3" y="20"/>
                  <a:pt x="63" y="20"/>
                  <a:pt x="63" y="20"/>
                </a:cubicBezTo>
                <a:lnTo>
                  <a:pt x="4" y="20"/>
                </a:lnTo>
                <a:close/>
                <a:moveTo>
                  <a:pt x="63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60" y="16"/>
                  <a:pt x="60" y="16"/>
                  <a:pt x="60" y="16"/>
                </a:cubicBezTo>
                <a:cubicBezTo>
                  <a:pt x="63" y="16"/>
                  <a:pt x="63" y="16"/>
                  <a:pt x="63" y="16"/>
                </a:cubicBezTo>
                <a:cubicBezTo>
                  <a:pt x="63" y="16"/>
                  <a:pt x="63" y="17"/>
                  <a:pt x="63" y="17"/>
                </a:cubicBezTo>
                <a:close/>
                <a:moveTo>
                  <a:pt x="3" y="17"/>
                </a:moveTo>
                <a:cubicBezTo>
                  <a:pt x="3" y="17"/>
                  <a:pt x="3" y="16"/>
                  <a:pt x="3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7"/>
                  <a:pt x="6" y="17"/>
                  <a:pt x="6" y="17"/>
                </a:cubicBezTo>
                <a:lnTo>
                  <a:pt x="3" y="17"/>
                </a:lnTo>
                <a:close/>
                <a:moveTo>
                  <a:pt x="63" y="22"/>
                </a:moveTo>
                <a:cubicBezTo>
                  <a:pt x="63" y="27"/>
                  <a:pt x="63" y="27"/>
                  <a:pt x="63" y="27"/>
                </a:cubicBezTo>
                <a:cubicBezTo>
                  <a:pt x="62" y="25"/>
                  <a:pt x="59" y="24"/>
                  <a:pt x="57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8" y="24"/>
                  <a:pt x="6" y="23"/>
                  <a:pt x="5" y="22"/>
                </a:cubicBezTo>
                <a:lnTo>
                  <a:pt x="63" y="22"/>
                </a:lnTo>
                <a:close/>
                <a:moveTo>
                  <a:pt x="63" y="14"/>
                </a:moveTo>
                <a:cubicBezTo>
                  <a:pt x="60" y="14"/>
                  <a:pt x="60" y="14"/>
                  <a:pt x="60" y="14"/>
                </a:cubicBezTo>
                <a:cubicBezTo>
                  <a:pt x="59" y="10"/>
                  <a:pt x="59" y="10"/>
                  <a:pt x="59" y="10"/>
                </a:cubicBezTo>
                <a:cubicBezTo>
                  <a:pt x="60" y="11"/>
                  <a:pt x="62" y="12"/>
                  <a:pt x="63" y="14"/>
                </a:cubicBezTo>
                <a:close/>
                <a:moveTo>
                  <a:pt x="54" y="2"/>
                </a:moveTo>
                <a:cubicBezTo>
                  <a:pt x="59" y="17"/>
                  <a:pt x="59" y="17"/>
                  <a:pt x="59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35" y="10"/>
                  <a:pt x="35" y="10"/>
                  <a:pt x="35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lnTo>
                  <a:pt x="54" y="2"/>
                </a:lnTo>
                <a:close/>
                <a:moveTo>
                  <a:pt x="10" y="2"/>
                </a:moveTo>
                <a:cubicBezTo>
                  <a:pt x="47" y="17"/>
                  <a:pt x="47" y="17"/>
                  <a:pt x="47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8" y="17"/>
                  <a:pt x="8" y="17"/>
                  <a:pt x="8" y="17"/>
                </a:cubicBezTo>
                <a:lnTo>
                  <a:pt x="10" y="2"/>
                </a:lnTo>
                <a:close/>
                <a:moveTo>
                  <a:pt x="7" y="11"/>
                </a:moveTo>
                <a:cubicBezTo>
                  <a:pt x="7" y="14"/>
                  <a:pt x="7" y="14"/>
                  <a:pt x="7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2"/>
                  <a:pt x="6" y="11"/>
                  <a:pt x="7" y="11"/>
                </a:cubicBezTo>
                <a:close/>
                <a:moveTo>
                  <a:pt x="63" y="65"/>
                </a:moveTo>
                <a:cubicBezTo>
                  <a:pt x="63" y="69"/>
                  <a:pt x="60" y="72"/>
                  <a:pt x="57" y="72"/>
                </a:cubicBezTo>
                <a:cubicBezTo>
                  <a:pt x="10" y="72"/>
                  <a:pt x="10" y="72"/>
                  <a:pt x="10" y="72"/>
                </a:cubicBezTo>
                <a:cubicBezTo>
                  <a:pt x="6" y="72"/>
                  <a:pt x="3" y="69"/>
                  <a:pt x="3" y="65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5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6" y="26"/>
                  <a:pt x="6" y="26"/>
                </a:cubicBezTo>
                <a:cubicBezTo>
                  <a:pt x="6" y="26"/>
                  <a:pt x="7" y="26"/>
                  <a:pt x="7" y="27"/>
                </a:cubicBezTo>
                <a:cubicBezTo>
                  <a:pt x="7" y="27"/>
                  <a:pt x="8" y="27"/>
                  <a:pt x="8" y="27"/>
                </a:cubicBezTo>
                <a:cubicBezTo>
                  <a:pt x="8" y="27"/>
                  <a:pt x="9" y="27"/>
                  <a:pt x="10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60" y="27"/>
                  <a:pt x="63" y="30"/>
                  <a:pt x="63" y="34"/>
                </a:cubicBezTo>
                <a:cubicBezTo>
                  <a:pt x="63" y="36"/>
                  <a:pt x="63" y="36"/>
                  <a:pt x="63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0" y="36"/>
                  <a:pt x="39" y="37"/>
                  <a:pt x="39" y="39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9"/>
                  <a:pt x="40" y="60"/>
                  <a:pt x="42" y="60"/>
                </a:cubicBezTo>
                <a:cubicBezTo>
                  <a:pt x="63" y="60"/>
                  <a:pt x="63" y="60"/>
                  <a:pt x="63" y="60"/>
                </a:cubicBezTo>
                <a:lnTo>
                  <a:pt x="63" y="65"/>
                </a:lnTo>
                <a:close/>
                <a:moveTo>
                  <a:pt x="68" y="57"/>
                </a:moveTo>
                <a:cubicBezTo>
                  <a:pt x="68" y="57"/>
                  <a:pt x="67" y="57"/>
                  <a:pt x="67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3" y="57"/>
                  <a:pt x="63" y="57"/>
                  <a:pt x="63" y="57"/>
                </a:cubicBezTo>
                <a:cubicBezTo>
                  <a:pt x="42" y="57"/>
                  <a:pt x="42" y="57"/>
                  <a:pt x="42" y="57"/>
                </a:cubicBezTo>
                <a:cubicBezTo>
                  <a:pt x="42" y="57"/>
                  <a:pt x="42" y="57"/>
                  <a:pt x="42" y="57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6" y="39"/>
                  <a:pt x="66" y="39"/>
                  <a:pt x="6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7" y="39"/>
                  <a:pt x="68" y="39"/>
                </a:cubicBezTo>
                <a:lnTo>
                  <a:pt x="68" y="57"/>
                </a:lnTo>
                <a:close/>
                <a:moveTo>
                  <a:pt x="67" y="36"/>
                </a:moveTo>
                <a:cubicBezTo>
                  <a:pt x="66" y="36"/>
                  <a:pt x="66" y="36"/>
                  <a:pt x="66" y="36"/>
                </a:cubicBezTo>
                <a:cubicBezTo>
                  <a:pt x="66" y="35"/>
                  <a:pt x="66" y="35"/>
                  <a:pt x="66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7" y="35"/>
                  <a:pt x="68" y="35"/>
                  <a:pt x="68" y="35"/>
                </a:cubicBezTo>
                <a:cubicBezTo>
                  <a:pt x="68" y="36"/>
                  <a:pt x="67" y="36"/>
                  <a:pt x="67" y="36"/>
                </a:cubicBezTo>
                <a:close/>
                <a:moveTo>
                  <a:pt x="52" y="41"/>
                </a:moveTo>
                <a:cubicBezTo>
                  <a:pt x="49" y="41"/>
                  <a:pt x="46" y="44"/>
                  <a:pt x="46" y="48"/>
                </a:cubicBezTo>
                <a:cubicBezTo>
                  <a:pt x="46" y="52"/>
                  <a:pt x="49" y="55"/>
                  <a:pt x="52" y="55"/>
                </a:cubicBezTo>
                <a:cubicBezTo>
                  <a:pt x="56" y="55"/>
                  <a:pt x="59" y="52"/>
                  <a:pt x="59" y="48"/>
                </a:cubicBezTo>
                <a:cubicBezTo>
                  <a:pt x="59" y="44"/>
                  <a:pt x="56" y="41"/>
                  <a:pt x="52" y="41"/>
                </a:cubicBezTo>
                <a:close/>
                <a:moveTo>
                  <a:pt x="52" y="52"/>
                </a:moveTo>
                <a:cubicBezTo>
                  <a:pt x="50" y="52"/>
                  <a:pt x="49" y="50"/>
                  <a:pt x="49" y="48"/>
                </a:cubicBezTo>
                <a:cubicBezTo>
                  <a:pt x="49" y="46"/>
                  <a:pt x="50" y="44"/>
                  <a:pt x="52" y="44"/>
                </a:cubicBezTo>
                <a:cubicBezTo>
                  <a:pt x="54" y="44"/>
                  <a:pt x="56" y="46"/>
                  <a:pt x="56" y="48"/>
                </a:cubicBezTo>
                <a:cubicBezTo>
                  <a:pt x="56" y="50"/>
                  <a:pt x="54" y="52"/>
                  <a:pt x="52" y="52"/>
                </a:cubicBezTo>
                <a:close/>
                <a:moveTo>
                  <a:pt x="18" y="66"/>
                </a:moveTo>
                <a:cubicBezTo>
                  <a:pt x="18" y="67"/>
                  <a:pt x="17" y="67"/>
                  <a:pt x="17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8" y="67"/>
                  <a:pt x="6" y="65"/>
                  <a:pt x="6" y="63"/>
                </a:cubicBezTo>
                <a:cubicBezTo>
                  <a:pt x="6" y="45"/>
                  <a:pt x="6" y="45"/>
                  <a:pt x="6" y="45"/>
                </a:cubicBezTo>
                <a:cubicBezTo>
                  <a:pt x="6" y="44"/>
                  <a:pt x="7" y="44"/>
                  <a:pt x="7" y="44"/>
                </a:cubicBezTo>
                <a:cubicBezTo>
                  <a:pt x="8" y="44"/>
                  <a:pt x="8" y="44"/>
                  <a:pt x="8" y="45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4"/>
                  <a:pt x="9" y="65"/>
                  <a:pt x="11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8" y="66"/>
                  <a:pt x="18" y="66"/>
                </a:cubicBezTo>
                <a:close/>
                <a:moveTo>
                  <a:pt x="25" y="66"/>
                </a:moveTo>
                <a:cubicBezTo>
                  <a:pt x="25" y="67"/>
                  <a:pt x="24" y="67"/>
                  <a:pt x="24" y="67"/>
                </a:cubicBezTo>
                <a:cubicBezTo>
                  <a:pt x="21" y="67"/>
                  <a:pt x="21" y="67"/>
                  <a:pt x="21" y="67"/>
                </a:cubicBezTo>
                <a:cubicBezTo>
                  <a:pt x="20" y="67"/>
                  <a:pt x="20" y="67"/>
                  <a:pt x="20" y="66"/>
                </a:cubicBezTo>
                <a:cubicBezTo>
                  <a:pt x="20" y="66"/>
                  <a:pt x="20" y="65"/>
                  <a:pt x="21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4" y="65"/>
                  <a:pt x="25" y="66"/>
                  <a:pt x="25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2844061" y="2340956"/>
            <a:ext cx="369153" cy="375555"/>
          </a:xfrm>
          <a:custGeom>
            <a:avLst/>
            <a:gdLst>
              <a:gd name="T0" fmla="*/ 57 w 73"/>
              <a:gd name="T1" fmla="*/ 16 h 74"/>
              <a:gd name="T2" fmla="*/ 50 w 73"/>
              <a:gd name="T3" fmla="*/ 0 h 74"/>
              <a:gd name="T4" fmla="*/ 36 w 73"/>
              <a:gd name="T5" fmla="*/ 3 h 74"/>
              <a:gd name="T6" fmla="*/ 22 w 73"/>
              <a:gd name="T7" fmla="*/ 0 h 74"/>
              <a:gd name="T8" fmla="*/ 16 w 73"/>
              <a:gd name="T9" fmla="*/ 16 h 74"/>
              <a:gd name="T10" fmla="*/ 0 w 73"/>
              <a:gd name="T11" fmla="*/ 21 h 74"/>
              <a:gd name="T12" fmla="*/ 3 w 73"/>
              <a:gd name="T13" fmla="*/ 34 h 74"/>
              <a:gd name="T14" fmla="*/ 8 w 73"/>
              <a:gd name="T15" fmla="*/ 74 h 74"/>
              <a:gd name="T16" fmla="*/ 70 w 73"/>
              <a:gd name="T17" fmla="*/ 68 h 74"/>
              <a:gd name="T18" fmla="*/ 73 w 73"/>
              <a:gd name="T19" fmla="*/ 29 h 74"/>
              <a:gd name="T20" fmla="*/ 67 w 73"/>
              <a:gd name="T21" fmla="*/ 16 h 74"/>
              <a:gd name="T22" fmla="*/ 50 w 73"/>
              <a:gd name="T23" fmla="*/ 3 h 74"/>
              <a:gd name="T24" fmla="*/ 50 w 73"/>
              <a:gd name="T25" fmla="*/ 16 h 74"/>
              <a:gd name="T26" fmla="*/ 44 w 73"/>
              <a:gd name="T27" fmla="*/ 10 h 74"/>
              <a:gd name="T28" fmla="*/ 41 w 73"/>
              <a:gd name="T29" fmla="*/ 11 h 74"/>
              <a:gd name="T30" fmla="*/ 31 w 73"/>
              <a:gd name="T31" fmla="*/ 11 h 74"/>
              <a:gd name="T32" fmla="*/ 16 w 73"/>
              <a:gd name="T33" fmla="*/ 10 h 74"/>
              <a:gd name="T34" fmla="*/ 28 w 73"/>
              <a:gd name="T35" fmla="*/ 10 h 74"/>
              <a:gd name="T36" fmla="*/ 22 w 73"/>
              <a:gd name="T37" fmla="*/ 16 h 74"/>
              <a:gd name="T38" fmla="*/ 3 w 73"/>
              <a:gd name="T39" fmla="*/ 21 h 74"/>
              <a:gd name="T40" fmla="*/ 22 w 73"/>
              <a:gd name="T41" fmla="*/ 19 h 74"/>
              <a:gd name="T42" fmla="*/ 30 w 73"/>
              <a:gd name="T43" fmla="*/ 19 h 74"/>
              <a:gd name="T44" fmla="*/ 5 w 73"/>
              <a:gd name="T45" fmla="*/ 32 h 74"/>
              <a:gd name="T46" fmla="*/ 3 w 73"/>
              <a:gd name="T47" fmla="*/ 21 h 74"/>
              <a:gd name="T48" fmla="*/ 6 w 73"/>
              <a:gd name="T49" fmla="*/ 35 h 74"/>
              <a:gd name="T50" fmla="*/ 30 w 73"/>
              <a:gd name="T51" fmla="*/ 71 h 74"/>
              <a:gd name="T52" fmla="*/ 6 w 73"/>
              <a:gd name="T53" fmla="*/ 68 h 74"/>
              <a:gd name="T54" fmla="*/ 64 w 73"/>
              <a:gd name="T55" fmla="*/ 71 h 74"/>
              <a:gd name="T56" fmla="*/ 43 w 73"/>
              <a:gd name="T57" fmla="*/ 35 h 74"/>
              <a:gd name="T58" fmla="*/ 67 w 73"/>
              <a:gd name="T59" fmla="*/ 68 h 74"/>
              <a:gd name="T60" fmla="*/ 67 w 73"/>
              <a:gd name="T61" fmla="*/ 32 h 74"/>
              <a:gd name="T62" fmla="*/ 43 w 73"/>
              <a:gd name="T63" fmla="*/ 19 h 74"/>
              <a:gd name="T64" fmla="*/ 67 w 73"/>
              <a:gd name="T65" fmla="*/ 19 h 74"/>
              <a:gd name="T66" fmla="*/ 70 w 73"/>
              <a:gd name="T67" fmla="*/ 29 h 74"/>
              <a:gd name="T68" fmla="*/ 20 w 73"/>
              <a:gd name="T69" fmla="*/ 67 h 74"/>
              <a:gd name="T70" fmla="*/ 9 w 73"/>
              <a:gd name="T71" fmla="*/ 63 h 74"/>
              <a:gd name="T72" fmla="*/ 10 w 73"/>
              <a:gd name="T73" fmla="*/ 44 h 74"/>
              <a:gd name="T74" fmla="*/ 11 w 73"/>
              <a:gd name="T75" fmla="*/ 63 h 74"/>
              <a:gd name="T76" fmla="*/ 20 w 73"/>
              <a:gd name="T77" fmla="*/ 65 h 74"/>
              <a:gd name="T78" fmla="*/ 28 w 73"/>
              <a:gd name="T79" fmla="*/ 66 h 74"/>
              <a:gd name="T80" fmla="*/ 24 w 73"/>
              <a:gd name="T81" fmla="*/ 67 h 74"/>
              <a:gd name="T82" fmla="*/ 24 w 73"/>
              <a:gd name="T83" fmla="*/ 65 h 74"/>
              <a:gd name="T84" fmla="*/ 28 w 73"/>
              <a:gd name="T85" fmla="*/ 6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3" h="74">
                <a:moveTo>
                  <a:pt x="67" y="16"/>
                </a:moveTo>
                <a:cubicBezTo>
                  <a:pt x="57" y="16"/>
                  <a:pt x="57" y="16"/>
                  <a:pt x="57" y="16"/>
                </a:cubicBezTo>
                <a:cubicBezTo>
                  <a:pt x="59" y="14"/>
                  <a:pt x="60" y="12"/>
                  <a:pt x="60" y="10"/>
                </a:cubicBezTo>
                <a:cubicBezTo>
                  <a:pt x="60" y="5"/>
                  <a:pt x="55" y="0"/>
                  <a:pt x="50" y="0"/>
                </a:cubicBezTo>
                <a:cubicBezTo>
                  <a:pt x="47" y="0"/>
                  <a:pt x="43" y="3"/>
                  <a:pt x="42" y="6"/>
                </a:cubicBezTo>
                <a:cubicBezTo>
                  <a:pt x="41" y="5"/>
                  <a:pt x="38" y="3"/>
                  <a:pt x="36" y="3"/>
                </a:cubicBezTo>
                <a:cubicBezTo>
                  <a:pt x="34" y="3"/>
                  <a:pt x="32" y="4"/>
                  <a:pt x="31" y="6"/>
                </a:cubicBezTo>
                <a:cubicBezTo>
                  <a:pt x="29" y="3"/>
                  <a:pt x="26" y="0"/>
                  <a:pt x="22" y="0"/>
                </a:cubicBezTo>
                <a:cubicBezTo>
                  <a:pt x="17" y="0"/>
                  <a:pt x="13" y="5"/>
                  <a:pt x="13" y="10"/>
                </a:cubicBezTo>
                <a:cubicBezTo>
                  <a:pt x="13" y="12"/>
                  <a:pt x="14" y="14"/>
                  <a:pt x="16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2" y="16"/>
                  <a:pt x="0" y="18"/>
                  <a:pt x="0" y="21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1"/>
                  <a:pt x="1" y="33"/>
                  <a:pt x="3" y="34"/>
                </a:cubicBezTo>
                <a:cubicBezTo>
                  <a:pt x="3" y="68"/>
                  <a:pt x="3" y="68"/>
                  <a:pt x="3" y="68"/>
                </a:cubicBezTo>
                <a:cubicBezTo>
                  <a:pt x="3" y="71"/>
                  <a:pt x="5" y="74"/>
                  <a:pt x="8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7" y="74"/>
                  <a:pt x="70" y="71"/>
                  <a:pt x="70" y="68"/>
                </a:cubicBezTo>
                <a:cubicBezTo>
                  <a:pt x="70" y="34"/>
                  <a:pt x="70" y="34"/>
                  <a:pt x="70" y="34"/>
                </a:cubicBezTo>
                <a:cubicBezTo>
                  <a:pt x="72" y="33"/>
                  <a:pt x="73" y="31"/>
                  <a:pt x="73" y="29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18"/>
                  <a:pt x="70" y="16"/>
                  <a:pt x="67" y="16"/>
                </a:cubicBezTo>
                <a:close/>
                <a:moveTo>
                  <a:pt x="44" y="10"/>
                </a:moveTo>
                <a:cubicBezTo>
                  <a:pt x="44" y="6"/>
                  <a:pt x="47" y="3"/>
                  <a:pt x="50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3"/>
                  <a:pt x="54" y="16"/>
                  <a:pt x="50" y="16"/>
                </a:cubicBezTo>
                <a:cubicBezTo>
                  <a:pt x="44" y="16"/>
                  <a:pt x="44" y="16"/>
                  <a:pt x="44" y="16"/>
                </a:cubicBezTo>
                <a:lnTo>
                  <a:pt x="44" y="10"/>
                </a:lnTo>
                <a:close/>
                <a:moveTo>
                  <a:pt x="36" y="6"/>
                </a:moveTo>
                <a:cubicBezTo>
                  <a:pt x="39" y="6"/>
                  <a:pt x="41" y="9"/>
                  <a:pt x="41" y="11"/>
                </a:cubicBezTo>
                <a:cubicBezTo>
                  <a:pt x="41" y="14"/>
                  <a:pt x="39" y="16"/>
                  <a:pt x="36" y="16"/>
                </a:cubicBezTo>
                <a:cubicBezTo>
                  <a:pt x="34" y="16"/>
                  <a:pt x="31" y="14"/>
                  <a:pt x="31" y="11"/>
                </a:cubicBezTo>
                <a:cubicBezTo>
                  <a:pt x="31" y="9"/>
                  <a:pt x="34" y="6"/>
                  <a:pt x="36" y="6"/>
                </a:cubicBezTo>
                <a:close/>
                <a:moveTo>
                  <a:pt x="16" y="10"/>
                </a:moveTo>
                <a:cubicBezTo>
                  <a:pt x="16" y="6"/>
                  <a:pt x="19" y="3"/>
                  <a:pt x="22" y="3"/>
                </a:cubicBezTo>
                <a:cubicBezTo>
                  <a:pt x="26" y="3"/>
                  <a:pt x="28" y="6"/>
                  <a:pt x="28" y="10"/>
                </a:cubicBezTo>
                <a:cubicBezTo>
                  <a:pt x="28" y="16"/>
                  <a:pt x="28" y="16"/>
                  <a:pt x="28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9" y="16"/>
                  <a:pt x="16" y="13"/>
                  <a:pt x="16" y="10"/>
                </a:cubicBezTo>
                <a:close/>
                <a:moveTo>
                  <a:pt x="3" y="21"/>
                </a:moveTo>
                <a:cubicBezTo>
                  <a:pt x="3" y="20"/>
                  <a:pt x="4" y="19"/>
                  <a:pt x="5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32"/>
                  <a:pt x="30" y="32"/>
                  <a:pt x="30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4" y="32"/>
                  <a:pt x="3" y="30"/>
                  <a:pt x="3" y="29"/>
                </a:cubicBezTo>
                <a:lnTo>
                  <a:pt x="3" y="21"/>
                </a:lnTo>
                <a:close/>
                <a:moveTo>
                  <a:pt x="6" y="68"/>
                </a:moveTo>
                <a:cubicBezTo>
                  <a:pt x="6" y="35"/>
                  <a:pt x="6" y="35"/>
                  <a:pt x="6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71"/>
                  <a:pt x="30" y="71"/>
                  <a:pt x="30" y="71"/>
                </a:cubicBezTo>
                <a:cubicBezTo>
                  <a:pt x="8" y="71"/>
                  <a:pt x="8" y="71"/>
                  <a:pt x="8" y="71"/>
                </a:cubicBezTo>
                <a:cubicBezTo>
                  <a:pt x="7" y="71"/>
                  <a:pt x="6" y="70"/>
                  <a:pt x="6" y="68"/>
                </a:cubicBezTo>
                <a:close/>
                <a:moveTo>
                  <a:pt x="67" y="68"/>
                </a:moveTo>
                <a:cubicBezTo>
                  <a:pt x="67" y="70"/>
                  <a:pt x="66" y="71"/>
                  <a:pt x="64" y="71"/>
                </a:cubicBezTo>
                <a:cubicBezTo>
                  <a:pt x="43" y="71"/>
                  <a:pt x="43" y="71"/>
                  <a:pt x="43" y="71"/>
                </a:cubicBezTo>
                <a:cubicBezTo>
                  <a:pt x="43" y="35"/>
                  <a:pt x="43" y="35"/>
                  <a:pt x="43" y="35"/>
                </a:cubicBezTo>
                <a:cubicBezTo>
                  <a:pt x="67" y="35"/>
                  <a:pt x="67" y="35"/>
                  <a:pt x="67" y="35"/>
                </a:cubicBezTo>
                <a:lnTo>
                  <a:pt x="67" y="68"/>
                </a:lnTo>
                <a:close/>
                <a:moveTo>
                  <a:pt x="70" y="29"/>
                </a:moveTo>
                <a:cubicBezTo>
                  <a:pt x="70" y="30"/>
                  <a:pt x="69" y="32"/>
                  <a:pt x="67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19"/>
                  <a:pt x="43" y="19"/>
                  <a:pt x="43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67" y="19"/>
                  <a:pt x="67" y="19"/>
                  <a:pt x="67" y="19"/>
                </a:cubicBezTo>
                <a:cubicBezTo>
                  <a:pt x="69" y="19"/>
                  <a:pt x="70" y="20"/>
                  <a:pt x="70" y="21"/>
                </a:cubicBezTo>
                <a:lnTo>
                  <a:pt x="70" y="29"/>
                </a:lnTo>
                <a:close/>
                <a:moveTo>
                  <a:pt x="21" y="66"/>
                </a:moveTo>
                <a:cubicBezTo>
                  <a:pt x="21" y="67"/>
                  <a:pt x="20" y="67"/>
                  <a:pt x="20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11" y="67"/>
                  <a:pt x="9" y="65"/>
                  <a:pt x="9" y="63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4"/>
                  <a:pt x="10" y="44"/>
                  <a:pt x="10" y="44"/>
                </a:cubicBezTo>
                <a:cubicBezTo>
                  <a:pt x="11" y="44"/>
                  <a:pt x="11" y="44"/>
                  <a:pt x="11" y="45"/>
                </a:cubicBezTo>
                <a:cubicBezTo>
                  <a:pt x="11" y="63"/>
                  <a:pt x="11" y="63"/>
                  <a:pt x="11" y="63"/>
                </a:cubicBezTo>
                <a:cubicBezTo>
                  <a:pt x="11" y="64"/>
                  <a:pt x="12" y="65"/>
                  <a:pt x="14" y="65"/>
                </a:cubicBezTo>
                <a:cubicBezTo>
                  <a:pt x="20" y="65"/>
                  <a:pt x="20" y="65"/>
                  <a:pt x="20" y="65"/>
                </a:cubicBezTo>
                <a:cubicBezTo>
                  <a:pt x="20" y="65"/>
                  <a:pt x="21" y="66"/>
                  <a:pt x="21" y="66"/>
                </a:cubicBezTo>
                <a:close/>
                <a:moveTo>
                  <a:pt x="28" y="66"/>
                </a:moveTo>
                <a:cubicBezTo>
                  <a:pt x="28" y="67"/>
                  <a:pt x="27" y="67"/>
                  <a:pt x="27" y="67"/>
                </a:cubicBezTo>
                <a:cubicBezTo>
                  <a:pt x="24" y="67"/>
                  <a:pt x="24" y="67"/>
                  <a:pt x="24" y="67"/>
                </a:cubicBezTo>
                <a:cubicBezTo>
                  <a:pt x="23" y="67"/>
                  <a:pt x="23" y="67"/>
                  <a:pt x="23" y="66"/>
                </a:cubicBezTo>
                <a:cubicBezTo>
                  <a:pt x="23" y="66"/>
                  <a:pt x="23" y="65"/>
                  <a:pt x="24" y="65"/>
                </a:cubicBez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8" y="66"/>
                  <a:pt x="28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996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Hexa 1 Line"/>
          <p:cNvSpPr>
            <a:spLocks/>
          </p:cNvSpPr>
          <p:nvPr/>
        </p:nvSpPr>
        <p:spPr bwMode="auto">
          <a:xfrm>
            <a:off x="5769946" y="1804314"/>
            <a:ext cx="2854995" cy="603998"/>
          </a:xfrm>
          <a:custGeom>
            <a:avLst/>
            <a:gdLst>
              <a:gd name="T0" fmla="*/ 1137 w 1229"/>
              <a:gd name="T1" fmla="*/ 260 h 260"/>
              <a:gd name="T2" fmla="*/ 1170 w 1229"/>
              <a:gd name="T3" fmla="*/ 241 h 260"/>
              <a:gd name="T4" fmla="*/ 1223 w 1229"/>
              <a:gd name="T5" fmla="*/ 149 h 260"/>
              <a:gd name="T6" fmla="*/ 1223 w 1229"/>
              <a:gd name="T7" fmla="*/ 111 h 260"/>
              <a:gd name="T8" fmla="*/ 1170 w 1229"/>
              <a:gd name="T9" fmla="*/ 19 h 260"/>
              <a:gd name="T10" fmla="*/ 1137 w 1229"/>
              <a:gd name="T11" fmla="*/ 0 h 260"/>
              <a:gd name="T12" fmla="*/ 92 w 1229"/>
              <a:gd name="T13" fmla="*/ 0 h 260"/>
              <a:gd name="T14" fmla="*/ 59 w 1229"/>
              <a:gd name="T15" fmla="*/ 19 h 260"/>
              <a:gd name="T16" fmla="*/ 6 w 1229"/>
              <a:gd name="T17" fmla="*/ 111 h 260"/>
              <a:gd name="T18" fmla="*/ 6 w 1229"/>
              <a:gd name="T19" fmla="*/ 149 h 260"/>
              <a:gd name="T20" fmla="*/ 59 w 1229"/>
              <a:gd name="T21" fmla="*/ 241 h 260"/>
              <a:gd name="T22" fmla="*/ 92 w 1229"/>
              <a:gd name="T23" fmla="*/ 260 h 260"/>
              <a:gd name="T24" fmla="*/ 1137 w 1229"/>
              <a:gd name="T25" fmla="*/ 26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29" h="260">
                <a:moveTo>
                  <a:pt x="1137" y="260"/>
                </a:moveTo>
                <a:cubicBezTo>
                  <a:pt x="1149" y="260"/>
                  <a:pt x="1164" y="251"/>
                  <a:pt x="1170" y="241"/>
                </a:cubicBezTo>
                <a:cubicBezTo>
                  <a:pt x="1223" y="149"/>
                  <a:pt x="1223" y="149"/>
                  <a:pt x="1223" y="149"/>
                </a:cubicBezTo>
                <a:cubicBezTo>
                  <a:pt x="1229" y="138"/>
                  <a:pt x="1229" y="121"/>
                  <a:pt x="1223" y="111"/>
                </a:cubicBezTo>
                <a:cubicBezTo>
                  <a:pt x="1170" y="19"/>
                  <a:pt x="1170" y="19"/>
                  <a:pt x="1170" y="19"/>
                </a:cubicBezTo>
                <a:cubicBezTo>
                  <a:pt x="1164" y="8"/>
                  <a:pt x="1149" y="0"/>
                  <a:pt x="1137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80" y="0"/>
                  <a:pt x="65" y="8"/>
                  <a:pt x="59" y="19"/>
                </a:cubicBezTo>
                <a:cubicBezTo>
                  <a:pt x="6" y="111"/>
                  <a:pt x="6" y="111"/>
                  <a:pt x="6" y="111"/>
                </a:cubicBezTo>
                <a:cubicBezTo>
                  <a:pt x="0" y="121"/>
                  <a:pt x="0" y="138"/>
                  <a:pt x="6" y="149"/>
                </a:cubicBezTo>
                <a:cubicBezTo>
                  <a:pt x="59" y="241"/>
                  <a:pt x="59" y="241"/>
                  <a:pt x="59" y="241"/>
                </a:cubicBezTo>
                <a:cubicBezTo>
                  <a:pt x="65" y="251"/>
                  <a:pt x="80" y="260"/>
                  <a:pt x="92" y="260"/>
                </a:cubicBezTo>
                <a:lnTo>
                  <a:pt x="1137" y="2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05" name="Hexa 1"/>
          <p:cNvGrpSpPr/>
          <p:nvPr/>
        </p:nvGrpSpPr>
        <p:grpSpPr>
          <a:xfrm>
            <a:off x="5709058" y="1804314"/>
            <a:ext cx="773903" cy="603998"/>
            <a:chOff x="2805112" y="-3836988"/>
            <a:chExt cx="1250951" cy="976313"/>
          </a:xfrm>
          <a:effectLst>
            <a:outerShdw blurRad="101600" dist="152400" algn="l" rotWithShape="0">
              <a:prstClr val="black">
                <a:alpha val="30000"/>
              </a:prstClr>
            </a:outerShdw>
          </a:effectLst>
        </p:grpSpPr>
        <p:sp>
          <p:nvSpPr>
            <p:cNvPr id="78" name="Freeform 33"/>
            <p:cNvSpPr>
              <a:spLocks/>
            </p:cNvSpPr>
            <p:nvPr/>
          </p:nvSpPr>
          <p:spPr bwMode="auto">
            <a:xfrm>
              <a:off x="3506788" y="-3836988"/>
              <a:ext cx="549275" cy="976313"/>
            </a:xfrm>
            <a:custGeom>
              <a:avLst/>
              <a:gdLst>
                <a:gd name="T0" fmla="*/ 91 w 146"/>
                <a:gd name="T1" fmla="*/ 241 h 260"/>
                <a:gd name="T2" fmla="*/ 140 w 146"/>
                <a:gd name="T3" fmla="*/ 149 h 260"/>
                <a:gd name="T4" fmla="*/ 140 w 146"/>
                <a:gd name="T5" fmla="*/ 111 h 260"/>
                <a:gd name="T6" fmla="*/ 91 w 146"/>
                <a:gd name="T7" fmla="*/ 19 h 260"/>
                <a:gd name="T8" fmla="*/ 59 w 146"/>
                <a:gd name="T9" fmla="*/ 0 h 260"/>
                <a:gd name="T10" fmla="*/ 0 w 146"/>
                <a:gd name="T11" fmla="*/ 0 h 260"/>
                <a:gd name="T12" fmla="*/ 31 w 146"/>
                <a:gd name="T13" fmla="*/ 19 h 260"/>
                <a:gd name="T14" fmla="*/ 81 w 146"/>
                <a:gd name="T15" fmla="*/ 111 h 260"/>
                <a:gd name="T16" fmla="*/ 81 w 146"/>
                <a:gd name="T17" fmla="*/ 149 h 260"/>
                <a:gd name="T18" fmla="*/ 31 w 146"/>
                <a:gd name="T19" fmla="*/ 241 h 260"/>
                <a:gd name="T20" fmla="*/ 0 w 146"/>
                <a:gd name="T21" fmla="*/ 260 h 260"/>
                <a:gd name="T22" fmla="*/ 59 w 146"/>
                <a:gd name="T23" fmla="*/ 260 h 260"/>
                <a:gd name="T24" fmla="*/ 91 w 146"/>
                <a:gd name="T25" fmla="*/ 24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" h="260">
                  <a:moveTo>
                    <a:pt x="91" y="241"/>
                  </a:moveTo>
                  <a:cubicBezTo>
                    <a:pt x="140" y="149"/>
                    <a:pt x="140" y="149"/>
                    <a:pt x="140" y="149"/>
                  </a:cubicBezTo>
                  <a:cubicBezTo>
                    <a:pt x="146" y="138"/>
                    <a:pt x="146" y="121"/>
                    <a:pt x="140" y="111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5" y="8"/>
                    <a:pt x="71" y="0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25" y="8"/>
                    <a:pt x="31" y="19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6" y="121"/>
                    <a:pt x="86" y="138"/>
                    <a:pt x="81" y="149"/>
                  </a:cubicBezTo>
                  <a:cubicBezTo>
                    <a:pt x="31" y="241"/>
                    <a:pt x="31" y="241"/>
                    <a:pt x="31" y="241"/>
                  </a:cubicBezTo>
                  <a:cubicBezTo>
                    <a:pt x="25" y="251"/>
                    <a:pt x="11" y="260"/>
                    <a:pt x="0" y="260"/>
                  </a:cubicBezTo>
                  <a:cubicBezTo>
                    <a:pt x="59" y="260"/>
                    <a:pt x="59" y="260"/>
                    <a:pt x="59" y="260"/>
                  </a:cubicBezTo>
                  <a:cubicBezTo>
                    <a:pt x="71" y="260"/>
                    <a:pt x="85" y="251"/>
                    <a:pt x="91" y="24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50000"/>
                  </a:schemeClr>
                </a:gs>
                <a:gs pos="5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>
              <a:off x="2805112" y="-3836988"/>
              <a:ext cx="1025525" cy="976313"/>
            </a:xfrm>
            <a:custGeom>
              <a:avLst/>
              <a:gdLst>
                <a:gd name="T0" fmla="*/ 187 w 273"/>
                <a:gd name="T1" fmla="*/ 0 h 260"/>
                <a:gd name="T2" fmla="*/ 218 w 273"/>
                <a:gd name="T3" fmla="*/ 19 h 260"/>
                <a:gd name="T4" fmla="*/ 268 w 273"/>
                <a:gd name="T5" fmla="*/ 111 h 260"/>
                <a:gd name="T6" fmla="*/ 268 w 273"/>
                <a:gd name="T7" fmla="*/ 149 h 260"/>
                <a:gd name="T8" fmla="*/ 218 w 273"/>
                <a:gd name="T9" fmla="*/ 241 h 260"/>
                <a:gd name="T10" fmla="*/ 187 w 273"/>
                <a:gd name="T11" fmla="*/ 260 h 260"/>
                <a:gd name="T12" fmla="*/ 87 w 273"/>
                <a:gd name="T13" fmla="*/ 260 h 260"/>
                <a:gd name="T14" fmla="*/ 56 w 273"/>
                <a:gd name="T15" fmla="*/ 241 h 260"/>
                <a:gd name="T16" fmla="*/ 6 w 273"/>
                <a:gd name="T17" fmla="*/ 149 h 260"/>
                <a:gd name="T18" fmla="*/ 6 w 273"/>
                <a:gd name="T19" fmla="*/ 111 h 260"/>
                <a:gd name="T20" fmla="*/ 56 w 273"/>
                <a:gd name="T21" fmla="*/ 19 h 260"/>
                <a:gd name="T22" fmla="*/ 87 w 273"/>
                <a:gd name="T23" fmla="*/ 0 h 260"/>
                <a:gd name="T24" fmla="*/ 187 w 273"/>
                <a:gd name="T25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3" h="260">
                  <a:moveTo>
                    <a:pt x="187" y="0"/>
                  </a:moveTo>
                  <a:cubicBezTo>
                    <a:pt x="198" y="0"/>
                    <a:pt x="212" y="8"/>
                    <a:pt x="218" y="19"/>
                  </a:cubicBezTo>
                  <a:cubicBezTo>
                    <a:pt x="268" y="111"/>
                    <a:pt x="268" y="111"/>
                    <a:pt x="268" y="111"/>
                  </a:cubicBezTo>
                  <a:cubicBezTo>
                    <a:pt x="273" y="121"/>
                    <a:pt x="273" y="138"/>
                    <a:pt x="268" y="149"/>
                  </a:cubicBezTo>
                  <a:cubicBezTo>
                    <a:pt x="218" y="241"/>
                    <a:pt x="218" y="241"/>
                    <a:pt x="218" y="241"/>
                  </a:cubicBezTo>
                  <a:cubicBezTo>
                    <a:pt x="212" y="251"/>
                    <a:pt x="198" y="260"/>
                    <a:pt x="187" y="260"/>
                  </a:cubicBezTo>
                  <a:cubicBezTo>
                    <a:pt x="87" y="260"/>
                    <a:pt x="87" y="260"/>
                    <a:pt x="87" y="260"/>
                  </a:cubicBezTo>
                  <a:cubicBezTo>
                    <a:pt x="76" y="260"/>
                    <a:pt x="61" y="251"/>
                    <a:pt x="56" y="241"/>
                  </a:cubicBezTo>
                  <a:cubicBezTo>
                    <a:pt x="6" y="149"/>
                    <a:pt x="6" y="149"/>
                    <a:pt x="6" y="149"/>
                  </a:cubicBezTo>
                  <a:cubicBezTo>
                    <a:pt x="0" y="138"/>
                    <a:pt x="0" y="121"/>
                    <a:pt x="6" y="111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1" y="8"/>
                    <a:pt x="76" y="0"/>
                    <a:pt x="87" y="0"/>
                  </a:cubicBezTo>
                  <a:lnTo>
                    <a:pt x="187" y="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80" name="Hexa 2 Line"/>
          <p:cNvSpPr>
            <a:spLocks/>
          </p:cNvSpPr>
          <p:nvPr/>
        </p:nvSpPr>
        <p:spPr bwMode="auto">
          <a:xfrm>
            <a:off x="3567075" y="2408313"/>
            <a:ext cx="2857943" cy="603998"/>
          </a:xfrm>
          <a:custGeom>
            <a:avLst/>
            <a:gdLst>
              <a:gd name="T0" fmla="*/ 92 w 1230"/>
              <a:gd name="T1" fmla="*/ 260 h 260"/>
              <a:gd name="T2" fmla="*/ 59 w 1230"/>
              <a:gd name="T3" fmla="*/ 241 h 260"/>
              <a:gd name="T4" fmla="*/ 6 w 1230"/>
              <a:gd name="T5" fmla="*/ 149 h 260"/>
              <a:gd name="T6" fmla="*/ 6 w 1230"/>
              <a:gd name="T7" fmla="*/ 111 h 260"/>
              <a:gd name="T8" fmla="*/ 59 w 1230"/>
              <a:gd name="T9" fmla="*/ 19 h 260"/>
              <a:gd name="T10" fmla="*/ 92 w 1230"/>
              <a:gd name="T11" fmla="*/ 0 h 260"/>
              <a:gd name="T12" fmla="*/ 1137 w 1230"/>
              <a:gd name="T13" fmla="*/ 0 h 260"/>
              <a:gd name="T14" fmla="*/ 1171 w 1230"/>
              <a:gd name="T15" fmla="*/ 19 h 260"/>
              <a:gd name="T16" fmla="*/ 1224 w 1230"/>
              <a:gd name="T17" fmla="*/ 111 h 260"/>
              <a:gd name="T18" fmla="*/ 1224 w 1230"/>
              <a:gd name="T19" fmla="*/ 149 h 260"/>
              <a:gd name="T20" fmla="*/ 1171 w 1230"/>
              <a:gd name="T21" fmla="*/ 241 h 260"/>
              <a:gd name="T22" fmla="*/ 1137 w 1230"/>
              <a:gd name="T23" fmla="*/ 260 h 260"/>
              <a:gd name="T24" fmla="*/ 92 w 1230"/>
              <a:gd name="T25" fmla="*/ 26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30" h="260">
                <a:moveTo>
                  <a:pt x="92" y="260"/>
                </a:moveTo>
                <a:cubicBezTo>
                  <a:pt x="80" y="260"/>
                  <a:pt x="65" y="252"/>
                  <a:pt x="59" y="241"/>
                </a:cubicBezTo>
                <a:cubicBezTo>
                  <a:pt x="6" y="149"/>
                  <a:pt x="6" y="149"/>
                  <a:pt x="6" y="149"/>
                </a:cubicBezTo>
                <a:cubicBezTo>
                  <a:pt x="0" y="139"/>
                  <a:pt x="0" y="122"/>
                  <a:pt x="6" y="111"/>
                </a:cubicBezTo>
                <a:cubicBezTo>
                  <a:pt x="59" y="19"/>
                  <a:pt x="59" y="19"/>
                  <a:pt x="59" y="19"/>
                </a:cubicBezTo>
                <a:cubicBezTo>
                  <a:pt x="65" y="9"/>
                  <a:pt x="80" y="0"/>
                  <a:pt x="92" y="0"/>
                </a:cubicBezTo>
                <a:cubicBezTo>
                  <a:pt x="1137" y="0"/>
                  <a:pt x="1137" y="0"/>
                  <a:pt x="1137" y="0"/>
                </a:cubicBezTo>
                <a:cubicBezTo>
                  <a:pt x="1150" y="0"/>
                  <a:pt x="1165" y="9"/>
                  <a:pt x="1171" y="19"/>
                </a:cubicBezTo>
                <a:cubicBezTo>
                  <a:pt x="1224" y="111"/>
                  <a:pt x="1224" y="111"/>
                  <a:pt x="1224" y="111"/>
                </a:cubicBezTo>
                <a:cubicBezTo>
                  <a:pt x="1230" y="122"/>
                  <a:pt x="1230" y="139"/>
                  <a:pt x="1224" y="149"/>
                </a:cubicBezTo>
                <a:cubicBezTo>
                  <a:pt x="1171" y="241"/>
                  <a:pt x="1171" y="241"/>
                  <a:pt x="1171" y="241"/>
                </a:cubicBezTo>
                <a:cubicBezTo>
                  <a:pt x="1165" y="252"/>
                  <a:pt x="1150" y="260"/>
                  <a:pt x="1137" y="260"/>
                </a:cubicBezTo>
                <a:lnTo>
                  <a:pt x="92" y="2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04" name="Hexa 2"/>
          <p:cNvGrpSpPr/>
          <p:nvPr/>
        </p:nvGrpSpPr>
        <p:grpSpPr>
          <a:xfrm>
            <a:off x="5709058" y="2408313"/>
            <a:ext cx="773903" cy="603998"/>
            <a:chOff x="2805112" y="-2860675"/>
            <a:chExt cx="1250950" cy="976313"/>
          </a:xfrm>
          <a:effectLst>
            <a:outerShdw blurRad="101600" dist="152400" dir="10800000" algn="r" rotWithShape="0">
              <a:prstClr val="black">
                <a:alpha val="30000"/>
              </a:prstClr>
            </a:outerShdw>
          </a:effectLst>
        </p:grpSpPr>
        <p:sp>
          <p:nvSpPr>
            <p:cNvPr id="81" name="Freeform 36"/>
            <p:cNvSpPr>
              <a:spLocks/>
            </p:cNvSpPr>
            <p:nvPr/>
          </p:nvSpPr>
          <p:spPr bwMode="auto">
            <a:xfrm>
              <a:off x="2805112" y="-2860675"/>
              <a:ext cx="552450" cy="976313"/>
            </a:xfrm>
            <a:custGeom>
              <a:avLst/>
              <a:gdLst>
                <a:gd name="T0" fmla="*/ 56 w 147"/>
                <a:gd name="T1" fmla="*/ 241 h 260"/>
                <a:gd name="T2" fmla="*/ 6 w 147"/>
                <a:gd name="T3" fmla="*/ 149 h 260"/>
                <a:gd name="T4" fmla="*/ 6 w 147"/>
                <a:gd name="T5" fmla="*/ 111 h 260"/>
                <a:gd name="T6" fmla="*/ 56 w 147"/>
                <a:gd name="T7" fmla="*/ 19 h 260"/>
                <a:gd name="T8" fmla="*/ 87 w 147"/>
                <a:gd name="T9" fmla="*/ 0 h 260"/>
                <a:gd name="T10" fmla="*/ 147 w 147"/>
                <a:gd name="T11" fmla="*/ 0 h 260"/>
                <a:gd name="T12" fmla="*/ 116 w 147"/>
                <a:gd name="T13" fmla="*/ 19 h 260"/>
                <a:gd name="T14" fmla="*/ 66 w 147"/>
                <a:gd name="T15" fmla="*/ 111 h 260"/>
                <a:gd name="T16" fmla="*/ 66 w 147"/>
                <a:gd name="T17" fmla="*/ 149 h 260"/>
                <a:gd name="T18" fmla="*/ 116 w 147"/>
                <a:gd name="T19" fmla="*/ 241 h 260"/>
                <a:gd name="T20" fmla="*/ 147 w 147"/>
                <a:gd name="T21" fmla="*/ 260 h 260"/>
                <a:gd name="T22" fmla="*/ 87 w 147"/>
                <a:gd name="T23" fmla="*/ 260 h 260"/>
                <a:gd name="T24" fmla="*/ 56 w 147"/>
                <a:gd name="T25" fmla="*/ 24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60">
                  <a:moveTo>
                    <a:pt x="56" y="241"/>
                  </a:moveTo>
                  <a:cubicBezTo>
                    <a:pt x="6" y="149"/>
                    <a:pt x="6" y="149"/>
                    <a:pt x="6" y="149"/>
                  </a:cubicBezTo>
                  <a:cubicBezTo>
                    <a:pt x="0" y="139"/>
                    <a:pt x="0" y="122"/>
                    <a:pt x="6" y="111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1" y="9"/>
                    <a:pt x="76" y="0"/>
                    <a:pt x="87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5" y="0"/>
                    <a:pt x="121" y="9"/>
                    <a:pt x="116" y="19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0" y="122"/>
                    <a:pt x="60" y="139"/>
                    <a:pt x="66" y="149"/>
                  </a:cubicBezTo>
                  <a:cubicBezTo>
                    <a:pt x="116" y="241"/>
                    <a:pt x="116" y="241"/>
                    <a:pt x="116" y="241"/>
                  </a:cubicBezTo>
                  <a:cubicBezTo>
                    <a:pt x="121" y="252"/>
                    <a:pt x="135" y="260"/>
                    <a:pt x="147" y="260"/>
                  </a:cubicBezTo>
                  <a:cubicBezTo>
                    <a:pt x="87" y="260"/>
                    <a:pt x="87" y="260"/>
                    <a:pt x="87" y="260"/>
                  </a:cubicBezTo>
                  <a:cubicBezTo>
                    <a:pt x="76" y="260"/>
                    <a:pt x="61" y="252"/>
                    <a:pt x="56" y="241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</a:schemeClr>
                </a:gs>
                <a:gs pos="100000">
                  <a:schemeClr val="accent2">
                    <a:lumMod val="50000"/>
                  </a:schemeClr>
                </a:gs>
                <a:gs pos="5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2" name="Freeform 37"/>
            <p:cNvSpPr>
              <a:spLocks/>
            </p:cNvSpPr>
            <p:nvPr/>
          </p:nvSpPr>
          <p:spPr bwMode="auto">
            <a:xfrm>
              <a:off x="3030537" y="-2860675"/>
              <a:ext cx="1025525" cy="976313"/>
            </a:xfrm>
            <a:custGeom>
              <a:avLst/>
              <a:gdLst>
                <a:gd name="T0" fmla="*/ 87 w 273"/>
                <a:gd name="T1" fmla="*/ 0 h 260"/>
                <a:gd name="T2" fmla="*/ 56 w 273"/>
                <a:gd name="T3" fmla="*/ 19 h 260"/>
                <a:gd name="T4" fmla="*/ 6 w 273"/>
                <a:gd name="T5" fmla="*/ 111 h 260"/>
                <a:gd name="T6" fmla="*/ 6 w 273"/>
                <a:gd name="T7" fmla="*/ 149 h 260"/>
                <a:gd name="T8" fmla="*/ 56 w 273"/>
                <a:gd name="T9" fmla="*/ 241 h 260"/>
                <a:gd name="T10" fmla="*/ 87 w 273"/>
                <a:gd name="T11" fmla="*/ 260 h 260"/>
                <a:gd name="T12" fmla="*/ 186 w 273"/>
                <a:gd name="T13" fmla="*/ 260 h 260"/>
                <a:gd name="T14" fmla="*/ 218 w 273"/>
                <a:gd name="T15" fmla="*/ 241 h 260"/>
                <a:gd name="T16" fmla="*/ 267 w 273"/>
                <a:gd name="T17" fmla="*/ 149 h 260"/>
                <a:gd name="T18" fmla="*/ 267 w 273"/>
                <a:gd name="T19" fmla="*/ 111 h 260"/>
                <a:gd name="T20" fmla="*/ 218 w 273"/>
                <a:gd name="T21" fmla="*/ 19 h 260"/>
                <a:gd name="T22" fmla="*/ 186 w 273"/>
                <a:gd name="T23" fmla="*/ 0 h 260"/>
                <a:gd name="T24" fmla="*/ 87 w 273"/>
                <a:gd name="T25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3" h="260">
                  <a:moveTo>
                    <a:pt x="87" y="0"/>
                  </a:moveTo>
                  <a:cubicBezTo>
                    <a:pt x="75" y="0"/>
                    <a:pt x="61" y="9"/>
                    <a:pt x="56" y="19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0" y="122"/>
                    <a:pt x="0" y="139"/>
                    <a:pt x="6" y="149"/>
                  </a:cubicBezTo>
                  <a:cubicBezTo>
                    <a:pt x="56" y="241"/>
                    <a:pt x="56" y="241"/>
                    <a:pt x="56" y="241"/>
                  </a:cubicBezTo>
                  <a:cubicBezTo>
                    <a:pt x="61" y="252"/>
                    <a:pt x="75" y="260"/>
                    <a:pt x="87" y="260"/>
                  </a:cubicBezTo>
                  <a:cubicBezTo>
                    <a:pt x="186" y="260"/>
                    <a:pt x="186" y="260"/>
                    <a:pt x="186" y="260"/>
                  </a:cubicBezTo>
                  <a:cubicBezTo>
                    <a:pt x="198" y="260"/>
                    <a:pt x="212" y="252"/>
                    <a:pt x="218" y="241"/>
                  </a:cubicBezTo>
                  <a:cubicBezTo>
                    <a:pt x="267" y="149"/>
                    <a:pt x="267" y="149"/>
                    <a:pt x="267" y="149"/>
                  </a:cubicBezTo>
                  <a:cubicBezTo>
                    <a:pt x="273" y="139"/>
                    <a:pt x="273" y="122"/>
                    <a:pt x="267" y="111"/>
                  </a:cubicBezTo>
                  <a:cubicBezTo>
                    <a:pt x="218" y="19"/>
                    <a:pt x="218" y="19"/>
                    <a:pt x="218" y="19"/>
                  </a:cubicBezTo>
                  <a:cubicBezTo>
                    <a:pt x="212" y="9"/>
                    <a:pt x="198" y="0"/>
                    <a:pt x="186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83" name="Hexa 3 Line"/>
          <p:cNvSpPr>
            <a:spLocks/>
          </p:cNvSpPr>
          <p:nvPr/>
        </p:nvSpPr>
        <p:spPr bwMode="auto">
          <a:xfrm>
            <a:off x="5769946" y="3012310"/>
            <a:ext cx="2854995" cy="606944"/>
          </a:xfrm>
          <a:custGeom>
            <a:avLst/>
            <a:gdLst>
              <a:gd name="T0" fmla="*/ 1137 w 1229"/>
              <a:gd name="T1" fmla="*/ 261 h 261"/>
              <a:gd name="T2" fmla="*/ 1170 w 1229"/>
              <a:gd name="T3" fmla="*/ 242 h 261"/>
              <a:gd name="T4" fmla="*/ 1223 w 1229"/>
              <a:gd name="T5" fmla="*/ 150 h 261"/>
              <a:gd name="T6" fmla="*/ 1223 w 1229"/>
              <a:gd name="T7" fmla="*/ 111 h 261"/>
              <a:gd name="T8" fmla="*/ 1170 w 1229"/>
              <a:gd name="T9" fmla="*/ 20 h 261"/>
              <a:gd name="T10" fmla="*/ 1137 w 1229"/>
              <a:gd name="T11" fmla="*/ 0 h 261"/>
              <a:gd name="T12" fmla="*/ 92 w 1229"/>
              <a:gd name="T13" fmla="*/ 0 h 261"/>
              <a:gd name="T14" fmla="*/ 59 w 1229"/>
              <a:gd name="T15" fmla="*/ 20 h 261"/>
              <a:gd name="T16" fmla="*/ 6 w 1229"/>
              <a:gd name="T17" fmla="*/ 111 h 261"/>
              <a:gd name="T18" fmla="*/ 6 w 1229"/>
              <a:gd name="T19" fmla="*/ 150 h 261"/>
              <a:gd name="T20" fmla="*/ 59 w 1229"/>
              <a:gd name="T21" fmla="*/ 242 h 261"/>
              <a:gd name="T22" fmla="*/ 92 w 1229"/>
              <a:gd name="T23" fmla="*/ 261 h 261"/>
              <a:gd name="T24" fmla="*/ 1137 w 1229"/>
              <a:gd name="T25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29" h="261">
                <a:moveTo>
                  <a:pt x="1137" y="261"/>
                </a:moveTo>
                <a:cubicBezTo>
                  <a:pt x="1149" y="261"/>
                  <a:pt x="1164" y="252"/>
                  <a:pt x="1170" y="242"/>
                </a:cubicBezTo>
                <a:cubicBezTo>
                  <a:pt x="1223" y="150"/>
                  <a:pt x="1223" y="150"/>
                  <a:pt x="1223" y="150"/>
                </a:cubicBezTo>
                <a:cubicBezTo>
                  <a:pt x="1229" y="139"/>
                  <a:pt x="1229" y="122"/>
                  <a:pt x="1223" y="111"/>
                </a:cubicBezTo>
                <a:cubicBezTo>
                  <a:pt x="1170" y="20"/>
                  <a:pt x="1170" y="20"/>
                  <a:pt x="1170" y="20"/>
                </a:cubicBezTo>
                <a:cubicBezTo>
                  <a:pt x="1164" y="9"/>
                  <a:pt x="1149" y="0"/>
                  <a:pt x="1137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80" y="0"/>
                  <a:pt x="65" y="9"/>
                  <a:pt x="59" y="20"/>
                </a:cubicBezTo>
                <a:cubicBezTo>
                  <a:pt x="6" y="111"/>
                  <a:pt x="6" y="111"/>
                  <a:pt x="6" y="111"/>
                </a:cubicBezTo>
                <a:cubicBezTo>
                  <a:pt x="0" y="122"/>
                  <a:pt x="0" y="139"/>
                  <a:pt x="6" y="150"/>
                </a:cubicBezTo>
                <a:cubicBezTo>
                  <a:pt x="59" y="242"/>
                  <a:pt x="59" y="242"/>
                  <a:pt x="59" y="242"/>
                </a:cubicBezTo>
                <a:cubicBezTo>
                  <a:pt x="65" y="252"/>
                  <a:pt x="80" y="261"/>
                  <a:pt x="92" y="261"/>
                </a:cubicBezTo>
                <a:lnTo>
                  <a:pt x="1137" y="26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03" name="Hexa 3"/>
          <p:cNvGrpSpPr/>
          <p:nvPr/>
        </p:nvGrpSpPr>
        <p:grpSpPr>
          <a:xfrm>
            <a:off x="5709058" y="3012310"/>
            <a:ext cx="773903" cy="606944"/>
            <a:chOff x="2805112" y="-1884363"/>
            <a:chExt cx="1250951" cy="981075"/>
          </a:xfrm>
          <a:effectLst>
            <a:outerShdw blurRad="101600" dist="152400" algn="l" rotWithShape="0">
              <a:prstClr val="black">
                <a:alpha val="30000"/>
              </a:prstClr>
            </a:outerShdw>
          </a:effectLst>
        </p:grpSpPr>
        <p:sp>
          <p:nvSpPr>
            <p:cNvPr id="84" name="Freeform 39"/>
            <p:cNvSpPr>
              <a:spLocks/>
            </p:cNvSpPr>
            <p:nvPr/>
          </p:nvSpPr>
          <p:spPr bwMode="auto">
            <a:xfrm>
              <a:off x="3506788" y="-1884363"/>
              <a:ext cx="549275" cy="981075"/>
            </a:xfrm>
            <a:custGeom>
              <a:avLst/>
              <a:gdLst>
                <a:gd name="T0" fmla="*/ 91 w 146"/>
                <a:gd name="T1" fmla="*/ 242 h 261"/>
                <a:gd name="T2" fmla="*/ 140 w 146"/>
                <a:gd name="T3" fmla="*/ 150 h 261"/>
                <a:gd name="T4" fmla="*/ 140 w 146"/>
                <a:gd name="T5" fmla="*/ 111 h 261"/>
                <a:gd name="T6" fmla="*/ 91 w 146"/>
                <a:gd name="T7" fmla="*/ 20 h 261"/>
                <a:gd name="T8" fmla="*/ 59 w 146"/>
                <a:gd name="T9" fmla="*/ 0 h 261"/>
                <a:gd name="T10" fmla="*/ 0 w 146"/>
                <a:gd name="T11" fmla="*/ 0 h 261"/>
                <a:gd name="T12" fmla="*/ 31 w 146"/>
                <a:gd name="T13" fmla="*/ 20 h 261"/>
                <a:gd name="T14" fmla="*/ 81 w 146"/>
                <a:gd name="T15" fmla="*/ 111 h 261"/>
                <a:gd name="T16" fmla="*/ 81 w 146"/>
                <a:gd name="T17" fmla="*/ 150 h 261"/>
                <a:gd name="T18" fmla="*/ 31 w 146"/>
                <a:gd name="T19" fmla="*/ 242 h 261"/>
                <a:gd name="T20" fmla="*/ 0 w 146"/>
                <a:gd name="T21" fmla="*/ 261 h 261"/>
                <a:gd name="T22" fmla="*/ 59 w 146"/>
                <a:gd name="T23" fmla="*/ 261 h 261"/>
                <a:gd name="T24" fmla="*/ 91 w 146"/>
                <a:gd name="T25" fmla="*/ 242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" h="261">
                  <a:moveTo>
                    <a:pt x="91" y="242"/>
                  </a:moveTo>
                  <a:cubicBezTo>
                    <a:pt x="140" y="150"/>
                    <a:pt x="140" y="150"/>
                    <a:pt x="140" y="150"/>
                  </a:cubicBezTo>
                  <a:cubicBezTo>
                    <a:pt x="146" y="139"/>
                    <a:pt x="146" y="122"/>
                    <a:pt x="140" y="111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85" y="9"/>
                    <a:pt x="71" y="0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25" y="9"/>
                    <a:pt x="31" y="20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6" y="122"/>
                    <a:pt x="86" y="139"/>
                    <a:pt x="81" y="150"/>
                  </a:cubicBezTo>
                  <a:cubicBezTo>
                    <a:pt x="31" y="242"/>
                    <a:pt x="31" y="242"/>
                    <a:pt x="31" y="242"/>
                  </a:cubicBezTo>
                  <a:cubicBezTo>
                    <a:pt x="25" y="252"/>
                    <a:pt x="11" y="261"/>
                    <a:pt x="0" y="261"/>
                  </a:cubicBezTo>
                  <a:cubicBezTo>
                    <a:pt x="59" y="261"/>
                    <a:pt x="59" y="261"/>
                    <a:pt x="59" y="261"/>
                  </a:cubicBezTo>
                  <a:cubicBezTo>
                    <a:pt x="71" y="261"/>
                    <a:pt x="85" y="252"/>
                    <a:pt x="91" y="242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50000"/>
                  </a:schemeClr>
                </a:gs>
                <a:gs pos="100000">
                  <a:schemeClr val="accent3">
                    <a:lumMod val="50000"/>
                  </a:schemeClr>
                </a:gs>
                <a:gs pos="5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5" name="Freeform 40"/>
            <p:cNvSpPr>
              <a:spLocks/>
            </p:cNvSpPr>
            <p:nvPr/>
          </p:nvSpPr>
          <p:spPr bwMode="auto">
            <a:xfrm>
              <a:off x="2805112" y="-1884363"/>
              <a:ext cx="1025525" cy="981075"/>
            </a:xfrm>
            <a:custGeom>
              <a:avLst/>
              <a:gdLst>
                <a:gd name="T0" fmla="*/ 187 w 273"/>
                <a:gd name="T1" fmla="*/ 0 h 261"/>
                <a:gd name="T2" fmla="*/ 218 w 273"/>
                <a:gd name="T3" fmla="*/ 20 h 261"/>
                <a:gd name="T4" fmla="*/ 268 w 273"/>
                <a:gd name="T5" fmla="*/ 111 h 261"/>
                <a:gd name="T6" fmla="*/ 268 w 273"/>
                <a:gd name="T7" fmla="*/ 150 h 261"/>
                <a:gd name="T8" fmla="*/ 218 w 273"/>
                <a:gd name="T9" fmla="*/ 242 h 261"/>
                <a:gd name="T10" fmla="*/ 187 w 273"/>
                <a:gd name="T11" fmla="*/ 261 h 261"/>
                <a:gd name="T12" fmla="*/ 87 w 273"/>
                <a:gd name="T13" fmla="*/ 261 h 261"/>
                <a:gd name="T14" fmla="*/ 56 w 273"/>
                <a:gd name="T15" fmla="*/ 242 h 261"/>
                <a:gd name="T16" fmla="*/ 6 w 273"/>
                <a:gd name="T17" fmla="*/ 150 h 261"/>
                <a:gd name="T18" fmla="*/ 6 w 273"/>
                <a:gd name="T19" fmla="*/ 111 h 261"/>
                <a:gd name="T20" fmla="*/ 56 w 273"/>
                <a:gd name="T21" fmla="*/ 20 h 261"/>
                <a:gd name="T22" fmla="*/ 87 w 273"/>
                <a:gd name="T23" fmla="*/ 0 h 261"/>
                <a:gd name="T24" fmla="*/ 187 w 273"/>
                <a:gd name="T25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3" h="261">
                  <a:moveTo>
                    <a:pt x="187" y="0"/>
                  </a:moveTo>
                  <a:cubicBezTo>
                    <a:pt x="198" y="0"/>
                    <a:pt x="212" y="9"/>
                    <a:pt x="218" y="20"/>
                  </a:cubicBezTo>
                  <a:cubicBezTo>
                    <a:pt x="268" y="111"/>
                    <a:pt x="268" y="111"/>
                    <a:pt x="268" y="111"/>
                  </a:cubicBezTo>
                  <a:cubicBezTo>
                    <a:pt x="273" y="122"/>
                    <a:pt x="273" y="139"/>
                    <a:pt x="268" y="150"/>
                  </a:cubicBezTo>
                  <a:cubicBezTo>
                    <a:pt x="218" y="242"/>
                    <a:pt x="218" y="242"/>
                    <a:pt x="218" y="242"/>
                  </a:cubicBezTo>
                  <a:cubicBezTo>
                    <a:pt x="212" y="252"/>
                    <a:pt x="198" y="261"/>
                    <a:pt x="187" y="261"/>
                  </a:cubicBezTo>
                  <a:cubicBezTo>
                    <a:pt x="87" y="261"/>
                    <a:pt x="87" y="261"/>
                    <a:pt x="87" y="261"/>
                  </a:cubicBezTo>
                  <a:cubicBezTo>
                    <a:pt x="76" y="261"/>
                    <a:pt x="61" y="252"/>
                    <a:pt x="56" y="242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0" y="139"/>
                    <a:pt x="0" y="122"/>
                    <a:pt x="6" y="11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61" y="9"/>
                    <a:pt x="76" y="0"/>
                    <a:pt x="87" y="0"/>
                  </a:cubicBezTo>
                  <a:lnTo>
                    <a:pt x="187" y="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86" name="Hexa 4 Line"/>
          <p:cNvSpPr>
            <a:spLocks/>
          </p:cNvSpPr>
          <p:nvPr/>
        </p:nvSpPr>
        <p:spPr bwMode="auto">
          <a:xfrm>
            <a:off x="3567075" y="3619254"/>
            <a:ext cx="2857943" cy="603998"/>
          </a:xfrm>
          <a:custGeom>
            <a:avLst/>
            <a:gdLst>
              <a:gd name="T0" fmla="*/ 92 w 1230"/>
              <a:gd name="T1" fmla="*/ 260 h 260"/>
              <a:gd name="T2" fmla="*/ 59 w 1230"/>
              <a:gd name="T3" fmla="*/ 241 h 260"/>
              <a:gd name="T4" fmla="*/ 6 w 1230"/>
              <a:gd name="T5" fmla="*/ 149 h 260"/>
              <a:gd name="T6" fmla="*/ 6 w 1230"/>
              <a:gd name="T7" fmla="*/ 111 h 260"/>
              <a:gd name="T8" fmla="*/ 59 w 1230"/>
              <a:gd name="T9" fmla="*/ 19 h 260"/>
              <a:gd name="T10" fmla="*/ 92 w 1230"/>
              <a:gd name="T11" fmla="*/ 0 h 260"/>
              <a:gd name="T12" fmla="*/ 1137 w 1230"/>
              <a:gd name="T13" fmla="*/ 0 h 260"/>
              <a:gd name="T14" fmla="*/ 1171 w 1230"/>
              <a:gd name="T15" fmla="*/ 19 h 260"/>
              <a:gd name="T16" fmla="*/ 1224 w 1230"/>
              <a:gd name="T17" fmla="*/ 111 h 260"/>
              <a:gd name="T18" fmla="*/ 1224 w 1230"/>
              <a:gd name="T19" fmla="*/ 149 h 260"/>
              <a:gd name="T20" fmla="*/ 1171 w 1230"/>
              <a:gd name="T21" fmla="*/ 241 h 260"/>
              <a:gd name="T22" fmla="*/ 1137 w 1230"/>
              <a:gd name="T23" fmla="*/ 260 h 260"/>
              <a:gd name="T24" fmla="*/ 92 w 1230"/>
              <a:gd name="T25" fmla="*/ 26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30" h="260">
                <a:moveTo>
                  <a:pt x="92" y="260"/>
                </a:moveTo>
                <a:cubicBezTo>
                  <a:pt x="80" y="260"/>
                  <a:pt x="65" y="252"/>
                  <a:pt x="59" y="241"/>
                </a:cubicBezTo>
                <a:cubicBezTo>
                  <a:pt x="6" y="149"/>
                  <a:pt x="6" y="149"/>
                  <a:pt x="6" y="149"/>
                </a:cubicBezTo>
                <a:cubicBezTo>
                  <a:pt x="0" y="139"/>
                  <a:pt x="0" y="121"/>
                  <a:pt x="6" y="111"/>
                </a:cubicBezTo>
                <a:cubicBezTo>
                  <a:pt x="59" y="19"/>
                  <a:pt x="59" y="19"/>
                  <a:pt x="59" y="19"/>
                </a:cubicBezTo>
                <a:cubicBezTo>
                  <a:pt x="65" y="9"/>
                  <a:pt x="80" y="0"/>
                  <a:pt x="92" y="0"/>
                </a:cubicBezTo>
                <a:cubicBezTo>
                  <a:pt x="1137" y="0"/>
                  <a:pt x="1137" y="0"/>
                  <a:pt x="1137" y="0"/>
                </a:cubicBezTo>
                <a:cubicBezTo>
                  <a:pt x="1150" y="0"/>
                  <a:pt x="1165" y="9"/>
                  <a:pt x="1171" y="19"/>
                </a:cubicBezTo>
                <a:cubicBezTo>
                  <a:pt x="1224" y="111"/>
                  <a:pt x="1224" y="111"/>
                  <a:pt x="1224" y="111"/>
                </a:cubicBezTo>
                <a:cubicBezTo>
                  <a:pt x="1230" y="121"/>
                  <a:pt x="1230" y="139"/>
                  <a:pt x="1224" y="149"/>
                </a:cubicBezTo>
                <a:cubicBezTo>
                  <a:pt x="1171" y="241"/>
                  <a:pt x="1171" y="241"/>
                  <a:pt x="1171" y="241"/>
                </a:cubicBezTo>
                <a:cubicBezTo>
                  <a:pt x="1165" y="252"/>
                  <a:pt x="1150" y="260"/>
                  <a:pt x="1137" y="260"/>
                </a:cubicBezTo>
                <a:lnTo>
                  <a:pt x="92" y="26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02" name="Hexa 4"/>
          <p:cNvGrpSpPr/>
          <p:nvPr/>
        </p:nvGrpSpPr>
        <p:grpSpPr>
          <a:xfrm>
            <a:off x="5709058" y="3619254"/>
            <a:ext cx="773903" cy="603998"/>
            <a:chOff x="2805112" y="-903288"/>
            <a:chExt cx="1250950" cy="976313"/>
          </a:xfrm>
          <a:effectLst>
            <a:outerShdw blurRad="101600" dist="152400" dir="10800000" algn="r" rotWithShape="0">
              <a:prstClr val="black">
                <a:alpha val="30000"/>
              </a:prstClr>
            </a:outerShdw>
          </a:effectLst>
        </p:grpSpPr>
        <p:sp>
          <p:nvSpPr>
            <p:cNvPr id="87" name="Freeform 42"/>
            <p:cNvSpPr>
              <a:spLocks/>
            </p:cNvSpPr>
            <p:nvPr/>
          </p:nvSpPr>
          <p:spPr bwMode="auto">
            <a:xfrm>
              <a:off x="2805112" y="-903288"/>
              <a:ext cx="552450" cy="976313"/>
            </a:xfrm>
            <a:custGeom>
              <a:avLst/>
              <a:gdLst>
                <a:gd name="T0" fmla="*/ 56 w 147"/>
                <a:gd name="T1" fmla="*/ 241 h 260"/>
                <a:gd name="T2" fmla="*/ 6 w 147"/>
                <a:gd name="T3" fmla="*/ 149 h 260"/>
                <a:gd name="T4" fmla="*/ 6 w 147"/>
                <a:gd name="T5" fmla="*/ 111 h 260"/>
                <a:gd name="T6" fmla="*/ 56 w 147"/>
                <a:gd name="T7" fmla="*/ 19 h 260"/>
                <a:gd name="T8" fmla="*/ 87 w 147"/>
                <a:gd name="T9" fmla="*/ 0 h 260"/>
                <a:gd name="T10" fmla="*/ 147 w 147"/>
                <a:gd name="T11" fmla="*/ 0 h 260"/>
                <a:gd name="T12" fmla="*/ 116 w 147"/>
                <a:gd name="T13" fmla="*/ 19 h 260"/>
                <a:gd name="T14" fmla="*/ 66 w 147"/>
                <a:gd name="T15" fmla="*/ 111 h 260"/>
                <a:gd name="T16" fmla="*/ 66 w 147"/>
                <a:gd name="T17" fmla="*/ 149 h 260"/>
                <a:gd name="T18" fmla="*/ 116 w 147"/>
                <a:gd name="T19" fmla="*/ 241 h 260"/>
                <a:gd name="T20" fmla="*/ 147 w 147"/>
                <a:gd name="T21" fmla="*/ 260 h 260"/>
                <a:gd name="T22" fmla="*/ 87 w 147"/>
                <a:gd name="T23" fmla="*/ 260 h 260"/>
                <a:gd name="T24" fmla="*/ 56 w 147"/>
                <a:gd name="T25" fmla="*/ 24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60">
                  <a:moveTo>
                    <a:pt x="56" y="241"/>
                  </a:moveTo>
                  <a:cubicBezTo>
                    <a:pt x="6" y="149"/>
                    <a:pt x="6" y="149"/>
                    <a:pt x="6" y="149"/>
                  </a:cubicBezTo>
                  <a:cubicBezTo>
                    <a:pt x="0" y="139"/>
                    <a:pt x="0" y="121"/>
                    <a:pt x="6" y="111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1" y="9"/>
                    <a:pt x="76" y="0"/>
                    <a:pt x="87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35" y="0"/>
                    <a:pt x="121" y="9"/>
                    <a:pt x="116" y="19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0" y="121"/>
                    <a:pt x="60" y="139"/>
                    <a:pt x="66" y="149"/>
                  </a:cubicBezTo>
                  <a:cubicBezTo>
                    <a:pt x="116" y="241"/>
                    <a:pt x="116" y="241"/>
                    <a:pt x="116" y="241"/>
                  </a:cubicBezTo>
                  <a:cubicBezTo>
                    <a:pt x="121" y="252"/>
                    <a:pt x="135" y="260"/>
                    <a:pt x="147" y="260"/>
                  </a:cubicBezTo>
                  <a:cubicBezTo>
                    <a:pt x="87" y="260"/>
                    <a:pt x="87" y="260"/>
                    <a:pt x="87" y="260"/>
                  </a:cubicBezTo>
                  <a:cubicBezTo>
                    <a:pt x="76" y="260"/>
                    <a:pt x="61" y="252"/>
                    <a:pt x="56" y="241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50000"/>
                  </a:schemeClr>
                </a:gs>
                <a:gs pos="100000">
                  <a:schemeClr val="accent4">
                    <a:lumMod val="50000"/>
                  </a:schemeClr>
                </a:gs>
                <a:gs pos="5000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8" name="Freeform 43"/>
            <p:cNvSpPr>
              <a:spLocks/>
            </p:cNvSpPr>
            <p:nvPr/>
          </p:nvSpPr>
          <p:spPr bwMode="auto">
            <a:xfrm>
              <a:off x="3030537" y="-903288"/>
              <a:ext cx="1025525" cy="976313"/>
            </a:xfrm>
            <a:custGeom>
              <a:avLst/>
              <a:gdLst>
                <a:gd name="T0" fmla="*/ 87 w 273"/>
                <a:gd name="T1" fmla="*/ 0 h 260"/>
                <a:gd name="T2" fmla="*/ 56 w 273"/>
                <a:gd name="T3" fmla="*/ 19 h 260"/>
                <a:gd name="T4" fmla="*/ 6 w 273"/>
                <a:gd name="T5" fmla="*/ 111 h 260"/>
                <a:gd name="T6" fmla="*/ 6 w 273"/>
                <a:gd name="T7" fmla="*/ 149 h 260"/>
                <a:gd name="T8" fmla="*/ 56 w 273"/>
                <a:gd name="T9" fmla="*/ 241 h 260"/>
                <a:gd name="T10" fmla="*/ 87 w 273"/>
                <a:gd name="T11" fmla="*/ 260 h 260"/>
                <a:gd name="T12" fmla="*/ 186 w 273"/>
                <a:gd name="T13" fmla="*/ 260 h 260"/>
                <a:gd name="T14" fmla="*/ 218 w 273"/>
                <a:gd name="T15" fmla="*/ 241 h 260"/>
                <a:gd name="T16" fmla="*/ 267 w 273"/>
                <a:gd name="T17" fmla="*/ 149 h 260"/>
                <a:gd name="T18" fmla="*/ 267 w 273"/>
                <a:gd name="T19" fmla="*/ 111 h 260"/>
                <a:gd name="T20" fmla="*/ 218 w 273"/>
                <a:gd name="T21" fmla="*/ 19 h 260"/>
                <a:gd name="T22" fmla="*/ 186 w 273"/>
                <a:gd name="T23" fmla="*/ 0 h 260"/>
                <a:gd name="T24" fmla="*/ 87 w 273"/>
                <a:gd name="T25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3" h="260">
                  <a:moveTo>
                    <a:pt x="87" y="0"/>
                  </a:moveTo>
                  <a:cubicBezTo>
                    <a:pt x="75" y="0"/>
                    <a:pt x="61" y="9"/>
                    <a:pt x="56" y="19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0" y="121"/>
                    <a:pt x="0" y="139"/>
                    <a:pt x="6" y="149"/>
                  </a:cubicBezTo>
                  <a:cubicBezTo>
                    <a:pt x="56" y="241"/>
                    <a:pt x="56" y="241"/>
                    <a:pt x="56" y="241"/>
                  </a:cubicBezTo>
                  <a:cubicBezTo>
                    <a:pt x="61" y="252"/>
                    <a:pt x="75" y="260"/>
                    <a:pt x="87" y="260"/>
                  </a:cubicBezTo>
                  <a:cubicBezTo>
                    <a:pt x="186" y="260"/>
                    <a:pt x="186" y="260"/>
                    <a:pt x="186" y="260"/>
                  </a:cubicBezTo>
                  <a:cubicBezTo>
                    <a:pt x="198" y="260"/>
                    <a:pt x="212" y="252"/>
                    <a:pt x="218" y="241"/>
                  </a:cubicBezTo>
                  <a:cubicBezTo>
                    <a:pt x="267" y="149"/>
                    <a:pt x="267" y="149"/>
                    <a:pt x="267" y="149"/>
                  </a:cubicBezTo>
                  <a:cubicBezTo>
                    <a:pt x="273" y="139"/>
                    <a:pt x="273" y="121"/>
                    <a:pt x="267" y="111"/>
                  </a:cubicBezTo>
                  <a:cubicBezTo>
                    <a:pt x="218" y="19"/>
                    <a:pt x="218" y="19"/>
                    <a:pt x="218" y="19"/>
                  </a:cubicBezTo>
                  <a:cubicBezTo>
                    <a:pt x="212" y="9"/>
                    <a:pt x="198" y="0"/>
                    <a:pt x="186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89" name="Hexa 5 Line"/>
          <p:cNvSpPr>
            <a:spLocks/>
          </p:cNvSpPr>
          <p:nvPr/>
        </p:nvSpPr>
        <p:spPr bwMode="auto">
          <a:xfrm>
            <a:off x="5769946" y="4223253"/>
            <a:ext cx="2854995" cy="606944"/>
          </a:xfrm>
          <a:custGeom>
            <a:avLst/>
            <a:gdLst>
              <a:gd name="T0" fmla="*/ 1137 w 1229"/>
              <a:gd name="T1" fmla="*/ 261 h 261"/>
              <a:gd name="T2" fmla="*/ 1170 w 1229"/>
              <a:gd name="T3" fmla="*/ 241 h 261"/>
              <a:gd name="T4" fmla="*/ 1223 w 1229"/>
              <a:gd name="T5" fmla="*/ 150 h 261"/>
              <a:gd name="T6" fmla="*/ 1223 w 1229"/>
              <a:gd name="T7" fmla="*/ 111 h 261"/>
              <a:gd name="T8" fmla="*/ 1170 w 1229"/>
              <a:gd name="T9" fmla="*/ 20 h 261"/>
              <a:gd name="T10" fmla="*/ 1137 w 1229"/>
              <a:gd name="T11" fmla="*/ 0 h 261"/>
              <a:gd name="T12" fmla="*/ 92 w 1229"/>
              <a:gd name="T13" fmla="*/ 0 h 261"/>
              <a:gd name="T14" fmla="*/ 59 w 1229"/>
              <a:gd name="T15" fmla="*/ 20 h 261"/>
              <a:gd name="T16" fmla="*/ 6 w 1229"/>
              <a:gd name="T17" fmla="*/ 111 h 261"/>
              <a:gd name="T18" fmla="*/ 6 w 1229"/>
              <a:gd name="T19" fmla="*/ 150 h 261"/>
              <a:gd name="T20" fmla="*/ 59 w 1229"/>
              <a:gd name="T21" fmla="*/ 241 h 261"/>
              <a:gd name="T22" fmla="*/ 92 w 1229"/>
              <a:gd name="T23" fmla="*/ 261 h 261"/>
              <a:gd name="T24" fmla="*/ 1137 w 1229"/>
              <a:gd name="T25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29" h="261">
                <a:moveTo>
                  <a:pt x="1137" y="261"/>
                </a:moveTo>
                <a:cubicBezTo>
                  <a:pt x="1149" y="261"/>
                  <a:pt x="1164" y="252"/>
                  <a:pt x="1170" y="241"/>
                </a:cubicBezTo>
                <a:cubicBezTo>
                  <a:pt x="1223" y="150"/>
                  <a:pt x="1223" y="150"/>
                  <a:pt x="1223" y="150"/>
                </a:cubicBezTo>
                <a:cubicBezTo>
                  <a:pt x="1229" y="139"/>
                  <a:pt x="1229" y="122"/>
                  <a:pt x="1223" y="111"/>
                </a:cubicBezTo>
                <a:cubicBezTo>
                  <a:pt x="1170" y="20"/>
                  <a:pt x="1170" y="20"/>
                  <a:pt x="1170" y="20"/>
                </a:cubicBezTo>
                <a:cubicBezTo>
                  <a:pt x="1164" y="9"/>
                  <a:pt x="1149" y="0"/>
                  <a:pt x="1137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80" y="0"/>
                  <a:pt x="65" y="9"/>
                  <a:pt x="59" y="20"/>
                </a:cubicBezTo>
                <a:cubicBezTo>
                  <a:pt x="6" y="111"/>
                  <a:pt x="6" y="111"/>
                  <a:pt x="6" y="111"/>
                </a:cubicBezTo>
                <a:cubicBezTo>
                  <a:pt x="0" y="122"/>
                  <a:pt x="0" y="139"/>
                  <a:pt x="6" y="150"/>
                </a:cubicBezTo>
                <a:cubicBezTo>
                  <a:pt x="59" y="241"/>
                  <a:pt x="59" y="241"/>
                  <a:pt x="59" y="241"/>
                </a:cubicBezTo>
                <a:cubicBezTo>
                  <a:pt x="65" y="252"/>
                  <a:pt x="80" y="261"/>
                  <a:pt x="92" y="261"/>
                </a:cubicBezTo>
                <a:lnTo>
                  <a:pt x="1137" y="26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01" name="Hexa 5"/>
          <p:cNvGrpSpPr/>
          <p:nvPr/>
        </p:nvGrpSpPr>
        <p:grpSpPr>
          <a:xfrm>
            <a:off x="5709058" y="4223253"/>
            <a:ext cx="773903" cy="606944"/>
            <a:chOff x="2805112" y="73025"/>
            <a:chExt cx="1250951" cy="981075"/>
          </a:xfrm>
          <a:effectLst>
            <a:outerShdw blurRad="101600" dist="152400" algn="l" rotWithShape="0">
              <a:prstClr val="black">
                <a:alpha val="30000"/>
              </a:prstClr>
            </a:outerShdw>
          </a:effectLst>
        </p:grpSpPr>
        <p:sp>
          <p:nvSpPr>
            <p:cNvPr id="90" name="Freeform 45"/>
            <p:cNvSpPr>
              <a:spLocks/>
            </p:cNvSpPr>
            <p:nvPr/>
          </p:nvSpPr>
          <p:spPr bwMode="auto">
            <a:xfrm>
              <a:off x="3506788" y="73025"/>
              <a:ext cx="549275" cy="981075"/>
            </a:xfrm>
            <a:custGeom>
              <a:avLst/>
              <a:gdLst>
                <a:gd name="T0" fmla="*/ 91 w 146"/>
                <a:gd name="T1" fmla="*/ 241 h 261"/>
                <a:gd name="T2" fmla="*/ 140 w 146"/>
                <a:gd name="T3" fmla="*/ 150 h 261"/>
                <a:gd name="T4" fmla="*/ 140 w 146"/>
                <a:gd name="T5" fmla="*/ 111 h 261"/>
                <a:gd name="T6" fmla="*/ 91 w 146"/>
                <a:gd name="T7" fmla="*/ 20 h 261"/>
                <a:gd name="T8" fmla="*/ 59 w 146"/>
                <a:gd name="T9" fmla="*/ 0 h 261"/>
                <a:gd name="T10" fmla="*/ 0 w 146"/>
                <a:gd name="T11" fmla="*/ 0 h 261"/>
                <a:gd name="T12" fmla="*/ 31 w 146"/>
                <a:gd name="T13" fmla="*/ 20 h 261"/>
                <a:gd name="T14" fmla="*/ 81 w 146"/>
                <a:gd name="T15" fmla="*/ 111 h 261"/>
                <a:gd name="T16" fmla="*/ 81 w 146"/>
                <a:gd name="T17" fmla="*/ 150 h 261"/>
                <a:gd name="T18" fmla="*/ 31 w 146"/>
                <a:gd name="T19" fmla="*/ 241 h 261"/>
                <a:gd name="T20" fmla="*/ 0 w 146"/>
                <a:gd name="T21" fmla="*/ 261 h 261"/>
                <a:gd name="T22" fmla="*/ 59 w 146"/>
                <a:gd name="T23" fmla="*/ 261 h 261"/>
                <a:gd name="T24" fmla="*/ 91 w 146"/>
                <a:gd name="T25" fmla="*/ 24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6" h="261">
                  <a:moveTo>
                    <a:pt x="91" y="241"/>
                  </a:moveTo>
                  <a:cubicBezTo>
                    <a:pt x="140" y="150"/>
                    <a:pt x="140" y="150"/>
                    <a:pt x="140" y="150"/>
                  </a:cubicBezTo>
                  <a:cubicBezTo>
                    <a:pt x="146" y="139"/>
                    <a:pt x="146" y="122"/>
                    <a:pt x="140" y="111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85" y="9"/>
                    <a:pt x="71" y="0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25" y="9"/>
                    <a:pt x="31" y="20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6" y="122"/>
                    <a:pt x="86" y="139"/>
                    <a:pt x="81" y="150"/>
                  </a:cubicBezTo>
                  <a:cubicBezTo>
                    <a:pt x="31" y="241"/>
                    <a:pt x="31" y="241"/>
                    <a:pt x="31" y="241"/>
                  </a:cubicBezTo>
                  <a:cubicBezTo>
                    <a:pt x="25" y="252"/>
                    <a:pt x="11" y="261"/>
                    <a:pt x="0" y="261"/>
                  </a:cubicBezTo>
                  <a:cubicBezTo>
                    <a:pt x="59" y="261"/>
                    <a:pt x="59" y="261"/>
                    <a:pt x="59" y="261"/>
                  </a:cubicBezTo>
                  <a:cubicBezTo>
                    <a:pt x="71" y="261"/>
                    <a:pt x="85" y="252"/>
                    <a:pt x="91" y="241"/>
                  </a:cubicBez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  <a:gs pos="50000">
                  <a:schemeClr val="accent5">
                    <a:lumMod val="75000"/>
                  </a:schemeClr>
                </a:gs>
              </a:gsLst>
              <a:lin ang="5400000" scaled="1"/>
            </a:gra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91" name="Freeform 46"/>
            <p:cNvSpPr>
              <a:spLocks/>
            </p:cNvSpPr>
            <p:nvPr/>
          </p:nvSpPr>
          <p:spPr bwMode="auto">
            <a:xfrm>
              <a:off x="2805112" y="73025"/>
              <a:ext cx="1025525" cy="981075"/>
            </a:xfrm>
            <a:custGeom>
              <a:avLst/>
              <a:gdLst>
                <a:gd name="T0" fmla="*/ 187 w 273"/>
                <a:gd name="T1" fmla="*/ 0 h 261"/>
                <a:gd name="T2" fmla="*/ 218 w 273"/>
                <a:gd name="T3" fmla="*/ 20 h 261"/>
                <a:gd name="T4" fmla="*/ 268 w 273"/>
                <a:gd name="T5" fmla="*/ 111 h 261"/>
                <a:gd name="T6" fmla="*/ 268 w 273"/>
                <a:gd name="T7" fmla="*/ 150 h 261"/>
                <a:gd name="T8" fmla="*/ 218 w 273"/>
                <a:gd name="T9" fmla="*/ 241 h 261"/>
                <a:gd name="T10" fmla="*/ 187 w 273"/>
                <a:gd name="T11" fmla="*/ 261 h 261"/>
                <a:gd name="T12" fmla="*/ 87 w 273"/>
                <a:gd name="T13" fmla="*/ 261 h 261"/>
                <a:gd name="T14" fmla="*/ 56 w 273"/>
                <a:gd name="T15" fmla="*/ 241 h 261"/>
                <a:gd name="T16" fmla="*/ 6 w 273"/>
                <a:gd name="T17" fmla="*/ 150 h 261"/>
                <a:gd name="T18" fmla="*/ 6 w 273"/>
                <a:gd name="T19" fmla="*/ 111 h 261"/>
                <a:gd name="T20" fmla="*/ 56 w 273"/>
                <a:gd name="T21" fmla="*/ 20 h 261"/>
                <a:gd name="T22" fmla="*/ 87 w 273"/>
                <a:gd name="T23" fmla="*/ 0 h 261"/>
                <a:gd name="T24" fmla="*/ 187 w 273"/>
                <a:gd name="T25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3" h="261">
                  <a:moveTo>
                    <a:pt x="187" y="0"/>
                  </a:moveTo>
                  <a:cubicBezTo>
                    <a:pt x="198" y="0"/>
                    <a:pt x="212" y="9"/>
                    <a:pt x="218" y="20"/>
                  </a:cubicBezTo>
                  <a:cubicBezTo>
                    <a:pt x="268" y="111"/>
                    <a:pt x="268" y="111"/>
                    <a:pt x="268" y="111"/>
                  </a:cubicBezTo>
                  <a:cubicBezTo>
                    <a:pt x="273" y="122"/>
                    <a:pt x="273" y="139"/>
                    <a:pt x="268" y="150"/>
                  </a:cubicBezTo>
                  <a:cubicBezTo>
                    <a:pt x="218" y="241"/>
                    <a:pt x="218" y="241"/>
                    <a:pt x="218" y="241"/>
                  </a:cubicBezTo>
                  <a:cubicBezTo>
                    <a:pt x="212" y="252"/>
                    <a:pt x="198" y="261"/>
                    <a:pt x="187" y="261"/>
                  </a:cubicBezTo>
                  <a:cubicBezTo>
                    <a:pt x="87" y="261"/>
                    <a:pt x="87" y="261"/>
                    <a:pt x="87" y="261"/>
                  </a:cubicBezTo>
                  <a:cubicBezTo>
                    <a:pt x="76" y="261"/>
                    <a:pt x="61" y="252"/>
                    <a:pt x="56" y="241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0" y="139"/>
                    <a:pt x="0" y="122"/>
                    <a:pt x="6" y="11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61" y="9"/>
                    <a:pt x="76" y="0"/>
                    <a:pt x="87" y="0"/>
                  </a:cubicBezTo>
                  <a:lnTo>
                    <a:pt x="187" y="0"/>
                  </a:lnTo>
                  <a:close/>
                </a:path>
              </a:pathLst>
            </a:custGeom>
            <a:solidFill>
              <a:schemeClr val="accent5"/>
            </a:solidFill>
            <a:ln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95" name="Arrow 1"/>
          <p:cNvSpPr>
            <a:spLocks/>
          </p:cNvSpPr>
          <p:nvPr/>
        </p:nvSpPr>
        <p:spPr bwMode="auto">
          <a:xfrm>
            <a:off x="5553883" y="1945737"/>
            <a:ext cx="160085" cy="304454"/>
          </a:xfrm>
          <a:custGeom>
            <a:avLst/>
            <a:gdLst>
              <a:gd name="T0" fmla="*/ 29 w 69"/>
              <a:gd name="T1" fmla="*/ 131 h 131"/>
              <a:gd name="T2" fmla="*/ 65 w 69"/>
              <a:gd name="T3" fmla="*/ 131 h 131"/>
              <a:gd name="T4" fmla="*/ 42 w 69"/>
              <a:gd name="T5" fmla="*/ 88 h 131"/>
              <a:gd name="T6" fmla="*/ 42 w 69"/>
              <a:gd name="T7" fmla="*/ 50 h 131"/>
              <a:gd name="T8" fmla="*/ 69 w 69"/>
              <a:gd name="T9" fmla="*/ 0 h 131"/>
              <a:gd name="T10" fmla="*/ 33 w 69"/>
              <a:gd name="T11" fmla="*/ 0 h 131"/>
              <a:gd name="T12" fmla="*/ 6 w 69"/>
              <a:gd name="T13" fmla="*/ 50 h 131"/>
              <a:gd name="T14" fmla="*/ 6 w 69"/>
              <a:gd name="T15" fmla="*/ 88 h 131"/>
              <a:gd name="T16" fmla="*/ 29 w 69"/>
              <a:gd name="T17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131">
                <a:moveTo>
                  <a:pt x="29" y="131"/>
                </a:moveTo>
                <a:cubicBezTo>
                  <a:pt x="65" y="131"/>
                  <a:pt x="65" y="131"/>
                  <a:pt x="65" y="131"/>
                </a:cubicBezTo>
                <a:cubicBezTo>
                  <a:pt x="42" y="88"/>
                  <a:pt x="42" y="88"/>
                  <a:pt x="42" y="88"/>
                </a:cubicBezTo>
                <a:cubicBezTo>
                  <a:pt x="36" y="77"/>
                  <a:pt x="36" y="60"/>
                  <a:pt x="42" y="50"/>
                </a:cubicBezTo>
                <a:cubicBezTo>
                  <a:pt x="69" y="0"/>
                  <a:pt x="69" y="0"/>
                  <a:pt x="69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6" y="50"/>
                  <a:pt x="6" y="50"/>
                  <a:pt x="6" y="50"/>
                </a:cubicBezTo>
                <a:cubicBezTo>
                  <a:pt x="0" y="60"/>
                  <a:pt x="0" y="77"/>
                  <a:pt x="6" y="88"/>
                </a:cubicBezTo>
                <a:lnTo>
                  <a:pt x="29" y="1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6" name="Arrow 2"/>
          <p:cNvSpPr>
            <a:spLocks/>
          </p:cNvSpPr>
          <p:nvPr/>
        </p:nvSpPr>
        <p:spPr bwMode="auto">
          <a:xfrm>
            <a:off x="6480010" y="2559558"/>
            <a:ext cx="158120" cy="304454"/>
          </a:xfrm>
          <a:custGeom>
            <a:avLst/>
            <a:gdLst>
              <a:gd name="T0" fmla="*/ 40 w 68"/>
              <a:gd name="T1" fmla="*/ 0 h 131"/>
              <a:gd name="T2" fmla="*/ 4 w 68"/>
              <a:gd name="T3" fmla="*/ 0 h 131"/>
              <a:gd name="T4" fmla="*/ 27 w 68"/>
              <a:gd name="T5" fmla="*/ 42 h 131"/>
              <a:gd name="T6" fmla="*/ 27 w 68"/>
              <a:gd name="T7" fmla="*/ 81 h 131"/>
              <a:gd name="T8" fmla="*/ 0 w 68"/>
              <a:gd name="T9" fmla="*/ 131 h 131"/>
              <a:gd name="T10" fmla="*/ 36 w 68"/>
              <a:gd name="T11" fmla="*/ 131 h 131"/>
              <a:gd name="T12" fmla="*/ 63 w 68"/>
              <a:gd name="T13" fmla="*/ 81 h 131"/>
              <a:gd name="T14" fmla="*/ 63 w 68"/>
              <a:gd name="T15" fmla="*/ 42 h 131"/>
              <a:gd name="T16" fmla="*/ 40 w 68"/>
              <a:gd name="T17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31">
                <a:moveTo>
                  <a:pt x="40" y="0"/>
                </a:moveTo>
                <a:cubicBezTo>
                  <a:pt x="4" y="0"/>
                  <a:pt x="4" y="0"/>
                  <a:pt x="4" y="0"/>
                </a:cubicBezTo>
                <a:cubicBezTo>
                  <a:pt x="27" y="42"/>
                  <a:pt x="27" y="42"/>
                  <a:pt x="27" y="42"/>
                </a:cubicBezTo>
                <a:cubicBezTo>
                  <a:pt x="33" y="53"/>
                  <a:pt x="33" y="70"/>
                  <a:pt x="27" y="81"/>
                </a:cubicBezTo>
                <a:cubicBezTo>
                  <a:pt x="0" y="131"/>
                  <a:pt x="0" y="131"/>
                  <a:pt x="0" y="131"/>
                </a:cubicBezTo>
                <a:cubicBezTo>
                  <a:pt x="36" y="131"/>
                  <a:pt x="36" y="131"/>
                  <a:pt x="36" y="131"/>
                </a:cubicBezTo>
                <a:cubicBezTo>
                  <a:pt x="63" y="81"/>
                  <a:pt x="63" y="81"/>
                  <a:pt x="63" y="81"/>
                </a:cubicBezTo>
                <a:cubicBezTo>
                  <a:pt x="68" y="70"/>
                  <a:pt x="68" y="53"/>
                  <a:pt x="63" y="42"/>
                </a:cubicBezTo>
                <a:lnTo>
                  <a:pt x="4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7" name="Arrow 3"/>
          <p:cNvSpPr>
            <a:spLocks/>
          </p:cNvSpPr>
          <p:nvPr/>
        </p:nvSpPr>
        <p:spPr bwMode="auto">
          <a:xfrm>
            <a:off x="5553883" y="3159625"/>
            <a:ext cx="160085" cy="304454"/>
          </a:xfrm>
          <a:custGeom>
            <a:avLst/>
            <a:gdLst>
              <a:gd name="T0" fmla="*/ 29 w 69"/>
              <a:gd name="T1" fmla="*/ 131 h 131"/>
              <a:gd name="T2" fmla="*/ 65 w 69"/>
              <a:gd name="T3" fmla="*/ 131 h 131"/>
              <a:gd name="T4" fmla="*/ 42 w 69"/>
              <a:gd name="T5" fmla="*/ 89 h 131"/>
              <a:gd name="T6" fmla="*/ 42 w 69"/>
              <a:gd name="T7" fmla="*/ 50 h 131"/>
              <a:gd name="T8" fmla="*/ 69 w 69"/>
              <a:gd name="T9" fmla="*/ 0 h 131"/>
              <a:gd name="T10" fmla="*/ 33 w 69"/>
              <a:gd name="T11" fmla="*/ 0 h 131"/>
              <a:gd name="T12" fmla="*/ 6 w 69"/>
              <a:gd name="T13" fmla="*/ 50 h 131"/>
              <a:gd name="T14" fmla="*/ 6 w 69"/>
              <a:gd name="T15" fmla="*/ 89 h 131"/>
              <a:gd name="T16" fmla="*/ 29 w 69"/>
              <a:gd name="T17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131">
                <a:moveTo>
                  <a:pt x="29" y="131"/>
                </a:moveTo>
                <a:cubicBezTo>
                  <a:pt x="65" y="131"/>
                  <a:pt x="65" y="131"/>
                  <a:pt x="65" y="131"/>
                </a:cubicBezTo>
                <a:cubicBezTo>
                  <a:pt x="42" y="89"/>
                  <a:pt x="42" y="89"/>
                  <a:pt x="42" y="89"/>
                </a:cubicBezTo>
                <a:cubicBezTo>
                  <a:pt x="36" y="78"/>
                  <a:pt x="36" y="61"/>
                  <a:pt x="42" y="50"/>
                </a:cubicBezTo>
                <a:cubicBezTo>
                  <a:pt x="69" y="0"/>
                  <a:pt x="69" y="0"/>
                  <a:pt x="69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6" y="50"/>
                  <a:pt x="6" y="50"/>
                  <a:pt x="6" y="50"/>
                </a:cubicBezTo>
                <a:cubicBezTo>
                  <a:pt x="0" y="61"/>
                  <a:pt x="0" y="78"/>
                  <a:pt x="6" y="89"/>
                </a:cubicBezTo>
                <a:lnTo>
                  <a:pt x="29" y="13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8" name="Arrow 4"/>
          <p:cNvSpPr>
            <a:spLocks/>
          </p:cNvSpPr>
          <p:nvPr/>
        </p:nvSpPr>
        <p:spPr bwMode="auto">
          <a:xfrm>
            <a:off x="6480010" y="3772462"/>
            <a:ext cx="158120" cy="304454"/>
          </a:xfrm>
          <a:custGeom>
            <a:avLst/>
            <a:gdLst>
              <a:gd name="T0" fmla="*/ 40 w 68"/>
              <a:gd name="T1" fmla="*/ 0 h 131"/>
              <a:gd name="T2" fmla="*/ 4 w 68"/>
              <a:gd name="T3" fmla="*/ 0 h 131"/>
              <a:gd name="T4" fmla="*/ 27 w 68"/>
              <a:gd name="T5" fmla="*/ 43 h 131"/>
              <a:gd name="T6" fmla="*/ 27 w 68"/>
              <a:gd name="T7" fmla="*/ 82 h 131"/>
              <a:gd name="T8" fmla="*/ 0 w 68"/>
              <a:gd name="T9" fmla="*/ 131 h 131"/>
              <a:gd name="T10" fmla="*/ 36 w 68"/>
              <a:gd name="T11" fmla="*/ 131 h 131"/>
              <a:gd name="T12" fmla="*/ 63 w 68"/>
              <a:gd name="T13" fmla="*/ 82 h 131"/>
              <a:gd name="T14" fmla="*/ 63 w 68"/>
              <a:gd name="T15" fmla="*/ 43 h 131"/>
              <a:gd name="T16" fmla="*/ 40 w 68"/>
              <a:gd name="T17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31">
                <a:moveTo>
                  <a:pt x="40" y="0"/>
                </a:moveTo>
                <a:cubicBezTo>
                  <a:pt x="4" y="0"/>
                  <a:pt x="4" y="0"/>
                  <a:pt x="4" y="0"/>
                </a:cubicBezTo>
                <a:cubicBezTo>
                  <a:pt x="27" y="43"/>
                  <a:pt x="27" y="43"/>
                  <a:pt x="27" y="43"/>
                </a:cubicBezTo>
                <a:cubicBezTo>
                  <a:pt x="33" y="54"/>
                  <a:pt x="33" y="71"/>
                  <a:pt x="27" y="82"/>
                </a:cubicBezTo>
                <a:cubicBezTo>
                  <a:pt x="0" y="131"/>
                  <a:pt x="0" y="131"/>
                  <a:pt x="0" y="131"/>
                </a:cubicBezTo>
                <a:cubicBezTo>
                  <a:pt x="36" y="131"/>
                  <a:pt x="36" y="131"/>
                  <a:pt x="36" y="131"/>
                </a:cubicBezTo>
                <a:cubicBezTo>
                  <a:pt x="63" y="82"/>
                  <a:pt x="63" y="82"/>
                  <a:pt x="63" y="82"/>
                </a:cubicBezTo>
                <a:cubicBezTo>
                  <a:pt x="68" y="71"/>
                  <a:pt x="68" y="54"/>
                  <a:pt x="63" y="43"/>
                </a:cubicBezTo>
                <a:lnTo>
                  <a:pt x="4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9" name="Arrow 5"/>
          <p:cNvSpPr>
            <a:spLocks/>
          </p:cNvSpPr>
          <p:nvPr/>
        </p:nvSpPr>
        <p:spPr bwMode="auto">
          <a:xfrm>
            <a:off x="5553883" y="4374498"/>
            <a:ext cx="160085" cy="304454"/>
          </a:xfrm>
          <a:custGeom>
            <a:avLst/>
            <a:gdLst>
              <a:gd name="T0" fmla="*/ 29 w 69"/>
              <a:gd name="T1" fmla="*/ 131 h 131"/>
              <a:gd name="T2" fmla="*/ 65 w 69"/>
              <a:gd name="T3" fmla="*/ 131 h 131"/>
              <a:gd name="T4" fmla="*/ 42 w 69"/>
              <a:gd name="T5" fmla="*/ 88 h 131"/>
              <a:gd name="T6" fmla="*/ 42 w 69"/>
              <a:gd name="T7" fmla="*/ 50 h 131"/>
              <a:gd name="T8" fmla="*/ 69 w 69"/>
              <a:gd name="T9" fmla="*/ 0 h 131"/>
              <a:gd name="T10" fmla="*/ 33 w 69"/>
              <a:gd name="T11" fmla="*/ 0 h 131"/>
              <a:gd name="T12" fmla="*/ 6 w 69"/>
              <a:gd name="T13" fmla="*/ 50 h 131"/>
              <a:gd name="T14" fmla="*/ 6 w 69"/>
              <a:gd name="T15" fmla="*/ 88 h 131"/>
              <a:gd name="T16" fmla="*/ 29 w 69"/>
              <a:gd name="T17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131">
                <a:moveTo>
                  <a:pt x="29" y="131"/>
                </a:moveTo>
                <a:cubicBezTo>
                  <a:pt x="65" y="131"/>
                  <a:pt x="65" y="131"/>
                  <a:pt x="65" y="131"/>
                </a:cubicBezTo>
                <a:cubicBezTo>
                  <a:pt x="42" y="88"/>
                  <a:pt x="42" y="88"/>
                  <a:pt x="42" y="88"/>
                </a:cubicBezTo>
                <a:cubicBezTo>
                  <a:pt x="36" y="78"/>
                  <a:pt x="36" y="60"/>
                  <a:pt x="42" y="50"/>
                </a:cubicBezTo>
                <a:cubicBezTo>
                  <a:pt x="69" y="0"/>
                  <a:pt x="69" y="0"/>
                  <a:pt x="69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6" y="50"/>
                  <a:pt x="6" y="50"/>
                  <a:pt x="6" y="50"/>
                </a:cubicBezTo>
                <a:cubicBezTo>
                  <a:pt x="0" y="60"/>
                  <a:pt x="0" y="78"/>
                  <a:pt x="6" y="88"/>
                </a:cubicBezTo>
                <a:lnTo>
                  <a:pt x="29" y="13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42" name="Chart 1"/>
          <p:cNvGrpSpPr/>
          <p:nvPr/>
        </p:nvGrpSpPr>
        <p:grpSpPr>
          <a:xfrm>
            <a:off x="8658295" y="1585111"/>
            <a:ext cx="1054059" cy="1042709"/>
            <a:chOff x="8873333" y="1903956"/>
            <a:chExt cx="1405412" cy="1390279"/>
          </a:xfrm>
        </p:grpSpPr>
        <p:graphicFrame>
          <p:nvGraphicFramePr>
            <p:cNvPr id="40" name="Chart 4"/>
            <p:cNvGraphicFramePr/>
            <p:nvPr/>
          </p:nvGraphicFramePr>
          <p:xfrm>
            <a:off x="8873333" y="1903956"/>
            <a:ext cx="1405412" cy="139027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41" name="Oval 40"/>
            <p:cNvSpPr/>
            <p:nvPr/>
          </p:nvSpPr>
          <p:spPr>
            <a:xfrm>
              <a:off x="9228387" y="2251443"/>
              <a:ext cx="695304" cy="695304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46" name="Chart 2"/>
          <p:cNvGrpSpPr/>
          <p:nvPr/>
        </p:nvGrpSpPr>
        <p:grpSpPr>
          <a:xfrm>
            <a:off x="2495299" y="2168876"/>
            <a:ext cx="1054059" cy="1042709"/>
            <a:chOff x="8873333" y="1903956"/>
            <a:chExt cx="1405412" cy="1390279"/>
          </a:xfrm>
        </p:grpSpPr>
        <p:graphicFrame>
          <p:nvGraphicFramePr>
            <p:cNvPr id="47" name="Chart 4"/>
            <p:cNvGraphicFramePr/>
            <p:nvPr/>
          </p:nvGraphicFramePr>
          <p:xfrm>
            <a:off x="8873333" y="1903956"/>
            <a:ext cx="1405412" cy="139027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48" name="Oval 47"/>
            <p:cNvSpPr/>
            <p:nvPr/>
          </p:nvSpPr>
          <p:spPr>
            <a:xfrm>
              <a:off x="9228387" y="2251443"/>
              <a:ext cx="695304" cy="695304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43" name="Chart 3"/>
          <p:cNvGrpSpPr/>
          <p:nvPr/>
        </p:nvGrpSpPr>
        <p:grpSpPr>
          <a:xfrm>
            <a:off x="8658295" y="2790415"/>
            <a:ext cx="1054059" cy="1042709"/>
            <a:chOff x="8873333" y="1903956"/>
            <a:chExt cx="1405412" cy="1390279"/>
          </a:xfrm>
        </p:grpSpPr>
        <p:graphicFrame>
          <p:nvGraphicFramePr>
            <p:cNvPr id="44" name="Chart 4"/>
            <p:cNvGraphicFramePr/>
            <p:nvPr/>
          </p:nvGraphicFramePr>
          <p:xfrm>
            <a:off x="8873333" y="1903956"/>
            <a:ext cx="1405412" cy="139027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45" name="Oval 44"/>
            <p:cNvSpPr/>
            <p:nvPr/>
          </p:nvSpPr>
          <p:spPr>
            <a:xfrm>
              <a:off x="9228387" y="2251443"/>
              <a:ext cx="695304" cy="695304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49" name="Chart 4"/>
          <p:cNvGrpSpPr/>
          <p:nvPr/>
        </p:nvGrpSpPr>
        <p:grpSpPr>
          <a:xfrm>
            <a:off x="2495299" y="3374178"/>
            <a:ext cx="1054059" cy="1042709"/>
            <a:chOff x="8873333" y="1903956"/>
            <a:chExt cx="1405412" cy="1390279"/>
          </a:xfrm>
        </p:grpSpPr>
        <p:graphicFrame>
          <p:nvGraphicFramePr>
            <p:cNvPr id="50" name="Chart 4"/>
            <p:cNvGraphicFramePr/>
            <p:nvPr/>
          </p:nvGraphicFramePr>
          <p:xfrm>
            <a:off x="8873333" y="1903956"/>
            <a:ext cx="1405412" cy="139027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51" name="Oval 50"/>
            <p:cNvSpPr/>
            <p:nvPr/>
          </p:nvSpPr>
          <p:spPr>
            <a:xfrm>
              <a:off x="9228387" y="2251443"/>
              <a:ext cx="695304" cy="695304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54" name="Chart 5"/>
          <p:cNvGrpSpPr/>
          <p:nvPr/>
        </p:nvGrpSpPr>
        <p:grpSpPr>
          <a:xfrm>
            <a:off x="8658295" y="4005733"/>
            <a:ext cx="1054059" cy="1042709"/>
            <a:chOff x="8873333" y="1903956"/>
            <a:chExt cx="1405412" cy="1390279"/>
          </a:xfrm>
        </p:grpSpPr>
        <p:graphicFrame>
          <p:nvGraphicFramePr>
            <p:cNvPr id="55" name="Chart 4"/>
            <p:cNvGraphicFramePr/>
            <p:nvPr/>
          </p:nvGraphicFramePr>
          <p:xfrm>
            <a:off x="8873333" y="1903956"/>
            <a:ext cx="1405412" cy="139027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sp>
          <p:nvSpPr>
            <p:cNvPr id="56" name="Oval 55"/>
            <p:cNvSpPr/>
            <p:nvPr/>
          </p:nvSpPr>
          <p:spPr>
            <a:xfrm>
              <a:off x="9228387" y="2251443"/>
              <a:ext cx="695304" cy="695304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58" name="Step 1"/>
          <p:cNvGrpSpPr/>
          <p:nvPr/>
        </p:nvGrpSpPr>
        <p:grpSpPr>
          <a:xfrm>
            <a:off x="7881189" y="1771994"/>
            <a:ext cx="601447" cy="695608"/>
            <a:chOff x="5729034" y="2090513"/>
            <a:chExt cx="801930" cy="927475"/>
          </a:xfrm>
        </p:grpSpPr>
        <p:sp>
          <p:nvSpPr>
            <p:cNvPr id="59" name="TextBox 58"/>
            <p:cNvSpPr txBox="1"/>
            <p:nvPr/>
          </p:nvSpPr>
          <p:spPr>
            <a:xfrm>
              <a:off x="5764299" y="2090513"/>
              <a:ext cx="731398" cy="400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51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Step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729034" y="2340882"/>
              <a:ext cx="801930" cy="6771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7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01</a:t>
              </a:r>
            </a:p>
          </p:txBody>
        </p:sp>
      </p:grpSp>
      <p:grpSp>
        <p:nvGrpSpPr>
          <p:cNvPr id="61" name="Step 2"/>
          <p:cNvGrpSpPr/>
          <p:nvPr/>
        </p:nvGrpSpPr>
        <p:grpSpPr>
          <a:xfrm>
            <a:off x="3773745" y="2374958"/>
            <a:ext cx="601447" cy="695608"/>
            <a:chOff x="5803621" y="2090513"/>
            <a:chExt cx="801925" cy="927475"/>
          </a:xfrm>
        </p:grpSpPr>
        <p:sp>
          <p:nvSpPr>
            <p:cNvPr id="62" name="TextBox 61"/>
            <p:cNvSpPr txBox="1"/>
            <p:nvPr/>
          </p:nvSpPr>
          <p:spPr>
            <a:xfrm>
              <a:off x="5828917" y="2090513"/>
              <a:ext cx="731394" cy="400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1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Step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5803621" y="2340882"/>
              <a:ext cx="801925" cy="6771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7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02</a:t>
              </a:r>
            </a:p>
          </p:txBody>
        </p:sp>
      </p:grpSp>
      <p:grpSp>
        <p:nvGrpSpPr>
          <p:cNvPr id="64" name="Step 3"/>
          <p:cNvGrpSpPr/>
          <p:nvPr/>
        </p:nvGrpSpPr>
        <p:grpSpPr>
          <a:xfrm>
            <a:off x="7881189" y="2981405"/>
            <a:ext cx="601447" cy="695608"/>
            <a:chOff x="5729034" y="2090513"/>
            <a:chExt cx="801930" cy="927475"/>
          </a:xfrm>
        </p:grpSpPr>
        <p:sp>
          <p:nvSpPr>
            <p:cNvPr id="65" name="TextBox 64"/>
            <p:cNvSpPr txBox="1"/>
            <p:nvPr/>
          </p:nvSpPr>
          <p:spPr>
            <a:xfrm>
              <a:off x="5764299" y="2090513"/>
              <a:ext cx="731398" cy="400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51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Step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729034" y="2340882"/>
              <a:ext cx="801930" cy="6771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7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03</a:t>
              </a:r>
            </a:p>
          </p:txBody>
        </p:sp>
      </p:grpSp>
      <p:grpSp>
        <p:nvGrpSpPr>
          <p:cNvPr id="67" name="Step 4"/>
          <p:cNvGrpSpPr/>
          <p:nvPr/>
        </p:nvGrpSpPr>
        <p:grpSpPr>
          <a:xfrm>
            <a:off x="3773745" y="3584420"/>
            <a:ext cx="601447" cy="695608"/>
            <a:chOff x="5803621" y="2090513"/>
            <a:chExt cx="801925" cy="927475"/>
          </a:xfrm>
        </p:grpSpPr>
        <p:sp>
          <p:nvSpPr>
            <p:cNvPr id="68" name="TextBox 67"/>
            <p:cNvSpPr txBox="1"/>
            <p:nvPr/>
          </p:nvSpPr>
          <p:spPr>
            <a:xfrm>
              <a:off x="5828917" y="2090513"/>
              <a:ext cx="731394" cy="400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1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Step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803621" y="2340882"/>
              <a:ext cx="801925" cy="6771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7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04</a:t>
              </a:r>
            </a:p>
          </p:txBody>
        </p:sp>
      </p:grpSp>
      <p:grpSp>
        <p:nvGrpSpPr>
          <p:cNvPr id="70" name="Step 5"/>
          <p:cNvGrpSpPr/>
          <p:nvPr/>
        </p:nvGrpSpPr>
        <p:grpSpPr>
          <a:xfrm>
            <a:off x="7881189" y="4190816"/>
            <a:ext cx="601447" cy="695608"/>
            <a:chOff x="5729034" y="2090513"/>
            <a:chExt cx="801930" cy="927475"/>
          </a:xfrm>
        </p:grpSpPr>
        <p:sp>
          <p:nvSpPr>
            <p:cNvPr id="71" name="TextBox 70"/>
            <p:cNvSpPr txBox="1"/>
            <p:nvPr/>
          </p:nvSpPr>
          <p:spPr>
            <a:xfrm>
              <a:off x="5764299" y="2090513"/>
              <a:ext cx="731398" cy="400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51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Step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5729034" y="2340882"/>
              <a:ext cx="801930" cy="6771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7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05</a:t>
              </a:r>
            </a:p>
          </p:txBody>
        </p:sp>
      </p:grpSp>
      <p:sp>
        <p:nvSpPr>
          <p:cNvPr id="107" name="Details 1"/>
          <p:cNvSpPr txBox="1"/>
          <p:nvPr/>
        </p:nvSpPr>
        <p:spPr>
          <a:xfrm>
            <a:off x="2286000" y="1913632"/>
            <a:ext cx="3174483" cy="384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73" name="Details 2"/>
          <p:cNvSpPr txBox="1"/>
          <p:nvPr/>
        </p:nvSpPr>
        <p:spPr>
          <a:xfrm>
            <a:off x="6731202" y="2517631"/>
            <a:ext cx="3089073" cy="384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1200"/>
              </a:lnSpc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09" name="Details 3"/>
          <p:cNvSpPr txBox="1"/>
          <p:nvPr/>
        </p:nvSpPr>
        <p:spPr>
          <a:xfrm>
            <a:off x="2286000" y="3123101"/>
            <a:ext cx="3174483" cy="384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08" name="Details 4"/>
          <p:cNvSpPr txBox="1"/>
          <p:nvPr/>
        </p:nvSpPr>
        <p:spPr>
          <a:xfrm>
            <a:off x="6731202" y="3728572"/>
            <a:ext cx="3089073" cy="384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1200"/>
              </a:lnSpc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10" name="Details 5"/>
          <p:cNvSpPr txBox="1"/>
          <p:nvPr/>
        </p:nvSpPr>
        <p:spPr>
          <a:xfrm>
            <a:off x="2286000" y="4334044"/>
            <a:ext cx="3174483" cy="384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24" name="Title 5"/>
          <p:cNvSpPr txBox="1">
            <a:spLocks/>
          </p:cNvSpPr>
          <p:nvPr/>
        </p:nvSpPr>
        <p:spPr>
          <a:xfrm>
            <a:off x="7104596" y="4395091"/>
            <a:ext cx="851516" cy="25391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1050" dirty="0" err="1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Cerebelum</a:t>
            </a:r>
            <a:endParaRPr lang="id-ID" sz="1050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27" name="Title 4"/>
          <p:cNvSpPr txBox="1"/>
          <p:nvPr/>
        </p:nvSpPr>
        <p:spPr>
          <a:xfrm>
            <a:off x="4216025" y="3787302"/>
            <a:ext cx="973343" cy="25391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Frontal Lobe</a:t>
            </a:r>
            <a:endParaRPr lang="id-ID" sz="1050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30" name="Title 3"/>
          <p:cNvSpPr txBox="1">
            <a:spLocks/>
          </p:cNvSpPr>
          <p:nvPr/>
        </p:nvSpPr>
        <p:spPr>
          <a:xfrm>
            <a:off x="7032462" y="3179513"/>
            <a:ext cx="923651" cy="25391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1050" dirty="0" err="1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Laudantium</a:t>
            </a:r>
            <a:endParaRPr lang="id-ID" sz="1050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33" name="Title 2"/>
          <p:cNvSpPr txBox="1"/>
          <p:nvPr/>
        </p:nvSpPr>
        <p:spPr>
          <a:xfrm>
            <a:off x="4216029" y="2571725"/>
            <a:ext cx="998991" cy="25391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Parietal Lobe</a:t>
            </a:r>
            <a:endParaRPr lang="id-ID" sz="1050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36" name="Title 1"/>
          <p:cNvSpPr txBox="1">
            <a:spLocks/>
          </p:cNvSpPr>
          <p:nvPr/>
        </p:nvSpPr>
        <p:spPr>
          <a:xfrm>
            <a:off x="6966734" y="1963935"/>
            <a:ext cx="989374" cy="25391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id-ID" sz="105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Lorem Ipsum</a:t>
            </a:r>
          </a:p>
        </p:txBody>
      </p:sp>
      <p:sp>
        <p:nvSpPr>
          <p:cNvPr id="154" name="Percent 1"/>
          <p:cNvSpPr txBox="1"/>
          <p:nvPr/>
        </p:nvSpPr>
        <p:spPr>
          <a:xfrm>
            <a:off x="8888731" y="1954359"/>
            <a:ext cx="58060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500" b="1" dirty="0">
                <a:solidFill>
                  <a:schemeClr val="bg1">
                    <a:lumMod val="65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97%</a:t>
            </a:r>
            <a:endParaRPr lang="en-US" sz="1500" b="1" dirty="0">
              <a:solidFill>
                <a:schemeClr val="bg1">
                  <a:lumMod val="65000"/>
                </a:schemeClr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55" name="Percent 2"/>
          <p:cNvSpPr txBox="1"/>
          <p:nvPr/>
        </p:nvSpPr>
        <p:spPr>
          <a:xfrm>
            <a:off x="2790819" y="2527862"/>
            <a:ext cx="58060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500" b="1" dirty="0">
                <a:solidFill>
                  <a:schemeClr val="bg1">
                    <a:lumMod val="65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57%</a:t>
            </a:r>
            <a:endParaRPr lang="en-US" sz="1500" b="1" dirty="0">
              <a:solidFill>
                <a:schemeClr val="bg1">
                  <a:lumMod val="65000"/>
                </a:schemeClr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56" name="Percent 3"/>
          <p:cNvSpPr txBox="1"/>
          <p:nvPr/>
        </p:nvSpPr>
        <p:spPr>
          <a:xfrm>
            <a:off x="8888731" y="3165302"/>
            <a:ext cx="58060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500" b="1" dirty="0">
                <a:solidFill>
                  <a:schemeClr val="bg1">
                    <a:lumMod val="65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74%</a:t>
            </a:r>
            <a:endParaRPr lang="en-US" sz="1500" b="1" dirty="0">
              <a:solidFill>
                <a:schemeClr val="bg1">
                  <a:lumMod val="65000"/>
                </a:schemeClr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57" name="Percent 4"/>
          <p:cNvSpPr txBox="1"/>
          <p:nvPr/>
        </p:nvSpPr>
        <p:spPr>
          <a:xfrm>
            <a:off x="2790819" y="3737324"/>
            <a:ext cx="58060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500" b="1" dirty="0">
                <a:solidFill>
                  <a:schemeClr val="bg1">
                    <a:lumMod val="65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67%</a:t>
            </a:r>
            <a:endParaRPr lang="en-US" sz="1500" b="1" dirty="0">
              <a:solidFill>
                <a:schemeClr val="bg1">
                  <a:lumMod val="65000"/>
                </a:schemeClr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58" name="Percent 5"/>
          <p:cNvSpPr txBox="1"/>
          <p:nvPr/>
        </p:nvSpPr>
        <p:spPr>
          <a:xfrm>
            <a:off x="8888731" y="4376243"/>
            <a:ext cx="58060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1">
                    <a:lumMod val="65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7</a:t>
            </a:r>
            <a:r>
              <a:rPr lang="id-ID" sz="1500" b="1" dirty="0">
                <a:solidFill>
                  <a:schemeClr val="bg1">
                    <a:lumMod val="65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3%</a:t>
            </a:r>
            <a:endParaRPr lang="en-US" sz="1500" b="1" dirty="0">
              <a:solidFill>
                <a:schemeClr val="bg1">
                  <a:lumMod val="65000"/>
                </a:schemeClr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4" name="Freeform 19"/>
          <p:cNvSpPr>
            <a:spLocks noEditPoints="1"/>
          </p:cNvSpPr>
          <p:nvPr/>
        </p:nvSpPr>
        <p:spPr bwMode="auto">
          <a:xfrm>
            <a:off x="5886398" y="1938518"/>
            <a:ext cx="283135" cy="328297"/>
          </a:xfrm>
          <a:custGeom>
            <a:avLst/>
            <a:gdLst>
              <a:gd name="T0" fmla="*/ 20 w 69"/>
              <a:gd name="T1" fmla="*/ 50 h 77"/>
              <a:gd name="T2" fmla="*/ 20 w 69"/>
              <a:gd name="T3" fmla="*/ 34 h 77"/>
              <a:gd name="T4" fmla="*/ 27 w 69"/>
              <a:gd name="T5" fmla="*/ 6 h 77"/>
              <a:gd name="T6" fmla="*/ 19 w 69"/>
              <a:gd name="T7" fmla="*/ 30 h 77"/>
              <a:gd name="T8" fmla="*/ 20 w 69"/>
              <a:gd name="T9" fmla="*/ 9 h 77"/>
              <a:gd name="T10" fmla="*/ 27 w 69"/>
              <a:gd name="T11" fmla="*/ 6 h 77"/>
              <a:gd name="T12" fmla="*/ 19 w 69"/>
              <a:gd name="T13" fmla="*/ 58 h 77"/>
              <a:gd name="T14" fmla="*/ 20 w 69"/>
              <a:gd name="T15" fmla="*/ 54 h 77"/>
              <a:gd name="T16" fmla="*/ 28 w 69"/>
              <a:gd name="T17" fmla="*/ 61 h 77"/>
              <a:gd name="T18" fmla="*/ 35 w 69"/>
              <a:gd name="T19" fmla="*/ 54 h 77"/>
              <a:gd name="T20" fmla="*/ 26 w 69"/>
              <a:gd name="T21" fmla="*/ 41 h 77"/>
              <a:gd name="T22" fmla="*/ 43 w 69"/>
              <a:gd name="T23" fmla="*/ 40 h 77"/>
              <a:gd name="T24" fmla="*/ 35 w 69"/>
              <a:gd name="T25" fmla="*/ 29 h 77"/>
              <a:gd name="T26" fmla="*/ 26 w 69"/>
              <a:gd name="T27" fmla="*/ 19 h 77"/>
              <a:gd name="T28" fmla="*/ 43 w 69"/>
              <a:gd name="T29" fmla="*/ 18 h 77"/>
              <a:gd name="T30" fmla="*/ 35 w 69"/>
              <a:gd name="T31" fmla="*/ 8 h 77"/>
              <a:gd name="T32" fmla="*/ 26 w 69"/>
              <a:gd name="T33" fmla="*/ 62 h 77"/>
              <a:gd name="T34" fmla="*/ 43 w 69"/>
              <a:gd name="T35" fmla="*/ 61 h 77"/>
              <a:gd name="T36" fmla="*/ 35 w 69"/>
              <a:gd name="T37" fmla="*/ 51 h 77"/>
              <a:gd name="T38" fmla="*/ 49 w 69"/>
              <a:gd name="T39" fmla="*/ 69 h 77"/>
              <a:gd name="T40" fmla="*/ 47 w 69"/>
              <a:gd name="T41" fmla="*/ 71 h 77"/>
              <a:gd name="T42" fmla="*/ 49 w 69"/>
              <a:gd name="T43" fmla="*/ 60 h 77"/>
              <a:gd name="T44" fmla="*/ 35 w 69"/>
              <a:gd name="T45" fmla="*/ 11 h 77"/>
              <a:gd name="T46" fmla="*/ 35 w 69"/>
              <a:gd name="T47" fmla="*/ 47 h 77"/>
              <a:gd name="T48" fmla="*/ 28 w 69"/>
              <a:gd name="T49" fmla="*/ 40 h 77"/>
              <a:gd name="T50" fmla="*/ 56 w 69"/>
              <a:gd name="T51" fmla="*/ 53 h 77"/>
              <a:gd name="T52" fmla="*/ 68 w 69"/>
              <a:gd name="T53" fmla="*/ 56 h 77"/>
              <a:gd name="T54" fmla="*/ 49 w 69"/>
              <a:gd name="T55" fmla="*/ 77 h 77"/>
              <a:gd name="T56" fmla="*/ 14 w 69"/>
              <a:gd name="T57" fmla="*/ 69 h 77"/>
              <a:gd name="T58" fmla="*/ 2 w 69"/>
              <a:gd name="T59" fmla="*/ 53 h 77"/>
              <a:gd name="T60" fmla="*/ 1 w 69"/>
              <a:gd name="T61" fmla="*/ 35 h 77"/>
              <a:gd name="T62" fmla="*/ 14 w 69"/>
              <a:gd name="T63" fmla="*/ 31 h 77"/>
              <a:gd name="T64" fmla="*/ 1 w 69"/>
              <a:gd name="T65" fmla="*/ 11 h 77"/>
              <a:gd name="T66" fmla="*/ 14 w 69"/>
              <a:gd name="T67" fmla="*/ 6 h 77"/>
              <a:gd name="T68" fmla="*/ 56 w 69"/>
              <a:gd name="T69" fmla="*/ 6 h 77"/>
              <a:gd name="T70" fmla="*/ 69 w 69"/>
              <a:gd name="T71" fmla="*/ 11 h 77"/>
              <a:gd name="T72" fmla="*/ 56 w 69"/>
              <a:gd name="T73" fmla="*/ 31 h 77"/>
              <a:gd name="T74" fmla="*/ 68 w 69"/>
              <a:gd name="T75" fmla="*/ 35 h 77"/>
              <a:gd name="T76" fmla="*/ 55 w 69"/>
              <a:gd name="T77" fmla="*/ 65 h 77"/>
              <a:gd name="T78" fmla="*/ 55 w 69"/>
              <a:gd name="T79" fmla="*/ 13 h 77"/>
              <a:gd name="T80" fmla="*/ 55 w 69"/>
              <a:gd name="T81" fmla="*/ 13 h 77"/>
              <a:gd name="T82" fmla="*/ 64 w 69"/>
              <a:gd name="T83" fmla="*/ 34 h 77"/>
              <a:gd name="T84" fmla="*/ 53 w 69"/>
              <a:gd name="T85" fmla="*/ 6 h 77"/>
              <a:gd name="T86" fmla="*/ 17 w 69"/>
              <a:gd name="T87" fmla="*/ 6 h 77"/>
              <a:gd name="T88" fmla="*/ 49 w 69"/>
              <a:gd name="T89" fmla="*/ 74 h 77"/>
              <a:gd name="T90" fmla="*/ 15 w 69"/>
              <a:gd name="T91" fmla="*/ 13 h 77"/>
              <a:gd name="T92" fmla="*/ 15 w 69"/>
              <a:gd name="T93" fmla="*/ 44 h 77"/>
              <a:gd name="T94" fmla="*/ 15 w 69"/>
              <a:gd name="T95" fmla="*/ 44 h 77"/>
              <a:gd name="T96" fmla="*/ 5 w 69"/>
              <a:gd name="T97" fmla="*/ 5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9" h="77">
                <a:moveTo>
                  <a:pt x="20" y="34"/>
                </a:move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0"/>
                  <a:pt x="19" y="50"/>
                  <a:pt x="19" y="50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lose/>
                <a:moveTo>
                  <a:pt x="27" y="6"/>
                </a:moveTo>
                <a:cubicBezTo>
                  <a:pt x="27" y="6"/>
                  <a:pt x="27" y="6"/>
                  <a:pt x="27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6"/>
                  <a:pt x="19" y="7"/>
                  <a:pt x="19" y="9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20" y="31"/>
                  <a:pt x="20" y="31"/>
                </a:cubicBezTo>
                <a:cubicBezTo>
                  <a:pt x="20" y="31"/>
                  <a:pt x="20" y="31"/>
                  <a:pt x="20" y="30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8"/>
                  <a:pt x="21" y="7"/>
                  <a:pt x="22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7" y="7"/>
                  <a:pt x="27" y="6"/>
                </a:cubicBezTo>
                <a:close/>
                <a:moveTo>
                  <a:pt x="20" y="54"/>
                </a:moveTo>
                <a:cubicBezTo>
                  <a:pt x="20" y="54"/>
                  <a:pt x="19" y="54"/>
                  <a:pt x="19" y="54"/>
                </a:cubicBezTo>
                <a:cubicBezTo>
                  <a:pt x="19" y="58"/>
                  <a:pt x="19" y="58"/>
                  <a:pt x="19" y="58"/>
                </a:cubicBezTo>
                <a:cubicBezTo>
                  <a:pt x="19" y="58"/>
                  <a:pt x="20" y="58"/>
                  <a:pt x="20" y="58"/>
                </a:cubicBezTo>
                <a:cubicBezTo>
                  <a:pt x="20" y="58"/>
                  <a:pt x="20" y="58"/>
                  <a:pt x="20" y="58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lose/>
                <a:moveTo>
                  <a:pt x="35" y="54"/>
                </a:moveTo>
                <a:cubicBezTo>
                  <a:pt x="31" y="54"/>
                  <a:pt x="28" y="57"/>
                  <a:pt x="28" y="61"/>
                </a:cubicBezTo>
                <a:cubicBezTo>
                  <a:pt x="28" y="65"/>
                  <a:pt x="31" y="68"/>
                  <a:pt x="35" y="68"/>
                </a:cubicBezTo>
                <a:cubicBezTo>
                  <a:pt x="39" y="68"/>
                  <a:pt x="42" y="65"/>
                  <a:pt x="42" y="61"/>
                </a:cubicBezTo>
                <a:cubicBezTo>
                  <a:pt x="42" y="57"/>
                  <a:pt x="39" y="54"/>
                  <a:pt x="35" y="54"/>
                </a:cubicBezTo>
                <a:close/>
                <a:moveTo>
                  <a:pt x="35" y="29"/>
                </a:moveTo>
                <a:cubicBezTo>
                  <a:pt x="29" y="29"/>
                  <a:pt x="25" y="34"/>
                  <a:pt x="25" y="40"/>
                </a:cubicBezTo>
                <a:cubicBezTo>
                  <a:pt x="25" y="40"/>
                  <a:pt x="25" y="41"/>
                  <a:pt x="26" y="41"/>
                </a:cubicBezTo>
                <a:cubicBezTo>
                  <a:pt x="26" y="41"/>
                  <a:pt x="27" y="40"/>
                  <a:pt x="27" y="40"/>
                </a:cubicBezTo>
                <a:cubicBezTo>
                  <a:pt x="27" y="35"/>
                  <a:pt x="30" y="31"/>
                  <a:pt x="35" y="31"/>
                </a:cubicBezTo>
                <a:cubicBezTo>
                  <a:pt x="39" y="31"/>
                  <a:pt x="43" y="35"/>
                  <a:pt x="43" y="40"/>
                </a:cubicBezTo>
                <a:cubicBezTo>
                  <a:pt x="43" y="40"/>
                  <a:pt x="43" y="41"/>
                  <a:pt x="44" y="41"/>
                </a:cubicBezTo>
                <a:cubicBezTo>
                  <a:pt x="44" y="41"/>
                  <a:pt x="45" y="40"/>
                  <a:pt x="45" y="40"/>
                </a:cubicBezTo>
                <a:cubicBezTo>
                  <a:pt x="45" y="34"/>
                  <a:pt x="40" y="29"/>
                  <a:pt x="35" y="29"/>
                </a:cubicBezTo>
                <a:close/>
                <a:moveTo>
                  <a:pt x="35" y="8"/>
                </a:moveTo>
                <a:cubicBezTo>
                  <a:pt x="29" y="8"/>
                  <a:pt x="25" y="12"/>
                  <a:pt x="25" y="18"/>
                </a:cubicBezTo>
                <a:cubicBezTo>
                  <a:pt x="25" y="19"/>
                  <a:pt x="25" y="19"/>
                  <a:pt x="26" y="19"/>
                </a:cubicBezTo>
                <a:cubicBezTo>
                  <a:pt x="26" y="19"/>
                  <a:pt x="27" y="19"/>
                  <a:pt x="27" y="18"/>
                </a:cubicBezTo>
                <a:cubicBezTo>
                  <a:pt x="27" y="14"/>
                  <a:pt x="30" y="10"/>
                  <a:pt x="35" y="10"/>
                </a:cubicBezTo>
                <a:cubicBezTo>
                  <a:pt x="39" y="10"/>
                  <a:pt x="43" y="14"/>
                  <a:pt x="43" y="18"/>
                </a:cubicBezTo>
                <a:cubicBezTo>
                  <a:pt x="43" y="19"/>
                  <a:pt x="43" y="19"/>
                  <a:pt x="44" y="19"/>
                </a:cubicBezTo>
                <a:cubicBezTo>
                  <a:pt x="44" y="19"/>
                  <a:pt x="45" y="19"/>
                  <a:pt x="45" y="18"/>
                </a:cubicBezTo>
                <a:cubicBezTo>
                  <a:pt x="45" y="12"/>
                  <a:pt x="40" y="8"/>
                  <a:pt x="35" y="8"/>
                </a:cubicBezTo>
                <a:close/>
                <a:moveTo>
                  <a:pt x="35" y="51"/>
                </a:moveTo>
                <a:cubicBezTo>
                  <a:pt x="29" y="51"/>
                  <a:pt x="25" y="56"/>
                  <a:pt x="25" y="61"/>
                </a:cubicBezTo>
                <a:cubicBezTo>
                  <a:pt x="25" y="62"/>
                  <a:pt x="25" y="62"/>
                  <a:pt x="26" y="62"/>
                </a:cubicBezTo>
                <a:cubicBezTo>
                  <a:pt x="26" y="62"/>
                  <a:pt x="27" y="62"/>
                  <a:pt x="27" y="61"/>
                </a:cubicBezTo>
                <a:cubicBezTo>
                  <a:pt x="27" y="57"/>
                  <a:pt x="30" y="53"/>
                  <a:pt x="35" y="53"/>
                </a:cubicBezTo>
                <a:cubicBezTo>
                  <a:pt x="39" y="53"/>
                  <a:pt x="43" y="57"/>
                  <a:pt x="43" y="61"/>
                </a:cubicBezTo>
                <a:cubicBezTo>
                  <a:pt x="43" y="62"/>
                  <a:pt x="43" y="62"/>
                  <a:pt x="44" y="62"/>
                </a:cubicBezTo>
                <a:cubicBezTo>
                  <a:pt x="44" y="62"/>
                  <a:pt x="45" y="62"/>
                  <a:pt x="45" y="61"/>
                </a:cubicBezTo>
                <a:cubicBezTo>
                  <a:pt x="45" y="56"/>
                  <a:pt x="40" y="51"/>
                  <a:pt x="35" y="51"/>
                </a:cubicBezTo>
                <a:close/>
                <a:moveTo>
                  <a:pt x="49" y="60"/>
                </a:moveTo>
                <a:cubicBezTo>
                  <a:pt x="49" y="60"/>
                  <a:pt x="49" y="60"/>
                  <a:pt x="49" y="61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70"/>
                  <a:pt x="48" y="70"/>
                  <a:pt x="47" y="70"/>
                </a:cubicBezTo>
                <a:cubicBezTo>
                  <a:pt x="47" y="70"/>
                  <a:pt x="47" y="71"/>
                  <a:pt x="47" y="71"/>
                </a:cubicBezTo>
                <a:cubicBezTo>
                  <a:pt x="47" y="71"/>
                  <a:pt x="47" y="71"/>
                  <a:pt x="47" y="71"/>
                </a:cubicBezTo>
                <a:cubicBezTo>
                  <a:pt x="49" y="71"/>
                  <a:pt x="50" y="70"/>
                  <a:pt x="50" y="69"/>
                </a:cubicBezTo>
                <a:cubicBezTo>
                  <a:pt x="50" y="61"/>
                  <a:pt x="50" y="61"/>
                  <a:pt x="50" y="61"/>
                </a:cubicBezTo>
                <a:cubicBezTo>
                  <a:pt x="50" y="60"/>
                  <a:pt x="50" y="60"/>
                  <a:pt x="49" y="60"/>
                </a:cubicBezTo>
                <a:close/>
                <a:moveTo>
                  <a:pt x="35" y="25"/>
                </a:moveTo>
                <a:cubicBezTo>
                  <a:pt x="39" y="25"/>
                  <a:pt x="42" y="22"/>
                  <a:pt x="42" y="18"/>
                </a:cubicBezTo>
                <a:cubicBezTo>
                  <a:pt x="42" y="14"/>
                  <a:pt x="39" y="11"/>
                  <a:pt x="35" y="11"/>
                </a:cubicBezTo>
                <a:cubicBezTo>
                  <a:pt x="31" y="11"/>
                  <a:pt x="28" y="14"/>
                  <a:pt x="28" y="18"/>
                </a:cubicBezTo>
                <a:cubicBezTo>
                  <a:pt x="28" y="22"/>
                  <a:pt x="31" y="25"/>
                  <a:pt x="35" y="25"/>
                </a:cubicBezTo>
                <a:close/>
                <a:moveTo>
                  <a:pt x="35" y="47"/>
                </a:moveTo>
                <a:cubicBezTo>
                  <a:pt x="39" y="47"/>
                  <a:pt x="42" y="44"/>
                  <a:pt x="42" y="40"/>
                </a:cubicBezTo>
                <a:cubicBezTo>
                  <a:pt x="42" y="36"/>
                  <a:pt x="39" y="32"/>
                  <a:pt x="35" y="32"/>
                </a:cubicBezTo>
                <a:cubicBezTo>
                  <a:pt x="31" y="32"/>
                  <a:pt x="28" y="36"/>
                  <a:pt x="28" y="40"/>
                </a:cubicBezTo>
                <a:cubicBezTo>
                  <a:pt x="28" y="44"/>
                  <a:pt x="31" y="47"/>
                  <a:pt x="35" y="47"/>
                </a:cubicBezTo>
                <a:close/>
                <a:moveTo>
                  <a:pt x="56" y="47"/>
                </a:moveTo>
                <a:cubicBezTo>
                  <a:pt x="56" y="53"/>
                  <a:pt x="56" y="53"/>
                  <a:pt x="56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8" y="53"/>
                  <a:pt x="69" y="54"/>
                </a:cubicBezTo>
                <a:cubicBezTo>
                  <a:pt x="69" y="55"/>
                  <a:pt x="69" y="56"/>
                  <a:pt x="68" y="56"/>
                </a:cubicBezTo>
                <a:cubicBezTo>
                  <a:pt x="56" y="69"/>
                  <a:pt x="56" y="69"/>
                  <a:pt x="56" y="69"/>
                </a:cubicBezTo>
                <a:cubicBezTo>
                  <a:pt x="56" y="71"/>
                  <a:pt x="56" y="71"/>
                  <a:pt x="56" y="71"/>
                </a:cubicBezTo>
                <a:cubicBezTo>
                  <a:pt x="56" y="74"/>
                  <a:pt x="53" y="77"/>
                  <a:pt x="49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16" y="77"/>
                  <a:pt x="14" y="74"/>
                  <a:pt x="14" y="71"/>
                </a:cubicBezTo>
                <a:cubicBezTo>
                  <a:pt x="14" y="69"/>
                  <a:pt x="14" y="69"/>
                  <a:pt x="14" y="69"/>
                </a:cubicBezTo>
                <a:cubicBezTo>
                  <a:pt x="1" y="56"/>
                  <a:pt x="1" y="56"/>
                  <a:pt x="1" y="56"/>
                </a:cubicBezTo>
                <a:cubicBezTo>
                  <a:pt x="1" y="56"/>
                  <a:pt x="0" y="55"/>
                  <a:pt x="1" y="54"/>
                </a:cubicBezTo>
                <a:cubicBezTo>
                  <a:pt x="1" y="53"/>
                  <a:pt x="2" y="53"/>
                  <a:pt x="2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4" y="47"/>
                  <a:pt x="14" y="47"/>
                  <a:pt x="14" y="47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4"/>
                  <a:pt x="0" y="33"/>
                  <a:pt x="1" y="32"/>
                </a:cubicBezTo>
                <a:cubicBezTo>
                  <a:pt x="1" y="32"/>
                  <a:pt x="2" y="31"/>
                  <a:pt x="2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26"/>
                  <a:pt x="14" y="26"/>
                  <a:pt x="14" y="26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2"/>
                  <a:pt x="1" y="11"/>
                </a:cubicBezTo>
                <a:cubicBezTo>
                  <a:pt x="1" y="10"/>
                  <a:pt x="2" y="10"/>
                  <a:pt x="2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3"/>
                  <a:pt x="16" y="0"/>
                  <a:pt x="20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53" y="0"/>
                  <a:pt x="56" y="3"/>
                  <a:pt x="56" y="6"/>
                </a:cubicBezTo>
                <a:cubicBezTo>
                  <a:pt x="56" y="10"/>
                  <a:pt x="56" y="10"/>
                  <a:pt x="56" y="10"/>
                </a:cubicBezTo>
                <a:cubicBezTo>
                  <a:pt x="67" y="10"/>
                  <a:pt x="67" y="10"/>
                  <a:pt x="67" y="10"/>
                </a:cubicBezTo>
                <a:cubicBezTo>
                  <a:pt x="68" y="10"/>
                  <a:pt x="68" y="10"/>
                  <a:pt x="69" y="11"/>
                </a:cubicBezTo>
                <a:cubicBezTo>
                  <a:pt x="69" y="12"/>
                  <a:pt x="69" y="13"/>
                  <a:pt x="68" y="13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31"/>
                  <a:pt x="56" y="31"/>
                  <a:pt x="56" y="31"/>
                </a:cubicBezTo>
                <a:cubicBezTo>
                  <a:pt x="67" y="31"/>
                  <a:pt x="67" y="31"/>
                  <a:pt x="67" y="31"/>
                </a:cubicBezTo>
                <a:cubicBezTo>
                  <a:pt x="68" y="31"/>
                  <a:pt x="68" y="32"/>
                  <a:pt x="69" y="32"/>
                </a:cubicBezTo>
                <a:cubicBezTo>
                  <a:pt x="69" y="33"/>
                  <a:pt x="69" y="34"/>
                  <a:pt x="68" y="35"/>
                </a:cubicBezTo>
                <a:lnTo>
                  <a:pt x="56" y="47"/>
                </a:lnTo>
                <a:close/>
                <a:moveTo>
                  <a:pt x="55" y="56"/>
                </a:moveTo>
                <a:cubicBezTo>
                  <a:pt x="55" y="65"/>
                  <a:pt x="55" y="65"/>
                  <a:pt x="55" y="65"/>
                </a:cubicBezTo>
                <a:cubicBezTo>
                  <a:pt x="64" y="56"/>
                  <a:pt x="64" y="56"/>
                  <a:pt x="64" y="56"/>
                </a:cubicBezTo>
                <a:lnTo>
                  <a:pt x="55" y="56"/>
                </a:lnTo>
                <a:close/>
                <a:moveTo>
                  <a:pt x="55" y="13"/>
                </a:moveTo>
                <a:cubicBezTo>
                  <a:pt x="55" y="22"/>
                  <a:pt x="55" y="22"/>
                  <a:pt x="55" y="22"/>
                </a:cubicBezTo>
                <a:cubicBezTo>
                  <a:pt x="64" y="13"/>
                  <a:pt x="64" y="13"/>
                  <a:pt x="64" y="13"/>
                </a:cubicBezTo>
                <a:lnTo>
                  <a:pt x="55" y="13"/>
                </a:lnTo>
                <a:close/>
                <a:moveTo>
                  <a:pt x="55" y="34"/>
                </a:moveTo>
                <a:cubicBezTo>
                  <a:pt x="55" y="44"/>
                  <a:pt x="55" y="44"/>
                  <a:pt x="55" y="44"/>
                </a:cubicBezTo>
                <a:cubicBezTo>
                  <a:pt x="64" y="34"/>
                  <a:pt x="64" y="34"/>
                  <a:pt x="64" y="34"/>
                </a:cubicBezTo>
                <a:lnTo>
                  <a:pt x="55" y="34"/>
                </a:lnTo>
                <a:close/>
                <a:moveTo>
                  <a:pt x="53" y="71"/>
                </a:moveTo>
                <a:cubicBezTo>
                  <a:pt x="53" y="6"/>
                  <a:pt x="53" y="6"/>
                  <a:pt x="53" y="6"/>
                </a:cubicBezTo>
                <a:cubicBezTo>
                  <a:pt x="53" y="5"/>
                  <a:pt x="51" y="3"/>
                  <a:pt x="49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18" y="3"/>
                  <a:pt x="17" y="5"/>
                  <a:pt x="17" y="6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3"/>
                  <a:pt x="18" y="74"/>
                  <a:pt x="20" y="74"/>
                </a:cubicBezTo>
                <a:cubicBezTo>
                  <a:pt x="49" y="74"/>
                  <a:pt x="49" y="74"/>
                  <a:pt x="49" y="74"/>
                </a:cubicBezTo>
                <a:cubicBezTo>
                  <a:pt x="51" y="74"/>
                  <a:pt x="53" y="73"/>
                  <a:pt x="53" y="71"/>
                </a:cubicBezTo>
                <a:close/>
                <a:moveTo>
                  <a:pt x="15" y="22"/>
                </a:moveTo>
                <a:cubicBezTo>
                  <a:pt x="15" y="13"/>
                  <a:pt x="15" y="13"/>
                  <a:pt x="15" y="13"/>
                </a:cubicBezTo>
                <a:cubicBezTo>
                  <a:pt x="5" y="13"/>
                  <a:pt x="5" y="13"/>
                  <a:pt x="5" y="13"/>
                </a:cubicBezTo>
                <a:lnTo>
                  <a:pt x="15" y="22"/>
                </a:lnTo>
                <a:close/>
                <a:moveTo>
                  <a:pt x="15" y="44"/>
                </a:moveTo>
                <a:cubicBezTo>
                  <a:pt x="15" y="34"/>
                  <a:pt x="15" y="34"/>
                  <a:pt x="15" y="34"/>
                </a:cubicBezTo>
                <a:cubicBezTo>
                  <a:pt x="5" y="34"/>
                  <a:pt x="5" y="34"/>
                  <a:pt x="5" y="34"/>
                </a:cubicBezTo>
                <a:lnTo>
                  <a:pt x="15" y="44"/>
                </a:lnTo>
                <a:close/>
                <a:moveTo>
                  <a:pt x="15" y="65"/>
                </a:moveTo>
                <a:cubicBezTo>
                  <a:pt x="15" y="56"/>
                  <a:pt x="15" y="56"/>
                  <a:pt x="15" y="56"/>
                </a:cubicBezTo>
                <a:cubicBezTo>
                  <a:pt x="5" y="56"/>
                  <a:pt x="5" y="56"/>
                  <a:pt x="5" y="56"/>
                </a:cubicBezTo>
                <a:lnTo>
                  <a:pt x="15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5" name="Freeform 40"/>
          <p:cNvSpPr>
            <a:spLocks noEditPoints="1"/>
          </p:cNvSpPr>
          <p:nvPr/>
        </p:nvSpPr>
        <p:spPr bwMode="auto">
          <a:xfrm>
            <a:off x="6014367" y="2554224"/>
            <a:ext cx="298768" cy="276187"/>
          </a:xfrm>
          <a:custGeom>
            <a:avLst/>
            <a:gdLst>
              <a:gd name="T0" fmla="*/ 6 w 73"/>
              <a:gd name="T1" fmla="*/ 16 h 65"/>
              <a:gd name="T2" fmla="*/ 10 w 73"/>
              <a:gd name="T3" fmla="*/ 5 h 65"/>
              <a:gd name="T4" fmla="*/ 6 w 73"/>
              <a:gd name="T5" fmla="*/ 34 h 65"/>
              <a:gd name="T6" fmla="*/ 5 w 73"/>
              <a:gd name="T7" fmla="*/ 43 h 65"/>
              <a:gd name="T8" fmla="*/ 5 w 73"/>
              <a:gd name="T9" fmla="*/ 17 h 65"/>
              <a:gd name="T10" fmla="*/ 9 w 73"/>
              <a:gd name="T11" fmla="*/ 59 h 65"/>
              <a:gd name="T12" fmla="*/ 4 w 73"/>
              <a:gd name="T13" fmla="*/ 45 h 65"/>
              <a:gd name="T14" fmla="*/ 10 w 73"/>
              <a:gd name="T15" fmla="*/ 60 h 65"/>
              <a:gd name="T16" fmla="*/ 30 w 73"/>
              <a:gd name="T17" fmla="*/ 16 h 65"/>
              <a:gd name="T18" fmla="*/ 37 w 73"/>
              <a:gd name="T19" fmla="*/ 7 h 65"/>
              <a:gd name="T20" fmla="*/ 32 w 73"/>
              <a:gd name="T21" fmla="*/ 59 h 65"/>
              <a:gd name="T22" fmla="*/ 30 w 73"/>
              <a:gd name="T23" fmla="*/ 60 h 65"/>
              <a:gd name="T24" fmla="*/ 35 w 73"/>
              <a:gd name="T25" fmla="*/ 59 h 65"/>
              <a:gd name="T26" fmla="*/ 31 w 73"/>
              <a:gd name="T27" fmla="*/ 17 h 65"/>
              <a:gd name="T28" fmla="*/ 31 w 73"/>
              <a:gd name="T29" fmla="*/ 43 h 65"/>
              <a:gd name="T30" fmla="*/ 30 w 73"/>
              <a:gd name="T31" fmla="*/ 34 h 65"/>
              <a:gd name="T32" fmla="*/ 73 w 73"/>
              <a:gd name="T33" fmla="*/ 60 h 65"/>
              <a:gd name="T34" fmla="*/ 53 w 73"/>
              <a:gd name="T35" fmla="*/ 55 h 65"/>
              <a:gd name="T36" fmla="*/ 31 w 73"/>
              <a:gd name="T37" fmla="*/ 65 h 65"/>
              <a:gd name="T38" fmla="*/ 21 w 73"/>
              <a:gd name="T39" fmla="*/ 60 h 65"/>
              <a:gd name="T40" fmla="*/ 0 w 73"/>
              <a:gd name="T41" fmla="*/ 16 h 65"/>
              <a:gd name="T42" fmla="*/ 19 w 73"/>
              <a:gd name="T43" fmla="*/ 9 h 65"/>
              <a:gd name="T44" fmla="*/ 26 w 73"/>
              <a:gd name="T45" fmla="*/ 16 h 65"/>
              <a:gd name="T46" fmla="*/ 45 w 73"/>
              <a:gd name="T47" fmla="*/ 9 h 65"/>
              <a:gd name="T48" fmla="*/ 53 w 73"/>
              <a:gd name="T49" fmla="*/ 16 h 65"/>
              <a:gd name="T50" fmla="*/ 71 w 73"/>
              <a:gd name="T51" fmla="*/ 9 h 65"/>
              <a:gd name="T52" fmla="*/ 11 w 73"/>
              <a:gd name="T53" fmla="*/ 4 h 65"/>
              <a:gd name="T54" fmla="*/ 3 w 73"/>
              <a:gd name="T55" fmla="*/ 16 h 65"/>
              <a:gd name="T56" fmla="*/ 18 w 73"/>
              <a:gd name="T57" fmla="*/ 60 h 65"/>
              <a:gd name="T58" fmla="*/ 18 w 73"/>
              <a:gd name="T59" fmla="*/ 21 h 65"/>
              <a:gd name="T60" fmla="*/ 21 w 73"/>
              <a:gd name="T61" fmla="*/ 52 h 65"/>
              <a:gd name="T62" fmla="*/ 21 w 73"/>
              <a:gd name="T63" fmla="*/ 32 h 65"/>
              <a:gd name="T64" fmla="*/ 26 w 73"/>
              <a:gd name="T65" fmla="*/ 23 h 65"/>
              <a:gd name="T66" fmla="*/ 26 w 73"/>
              <a:gd name="T67" fmla="*/ 23 h 65"/>
              <a:gd name="T68" fmla="*/ 37 w 73"/>
              <a:gd name="T69" fmla="*/ 4 h 65"/>
              <a:gd name="T70" fmla="*/ 29 w 73"/>
              <a:gd name="T71" fmla="*/ 60 h 65"/>
              <a:gd name="T72" fmla="*/ 44 w 73"/>
              <a:gd name="T73" fmla="*/ 16 h 65"/>
              <a:gd name="T74" fmla="*/ 53 w 73"/>
              <a:gd name="T75" fmla="*/ 52 h 65"/>
              <a:gd name="T76" fmla="*/ 47 w 73"/>
              <a:gd name="T77" fmla="*/ 43 h 65"/>
              <a:gd name="T78" fmla="*/ 47 w 73"/>
              <a:gd name="T79" fmla="*/ 23 h 65"/>
              <a:gd name="T80" fmla="*/ 70 w 73"/>
              <a:gd name="T81" fmla="*/ 16 h 65"/>
              <a:gd name="T82" fmla="*/ 62 w 73"/>
              <a:gd name="T83" fmla="*/ 4 h 65"/>
              <a:gd name="T84" fmla="*/ 56 w 73"/>
              <a:gd name="T85" fmla="*/ 30 h 65"/>
              <a:gd name="T86" fmla="*/ 57 w 73"/>
              <a:gd name="T87" fmla="*/ 62 h 65"/>
              <a:gd name="T88" fmla="*/ 62 w 73"/>
              <a:gd name="T89" fmla="*/ 5 h 65"/>
              <a:gd name="T90" fmla="*/ 58 w 73"/>
              <a:gd name="T91" fmla="*/ 16 h 65"/>
              <a:gd name="T92" fmla="*/ 62 w 73"/>
              <a:gd name="T93" fmla="*/ 5 h 65"/>
              <a:gd name="T94" fmla="*/ 57 w 73"/>
              <a:gd name="T95" fmla="*/ 17 h 65"/>
              <a:gd name="T96" fmla="*/ 61 w 73"/>
              <a:gd name="T97" fmla="*/ 59 h 65"/>
              <a:gd name="T98" fmla="*/ 56 w 73"/>
              <a:gd name="T99" fmla="*/ 45 h 65"/>
              <a:gd name="T100" fmla="*/ 62 w 73"/>
              <a:gd name="T101" fmla="*/ 60 h 65"/>
              <a:gd name="T102" fmla="*/ 58 w 73"/>
              <a:gd name="T103" fmla="*/ 34 h 65"/>
              <a:gd name="T104" fmla="*/ 57 w 73"/>
              <a:gd name="T105" fmla="*/ 4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3" h="65">
                <a:moveTo>
                  <a:pt x="11" y="5"/>
                </a:moveTo>
                <a:cubicBezTo>
                  <a:pt x="11" y="6"/>
                  <a:pt x="11" y="6"/>
                  <a:pt x="11" y="7"/>
                </a:cubicBezTo>
                <a:cubicBezTo>
                  <a:pt x="7" y="13"/>
                  <a:pt x="7" y="13"/>
                  <a:pt x="7" y="13"/>
                </a:cubicBezTo>
                <a:cubicBezTo>
                  <a:pt x="6" y="13"/>
                  <a:pt x="6" y="15"/>
                  <a:pt x="6" y="16"/>
                </a:cubicBezTo>
                <a:cubicBezTo>
                  <a:pt x="6" y="16"/>
                  <a:pt x="5" y="17"/>
                  <a:pt x="5" y="17"/>
                </a:cubicBezTo>
                <a:cubicBezTo>
                  <a:pt x="4" y="17"/>
                  <a:pt x="4" y="16"/>
                  <a:pt x="4" y="16"/>
                </a:cubicBezTo>
                <a:cubicBezTo>
                  <a:pt x="4" y="15"/>
                  <a:pt x="4" y="12"/>
                  <a:pt x="5" y="11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1" y="5"/>
                  <a:pt x="11" y="5"/>
                </a:cubicBezTo>
                <a:close/>
                <a:moveTo>
                  <a:pt x="5" y="43"/>
                </a:moveTo>
                <a:cubicBezTo>
                  <a:pt x="5" y="43"/>
                  <a:pt x="6" y="43"/>
                  <a:pt x="6" y="42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3"/>
                  <a:pt x="5" y="33"/>
                  <a:pt x="5" y="33"/>
                </a:cubicBezTo>
                <a:cubicBezTo>
                  <a:pt x="4" y="33"/>
                  <a:pt x="4" y="33"/>
                  <a:pt x="4" y="34"/>
                </a:cubicBezTo>
                <a:cubicBezTo>
                  <a:pt x="4" y="42"/>
                  <a:pt x="4" y="42"/>
                  <a:pt x="4" y="42"/>
                </a:cubicBezTo>
                <a:cubicBezTo>
                  <a:pt x="4" y="43"/>
                  <a:pt x="4" y="43"/>
                  <a:pt x="5" y="43"/>
                </a:cubicBezTo>
                <a:close/>
                <a:moveTo>
                  <a:pt x="5" y="23"/>
                </a:moveTo>
                <a:cubicBezTo>
                  <a:pt x="5" y="23"/>
                  <a:pt x="6" y="22"/>
                  <a:pt x="6" y="22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5" y="17"/>
                  <a:pt x="5" y="17"/>
                </a:cubicBezTo>
                <a:cubicBezTo>
                  <a:pt x="4" y="17"/>
                  <a:pt x="4" y="18"/>
                  <a:pt x="4" y="18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3"/>
                  <a:pt x="5" y="23"/>
                </a:cubicBezTo>
                <a:close/>
                <a:moveTo>
                  <a:pt x="9" y="59"/>
                </a:moveTo>
                <a:cubicBezTo>
                  <a:pt x="6" y="59"/>
                  <a:pt x="6" y="59"/>
                  <a:pt x="6" y="59"/>
                </a:cubicBezTo>
                <a:cubicBezTo>
                  <a:pt x="6" y="45"/>
                  <a:pt x="6" y="45"/>
                  <a:pt x="6" y="45"/>
                </a:cubicBezTo>
                <a:cubicBezTo>
                  <a:pt x="6" y="44"/>
                  <a:pt x="5" y="44"/>
                  <a:pt x="5" y="44"/>
                </a:cubicBezTo>
                <a:cubicBezTo>
                  <a:pt x="4" y="44"/>
                  <a:pt x="4" y="44"/>
                  <a:pt x="4" y="45"/>
                </a:cubicBezTo>
                <a:cubicBezTo>
                  <a:pt x="4" y="60"/>
                  <a:pt x="4" y="60"/>
                  <a:pt x="4" y="60"/>
                </a:cubicBezTo>
                <a:cubicBezTo>
                  <a:pt x="4" y="61"/>
                  <a:pt x="4" y="61"/>
                  <a:pt x="5" y="61"/>
                </a:cubicBezTo>
                <a:cubicBezTo>
                  <a:pt x="9" y="61"/>
                  <a:pt x="9" y="61"/>
                  <a:pt x="9" y="61"/>
                </a:cubicBezTo>
                <a:cubicBezTo>
                  <a:pt x="9" y="61"/>
                  <a:pt x="10" y="61"/>
                  <a:pt x="10" y="60"/>
                </a:cubicBezTo>
                <a:cubicBezTo>
                  <a:pt x="10" y="59"/>
                  <a:pt x="9" y="59"/>
                  <a:pt x="9" y="59"/>
                </a:cubicBezTo>
                <a:close/>
                <a:moveTo>
                  <a:pt x="36" y="5"/>
                </a:moveTo>
                <a:cubicBezTo>
                  <a:pt x="31" y="11"/>
                  <a:pt x="31" y="11"/>
                  <a:pt x="31" y="11"/>
                </a:cubicBezTo>
                <a:cubicBezTo>
                  <a:pt x="31" y="12"/>
                  <a:pt x="30" y="15"/>
                  <a:pt x="30" y="16"/>
                </a:cubicBezTo>
                <a:cubicBezTo>
                  <a:pt x="30" y="16"/>
                  <a:pt x="30" y="17"/>
                  <a:pt x="31" y="17"/>
                </a:cubicBezTo>
                <a:cubicBezTo>
                  <a:pt x="32" y="17"/>
                  <a:pt x="32" y="16"/>
                  <a:pt x="32" y="16"/>
                </a:cubicBezTo>
                <a:cubicBezTo>
                  <a:pt x="32" y="15"/>
                  <a:pt x="33" y="13"/>
                  <a:pt x="33" y="13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6"/>
                  <a:pt x="38" y="6"/>
                  <a:pt x="37" y="5"/>
                </a:cubicBezTo>
                <a:cubicBezTo>
                  <a:pt x="37" y="5"/>
                  <a:pt x="36" y="5"/>
                  <a:pt x="36" y="5"/>
                </a:cubicBezTo>
                <a:close/>
                <a:moveTo>
                  <a:pt x="35" y="59"/>
                </a:moveTo>
                <a:cubicBezTo>
                  <a:pt x="32" y="59"/>
                  <a:pt x="32" y="59"/>
                  <a:pt x="32" y="59"/>
                </a:cubicBezTo>
                <a:cubicBezTo>
                  <a:pt x="32" y="45"/>
                  <a:pt x="32" y="45"/>
                  <a:pt x="32" y="45"/>
                </a:cubicBezTo>
                <a:cubicBezTo>
                  <a:pt x="32" y="44"/>
                  <a:pt x="32" y="44"/>
                  <a:pt x="31" y="44"/>
                </a:cubicBezTo>
                <a:cubicBezTo>
                  <a:pt x="30" y="44"/>
                  <a:pt x="30" y="44"/>
                  <a:pt x="30" y="45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61"/>
                  <a:pt x="30" y="61"/>
                  <a:pt x="31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5" y="61"/>
                  <a:pt x="36" y="61"/>
                  <a:pt x="36" y="60"/>
                </a:cubicBezTo>
                <a:cubicBezTo>
                  <a:pt x="36" y="59"/>
                  <a:pt x="35" y="59"/>
                  <a:pt x="35" y="59"/>
                </a:cubicBezTo>
                <a:close/>
                <a:moveTo>
                  <a:pt x="31" y="23"/>
                </a:moveTo>
                <a:cubicBezTo>
                  <a:pt x="32" y="23"/>
                  <a:pt x="32" y="22"/>
                  <a:pt x="32" y="22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7"/>
                  <a:pt x="31" y="17"/>
                </a:cubicBezTo>
                <a:cubicBezTo>
                  <a:pt x="30" y="17"/>
                  <a:pt x="30" y="18"/>
                  <a:pt x="30" y="18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3"/>
                  <a:pt x="31" y="23"/>
                </a:cubicBezTo>
                <a:close/>
                <a:moveTo>
                  <a:pt x="31" y="43"/>
                </a:moveTo>
                <a:cubicBezTo>
                  <a:pt x="32" y="43"/>
                  <a:pt x="32" y="43"/>
                  <a:pt x="32" y="42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3"/>
                  <a:pt x="32" y="33"/>
                  <a:pt x="31" y="33"/>
                </a:cubicBezTo>
                <a:cubicBezTo>
                  <a:pt x="30" y="33"/>
                  <a:pt x="30" y="33"/>
                  <a:pt x="30" y="34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lose/>
                <a:moveTo>
                  <a:pt x="73" y="16"/>
                </a:moveTo>
                <a:cubicBezTo>
                  <a:pt x="73" y="60"/>
                  <a:pt x="73" y="60"/>
                  <a:pt x="73" y="60"/>
                </a:cubicBezTo>
                <a:cubicBezTo>
                  <a:pt x="73" y="63"/>
                  <a:pt x="71" y="65"/>
                  <a:pt x="69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5" y="65"/>
                  <a:pt x="53" y="63"/>
                  <a:pt x="53" y="60"/>
                </a:cubicBezTo>
                <a:cubicBezTo>
                  <a:pt x="53" y="55"/>
                  <a:pt x="53" y="55"/>
                  <a:pt x="53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63"/>
                  <a:pt x="45" y="65"/>
                  <a:pt x="42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28" y="65"/>
                  <a:pt x="26" y="63"/>
                  <a:pt x="26" y="60"/>
                </a:cubicBezTo>
                <a:cubicBezTo>
                  <a:pt x="26" y="55"/>
                  <a:pt x="26" y="55"/>
                  <a:pt x="26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3"/>
                  <a:pt x="19" y="65"/>
                  <a:pt x="16" y="65"/>
                </a:cubicBezTo>
                <a:cubicBezTo>
                  <a:pt x="5" y="65"/>
                  <a:pt x="5" y="65"/>
                  <a:pt x="5" y="65"/>
                </a:cubicBezTo>
                <a:cubicBezTo>
                  <a:pt x="2" y="65"/>
                  <a:pt x="0" y="63"/>
                  <a:pt x="0" y="6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1" y="11"/>
                  <a:pt x="2" y="9"/>
                </a:cubicBezTo>
                <a:cubicBezTo>
                  <a:pt x="7" y="2"/>
                  <a:pt x="7" y="2"/>
                  <a:pt x="7" y="2"/>
                </a:cubicBezTo>
                <a:cubicBezTo>
                  <a:pt x="9" y="0"/>
                  <a:pt x="12" y="0"/>
                  <a:pt x="13" y="2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11"/>
                  <a:pt x="21" y="14"/>
                  <a:pt x="21" y="16"/>
                </a:cubicBezTo>
                <a:cubicBezTo>
                  <a:pt x="21" y="20"/>
                  <a:pt x="21" y="20"/>
                  <a:pt x="21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4"/>
                  <a:pt x="27" y="11"/>
                  <a:pt x="29" y="9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0"/>
                  <a:pt x="38" y="0"/>
                  <a:pt x="40" y="2"/>
                </a:cubicBezTo>
                <a:cubicBezTo>
                  <a:pt x="45" y="9"/>
                  <a:pt x="45" y="9"/>
                  <a:pt x="45" y="9"/>
                </a:cubicBezTo>
                <a:cubicBezTo>
                  <a:pt x="46" y="11"/>
                  <a:pt x="47" y="14"/>
                  <a:pt x="47" y="16"/>
                </a:cubicBezTo>
                <a:cubicBezTo>
                  <a:pt x="47" y="20"/>
                  <a:pt x="47" y="20"/>
                  <a:pt x="47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4"/>
                  <a:pt x="54" y="11"/>
                  <a:pt x="55" y="9"/>
                </a:cubicBezTo>
                <a:cubicBezTo>
                  <a:pt x="60" y="2"/>
                  <a:pt x="60" y="2"/>
                  <a:pt x="60" y="2"/>
                </a:cubicBezTo>
                <a:cubicBezTo>
                  <a:pt x="61" y="0"/>
                  <a:pt x="64" y="0"/>
                  <a:pt x="66" y="2"/>
                </a:cubicBezTo>
                <a:cubicBezTo>
                  <a:pt x="71" y="9"/>
                  <a:pt x="71" y="9"/>
                  <a:pt x="71" y="9"/>
                </a:cubicBezTo>
                <a:cubicBezTo>
                  <a:pt x="72" y="11"/>
                  <a:pt x="73" y="14"/>
                  <a:pt x="73" y="16"/>
                </a:cubicBezTo>
                <a:close/>
                <a:moveTo>
                  <a:pt x="18" y="16"/>
                </a:moveTo>
                <a:cubicBezTo>
                  <a:pt x="18" y="14"/>
                  <a:pt x="17" y="12"/>
                  <a:pt x="16" y="11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5" y="11"/>
                  <a:pt x="5" y="11"/>
                  <a:pt x="5" y="11"/>
                </a:cubicBezTo>
                <a:cubicBezTo>
                  <a:pt x="4" y="12"/>
                  <a:pt x="3" y="14"/>
                  <a:pt x="3" y="16"/>
                </a:cubicBezTo>
                <a:cubicBezTo>
                  <a:pt x="3" y="60"/>
                  <a:pt x="3" y="60"/>
                  <a:pt x="3" y="60"/>
                </a:cubicBezTo>
                <a:cubicBezTo>
                  <a:pt x="3" y="61"/>
                  <a:pt x="4" y="62"/>
                  <a:pt x="5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7" y="62"/>
                  <a:pt x="18" y="61"/>
                  <a:pt x="18" y="60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21"/>
                  <a:pt x="18" y="21"/>
                  <a:pt x="18" y="21"/>
                </a:cubicBezTo>
                <a:lnTo>
                  <a:pt x="18" y="16"/>
                </a:lnTo>
                <a:close/>
                <a:moveTo>
                  <a:pt x="26" y="46"/>
                </a:moveTo>
                <a:cubicBezTo>
                  <a:pt x="21" y="46"/>
                  <a:pt x="21" y="46"/>
                  <a:pt x="21" y="46"/>
                </a:cubicBezTo>
                <a:cubicBezTo>
                  <a:pt x="21" y="52"/>
                  <a:pt x="21" y="52"/>
                  <a:pt x="21" y="52"/>
                </a:cubicBezTo>
                <a:cubicBezTo>
                  <a:pt x="26" y="52"/>
                  <a:pt x="26" y="52"/>
                  <a:pt x="26" y="52"/>
                </a:cubicBezTo>
                <a:lnTo>
                  <a:pt x="26" y="46"/>
                </a:lnTo>
                <a:close/>
                <a:moveTo>
                  <a:pt x="26" y="32"/>
                </a:moveTo>
                <a:cubicBezTo>
                  <a:pt x="21" y="32"/>
                  <a:pt x="21" y="32"/>
                  <a:pt x="21" y="32"/>
                </a:cubicBezTo>
                <a:cubicBezTo>
                  <a:pt x="21" y="43"/>
                  <a:pt x="21" y="43"/>
                  <a:pt x="21" y="43"/>
                </a:cubicBezTo>
                <a:cubicBezTo>
                  <a:pt x="26" y="43"/>
                  <a:pt x="26" y="43"/>
                  <a:pt x="26" y="43"/>
                </a:cubicBezTo>
                <a:lnTo>
                  <a:pt x="26" y="32"/>
                </a:lnTo>
                <a:close/>
                <a:moveTo>
                  <a:pt x="26" y="23"/>
                </a:moveTo>
                <a:cubicBezTo>
                  <a:pt x="21" y="23"/>
                  <a:pt x="21" y="23"/>
                  <a:pt x="21" y="23"/>
                </a:cubicBezTo>
                <a:cubicBezTo>
                  <a:pt x="21" y="29"/>
                  <a:pt x="21" y="29"/>
                  <a:pt x="21" y="29"/>
                </a:cubicBezTo>
                <a:cubicBezTo>
                  <a:pt x="26" y="29"/>
                  <a:pt x="26" y="29"/>
                  <a:pt x="26" y="29"/>
                </a:cubicBezTo>
                <a:lnTo>
                  <a:pt x="26" y="23"/>
                </a:lnTo>
                <a:close/>
                <a:moveTo>
                  <a:pt x="44" y="16"/>
                </a:moveTo>
                <a:cubicBezTo>
                  <a:pt x="44" y="14"/>
                  <a:pt x="43" y="12"/>
                  <a:pt x="42" y="11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2"/>
                  <a:pt x="29" y="14"/>
                  <a:pt x="29" y="16"/>
                </a:cubicBezTo>
                <a:cubicBezTo>
                  <a:pt x="29" y="60"/>
                  <a:pt x="29" y="60"/>
                  <a:pt x="29" y="60"/>
                </a:cubicBezTo>
                <a:cubicBezTo>
                  <a:pt x="29" y="61"/>
                  <a:pt x="30" y="62"/>
                  <a:pt x="31" y="62"/>
                </a:cubicBezTo>
                <a:cubicBezTo>
                  <a:pt x="42" y="62"/>
                  <a:pt x="42" y="62"/>
                  <a:pt x="42" y="62"/>
                </a:cubicBezTo>
                <a:cubicBezTo>
                  <a:pt x="43" y="62"/>
                  <a:pt x="44" y="61"/>
                  <a:pt x="44" y="60"/>
                </a:cubicBezTo>
                <a:lnTo>
                  <a:pt x="44" y="16"/>
                </a:lnTo>
                <a:close/>
                <a:moveTo>
                  <a:pt x="53" y="46"/>
                </a:moveTo>
                <a:cubicBezTo>
                  <a:pt x="47" y="46"/>
                  <a:pt x="47" y="46"/>
                  <a:pt x="47" y="46"/>
                </a:cubicBezTo>
                <a:cubicBezTo>
                  <a:pt x="47" y="52"/>
                  <a:pt x="47" y="52"/>
                  <a:pt x="47" y="52"/>
                </a:cubicBezTo>
                <a:cubicBezTo>
                  <a:pt x="53" y="52"/>
                  <a:pt x="53" y="52"/>
                  <a:pt x="53" y="52"/>
                </a:cubicBezTo>
                <a:lnTo>
                  <a:pt x="53" y="46"/>
                </a:lnTo>
                <a:close/>
                <a:moveTo>
                  <a:pt x="53" y="32"/>
                </a:moveTo>
                <a:cubicBezTo>
                  <a:pt x="47" y="32"/>
                  <a:pt x="47" y="32"/>
                  <a:pt x="47" y="32"/>
                </a:cubicBezTo>
                <a:cubicBezTo>
                  <a:pt x="47" y="43"/>
                  <a:pt x="47" y="43"/>
                  <a:pt x="47" y="43"/>
                </a:cubicBezTo>
                <a:cubicBezTo>
                  <a:pt x="53" y="43"/>
                  <a:pt x="53" y="43"/>
                  <a:pt x="53" y="43"/>
                </a:cubicBezTo>
                <a:lnTo>
                  <a:pt x="53" y="32"/>
                </a:lnTo>
                <a:close/>
                <a:moveTo>
                  <a:pt x="53" y="23"/>
                </a:moveTo>
                <a:cubicBezTo>
                  <a:pt x="47" y="23"/>
                  <a:pt x="47" y="23"/>
                  <a:pt x="47" y="23"/>
                </a:cubicBezTo>
                <a:cubicBezTo>
                  <a:pt x="47" y="29"/>
                  <a:pt x="47" y="29"/>
                  <a:pt x="47" y="29"/>
                </a:cubicBezTo>
                <a:cubicBezTo>
                  <a:pt x="53" y="29"/>
                  <a:pt x="53" y="29"/>
                  <a:pt x="53" y="29"/>
                </a:cubicBezTo>
                <a:lnTo>
                  <a:pt x="53" y="23"/>
                </a:lnTo>
                <a:close/>
                <a:moveTo>
                  <a:pt x="70" y="16"/>
                </a:moveTo>
                <a:cubicBezTo>
                  <a:pt x="70" y="14"/>
                  <a:pt x="69" y="12"/>
                  <a:pt x="69" y="11"/>
                </a:cubicBezTo>
                <a:cubicBezTo>
                  <a:pt x="64" y="4"/>
                  <a:pt x="64" y="4"/>
                  <a:pt x="64" y="4"/>
                </a:cubicBezTo>
                <a:cubicBezTo>
                  <a:pt x="63" y="4"/>
                  <a:pt x="63" y="4"/>
                  <a:pt x="63" y="4"/>
                </a:cubicBezTo>
                <a:cubicBezTo>
                  <a:pt x="63" y="4"/>
                  <a:pt x="62" y="4"/>
                  <a:pt x="62" y="4"/>
                </a:cubicBezTo>
                <a:cubicBezTo>
                  <a:pt x="57" y="11"/>
                  <a:pt x="57" y="11"/>
                  <a:pt x="57" y="11"/>
                </a:cubicBezTo>
                <a:cubicBezTo>
                  <a:pt x="56" y="12"/>
                  <a:pt x="56" y="14"/>
                  <a:pt x="56" y="16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53"/>
                  <a:pt x="56" y="53"/>
                  <a:pt x="56" y="53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61"/>
                  <a:pt x="56" y="62"/>
                  <a:pt x="57" y="62"/>
                </a:cubicBezTo>
                <a:cubicBezTo>
                  <a:pt x="69" y="62"/>
                  <a:pt x="69" y="62"/>
                  <a:pt x="69" y="62"/>
                </a:cubicBezTo>
                <a:cubicBezTo>
                  <a:pt x="69" y="62"/>
                  <a:pt x="70" y="61"/>
                  <a:pt x="70" y="60"/>
                </a:cubicBezTo>
                <a:lnTo>
                  <a:pt x="70" y="16"/>
                </a:lnTo>
                <a:close/>
                <a:moveTo>
                  <a:pt x="62" y="5"/>
                </a:moveTo>
                <a:cubicBezTo>
                  <a:pt x="58" y="11"/>
                  <a:pt x="58" y="11"/>
                  <a:pt x="58" y="11"/>
                </a:cubicBezTo>
                <a:cubicBezTo>
                  <a:pt x="57" y="12"/>
                  <a:pt x="56" y="15"/>
                  <a:pt x="56" y="16"/>
                </a:cubicBezTo>
                <a:cubicBezTo>
                  <a:pt x="56" y="16"/>
                  <a:pt x="57" y="17"/>
                  <a:pt x="57" y="17"/>
                </a:cubicBezTo>
                <a:cubicBezTo>
                  <a:pt x="58" y="17"/>
                  <a:pt x="58" y="16"/>
                  <a:pt x="58" y="16"/>
                </a:cubicBezTo>
                <a:cubicBezTo>
                  <a:pt x="58" y="15"/>
                  <a:pt x="59" y="13"/>
                  <a:pt x="59" y="13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6"/>
                  <a:pt x="64" y="6"/>
                  <a:pt x="64" y="5"/>
                </a:cubicBezTo>
                <a:cubicBezTo>
                  <a:pt x="63" y="5"/>
                  <a:pt x="62" y="5"/>
                  <a:pt x="62" y="5"/>
                </a:cubicBezTo>
                <a:close/>
                <a:moveTo>
                  <a:pt x="57" y="23"/>
                </a:moveTo>
                <a:cubicBezTo>
                  <a:pt x="58" y="23"/>
                  <a:pt x="58" y="22"/>
                  <a:pt x="58" y="22"/>
                </a:cubicBezTo>
                <a:cubicBezTo>
                  <a:pt x="58" y="18"/>
                  <a:pt x="58" y="18"/>
                  <a:pt x="58" y="18"/>
                </a:cubicBezTo>
                <a:cubicBezTo>
                  <a:pt x="58" y="18"/>
                  <a:pt x="58" y="17"/>
                  <a:pt x="57" y="17"/>
                </a:cubicBezTo>
                <a:cubicBezTo>
                  <a:pt x="57" y="17"/>
                  <a:pt x="56" y="18"/>
                  <a:pt x="56" y="18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7" y="23"/>
                  <a:pt x="57" y="23"/>
                </a:cubicBezTo>
                <a:close/>
                <a:moveTo>
                  <a:pt x="61" y="59"/>
                </a:moveTo>
                <a:cubicBezTo>
                  <a:pt x="58" y="59"/>
                  <a:pt x="58" y="59"/>
                  <a:pt x="58" y="59"/>
                </a:cubicBezTo>
                <a:cubicBezTo>
                  <a:pt x="58" y="45"/>
                  <a:pt x="58" y="45"/>
                  <a:pt x="58" y="45"/>
                </a:cubicBezTo>
                <a:cubicBezTo>
                  <a:pt x="58" y="44"/>
                  <a:pt x="58" y="44"/>
                  <a:pt x="57" y="44"/>
                </a:cubicBezTo>
                <a:cubicBezTo>
                  <a:pt x="57" y="44"/>
                  <a:pt x="56" y="44"/>
                  <a:pt x="56" y="45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61"/>
                  <a:pt x="57" y="61"/>
                  <a:pt x="57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2" y="61"/>
                  <a:pt x="62" y="61"/>
                  <a:pt x="62" y="60"/>
                </a:cubicBezTo>
                <a:cubicBezTo>
                  <a:pt x="62" y="59"/>
                  <a:pt x="62" y="59"/>
                  <a:pt x="61" y="59"/>
                </a:cubicBezTo>
                <a:close/>
                <a:moveTo>
                  <a:pt x="57" y="43"/>
                </a:moveTo>
                <a:cubicBezTo>
                  <a:pt x="58" y="43"/>
                  <a:pt x="58" y="43"/>
                  <a:pt x="58" y="42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3"/>
                  <a:pt x="58" y="33"/>
                  <a:pt x="57" y="33"/>
                </a:cubicBezTo>
                <a:cubicBezTo>
                  <a:pt x="57" y="33"/>
                  <a:pt x="56" y="33"/>
                  <a:pt x="56" y="34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3"/>
                  <a:pt x="57" y="43"/>
                  <a:pt x="57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6" name="Freeform 41"/>
          <p:cNvSpPr>
            <a:spLocks noEditPoints="1"/>
          </p:cNvSpPr>
          <p:nvPr/>
        </p:nvSpPr>
        <p:spPr bwMode="auto">
          <a:xfrm>
            <a:off x="5869891" y="3186696"/>
            <a:ext cx="316137" cy="302242"/>
          </a:xfrm>
          <a:custGeom>
            <a:avLst/>
            <a:gdLst>
              <a:gd name="T0" fmla="*/ 23 w 77"/>
              <a:gd name="T1" fmla="*/ 37 h 71"/>
              <a:gd name="T2" fmla="*/ 34 w 77"/>
              <a:gd name="T3" fmla="*/ 38 h 71"/>
              <a:gd name="T4" fmla="*/ 49 w 77"/>
              <a:gd name="T5" fmla="*/ 33 h 71"/>
              <a:gd name="T6" fmla="*/ 33 w 77"/>
              <a:gd name="T7" fmla="*/ 37 h 71"/>
              <a:gd name="T8" fmla="*/ 32 w 77"/>
              <a:gd name="T9" fmla="*/ 37 h 71"/>
              <a:gd name="T10" fmla="*/ 25 w 77"/>
              <a:gd name="T11" fmla="*/ 38 h 71"/>
              <a:gd name="T12" fmla="*/ 65 w 77"/>
              <a:gd name="T13" fmla="*/ 23 h 71"/>
              <a:gd name="T14" fmla="*/ 54 w 77"/>
              <a:gd name="T15" fmla="*/ 29 h 71"/>
              <a:gd name="T16" fmla="*/ 44 w 77"/>
              <a:gd name="T17" fmla="*/ 59 h 71"/>
              <a:gd name="T18" fmla="*/ 59 w 77"/>
              <a:gd name="T19" fmla="*/ 66 h 71"/>
              <a:gd name="T20" fmla="*/ 20 w 77"/>
              <a:gd name="T21" fmla="*/ 71 h 71"/>
              <a:gd name="T22" fmla="*/ 29 w 77"/>
              <a:gd name="T23" fmla="*/ 66 h 71"/>
              <a:gd name="T24" fmla="*/ 34 w 77"/>
              <a:gd name="T25" fmla="*/ 42 h 71"/>
              <a:gd name="T26" fmla="*/ 0 w 77"/>
              <a:gd name="T27" fmla="*/ 33 h 71"/>
              <a:gd name="T28" fmla="*/ 34 w 77"/>
              <a:gd name="T29" fmla="*/ 25 h 71"/>
              <a:gd name="T30" fmla="*/ 24 w 77"/>
              <a:gd name="T31" fmla="*/ 10 h 71"/>
              <a:gd name="T32" fmla="*/ 35 w 77"/>
              <a:gd name="T33" fmla="*/ 0 h 71"/>
              <a:gd name="T34" fmla="*/ 65 w 77"/>
              <a:gd name="T35" fmla="*/ 6 h 71"/>
              <a:gd name="T36" fmla="*/ 36 w 77"/>
              <a:gd name="T37" fmla="*/ 6 h 71"/>
              <a:gd name="T38" fmla="*/ 36 w 77"/>
              <a:gd name="T39" fmla="*/ 6 h 71"/>
              <a:gd name="T40" fmla="*/ 36 w 77"/>
              <a:gd name="T41" fmla="*/ 23 h 71"/>
              <a:gd name="T42" fmla="*/ 43 w 77"/>
              <a:gd name="T43" fmla="*/ 63 h 71"/>
              <a:gd name="T44" fmla="*/ 38 w 77"/>
              <a:gd name="T45" fmla="*/ 59 h 71"/>
              <a:gd name="T46" fmla="*/ 36 w 77"/>
              <a:gd name="T47" fmla="*/ 61 h 71"/>
              <a:gd name="T48" fmla="*/ 36 w 77"/>
              <a:gd name="T49" fmla="*/ 63 h 71"/>
              <a:gd name="T50" fmla="*/ 35 w 77"/>
              <a:gd name="T51" fmla="*/ 64 h 71"/>
              <a:gd name="T52" fmla="*/ 34 w 77"/>
              <a:gd name="T53" fmla="*/ 64 h 71"/>
              <a:gd name="T54" fmla="*/ 31 w 77"/>
              <a:gd name="T55" fmla="*/ 68 h 71"/>
              <a:gd name="T56" fmla="*/ 58 w 77"/>
              <a:gd name="T57" fmla="*/ 69 h 71"/>
              <a:gd name="T58" fmla="*/ 46 w 77"/>
              <a:gd name="T59" fmla="*/ 67 h 71"/>
              <a:gd name="T60" fmla="*/ 41 w 77"/>
              <a:gd name="T61" fmla="*/ 42 h 71"/>
              <a:gd name="T62" fmla="*/ 39 w 77"/>
              <a:gd name="T63" fmla="*/ 42 h 71"/>
              <a:gd name="T64" fmla="*/ 36 w 77"/>
              <a:gd name="T65" fmla="*/ 50 h 71"/>
              <a:gd name="T66" fmla="*/ 36 w 77"/>
              <a:gd name="T67" fmla="*/ 58 h 71"/>
              <a:gd name="T68" fmla="*/ 40 w 77"/>
              <a:gd name="T69" fmla="*/ 57 h 71"/>
              <a:gd name="T70" fmla="*/ 42 w 77"/>
              <a:gd name="T71" fmla="*/ 58 h 71"/>
              <a:gd name="T72" fmla="*/ 8 w 77"/>
              <a:gd name="T73" fmla="*/ 29 h 71"/>
              <a:gd name="T74" fmla="*/ 8 w 77"/>
              <a:gd name="T75" fmla="*/ 38 h 71"/>
              <a:gd name="T76" fmla="*/ 51 w 77"/>
              <a:gd name="T77" fmla="*/ 29 h 71"/>
              <a:gd name="T78" fmla="*/ 38 w 77"/>
              <a:gd name="T79" fmla="*/ 25 h 71"/>
              <a:gd name="T80" fmla="*/ 69 w 77"/>
              <a:gd name="T81" fmla="*/ 11 h 71"/>
              <a:gd name="T82" fmla="*/ 27 w 77"/>
              <a:gd name="T83" fmla="*/ 19 h 71"/>
              <a:gd name="T84" fmla="*/ 74 w 77"/>
              <a:gd name="T85" fmla="*/ 15 h 71"/>
              <a:gd name="T86" fmla="*/ 28 w 77"/>
              <a:gd name="T87" fmla="*/ 15 h 71"/>
              <a:gd name="T88" fmla="*/ 43 w 77"/>
              <a:gd name="T89" fmla="*/ 20 h 71"/>
              <a:gd name="T90" fmla="*/ 55 w 77"/>
              <a:gd name="T91" fmla="*/ 18 h 71"/>
              <a:gd name="T92" fmla="*/ 59 w 77"/>
              <a:gd name="T93" fmla="*/ 19 h 71"/>
              <a:gd name="T94" fmla="*/ 45 w 77"/>
              <a:gd name="T95" fmla="*/ 19 h 71"/>
              <a:gd name="T96" fmla="*/ 53 w 77"/>
              <a:gd name="T97" fmla="*/ 18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7" h="71">
                <a:moveTo>
                  <a:pt x="19" y="37"/>
                </a:moveTo>
                <a:cubicBezTo>
                  <a:pt x="19" y="37"/>
                  <a:pt x="19" y="36"/>
                  <a:pt x="20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3" y="36"/>
                  <a:pt x="23" y="37"/>
                  <a:pt x="23" y="37"/>
                </a:cubicBezTo>
                <a:cubicBezTo>
                  <a:pt x="23" y="38"/>
                  <a:pt x="23" y="38"/>
                  <a:pt x="22" y="38"/>
                </a:cubicBezTo>
                <a:cubicBezTo>
                  <a:pt x="20" y="38"/>
                  <a:pt x="20" y="38"/>
                  <a:pt x="20" y="38"/>
                </a:cubicBezTo>
                <a:cubicBezTo>
                  <a:pt x="19" y="38"/>
                  <a:pt x="19" y="38"/>
                  <a:pt x="19" y="37"/>
                </a:cubicBezTo>
                <a:close/>
                <a:moveTo>
                  <a:pt x="34" y="38"/>
                </a:move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50" y="38"/>
                  <a:pt x="50" y="37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49" y="33"/>
                  <a:pt x="49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6"/>
                  <a:pt x="48" y="36"/>
                  <a:pt x="48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3" y="37"/>
                  <a:pt x="33" y="37"/>
                </a:cubicBezTo>
                <a:cubicBezTo>
                  <a:pt x="33" y="38"/>
                  <a:pt x="34" y="38"/>
                  <a:pt x="34" y="38"/>
                </a:cubicBezTo>
                <a:close/>
                <a:moveTo>
                  <a:pt x="25" y="38"/>
                </a:moveTo>
                <a:cubicBezTo>
                  <a:pt x="31" y="38"/>
                  <a:pt x="31" y="38"/>
                  <a:pt x="31" y="38"/>
                </a:cubicBezTo>
                <a:cubicBezTo>
                  <a:pt x="32" y="38"/>
                  <a:pt x="32" y="38"/>
                  <a:pt x="32" y="37"/>
                </a:cubicBezTo>
                <a:cubicBezTo>
                  <a:pt x="32" y="37"/>
                  <a:pt x="32" y="36"/>
                  <a:pt x="31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4" y="36"/>
                  <a:pt x="24" y="37"/>
                  <a:pt x="24" y="37"/>
                </a:cubicBezTo>
                <a:cubicBezTo>
                  <a:pt x="24" y="38"/>
                  <a:pt x="24" y="38"/>
                  <a:pt x="25" y="38"/>
                </a:cubicBezTo>
                <a:close/>
                <a:moveTo>
                  <a:pt x="77" y="15"/>
                </a:moveTo>
                <a:cubicBezTo>
                  <a:pt x="77" y="16"/>
                  <a:pt x="77" y="17"/>
                  <a:pt x="76" y="17"/>
                </a:cubicBezTo>
                <a:cubicBezTo>
                  <a:pt x="71" y="21"/>
                  <a:pt x="71" y="21"/>
                  <a:pt x="71" y="21"/>
                </a:cubicBezTo>
                <a:cubicBezTo>
                  <a:pt x="69" y="22"/>
                  <a:pt x="67" y="23"/>
                  <a:pt x="6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25"/>
                  <a:pt x="44" y="25"/>
                  <a:pt x="44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2" y="25"/>
                  <a:pt x="54" y="27"/>
                  <a:pt x="54" y="29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40"/>
                  <a:pt x="52" y="42"/>
                  <a:pt x="50" y="42"/>
                </a:cubicBezTo>
                <a:cubicBezTo>
                  <a:pt x="44" y="42"/>
                  <a:pt x="44" y="42"/>
                  <a:pt x="44" y="42"/>
                </a:cubicBezTo>
                <a:cubicBezTo>
                  <a:pt x="44" y="59"/>
                  <a:pt x="44" y="59"/>
                  <a:pt x="44" y="59"/>
                </a:cubicBezTo>
                <a:cubicBezTo>
                  <a:pt x="45" y="60"/>
                  <a:pt x="45" y="61"/>
                  <a:pt x="45" y="62"/>
                </a:cubicBezTo>
                <a:cubicBezTo>
                  <a:pt x="47" y="62"/>
                  <a:pt x="48" y="64"/>
                  <a:pt x="48" y="65"/>
                </a:cubicBezTo>
                <a:cubicBezTo>
                  <a:pt x="48" y="66"/>
                  <a:pt x="48" y="66"/>
                  <a:pt x="48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60" y="67"/>
                  <a:pt x="60" y="67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1"/>
                  <a:pt x="59" y="71"/>
                  <a:pt x="5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1"/>
                  <a:pt x="19" y="71"/>
                  <a:pt x="19" y="70"/>
                </a:cubicBezTo>
                <a:cubicBezTo>
                  <a:pt x="19" y="67"/>
                  <a:pt x="19" y="67"/>
                  <a:pt x="19" y="67"/>
                </a:cubicBezTo>
                <a:cubicBezTo>
                  <a:pt x="19" y="67"/>
                  <a:pt x="19" y="66"/>
                  <a:pt x="20" y="66"/>
                </a:cubicBezTo>
                <a:cubicBezTo>
                  <a:pt x="29" y="66"/>
                  <a:pt x="29" y="66"/>
                  <a:pt x="29" y="66"/>
                </a:cubicBezTo>
                <a:cubicBezTo>
                  <a:pt x="29" y="66"/>
                  <a:pt x="29" y="66"/>
                  <a:pt x="29" y="66"/>
                </a:cubicBezTo>
                <a:cubicBezTo>
                  <a:pt x="29" y="64"/>
                  <a:pt x="31" y="62"/>
                  <a:pt x="33" y="62"/>
                </a:cubicBezTo>
                <a:cubicBezTo>
                  <a:pt x="33" y="62"/>
                  <a:pt x="34" y="62"/>
                  <a:pt x="34" y="62"/>
                </a:cubicBezTo>
                <a:cubicBezTo>
                  <a:pt x="34" y="42"/>
                  <a:pt x="34" y="42"/>
                  <a:pt x="34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0" y="42"/>
                  <a:pt x="8" y="41"/>
                  <a:pt x="7" y="40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5"/>
                  <a:pt x="0" y="34"/>
                  <a:pt x="0" y="33"/>
                </a:cubicBezTo>
                <a:cubicBezTo>
                  <a:pt x="0" y="32"/>
                  <a:pt x="0" y="31"/>
                  <a:pt x="1" y="31"/>
                </a:cubicBezTo>
                <a:cubicBezTo>
                  <a:pt x="7" y="27"/>
                  <a:pt x="7" y="27"/>
                  <a:pt x="7" y="27"/>
                </a:cubicBezTo>
                <a:cubicBezTo>
                  <a:pt x="8" y="26"/>
                  <a:pt x="10" y="25"/>
                  <a:pt x="12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3"/>
                  <a:pt x="34" y="23"/>
                  <a:pt x="34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6" y="23"/>
                  <a:pt x="24" y="21"/>
                  <a:pt x="24" y="19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8"/>
                  <a:pt x="26" y="6"/>
                  <a:pt x="28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4" y="0"/>
                  <a:pt x="3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1"/>
                  <a:pt x="44" y="1"/>
                </a:cubicBezTo>
                <a:cubicBezTo>
                  <a:pt x="44" y="6"/>
                  <a:pt x="44" y="6"/>
                  <a:pt x="44" y="6"/>
                </a:cubicBezTo>
                <a:cubicBezTo>
                  <a:pt x="65" y="6"/>
                  <a:pt x="65" y="6"/>
                  <a:pt x="65" y="6"/>
                </a:cubicBezTo>
                <a:cubicBezTo>
                  <a:pt x="67" y="6"/>
                  <a:pt x="69" y="7"/>
                  <a:pt x="71" y="8"/>
                </a:cubicBezTo>
                <a:cubicBezTo>
                  <a:pt x="76" y="12"/>
                  <a:pt x="76" y="12"/>
                  <a:pt x="76" y="12"/>
                </a:cubicBezTo>
                <a:cubicBezTo>
                  <a:pt x="77" y="13"/>
                  <a:pt x="77" y="14"/>
                  <a:pt x="77" y="15"/>
                </a:cubicBezTo>
                <a:close/>
                <a:moveTo>
                  <a:pt x="36" y="6"/>
                </a:moveTo>
                <a:cubicBezTo>
                  <a:pt x="42" y="6"/>
                  <a:pt x="42" y="6"/>
                  <a:pt x="42" y="6"/>
                </a:cubicBezTo>
                <a:cubicBezTo>
                  <a:pt x="42" y="2"/>
                  <a:pt x="42" y="2"/>
                  <a:pt x="42" y="2"/>
                </a:cubicBezTo>
                <a:cubicBezTo>
                  <a:pt x="36" y="2"/>
                  <a:pt x="36" y="2"/>
                  <a:pt x="36" y="2"/>
                </a:cubicBezTo>
                <a:lnTo>
                  <a:pt x="36" y="6"/>
                </a:lnTo>
                <a:close/>
                <a:moveTo>
                  <a:pt x="36" y="25"/>
                </a:moveTo>
                <a:cubicBezTo>
                  <a:pt x="36" y="25"/>
                  <a:pt x="36" y="25"/>
                  <a:pt x="36" y="25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3"/>
                  <a:pt x="36" y="23"/>
                </a:cubicBezTo>
                <a:lnTo>
                  <a:pt x="36" y="25"/>
                </a:lnTo>
                <a:close/>
                <a:moveTo>
                  <a:pt x="45" y="64"/>
                </a:moveTo>
                <a:cubicBezTo>
                  <a:pt x="44" y="64"/>
                  <a:pt x="44" y="64"/>
                  <a:pt x="44" y="63"/>
                </a:cubicBezTo>
                <a:cubicBezTo>
                  <a:pt x="44" y="63"/>
                  <a:pt x="43" y="63"/>
                  <a:pt x="43" y="63"/>
                </a:cubicBezTo>
                <a:cubicBezTo>
                  <a:pt x="43" y="62"/>
                  <a:pt x="43" y="61"/>
                  <a:pt x="43" y="60"/>
                </a:cubicBezTo>
                <a:cubicBezTo>
                  <a:pt x="43" y="60"/>
                  <a:pt x="43" y="60"/>
                  <a:pt x="42" y="60"/>
                </a:cubicBezTo>
                <a:cubicBezTo>
                  <a:pt x="42" y="59"/>
                  <a:pt x="41" y="59"/>
                  <a:pt x="40" y="59"/>
                </a:cubicBezTo>
                <a:cubicBezTo>
                  <a:pt x="39" y="59"/>
                  <a:pt x="39" y="59"/>
                  <a:pt x="38" y="59"/>
                </a:cubicBezTo>
                <a:cubicBezTo>
                  <a:pt x="38" y="59"/>
                  <a:pt x="38" y="60"/>
                  <a:pt x="38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7" y="60"/>
                  <a:pt x="37" y="61"/>
                  <a:pt x="37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2"/>
                  <a:pt x="36" y="63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6" y="64"/>
                  <a:pt x="36" y="64"/>
                  <a:pt x="35" y="64"/>
                </a:cubicBezTo>
                <a:cubicBezTo>
                  <a:pt x="35" y="64"/>
                  <a:pt x="35" y="64"/>
                  <a:pt x="35" y="64"/>
                </a:cubicBezTo>
                <a:cubicBezTo>
                  <a:pt x="35" y="64"/>
                  <a:pt x="35" y="64"/>
                  <a:pt x="35" y="64"/>
                </a:cubicBezTo>
                <a:cubicBezTo>
                  <a:pt x="35" y="64"/>
                  <a:pt x="35" y="64"/>
                  <a:pt x="35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64"/>
                  <a:pt x="34" y="64"/>
                  <a:pt x="33" y="64"/>
                </a:cubicBezTo>
                <a:cubicBezTo>
                  <a:pt x="32" y="64"/>
                  <a:pt x="31" y="65"/>
                  <a:pt x="31" y="66"/>
                </a:cubicBezTo>
                <a:cubicBezTo>
                  <a:pt x="31" y="66"/>
                  <a:pt x="31" y="66"/>
                  <a:pt x="31" y="67"/>
                </a:cubicBezTo>
                <a:cubicBezTo>
                  <a:pt x="31" y="67"/>
                  <a:pt x="31" y="68"/>
                  <a:pt x="31" y="68"/>
                </a:cubicBezTo>
                <a:cubicBezTo>
                  <a:pt x="31" y="68"/>
                  <a:pt x="31" y="68"/>
                  <a:pt x="30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69"/>
                  <a:pt x="21" y="69"/>
                  <a:pt x="21" y="69"/>
                </a:cubicBezTo>
                <a:cubicBezTo>
                  <a:pt x="58" y="69"/>
                  <a:pt x="58" y="69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47" y="68"/>
                  <a:pt x="47" y="68"/>
                  <a:pt x="47" y="68"/>
                </a:cubicBezTo>
                <a:cubicBezTo>
                  <a:pt x="46" y="68"/>
                  <a:pt x="46" y="68"/>
                  <a:pt x="46" y="68"/>
                </a:cubicBezTo>
                <a:cubicBezTo>
                  <a:pt x="46" y="67"/>
                  <a:pt x="46" y="67"/>
                  <a:pt x="46" y="67"/>
                </a:cubicBezTo>
                <a:cubicBezTo>
                  <a:pt x="46" y="66"/>
                  <a:pt x="46" y="66"/>
                  <a:pt x="46" y="65"/>
                </a:cubicBezTo>
                <a:cubicBezTo>
                  <a:pt x="46" y="64"/>
                  <a:pt x="46" y="64"/>
                  <a:pt x="45" y="64"/>
                </a:cubicBezTo>
                <a:close/>
                <a:moveTo>
                  <a:pt x="42" y="42"/>
                </a:moveTo>
                <a:cubicBezTo>
                  <a:pt x="41" y="42"/>
                  <a:pt x="41" y="42"/>
                  <a:pt x="41" y="42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6"/>
                  <a:pt x="40" y="46"/>
                  <a:pt x="40" y="46"/>
                </a:cubicBezTo>
                <a:cubicBezTo>
                  <a:pt x="39" y="46"/>
                  <a:pt x="39" y="46"/>
                  <a:pt x="39" y="45"/>
                </a:cubicBezTo>
                <a:cubicBezTo>
                  <a:pt x="39" y="42"/>
                  <a:pt x="39" y="42"/>
                  <a:pt x="39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1"/>
                  <a:pt x="37" y="51"/>
                </a:cubicBezTo>
                <a:cubicBezTo>
                  <a:pt x="37" y="51"/>
                  <a:pt x="36" y="50"/>
                  <a:pt x="36" y="50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7" y="58"/>
                  <a:pt x="37" y="58"/>
                  <a:pt x="37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2" y="57"/>
                  <a:pt x="42" y="58"/>
                </a:cubicBezTo>
                <a:cubicBezTo>
                  <a:pt x="42" y="58"/>
                  <a:pt x="42" y="58"/>
                  <a:pt x="42" y="58"/>
                </a:cubicBezTo>
                <a:lnTo>
                  <a:pt x="42" y="42"/>
                </a:lnTo>
                <a:close/>
                <a:moveTo>
                  <a:pt x="50" y="28"/>
                </a:moveTo>
                <a:cubicBezTo>
                  <a:pt x="12" y="28"/>
                  <a:pt x="12" y="28"/>
                  <a:pt x="12" y="28"/>
                </a:cubicBezTo>
                <a:cubicBezTo>
                  <a:pt x="11" y="28"/>
                  <a:pt x="9" y="29"/>
                  <a:pt x="8" y="29"/>
                </a:cubicBezTo>
                <a:cubicBezTo>
                  <a:pt x="3" y="33"/>
                  <a:pt x="3" y="33"/>
                  <a:pt x="3" y="33"/>
                </a:cubicBezTo>
                <a:cubicBezTo>
                  <a:pt x="2" y="35"/>
                  <a:pt x="2" y="35"/>
                  <a:pt x="2" y="35"/>
                </a:cubicBezTo>
                <a:cubicBezTo>
                  <a:pt x="3" y="34"/>
                  <a:pt x="3" y="34"/>
                  <a:pt x="3" y="34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11" y="39"/>
                  <a:pt x="12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0" y="39"/>
                  <a:pt x="51" y="38"/>
                  <a:pt x="51" y="38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0" y="28"/>
                  <a:pt x="50" y="28"/>
                </a:cubicBezTo>
                <a:close/>
                <a:moveTo>
                  <a:pt x="42" y="23"/>
                </a:moveTo>
                <a:cubicBezTo>
                  <a:pt x="38" y="23"/>
                  <a:pt x="38" y="23"/>
                  <a:pt x="38" y="23"/>
                </a:cubicBezTo>
                <a:cubicBezTo>
                  <a:pt x="38" y="25"/>
                  <a:pt x="38" y="25"/>
                  <a:pt x="38" y="25"/>
                </a:cubicBezTo>
                <a:cubicBezTo>
                  <a:pt x="42" y="25"/>
                  <a:pt x="42" y="25"/>
                  <a:pt x="42" y="25"/>
                </a:cubicBezTo>
                <a:lnTo>
                  <a:pt x="42" y="23"/>
                </a:lnTo>
                <a:close/>
                <a:moveTo>
                  <a:pt x="74" y="15"/>
                </a:moveTo>
                <a:cubicBezTo>
                  <a:pt x="69" y="11"/>
                  <a:pt x="69" y="11"/>
                  <a:pt x="69" y="11"/>
                </a:cubicBezTo>
                <a:cubicBezTo>
                  <a:pt x="68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7" y="9"/>
                  <a:pt x="27" y="10"/>
                  <a:pt x="27" y="10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20"/>
                  <a:pt x="27" y="20"/>
                  <a:pt x="28" y="20"/>
                </a:cubicBezTo>
                <a:cubicBezTo>
                  <a:pt x="65" y="20"/>
                  <a:pt x="65" y="20"/>
                  <a:pt x="65" y="20"/>
                </a:cubicBezTo>
                <a:cubicBezTo>
                  <a:pt x="66" y="20"/>
                  <a:pt x="68" y="20"/>
                  <a:pt x="69" y="19"/>
                </a:cubicBezTo>
                <a:cubicBezTo>
                  <a:pt x="74" y="15"/>
                  <a:pt x="74" y="15"/>
                  <a:pt x="74" y="15"/>
                </a:cubicBezTo>
                <a:close/>
                <a:moveTo>
                  <a:pt x="43" y="18"/>
                </a:moveTo>
                <a:cubicBezTo>
                  <a:pt x="29" y="18"/>
                  <a:pt x="29" y="18"/>
                  <a:pt x="29" y="18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5"/>
                  <a:pt x="29" y="15"/>
                  <a:pt x="28" y="15"/>
                </a:cubicBezTo>
                <a:cubicBezTo>
                  <a:pt x="28" y="15"/>
                  <a:pt x="27" y="15"/>
                  <a:pt x="27" y="16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8" y="20"/>
                  <a:pt x="28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4" y="20"/>
                  <a:pt x="44" y="19"/>
                  <a:pt x="44" y="19"/>
                </a:cubicBezTo>
                <a:cubicBezTo>
                  <a:pt x="44" y="18"/>
                  <a:pt x="44" y="18"/>
                  <a:pt x="43" y="18"/>
                </a:cubicBezTo>
                <a:close/>
                <a:moveTo>
                  <a:pt x="58" y="18"/>
                </a:moveTo>
                <a:cubicBezTo>
                  <a:pt x="55" y="18"/>
                  <a:pt x="55" y="18"/>
                  <a:pt x="55" y="18"/>
                </a:cubicBezTo>
                <a:cubicBezTo>
                  <a:pt x="55" y="18"/>
                  <a:pt x="54" y="18"/>
                  <a:pt x="54" y="19"/>
                </a:cubicBezTo>
                <a:cubicBezTo>
                  <a:pt x="54" y="19"/>
                  <a:pt x="55" y="20"/>
                  <a:pt x="55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58" y="20"/>
                  <a:pt x="59" y="19"/>
                  <a:pt x="59" y="19"/>
                </a:cubicBezTo>
                <a:cubicBezTo>
                  <a:pt x="59" y="18"/>
                  <a:pt x="58" y="18"/>
                  <a:pt x="58" y="18"/>
                </a:cubicBezTo>
                <a:close/>
                <a:moveTo>
                  <a:pt x="53" y="18"/>
                </a:move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5" y="18"/>
                  <a:pt x="45" y="19"/>
                </a:cubicBezTo>
                <a:cubicBezTo>
                  <a:pt x="45" y="19"/>
                  <a:pt x="46" y="20"/>
                  <a:pt x="46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4" y="19"/>
                  <a:pt x="54" y="19"/>
                </a:cubicBezTo>
                <a:cubicBezTo>
                  <a:pt x="54" y="18"/>
                  <a:pt x="53" y="18"/>
                  <a:pt x="53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3" name="Freeform 47"/>
          <p:cNvSpPr>
            <a:spLocks noEditPoints="1"/>
          </p:cNvSpPr>
          <p:nvPr/>
        </p:nvSpPr>
        <p:spPr bwMode="auto">
          <a:xfrm>
            <a:off x="6024099" y="3759692"/>
            <a:ext cx="276186" cy="281398"/>
          </a:xfrm>
          <a:custGeom>
            <a:avLst/>
            <a:gdLst>
              <a:gd name="T0" fmla="*/ 62 w 67"/>
              <a:gd name="T1" fmla="*/ 58 h 66"/>
              <a:gd name="T2" fmla="*/ 57 w 67"/>
              <a:gd name="T3" fmla="*/ 58 h 66"/>
              <a:gd name="T4" fmla="*/ 53 w 67"/>
              <a:gd name="T5" fmla="*/ 44 h 66"/>
              <a:gd name="T6" fmla="*/ 47 w 67"/>
              <a:gd name="T7" fmla="*/ 30 h 66"/>
              <a:gd name="T8" fmla="*/ 42 w 67"/>
              <a:gd name="T9" fmla="*/ 15 h 66"/>
              <a:gd name="T10" fmla="*/ 39 w 67"/>
              <a:gd name="T11" fmla="*/ 6 h 66"/>
              <a:gd name="T12" fmla="*/ 34 w 67"/>
              <a:gd name="T13" fmla="*/ 0 h 66"/>
              <a:gd name="T14" fmla="*/ 28 w 67"/>
              <a:gd name="T15" fmla="*/ 6 h 66"/>
              <a:gd name="T16" fmla="*/ 25 w 67"/>
              <a:gd name="T17" fmla="*/ 15 h 66"/>
              <a:gd name="T18" fmla="*/ 20 w 67"/>
              <a:gd name="T19" fmla="*/ 30 h 66"/>
              <a:gd name="T20" fmla="*/ 15 w 67"/>
              <a:gd name="T21" fmla="*/ 44 h 66"/>
              <a:gd name="T22" fmla="*/ 10 w 67"/>
              <a:gd name="T23" fmla="*/ 58 h 66"/>
              <a:gd name="T24" fmla="*/ 5 w 67"/>
              <a:gd name="T25" fmla="*/ 58 h 66"/>
              <a:gd name="T26" fmla="*/ 0 w 67"/>
              <a:gd name="T27" fmla="*/ 62 h 66"/>
              <a:gd name="T28" fmla="*/ 5 w 67"/>
              <a:gd name="T29" fmla="*/ 66 h 66"/>
              <a:gd name="T30" fmla="*/ 62 w 67"/>
              <a:gd name="T31" fmla="*/ 66 h 66"/>
              <a:gd name="T32" fmla="*/ 67 w 67"/>
              <a:gd name="T33" fmla="*/ 62 h 66"/>
              <a:gd name="T34" fmla="*/ 62 w 67"/>
              <a:gd name="T35" fmla="*/ 58 h 66"/>
              <a:gd name="T36" fmla="*/ 30 w 67"/>
              <a:gd name="T37" fmla="*/ 6 h 66"/>
              <a:gd name="T38" fmla="*/ 34 w 67"/>
              <a:gd name="T39" fmla="*/ 2 h 66"/>
              <a:gd name="T40" fmla="*/ 37 w 67"/>
              <a:gd name="T41" fmla="*/ 6 h 66"/>
              <a:gd name="T42" fmla="*/ 40 w 67"/>
              <a:gd name="T43" fmla="*/ 14 h 66"/>
              <a:gd name="T44" fmla="*/ 27 w 67"/>
              <a:gd name="T45" fmla="*/ 14 h 66"/>
              <a:gd name="T46" fmla="*/ 30 w 67"/>
              <a:gd name="T47" fmla="*/ 6 h 66"/>
              <a:gd name="T48" fmla="*/ 21 w 67"/>
              <a:gd name="T49" fmla="*/ 31 h 66"/>
              <a:gd name="T50" fmla="*/ 46 w 67"/>
              <a:gd name="T51" fmla="*/ 31 h 66"/>
              <a:gd name="T52" fmla="*/ 50 w 67"/>
              <a:gd name="T53" fmla="*/ 44 h 66"/>
              <a:gd name="T54" fmla="*/ 17 w 67"/>
              <a:gd name="T55" fmla="*/ 44 h 66"/>
              <a:gd name="T56" fmla="*/ 21 w 67"/>
              <a:gd name="T57" fmla="*/ 31 h 66"/>
              <a:gd name="T58" fmla="*/ 62 w 67"/>
              <a:gd name="T59" fmla="*/ 64 h 66"/>
              <a:gd name="T60" fmla="*/ 5 w 67"/>
              <a:gd name="T61" fmla="*/ 64 h 66"/>
              <a:gd name="T62" fmla="*/ 2 w 67"/>
              <a:gd name="T63" fmla="*/ 62 h 66"/>
              <a:gd name="T64" fmla="*/ 5 w 67"/>
              <a:gd name="T65" fmla="*/ 60 h 66"/>
              <a:gd name="T66" fmla="*/ 11 w 67"/>
              <a:gd name="T67" fmla="*/ 60 h 66"/>
              <a:gd name="T68" fmla="*/ 57 w 67"/>
              <a:gd name="T69" fmla="*/ 60 h 66"/>
              <a:gd name="T70" fmla="*/ 62 w 67"/>
              <a:gd name="T71" fmla="*/ 60 h 66"/>
              <a:gd name="T72" fmla="*/ 65 w 67"/>
              <a:gd name="T73" fmla="*/ 62 h 66"/>
              <a:gd name="T74" fmla="*/ 62 w 67"/>
              <a:gd name="T75" fmla="*/ 6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7" h="66">
                <a:moveTo>
                  <a:pt x="62" y="58"/>
                </a:moveTo>
                <a:cubicBezTo>
                  <a:pt x="57" y="58"/>
                  <a:pt x="57" y="58"/>
                  <a:pt x="57" y="58"/>
                </a:cubicBezTo>
                <a:cubicBezTo>
                  <a:pt x="53" y="44"/>
                  <a:pt x="53" y="44"/>
                  <a:pt x="53" y="44"/>
                </a:cubicBezTo>
                <a:cubicBezTo>
                  <a:pt x="47" y="30"/>
                  <a:pt x="47" y="30"/>
                  <a:pt x="47" y="30"/>
                </a:cubicBezTo>
                <a:cubicBezTo>
                  <a:pt x="42" y="15"/>
                  <a:pt x="42" y="15"/>
                  <a:pt x="42" y="15"/>
                </a:cubicBezTo>
                <a:cubicBezTo>
                  <a:pt x="39" y="6"/>
                  <a:pt x="39" y="6"/>
                  <a:pt x="39" y="6"/>
                </a:cubicBezTo>
                <a:cubicBezTo>
                  <a:pt x="37" y="1"/>
                  <a:pt x="35" y="0"/>
                  <a:pt x="34" y="0"/>
                </a:cubicBezTo>
                <a:cubicBezTo>
                  <a:pt x="31" y="0"/>
                  <a:pt x="30" y="2"/>
                  <a:pt x="28" y="6"/>
                </a:cubicBezTo>
                <a:cubicBezTo>
                  <a:pt x="25" y="15"/>
                  <a:pt x="25" y="15"/>
                  <a:pt x="25" y="15"/>
                </a:cubicBezTo>
                <a:cubicBezTo>
                  <a:pt x="20" y="30"/>
                  <a:pt x="20" y="30"/>
                  <a:pt x="20" y="30"/>
                </a:cubicBezTo>
                <a:cubicBezTo>
                  <a:pt x="15" y="44"/>
                  <a:pt x="15" y="44"/>
                  <a:pt x="15" y="44"/>
                </a:cubicBezTo>
                <a:cubicBezTo>
                  <a:pt x="10" y="58"/>
                  <a:pt x="10" y="58"/>
                  <a:pt x="10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2" y="58"/>
                  <a:pt x="0" y="60"/>
                  <a:pt x="0" y="62"/>
                </a:cubicBezTo>
                <a:cubicBezTo>
                  <a:pt x="0" y="64"/>
                  <a:pt x="2" y="66"/>
                  <a:pt x="5" y="66"/>
                </a:cubicBezTo>
                <a:cubicBezTo>
                  <a:pt x="62" y="66"/>
                  <a:pt x="62" y="66"/>
                  <a:pt x="62" y="66"/>
                </a:cubicBezTo>
                <a:cubicBezTo>
                  <a:pt x="65" y="66"/>
                  <a:pt x="67" y="64"/>
                  <a:pt x="67" y="62"/>
                </a:cubicBezTo>
                <a:cubicBezTo>
                  <a:pt x="67" y="60"/>
                  <a:pt x="65" y="58"/>
                  <a:pt x="62" y="58"/>
                </a:cubicBezTo>
                <a:close/>
                <a:moveTo>
                  <a:pt x="30" y="6"/>
                </a:moveTo>
                <a:cubicBezTo>
                  <a:pt x="31" y="3"/>
                  <a:pt x="33" y="2"/>
                  <a:pt x="34" y="2"/>
                </a:cubicBezTo>
                <a:cubicBezTo>
                  <a:pt x="35" y="2"/>
                  <a:pt x="36" y="4"/>
                  <a:pt x="37" y="6"/>
                </a:cubicBezTo>
                <a:cubicBezTo>
                  <a:pt x="40" y="14"/>
                  <a:pt x="40" y="14"/>
                  <a:pt x="40" y="14"/>
                </a:cubicBezTo>
                <a:cubicBezTo>
                  <a:pt x="27" y="14"/>
                  <a:pt x="27" y="14"/>
                  <a:pt x="27" y="14"/>
                </a:cubicBezTo>
                <a:lnTo>
                  <a:pt x="30" y="6"/>
                </a:lnTo>
                <a:close/>
                <a:moveTo>
                  <a:pt x="21" y="31"/>
                </a:moveTo>
                <a:cubicBezTo>
                  <a:pt x="46" y="31"/>
                  <a:pt x="46" y="31"/>
                  <a:pt x="46" y="31"/>
                </a:cubicBezTo>
                <a:cubicBezTo>
                  <a:pt x="50" y="44"/>
                  <a:pt x="50" y="44"/>
                  <a:pt x="50" y="44"/>
                </a:cubicBezTo>
                <a:cubicBezTo>
                  <a:pt x="17" y="44"/>
                  <a:pt x="17" y="44"/>
                  <a:pt x="17" y="44"/>
                </a:cubicBezTo>
                <a:lnTo>
                  <a:pt x="21" y="31"/>
                </a:lnTo>
                <a:close/>
                <a:moveTo>
                  <a:pt x="62" y="64"/>
                </a:moveTo>
                <a:cubicBezTo>
                  <a:pt x="5" y="64"/>
                  <a:pt x="5" y="64"/>
                  <a:pt x="5" y="64"/>
                </a:cubicBezTo>
                <a:cubicBezTo>
                  <a:pt x="3" y="64"/>
                  <a:pt x="2" y="63"/>
                  <a:pt x="2" y="62"/>
                </a:cubicBezTo>
                <a:cubicBezTo>
                  <a:pt x="2" y="61"/>
                  <a:pt x="3" y="60"/>
                  <a:pt x="5" y="60"/>
                </a:cubicBezTo>
                <a:cubicBezTo>
                  <a:pt x="11" y="60"/>
                  <a:pt x="11" y="60"/>
                  <a:pt x="11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62" y="60"/>
                  <a:pt x="62" y="60"/>
                  <a:pt x="62" y="60"/>
                </a:cubicBezTo>
                <a:cubicBezTo>
                  <a:pt x="64" y="60"/>
                  <a:pt x="65" y="61"/>
                  <a:pt x="65" y="62"/>
                </a:cubicBezTo>
                <a:cubicBezTo>
                  <a:pt x="65" y="63"/>
                  <a:pt x="64" y="64"/>
                  <a:pt x="62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4" name="Freeform 48"/>
          <p:cNvSpPr>
            <a:spLocks noEditPoints="1"/>
          </p:cNvSpPr>
          <p:nvPr/>
        </p:nvSpPr>
        <p:spPr bwMode="auto">
          <a:xfrm>
            <a:off x="5878576" y="4408824"/>
            <a:ext cx="298767" cy="267502"/>
          </a:xfrm>
          <a:custGeom>
            <a:avLst/>
            <a:gdLst>
              <a:gd name="T0" fmla="*/ 2 w 73"/>
              <a:gd name="T1" fmla="*/ 0 h 63"/>
              <a:gd name="T2" fmla="*/ 0 w 73"/>
              <a:gd name="T3" fmla="*/ 22 h 63"/>
              <a:gd name="T4" fmla="*/ 8 w 73"/>
              <a:gd name="T5" fmla="*/ 24 h 63"/>
              <a:gd name="T6" fmla="*/ 6 w 73"/>
              <a:gd name="T7" fmla="*/ 60 h 63"/>
              <a:gd name="T8" fmla="*/ 6 w 73"/>
              <a:gd name="T9" fmla="*/ 63 h 63"/>
              <a:gd name="T10" fmla="*/ 17 w 73"/>
              <a:gd name="T11" fmla="*/ 62 h 63"/>
              <a:gd name="T12" fmla="*/ 14 w 73"/>
              <a:gd name="T13" fmla="*/ 60 h 63"/>
              <a:gd name="T14" fmla="*/ 59 w 73"/>
              <a:gd name="T15" fmla="*/ 24 h 63"/>
              <a:gd name="T16" fmla="*/ 57 w 73"/>
              <a:gd name="T17" fmla="*/ 60 h 63"/>
              <a:gd name="T18" fmla="*/ 57 w 73"/>
              <a:gd name="T19" fmla="*/ 63 h 63"/>
              <a:gd name="T20" fmla="*/ 68 w 73"/>
              <a:gd name="T21" fmla="*/ 62 h 63"/>
              <a:gd name="T22" fmla="*/ 65 w 73"/>
              <a:gd name="T23" fmla="*/ 60 h 63"/>
              <a:gd name="T24" fmla="*/ 71 w 73"/>
              <a:gd name="T25" fmla="*/ 24 h 63"/>
              <a:gd name="T26" fmla="*/ 73 w 73"/>
              <a:gd name="T27" fmla="*/ 2 h 63"/>
              <a:gd name="T28" fmla="*/ 46 w 73"/>
              <a:gd name="T29" fmla="*/ 21 h 63"/>
              <a:gd name="T30" fmla="*/ 70 w 73"/>
              <a:gd name="T31" fmla="*/ 3 h 63"/>
              <a:gd name="T32" fmla="*/ 56 w 73"/>
              <a:gd name="T33" fmla="*/ 21 h 63"/>
              <a:gd name="T34" fmla="*/ 33 w 73"/>
              <a:gd name="T35" fmla="*/ 21 h 63"/>
              <a:gd name="T36" fmla="*/ 62 w 73"/>
              <a:gd name="T37" fmla="*/ 3 h 63"/>
              <a:gd name="T38" fmla="*/ 33 w 73"/>
              <a:gd name="T39" fmla="*/ 21 h 63"/>
              <a:gd name="T40" fmla="*/ 39 w 73"/>
              <a:gd name="T41" fmla="*/ 3 h 63"/>
              <a:gd name="T42" fmla="*/ 30 w 73"/>
              <a:gd name="T43" fmla="*/ 21 h 63"/>
              <a:gd name="T44" fmla="*/ 36 w 73"/>
              <a:gd name="T45" fmla="*/ 3 h 63"/>
              <a:gd name="T46" fmla="*/ 7 w 73"/>
              <a:gd name="T47" fmla="*/ 21 h 63"/>
              <a:gd name="T48" fmla="*/ 36 w 73"/>
              <a:gd name="T49" fmla="*/ 3 h 63"/>
              <a:gd name="T50" fmla="*/ 3 w 73"/>
              <a:gd name="T51" fmla="*/ 12 h 63"/>
              <a:gd name="T52" fmla="*/ 23 w 73"/>
              <a:gd name="T53" fmla="*/ 3 h 63"/>
              <a:gd name="T54" fmla="*/ 3 w 73"/>
              <a:gd name="T55" fmla="*/ 21 h 63"/>
              <a:gd name="T56" fmla="*/ 10 w 73"/>
              <a:gd name="T57" fmla="*/ 3 h 63"/>
              <a:gd name="T58" fmla="*/ 3 w 73"/>
              <a:gd name="T59" fmla="*/ 9 h 63"/>
              <a:gd name="T60" fmla="*/ 70 w 73"/>
              <a:gd name="T61" fmla="*/ 21 h 63"/>
              <a:gd name="T62" fmla="*/ 67 w 73"/>
              <a:gd name="T63" fmla="*/ 13 h 63"/>
              <a:gd name="T64" fmla="*/ 70 w 73"/>
              <a:gd name="T65" fmla="*/ 21 h 63"/>
              <a:gd name="T66" fmla="*/ 37 w 73"/>
              <a:gd name="T67" fmla="*/ 62 h 63"/>
              <a:gd name="T68" fmla="*/ 37 w 73"/>
              <a:gd name="T69" fmla="*/ 5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3" h="63">
                <a:moveTo>
                  <a:pt x="71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1" y="24"/>
                  <a:pt x="2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60"/>
                  <a:pt x="8" y="60"/>
                  <a:pt x="8" y="60"/>
                </a:cubicBezTo>
                <a:cubicBezTo>
                  <a:pt x="6" y="60"/>
                  <a:pt x="6" y="60"/>
                  <a:pt x="6" y="60"/>
                </a:cubicBezTo>
                <a:cubicBezTo>
                  <a:pt x="6" y="60"/>
                  <a:pt x="5" y="61"/>
                  <a:pt x="5" y="62"/>
                </a:cubicBezTo>
                <a:cubicBezTo>
                  <a:pt x="5" y="63"/>
                  <a:pt x="6" y="63"/>
                  <a:pt x="6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7" y="63"/>
                  <a:pt x="17" y="63"/>
                  <a:pt x="17" y="62"/>
                </a:cubicBezTo>
                <a:cubicBezTo>
                  <a:pt x="17" y="61"/>
                  <a:pt x="17" y="60"/>
                  <a:pt x="16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14" y="24"/>
                  <a:pt x="14" y="24"/>
                  <a:pt x="14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60"/>
                  <a:pt x="59" y="60"/>
                  <a:pt x="59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6" y="60"/>
                  <a:pt x="56" y="61"/>
                  <a:pt x="56" y="62"/>
                </a:cubicBezTo>
                <a:cubicBezTo>
                  <a:pt x="56" y="63"/>
                  <a:pt x="56" y="63"/>
                  <a:pt x="57" y="63"/>
                </a:cubicBezTo>
                <a:cubicBezTo>
                  <a:pt x="67" y="63"/>
                  <a:pt x="67" y="63"/>
                  <a:pt x="67" y="63"/>
                </a:cubicBezTo>
                <a:cubicBezTo>
                  <a:pt x="67" y="63"/>
                  <a:pt x="68" y="63"/>
                  <a:pt x="68" y="62"/>
                </a:cubicBezTo>
                <a:cubicBezTo>
                  <a:pt x="68" y="61"/>
                  <a:pt x="67" y="60"/>
                  <a:pt x="67" y="60"/>
                </a:cubicBezTo>
                <a:cubicBezTo>
                  <a:pt x="65" y="60"/>
                  <a:pt x="65" y="60"/>
                  <a:pt x="65" y="60"/>
                </a:cubicBezTo>
                <a:cubicBezTo>
                  <a:pt x="65" y="24"/>
                  <a:pt x="65" y="24"/>
                  <a:pt x="65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2" y="24"/>
                  <a:pt x="73" y="23"/>
                  <a:pt x="73" y="22"/>
                </a:cubicBezTo>
                <a:cubicBezTo>
                  <a:pt x="73" y="2"/>
                  <a:pt x="73" y="2"/>
                  <a:pt x="73" y="2"/>
                </a:cubicBezTo>
                <a:cubicBezTo>
                  <a:pt x="73" y="1"/>
                  <a:pt x="72" y="0"/>
                  <a:pt x="71" y="0"/>
                </a:cubicBezTo>
                <a:close/>
                <a:moveTo>
                  <a:pt x="46" y="21"/>
                </a:moveTo>
                <a:cubicBezTo>
                  <a:pt x="65" y="3"/>
                  <a:pt x="65" y="3"/>
                  <a:pt x="65" y="3"/>
                </a:cubicBezTo>
                <a:cubicBezTo>
                  <a:pt x="70" y="3"/>
                  <a:pt x="70" y="3"/>
                  <a:pt x="70" y="3"/>
                </a:cubicBezTo>
                <a:cubicBezTo>
                  <a:pt x="70" y="8"/>
                  <a:pt x="70" y="8"/>
                  <a:pt x="70" y="8"/>
                </a:cubicBezTo>
                <a:cubicBezTo>
                  <a:pt x="56" y="21"/>
                  <a:pt x="56" y="21"/>
                  <a:pt x="56" y="21"/>
                </a:cubicBezTo>
                <a:lnTo>
                  <a:pt x="46" y="21"/>
                </a:lnTo>
                <a:close/>
                <a:moveTo>
                  <a:pt x="33" y="21"/>
                </a:moveTo>
                <a:cubicBezTo>
                  <a:pt x="52" y="3"/>
                  <a:pt x="52" y="3"/>
                  <a:pt x="52" y="3"/>
                </a:cubicBezTo>
                <a:cubicBezTo>
                  <a:pt x="62" y="3"/>
                  <a:pt x="62" y="3"/>
                  <a:pt x="62" y="3"/>
                </a:cubicBezTo>
                <a:cubicBezTo>
                  <a:pt x="43" y="21"/>
                  <a:pt x="43" y="21"/>
                  <a:pt x="43" y="21"/>
                </a:cubicBezTo>
                <a:lnTo>
                  <a:pt x="33" y="21"/>
                </a:lnTo>
                <a:close/>
                <a:moveTo>
                  <a:pt x="20" y="21"/>
                </a:moveTo>
                <a:cubicBezTo>
                  <a:pt x="39" y="3"/>
                  <a:pt x="39" y="3"/>
                  <a:pt x="3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30" y="21"/>
                  <a:pt x="30" y="21"/>
                  <a:pt x="30" y="21"/>
                </a:cubicBezTo>
                <a:lnTo>
                  <a:pt x="20" y="21"/>
                </a:lnTo>
                <a:close/>
                <a:moveTo>
                  <a:pt x="36" y="3"/>
                </a:moveTo>
                <a:cubicBezTo>
                  <a:pt x="17" y="21"/>
                  <a:pt x="17" y="21"/>
                  <a:pt x="1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26" y="3"/>
                  <a:pt x="26" y="3"/>
                  <a:pt x="26" y="3"/>
                </a:cubicBezTo>
                <a:lnTo>
                  <a:pt x="36" y="3"/>
                </a:lnTo>
                <a:close/>
                <a:moveTo>
                  <a:pt x="3" y="21"/>
                </a:moveTo>
                <a:cubicBezTo>
                  <a:pt x="3" y="12"/>
                  <a:pt x="3" y="12"/>
                  <a:pt x="3" y="12"/>
                </a:cubicBezTo>
                <a:cubicBezTo>
                  <a:pt x="13" y="3"/>
                  <a:pt x="13" y="3"/>
                  <a:pt x="1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4" y="21"/>
                  <a:pt x="4" y="21"/>
                  <a:pt x="4" y="21"/>
                </a:cubicBezTo>
                <a:lnTo>
                  <a:pt x="3" y="21"/>
                </a:lnTo>
                <a:close/>
                <a:moveTo>
                  <a:pt x="3" y="3"/>
                </a:moveTo>
                <a:cubicBezTo>
                  <a:pt x="10" y="3"/>
                  <a:pt x="10" y="3"/>
                  <a:pt x="10" y="3"/>
                </a:cubicBezTo>
                <a:cubicBezTo>
                  <a:pt x="4" y="9"/>
                  <a:pt x="4" y="9"/>
                  <a:pt x="4" y="9"/>
                </a:cubicBezTo>
                <a:cubicBezTo>
                  <a:pt x="3" y="9"/>
                  <a:pt x="3" y="9"/>
                  <a:pt x="3" y="9"/>
                </a:cubicBezTo>
                <a:lnTo>
                  <a:pt x="3" y="3"/>
                </a:lnTo>
                <a:close/>
                <a:moveTo>
                  <a:pt x="70" y="21"/>
                </a:moveTo>
                <a:cubicBezTo>
                  <a:pt x="59" y="21"/>
                  <a:pt x="59" y="21"/>
                  <a:pt x="59" y="21"/>
                </a:cubicBezTo>
                <a:cubicBezTo>
                  <a:pt x="67" y="13"/>
                  <a:pt x="67" y="13"/>
                  <a:pt x="67" y="13"/>
                </a:cubicBezTo>
                <a:cubicBezTo>
                  <a:pt x="70" y="11"/>
                  <a:pt x="70" y="11"/>
                  <a:pt x="70" y="11"/>
                </a:cubicBezTo>
                <a:lnTo>
                  <a:pt x="70" y="21"/>
                </a:lnTo>
                <a:close/>
                <a:moveTo>
                  <a:pt x="51" y="60"/>
                </a:moveTo>
                <a:cubicBezTo>
                  <a:pt x="51" y="61"/>
                  <a:pt x="45" y="62"/>
                  <a:pt x="37" y="62"/>
                </a:cubicBezTo>
                <a:cubicBezTo>
                  <a:pt x="29" y="62"/>
                  <a:pt x="23" y="61"/>
                  <a:pt x="23" y="60"/>
                </a:cubicBezTo>
                <a:cubicBezTo>
                  <a:pt x="23" y="59"/>
                  <a:pt x="29" y="58"/>
                  <a:pt x="37" y="58"/>
                </a:cubicBezTo>
                <a:cubicBezTo>
                  <a:pt x="45" y="58"/>
                  <a:pt x="51" y="59"/>
                  <a:pt x="51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117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oup 113"/>
          <p:cNvGrpSpPr/>
          <p:nvPr/>
        </p:nvGrpSpPr>
        <p:grpSpPr>
          <a:xfrm>
            <a:off x="6473429" y="3429000"/>
            <a:ext cx="1638300" cy="1148954"/>
            <a:chOff x="6599238" y="3854451"/>
            <a:chExt cx="2184400" cy="1531938"/>
          </a:xfrm>
        </p:grpSpPr>
        <p:sp>
          <p:nvSpPr>
            <p:cNvPr id="73" name="Freeform 62"/>
            <p:cNvSpPr>
              <a:spLocks/>
            </p:cNvSpPr>
            <p:nvPr/>
          </p:nvSpPr>
          <p:spPr bwMode="auto">
            <a:xfrm>
              <a:off x="6629401" y="3884613"/>
              <a:ext cx="2124075" cy="1471613"/>
            </a:xfrm>
            <a:custGeom>
              <a:avLst/>
              <a:gdLst>
                <a:gd name="T0" fmla="*/ 451 w 566"/>
                <a:gd name="T1" fmla="*/ 0 h 391"/>
                <a:gd name="T2" fmla="*/ 451 w 566"/>
                <a:gd name="T3" fmla="*/ 135 h 391"/>
                <a:gd name="T4" fmla="*/ 485 w 566"/>
                <a:gd name="T5" fmla="*/ 173 h 391"/>
                <a:gd name="T6" fmla="*/ 508 w 566"/>
                <a:gd name="T7" fmla="*/ 166 h 391"/>
                <a:gd name="T8" fmla="*/ 510 w 566"/>
                <a:gd name="T9" fmla="*/ 164 h 391"/>
                <a:gd name="T10" fmla="*/ 529 w 566"/>
                <a:gd name="T11" fmla="*/ 159 h 391"/>
                <a:gd name="T12" fmla="*/ 566 w 566"/>
                <a:gd name="T13" fmla="*/ 195 h 391"/>
                <a:gd name="T14" fmla="*/ 529 w 566"/>
                <a:gd name="T15" fmla="*/ 231 h 391"/>
                <a:gd name="T16" fmla="*/ 510 w 566"/>
                <a:gd name="T17" fmla="*/ 225 h 391"/>
                <a:gd name="T18" fmla="*/ 508 w 566"/>
                <a:gd name="T19" fmla="*/ 223 h 391"/>
                <a:gd name="T20" fmla="*/ 485 w 566"/>
                <a:gd name="T21" fmla="*/ 216 h 391"/>
                <a:gd name="T22" fmla="*/ 451 w 566"/>
                <a:gd name="T23" fmla="*/ 254 h 391"/>
                <a:gd name="T24" fmla="*/ 451 w 566"/>
                <a:gd name="T25" fmla="*/ 391 h 391"/>
                <a:gd name="T26" fmla="*/ 0 w 566"/>
                <a:gd name="T27" fmla="*/ 391 h 391"/>
                <a:gd name="T28" fmla="*/ 0 w 566"/>
                <a:gd name="T29" fmla="*/ 254 h 391"/>
                <a:gd name="T30" fmla="*/ 18 w 566"/>
                <a:gd name="T31" fmla="*/ 232 h 391"/>
                <a:gd name="T32" fmla="*/ 31 w 566"/>
                <a:gd name="T33" fmla="*/ 236 h 391"/>
                <a:gd name="T34" fmla="*/ 34 w 566"/>
                <a:gd name="T35" fmla="*/ 238 h 391"/>
                <a:gd name="T36" fmla="*/ 62 w 566"/>
                <a:gd name="T37" fmla="*/ 247 h 391"/>
                <a:gd name="T38" fmla="*/ 115 w 566"/>
                <a:gd name="T39" fmla="*/ 195 h 391"/>
                <a:gd name="T40" fmla="*/ 62 w 566"/>
                <a:gd name="T41" fmla="*/ 143 h 391"/>
                <a:gd name="T42" fmla="*/ 35 w 566"/>
                <a:gd name="T43" fmla="*/ 151 h 391"/>
                <a:gd name="T44" fmla="*/ 32 w 566"/>
                <a:gd name="T45" fmla="*/ 153 h 391"/>
                <a:gd name="T46" fmla="*/ 18 w 566"/>
                <a:gd name="T47" fmla="*/ 157 h 391"/>
                <a:gd name="T48" fmla="*/ 0 w 566"/>
                <a:gd name="T49" fmla="*/ 135 h 391"/>
                <a:gd name="T50" fmla="*/ 0 w 566"/>
                <a:gd name="T51" fmla="*/ 0 h 391"/>
                <a:gd name="T52" fmla="*/ 451 w 566"/>
                <a:gd name="T5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6" h="391">
                  <a:moveTo>
                    <a:pt x="451" y="0"/>
                  </a:moveTo>
                  <a:cubicBezTo>
                    <a:pt x="451" y="135"/>
                    <a:pt x="451" y="135"/>
                    <a:pt x="451" y="135"/>
                  </a:cubicBezTo>
                  <a:cubicBezTo>
                    <a:pt x="451" y="158"/>
                    <a:pt x="465" y="173"/>
                    <a:pt x="485" y="173"/>
                  </a:cubicBezTo>
                  <a:cubicBezTo>
                    <a:pt x="493" y="173"/>
                    <a:pt x="501" y="171"/>
                    <a:pt x="508" y="166"/>
                  </a:cubicBezTo>
                  <a:cubicBezTo>
                    <a:pt x="510" y="164"/>
                    <a:pt x="510" y="164"/>
                    <a:pt x="510" y="164"/>
                  </a:cubicBezTo>
                  <a:cubicBezTo>
                    <a:pt x="516" y="161"/>
                    <a:pt x="523" y="159"/>
                    <a:pt x="529" y="159"/>
                  </a:cubicBezTo>
                  <a:cubicBezTo>
                    <a:pt x="549" y="159"/>
                    <a:pt x="565" y="175"/>
                    <a:pt x="566" y="195"/>
                  </a:cubicBezTo>
                  <a:cubicBezTo>
                    <a:pt x="565" y="214"/>
                    <a:pt x="549" y="231"/>
                    <a:pt x="529" y="231"/>
                  </a:cubicBezTo>
                  <a:cubicBezTo>
                    <a:pt x="523" y="231"/>
                    <a:pt x="516" y="229"/>
                    <a:pt x="510" y="225"/>
                  </a:cubicBezTo>
                  <a:cubicBezTo>
                    <a:pt x="508" y="223"/>
                    <a:pt x="508" y="223"/>
                    <a:pt x="508" y="223"/>
                  </a:cubicBezTo>
                  <a:cubicBezTo>
                    <a:pt x="501" y="219"/>
                    <a:pt x="493" y="216"/>
                    <a:pt x="485" y="216"/>
                  </a:cubicBezTo>
                  <a:cubicBezTo>
                    <a:pt x="465" y="216"/>
                    <a:pt x="451" y="232"/>
                    <a:pt x="451" y="254"/>
                  </a:cubicBezTo>
                  <a:cubicBezTo>
                    <a:pt x="451" y="391"/>
                    <a:pt x="451" y="391"/>
                    <a:pt x="451" y="391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44"/>
                    <a:pt x="5" y="232"/>
                    <a:pt x="18" y="232"/>
                  </a:cubicBezTo>
                  <a:cubicBezTo>
                    <a:pt x="23" y="232"/>
                    <a:pt x="27" y="234"/>
                    <a:pt x="31" y="236"/>
                  </a:cubicBezTo>
                  <a:cubicBezTo>
                    <a:pt x="34" y="238"/>
                    <a:pt x="34" y="238"/>
                    <a:pt x="34" y="238"/>
                  </a:cubicBezTo>
                  <a:cubicBezTo>
                    <a:pt x="43" y="244"/>
                    <a:pt x="53" y="247"/>
                    <a:pt x="62" y="247"/>
                  </a:cubicBezTo>
                  <a:cubicBezTo>
                    <a:pt x="91" y="247"/>
                    <a:pt x="114" y="223"/>
                    <a:pt x="115" y="195"/>
                  </a:cubicBezTo>
                  <a:cubicBezTo>
                    <a:pt x="114" y="166"/>
                    <a:pt x="91" y="143"/>
                    <a:pt x="62" y="143"/>
                  </a:cubicBezTo>
                  <a:cubicBezTo>
                    <a:pt x="53" y="143"/>
                    <a:pt x="43" y="146"/>
                    <a:pt x="35" y="151"/>
                  </a:cubicBezTo>
                  <a:cubicBezTo>
                    <a:pt x="32" y="153"/>
                    <a:pt x="32" y="153"/>
                    <a:pt x="32" y="153"/>
                  </a:cubicBezTo>
                  <a:cubicBezTo>
                    <a:pt x="27" y="156"/>
                    <a:pt x="23" y="157"/>
                    <a:pt x="18" y="157"/>
                  </a:cubicBezTo>
                  <a:cubicBezTo>
                    <a:pt x="5" y="157"/>
                    <a:pt x="0" y="146"/>
                    <a:pt x="0" y="13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5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6" name="Freeform 25"/>
            <p:cNvSpPr>
              <a:spLocks noEditPoints="1"/>
            </p:cNvSpPr>
            <p:nvPr/>
          </p:nvSpPr>
          <p:spPr bwMode="auto">
            <a:xfrm>
              <a:off x="6599238" y="3854451"/>
              <a:ext cx="2184400" cy="1531938"/>
            </a:xfrm>
            <a:custGeom>
              <a:avLst/>
              <a:gdLst>
                <a:gd name="T0" fmla="*/ 537 w 582"/>
                <a:gd name="T1" fmla="*/ 159 h 407"/>
                <a:gd name="T2" fmla="*/ 582 w 582"/>
                <a:gd name="T3" fmla="*/ 203 h 407"/>
                <a:gd name="T4" fmla="*/ 537 w 582"/>
                <a:gd name="T5" fmla="*/ 247 h 407"/>
                <a:gd name="T6" fmla="*/ 514 w 582"/>
                <a:gd name="T7" fmla="*/ 240 h 407"/>
                <a:gd name="T8" fmla="*/ 511 w 582"/>
                <a:gd name="T9" fmla="*/ 238 h 407"/>
                <a:gd name="T10" fmla="*/ 493 w 582"/>
                <a:gd name="T11" fmla="*/ 232 h 407"/>
                <a:gd name="T12" fmla="*/ 467 w 582"/>
                <a:gd name="T13" fmla="*/ 262 h 407"/>
                <a:gd name="T14" fmla="*/ 467 w 582"/>
                <a:gd name="T15" fmla="*/ 407 h 407"/>
                <a:gd name="T16" fmla="*/ 0 w 582"/>
                <a:gd name="T17" fmla="*/ 407 h 407"/>
                <a:gd name="T18" fmla="*/ 0 w 582"/>
                <a:gd name="T19" fmla="*/ 262 h 407"/>
                <a:gd name="T20" fmla="*/ 26 w 582"/>
                <a:gd name="T21" fmla="*/ 232 h 407"/>
                <a:gd name="T22" fmla="*/ 44 w 582"/>
                <a:gd name="T23" fmla="*/ 238 h 407"/>
                <a:gd name="T24" fmla="*/ 47 w 582"/>
                <a:gd name="T25" fmla="*/ 240 h 407"/>
                <a:gd name="T26" fmla="*/ 70 w 582"/>
                <a:gd name="T27" fmla="*/ 247 h 407"/>
                <a:gd name="T28" fmla="*/ 115 w 582"/>
                <a:gd name="T29" fmla="*/ 203 h 407"/>
                <a:gd name="T30" fmla="*/ 70 w 582"/>
                <a:gd name="T31" fmla="*/ 159 h 407"/>
                <a:gd name="T32" fmla="*/ 47 w 582"/>
                <a:gd name="T33" fmla="*/ 166 h 407"/>
                <a:gd name="T34" fmla="*/ 44 w 582"/>
                <a:gd name="T35" fmla="*/ 168 h 407"/>
                <a:gd name="T36" fmla="*/ 26 w 582"/>
                <a:gd name="T37" fmla="*/ 173 h 407"/>
                <a:gd name="T38" fmla="*/ 0 w 582"/>
                <a:gd name="T39" fmla="*/ 143 h 407"/>
                <a:gd name="T40" fmla="*/ 0 w 582"/>
                <a:gd name="T41" fmla="*/ 0 h 407"/>
                <a:gd name="T42" fmla="*/ 467 w 582"/>
                <a:gd name="T43" fmla="*/ 0 h 407"/>
                <a:gd name="T44" fmla="*/ 467 w 582"/>
                <a:gd name="T45" fmla="*/ 143 h 407"/>
                <a:gd name="T46" fmla="*/ 493 w 582"/>
                <a:gd name="T47" fmla="*/ 173 h 407"/>
                <a:gd name="T48" fmla="*/ 511 w 582"/>
                <a:gd name="T49" fmla="*/ 168 h 407"/>
                <a:gd name="T50" fmla="*/ 514 w 582"/>
                <a:gd name="T51" fmla="*/ 166 h 407"/>
                <a:gd name="T52" fmla="*/ 537 w 582"/>
                <a:gd name="T53" fmla="*/ 159 h 407"/>
                <a:gd name="T54" fmla="*/ 537 w 582"/>
                <a:gd name="T55" fmla="*/ 239 h 407"/>
                <a:gd name="T56" fmla="*/ 574 w 582"/>
                <a:gd name="T57" fmla="*/ 203 h 407"/>
                <a:gd name="T58" fmla="*/ 537 w 582"/>
                <a:gd name="T59" fmla="*/ 167 h 407"/>
                <a:gd name="T60" fmla="*/ 518 w 582"/>
                <a:gd name="T61" fmla="*/ 172 h 407"/>
                <a:gd name="T62" fmla="*/ 516 w 582"/>
                <a:gd name="T63" fmla="*/ 174 h 407"/>
                <a:gd name="T64" fmla="*/ 493 w 582"/>
                <a:gd name="T65" fmla="*/ 181 h 407"/>
                <a:gd name="T66" fmla="*/ 459 w 582"/>
                <a:gd name="T67" fmla="*/ 143 h 407"/>
                <a:gd name="T68" fmla="*/ 459 w 582"/>
                <a:gd name="T69" fmla="*/ 8 h 407"/>
                <a:gd name="T70" fmla="*/ 8 w 582"/>
                <a:gd name="T71" fmla="*/ 8 h 407"/>
                <a:gd name="T72" fmla="*/ 8 w 582"/>
                <a:gd name="T73" fmla="*/ 143 h 407"/>
                <a:gd name="T74" fmla="*/ 26 w 582"/>
                <a:gd name="T75" fmla="*/ 165 h 407"/>
                <a:gd name="T76" fmla="*/ 39 w 582"/>
                <a:gd name="T77" fmla="*/ 161 h 407"/>
                <a:gd name="T78" fmla="*/ 42 w 582"/>
                <a:gd name="T79" fmla="*/ 159 h 407"/>
                <a:gd name="T80" fmla="*/ 70 w 582"/>
                <a:gd name="T81" fmla="*/ 151 h 407"/>
                <a:gd name="T82" fmla="*/ 123 w 582"/>
                <a:gd name="T83" fmla="*/ 203 h 407"/>
                <a:gd name="T84" fmla="*/ 70 w 582"/>
                <a:gd name="T85" fmla="*/ 255 h 407"/>
                <a:gd name="T86" fmla="*/ 43 w 582"/>
                <a:gd name="T87" fmla="*/ 247 h 407"/>
                <a:gd name="T88" fmla="*/ 40 w 582"/>
                <a:gd name="T89" fmla="*/ 245 h 407"/>
                <a:gd name="T90" fmla="*/ 26 w 582"/>
                <a:gd name="T91" fmla="*/ 240 h 407"/>
                <a:gd name="T92" fmla="*/ 8 w 582"/>
                <a:gd name="T93" fmla="*/ 262 h 407"/>
                <a:gd name="T94" fmla="*/ 8 w 582"/>
                <a:gd name="T95" fmla="*/ 399 h 407"/>
                <a:gd name="T96" fmla="*/ 459 w 582"/>
                <a:gd name="T97" fmla="*/ 399 h 407"/>
                <a:gd name="T98" fmla="*/ 459 w 582"/>
                <a:gd name="T99" fmla="*/ 262 h 407"/>
                <a:gd name="T100" fmla="*/ 493 w 582"/>
                <a:gd name="T101" fmla="*/ 224 h 407"/>
                <a:gd name="T102" fmla="*/ 516 w 582"/>
                <a:gd name="T103" fmla="*/ 231 h 407"/>
                <a:gd name="T104" fmla="*/ 518 w 582"/>
                <a:gd name="T105" fmla="*/ 233 h 407"/>
                <a:gd name="T106" fmla="*/ 537 w 582"/>
                <a:gd name="T107" fmla="*/ 239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2" h="407">
                  <a:moveTo>
                    <a:pt x="537" y="159"/>
                  </a:moveTo>
                  <a:cubicBezTo>
                    <a:pt x="562" y="159"/>
                    <a:pt x="581" y="179"/>
                    <a:pt x="582" y="203"/>
                  </a:cubicBezTo>
                  <a:cubicBezTo>
                    <a:pt x="581" y="227"/>
                    <a:pt x="562" y="247"/>
                    <a:pt x="537" y="247"/>
                  </a:cubicBezTo>
                  <a:cubicBezTo>
                    <a:pt x="529" y="247"/>
                    <a:pt x="521" y="244"/>
                    <a:pt x="514" y="240"/>
                  </a:cubicBezTo>
                  <a:cubicBezTo>
                    <a:pt x="511" y="238"/>
                    <a:pt x="511" y="238"/>
                    <a:pt x="511" y="238"/>
                  </a:cubicBezTo>
                  <a:cubicBezTo>
                    <a:pt x="506" y="234"/>
                    <a:pt x="500" y="232"/>
                    <a:pt x="493" y="232"/>
                  </a:cubicBezTo>
                  <a:cubicBezTo>
                    <a:pt x="476" y="232"/>
                    <a:pt x="467" y="246"/>
                    <a:pt x="467" y="262"/>
                  </a:cubicBezTo>
                  <a:cubicBezTo>
                    <a:pt x="467" y="407"/>
                    <a:pt x="467" y="407"/>
                    <a:pt x="467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46"/>
                    <a:pt x="9" y="232"/>
                    <a:pt x="26" y="232"/>
                  </a:cubicBezTo>
                  <a:cubicBezTo>
                    <a:pt x="33" y="232"/>
                    <a:pt x="39" y="234"/>
                    <a:pt x="44" y="238"/>
                  </a:cubicBezTo>
                  <a:cubicBezTo>
                    <a:pt x="47" y="240"/>
                    <a:pt x="47" y="240"/>
                    <a:pt x="47" y="240"/>
                  </a:cubicBezTo>
                  <a:cubicBezTo>
                    <a:pt x="54" y="244"/>
                    <a:pt x="62" y="247"/>
                    <a:pt x="70" y="247"/>
                  </a:cubicBezTo>
                  <a:cubicBezTo>
                    <a:pt x="95" y="247"/>
                    <a:pt x="114" y="227"/>
                    <a:pt x="115" y="203"/>
                  </a:cubicBezTo>
                  <a:cubicBezTo>
                    <a:pt x="114" y="179"/>
                    <a:pt x="95" y="159"/>
                    <a:pt x="70" y="159"/>
                  </a:cubicBezTo>
                  <a:cubicBezTo>
                    <a:pt x="62" y="159"/>
                    <a:pt x="54" y="161"/>
                    <a:pt x="47" y="166"/>
                  </a:cubicBezTo>
                  <a:cubicBezTo>
                    <a:pt x="44" y="168"/>
                    <a:pt x="44" y="168"/>
                    <a:pt x="44" y="168"/>
                  </a:cubicBezTo>
                  <a:cubicBezTo>
                    <a:pt x="39" y="171"/>
                    <a:pt x="33" y="173"/>
                    <a:pt x="26" y="173"/>
                  </a:cubicBezTo>
                  <a:cubicBezTo>
                    <a:pt x="9" y="173"/>
                    <a:pt x="0" y="160"/>
                    <a:pt x="0" y="1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67" y="143"/>
                    <a:pt x="467" y="143"/>
                    <a:pt x="467" y="143"/>
                  </a:cubicBezTo>
                  <a:cubicBezTo>
                    <a:pt x="467" y="160"/>
                    <a:pt x="476" y="173"/>
                    <a:pt x="493" y="173"/>
                  </a:cubicBezTo>
                  <a:cubicBezTo>
                    <a:pt x="500" y="173"/>
                    <a:pt x="506" y="171"/>
                    <a:pt x="511" y="168"/>
                  </a:cubicBezTo>
                  <a:cubicBezTo>
                    <a:pt x="514" y="166"/>
                    <a:pt x="514" y="166"/>
                    <a:pt x="514" y="166"/>
                  </a:cubicBezTo>
                  <a:cubicBezTo>
                    <a:pt x="521" y="161"/>
                    <a:pt x="529" y="159"/>
                    <a:pt x="537" y="159"/>
                  </a:cubicBezTo>
                  <a:close/>
                  <a:moveTo>
                    <a:pt x="537" y="239"/>
                  </a:moveTo>
                  <a:cubicBezTo>
                    <a:pt x="557" y="239"/>
                    <a:pt x="573" y="222"/>
                    <a:pt x="574" y="203"/>
                  </a:cubicBezTo>
                  <a:cubicBezTo>
                    <a:pt x="573" y="183"/>
                    <a:pt x="557" y="167"/>
                    <a:pt x="537" y="167"/>
                  </a:cubicBezTo>
                  <a:cubicBezTo>
                    <a:pt x="531" y="167"/>
                    <a:pt x="524" y="169"/>
                    <a:pt x="518" y="172"/>
                  </a:cubicBezTo>
                  <a:cubicBezTo>
                    <a:pt x="516" y="174"/>
                    <a:pt x="516" y="174"/>
                    <a:pt x="516" y="174"/>
                  </a:cubicBezTo>
                  <a:cubicBezTo>
                    <a:pt x="509" y="179"/>
                    <a:pt x="501" y="181"/>
                    <a:pt x="493" y="181"/>
                  </a:cubicBezTo>
                  <a:cubicBezTo>
                    <a:pt x="473" y="181"/>
                    <a:pt x="459" y="166"/>
                    <a:pt x="459" y="143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54"/>
                    <a:pt x="13" y="165"/>
                    <a:pt x="26" y="165"/>
                  </a:cubicBezTo>
                  <a:cubicBezTo>
                    <a:pt x="31" y="165"/>
                    <a:pt x="35" y="164"/>
                    <a:pt x="39" y="161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51" y="154"/>
                    <a:pt x="61" y="151"/>
                    <a:pt x="70" y="151"/>
                  </a:cubicBezTo>
                  <a:cubicBezTo>
                    <a:pt x="99" y="151"/>
                    <a:pt x="122" y="174"/>
                    <a:pt x="123" y="203"/>
                  </a:cubicBezTo>
                  <a:cubicBezTo>
                    <a:pt x="122" y="231"/>
                    <a:pt x="99" y="255"/>
                    <a:pt x="70" y="255"/>
                  </a:cubicBezTo>
                  <a:cubicBezTo>
                    <a:pt x="61" y="255"/>
                    <a:pt x="51" y="252"/>
                    <a:pt x="43" y="247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35" y="242"/>
                    <a:pt x="31" y="240"/>
                    <a:pt x="26" y="240"/>
                  </a:cubicBezTo>
                  <a:cubicBezTo>
                    <a:pt x="13" y="240"/>
                    <a:pt x="8" y="252"/>
                    <a:pt x="8" y="262"/>
                  </a:cubicBezTo>
                  <a:cubicBezTo>
                    <a:pt x="8" y="399"/>
                    <a:pt x="8" y="399"/>
                    <a:pt x="8" y="399"/>
                  </a:cubicBezTo>
                  <a:cubicBezTo>
                    <a:pt x="459" y="399"/>
                    <a:pt x="459" y="399"/>
                    <a:pt x="459" y="399"/>
                  </a:cubicBezTo>
                  <a:cubicBezTo>
                    <a:pt x="459" y="262"/>
                    <a:pt x="459" y="262"/>
                    <a:pt x="459" y="262"/>
                  </a:cubicBezTo>
                  <a:cubicBezTo>
                    <a:pt x="459" y="240"/>
                    <a:pt x="473" y="224"/>
                    <a:pt x="493" y="224"/>
                  </a:cubicBezTo>
                  <a:cubicBezTo>
                    <a:pt x="501" y="224"/>
                    <a:pt x="509" y="227"/>
                    <a:pt x="516" y="231"/>
                  </a:cubicBezTo>
                  <a:cubicBezTo>
                    <a:pt x="518" y="233"/>
                    <a:pt x="518" y="233"/>
                    <a:pt x="518" y="233"/>
                  </a:cubicBezTo>
                  <a:cubicBezTo>
                    <a:pt x="524" y="237"/>
                    <a:pt x="531" y="239"/>
                    <a:pt x="537" y="239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2525320" y="2280042"/>
            <a:ext cx="1641872" cy="1148954"/>
            <a:chOff x="1335088" y="2322513"/>
            <a:chExt cx="2189163" cy="1531938"/>
          </a:xfrm>
        </p:grpSpPr>
        <p:sp>
          <p:nvSpPr>
            <p:cNvPr id="98" name="Freeform 87"/>
            <p:cNvSpPr>
              <a:spLocks/>
            </p:cNvSpPr>
            <p:nvPr/>
          </p:nvSpPr>
          <p:spPr bwMode="auto">
            <a:xfrm>
              <a:off x="1365251" y="2352676"/>
              <a:ext cx="2128838" cy="1471613"/>
            </a:xfrm>
            <a:custGeom>
              <a:avLst/>
              <a:gdLst>
                <a:gd name="T0" fmla="*/ 451 w 567"/>
                <a:gd name="T1" fmla="*/ 0 h 391"/>
                <a:gd name="T2" fmla="*/ 451 w 567"/>
                <a:gd name="T3" fmla="*/ 136 h 391"/>
                <a:gd name="T4" fmla="*/ 486 w 567"/>
                <a:gd name="T5" fmla="*/ 174 h 391"/>
                <a:gd name="T6" fmla="*/ 508 w 567"/>
                <a:gd name="T7" fmla="*/ 167 h 391"/>
                <a:gd name="T8" fmla="*/ 511 w 567"/>
                <a:gd name="T9" fmla="*/ 165 h 391"/>
                <a:gd name="T10" fmla="*/ 530 w 567"/>
                <a:gd name="T11" fmla="*/ 159 h 391"/>
                <a:gd name="T12" fmla="*/ 567 w 567"/>
                <a:gd name="T13" fmla="*/ 195 h 391"/>
                <a:gd name="T14" fmla="*/ 530 w 567"/>
                <a:gd name="T15" fmla="*/ 231 h 391"/>
                <a:gd name="T16" fmla="*/ 511 w 567"/>
                <a:gd name="T17" fmla="*/ 225 h 391"/>
                <a:gd name="T18" fmla="*/ 508 w 567"/>
                <a:gd name="T19" fmla="*/ 224 h 391"/>
                <a:gd name="T20" fmla="*/ 486 w 567"/>
                <a:gd name="T21" fmla="*/ 217 h 391"/>
                <a:gd name="T22" fmla="*/ 451 w 567"/>
                <a:gd name="T23" fmla="*/ 255 h 391"/>
                <a:gd name="T24" fmla="*/ 451 w 567"/>
                <a:gd name="T25" fmla="*/ 391 h 391"/>
                <a:gd name="T26" fmla="*/ 0 w 567"/>
                <a:gd name="T27" fmla="*/ 391 h 391"/>
                <a:gd name="T28" fmla="*/ 0 w 567"/>
                <a:gd name="T29" fmla="*/ 0 h 391"/>
                <a:gd name="T30" fmla="*/ 451 w 567"/>
                <a:gd name="T31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7" h="391">
                  <a:moveTo>
                    <a:pt x="451" y="0"/>
                  </a:moveTo>
                  <a:cubicBezTo>
                    <a:pt x="451" y="136"/>
                    <a:pt x="451" y="136"/>
                    <a:pt x="451" y="136"/>
                  </a:cubicBezTo>
                  <a:cubicBezTo>
                    <a:pt x="452" y="158"/>
                    <a:pt x="466" y="174"/>
                    <a:pt x="486" y="174"/>
                  </a:cubicBezTo>
                  <a:cubicBezTo>
                    <a:pt x="494" y="174"/>
                    <a:pt x="502" y="171"/>
                    <a:pt x="508" y="167"/>
                  </a:cubicBezTo>
                  <a:cubicBezTo>
                    <a:pt x="511" y="165"/>
                    <a:pt x="511" y="165"/>
                    <a:pt x="511" y="165"/>
                  </a:cubicBezTo>
                  <a:cubicBezTo>
                    <a:pt x="517" y="161"/>
                    <a:pt x="523" y="159"/>
                    <a:pt x="530" y="159"/>
                  </a:cubicBezTo>
                  <a:cubicBezTo>
                    <a:pt x="550" y="159"/>
                    <a:pt x="566" y="175"/>
                    <a:pt x="567" y="195"/>
                  </a:cubicBezTo>
                  <a:cubicBezTo>
                    <a:pt x="566" y="215"/>
                    <a:pt x="550" y="231"/>
                    <a:pt x="530" y="231"/>
                  </a:cubicBezTo>
                  <a:cubicBezTo>
                    <a:pt x="523" y="231"/>
                    <a:pt x="517" y="229"/>
                    <a:pt x="511" y="225"/>
                  </a:cubicBezTo>
                  <a:cubicBezTo>
                    <a:pt x="508" y="224"/>
                    <a:pt x="508" y="224"/>
                    <a:pt x="508" y="224"/>
                  </a:cubicBezTo>
                  <a:cubicBezTo>
                    <a:pt x="502" y="219"/>
                    <a:pt x="494" y="217"/>
                    <a:pt x="486" y="217"/>
                  </a:cubicBezTo>
                  <a:cubicBezTo>
                    <a:pt x="466" y="217"/>
                    <a:pt x="452" y="232"/>
                    <a:pt x="451" y="255"/>
                  </a:cubicBezTo>
                  <a:cubicBezTo>
                    <a:pt x="451" y="391"/>
                    <a:pt x="451" y="391"/>
                    <a:pt x="451" y="391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5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1" name="Freeform 40"/>
            <p:cNvSpPr>
              <a:spLocks noEditPoints="1"/>
            </p:cNvSpPr>
            <p:nvPr/>
          </p:nvSpPr>
          <p:spPr bwMode="auto">
            <a:xfrm>
              <a:off x="1335088" y="2322513"/>
              <a:ext cx="2189163" cy="1531938"/>
            </a:xfrm>
            <a:custGeom>
              <a:avLst/>
              <a:gdLst>
                <a:gd name="T0" fmla="*/ 538 w 583"/>
                <a:gd name="T1" fmla="*/ 159 h 407"/>
                <a:gd name="T2" fmla="*/ 583 w 583"/>
                <a:gd name="T3" fmla="*/ 203 h 407"/>
                <a:gd name="T4" fmla="*/ 538 w 583"/>
                <a:gd name="T5" fmla="*/ 247 h 407"/>
                <a:gd name="T6" fmla="*/ 515 w 583"/>
                <a:gd name="T7" fmla="*/ 240 h 407"/>
                <a:gd name="T8" fmla="*/ 512 w 583"/>
                <a:gd name="T9" fmla="*/ 238 h 407"/>
                <a:gd name="T10" fmla="*/ 494 w 583"/>
                <a:gd name="T11" fmla="*/ 232 h 407"/>
                <a:gd name="T12" fmla="*/ 467 w 583"/>
                <a:gd name="T13" fmla="*/ 262 h 407"/>
                <a:gd name="T14" fmla="*/ 467 w 583"/>
                <a:gd name="T15" fmla="*/ 407 h 407"/>
                <a:gd name="T16" fmla="*/ 0 w 583"/>
                <a:gd name="T17" fmla="*/ 407 h 407"/>
                <a:gd name="T18" fmla="*/ 0 w 583"/>
                <a:gd name="T19" fmla="*/ 0 h 407"/>
                <a:gd name="T20" fmla="*/ 467 w 583"/>
                <a:gd name="T21" fmla="*/ 0 h 407"/>
                <a:gd name="T22" fmla="*/ 467 w 583"/>
                <a:gd name="T23" fmla="*/ 144 h 407"/>
                <a:gd name="T24" fmla="*/ 494 w 583"/>
                <a:gd name="T25" fmla="*/ 174 h 407"/>
                <a:gd name="T26" fmla="*/ 512 w 583"/>
                <a:gd name="T27" fmla="*/ 168 h 407"/>
                <a:gd name="T28" fmla="*/ 515 w 583"/>
                <a:gd name="T29" fmla="*/ 166 h 407"/>
                <a:gd name="T30" fmla="*/ 538 w 583"/>
                <a:gd name="T31" fmla="*/ 159 h 407"/>
                <a:gd name="T32" fmla="*/ 538 w 583"/>
                <a:gd name="T33" fmla="*/ 239 h 407"/>
                <a:gd name="T34" fmla="*/ 575 w 583"/>
                <a:gd name="T35" fmla="*/ 203 h 407"/>
                <a:gd name="T36" fmla="*/ 538 w 583"/>
                <a:gd name="T37" fmla="*/ 167 h 407"/>
                <a:gd name="T38" fmla="*/ 519 w 583"/>
                <a:gd name="T39" fmla="*/ 173 h 407"/>
                <a:gd name="T40" fmla="*/ 516 w 583"/>
                <a:gd name="T41" fmla="*/ 175 h 407"/>
                <a:gd name="T42" fmla="*/ 494 w 583"/>
                <a:gd name="T43" fmla="*/ 182 h 407"/>
                <a:gd name="T44" fmla="*/ 459 w 583"/>
                <a:gd name="T45" fmla="*/ 144 h 407"/>
                <a:gd name="T46" fmla="*/ 459 w 583"/>
                <a:gd name="T47" fmla="*/ 8 h 407"/>
                <a:gd name="T48" fmla="*/ 8 w 583"/>
                <a:gd name="T49" fmla="*/ 8 h 407"/>
                <a:gd name="T50" fmla="*/ 8 w 583"/>
                <a:gd name="T51" fmla="*/ 399 h 407"/>
                <a:gd name="T52" fmla="*/ 459 w 583"/>
                <a:gd name="T53" fmla="*/ 399 h 407"/>
                <a:gd name="T54" fmla="*/ 459 w 583"/>
                <a:gd name="T55" fmla="*/ 263 h 407"/>
                <a:gd name="T56" fmla="*/ 494 w 583"/>
                <a:gd name="T57" fmla="*/ 225 h 407"/>
                <a:gd name="T58" fmla="*/ 516 w 583"/>
                <a:gd name="T59" fmla="*/ 232 h 407"/>
                <a:gd name="T60" fmla="*/ 519 w 583"/>
                <a:gd name="T61" fmla="*/ 233 h 407"/>
                <a:gd name="T62" fmla="*/ 538 w 583"/>
                <a:gd name="T63" fmla="*/ 239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3" h="407">
                  <a:moveTo>
                    <a:pt x="538" y="159"/>
                  </a:moveTo>
                  <a:cubicBezTo>
                    <a:pt x="563" y="159"/>
                    <a:pt x="582" y="179"/>
                    <a:pt x="583" y="203"/>
                  </a:cubicBezTo>
                  <a:cubicBezTo>
                    <a:pt x="582" y="227"/>
                    <a:pt x="563" y="247"/>
                    <a:pt x="538" y="247"/>
                  </a:cubicBezTo>
                  <a:cubicBezTo>
                    <a:pt x="530" y="247"/>
                    <a:pt x="522" y="244"/>
                    <a:pt x="515" y="240"/>
                  </a:cubicBezTo>
                  <a:cubicBezTo>
                    <a:pt x="512" y="238"/>
                    <a:pt x="512" y="238"/>
                    <a:pt x="512" y="238"/>
                  </a:cubicBezTo>
                  <a:cubicBezTo>
                    <a:pt x="507" y="234"/>
                    <a:pt x="501" y="232"/>
                    <a:pt x="494" y="232"/>
                  </a:cubicBezTo>
                  <a:cubicBezTo>
                    <a:pt x="477" y="232"/>
                    <a:pt x="468" y="246"/>
                    <a:pt x="467" y="262"/>
                  </a:cubicBezTo>
                  <a:cubicBezTo>
                    <a:pt x="467" y="407"/>
                    <a:pt x="467" y="407"/>
                    <a:pt x="467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67" y="144"/>
                    <a:pt x="467" y="144"/>
                    <a:pt x="467" y="144"/>
                  </a:cubicBezTo>
                  <a:cubicBezTo>
                    <a:pt x="468" y="160"/>
                    <a:pt x="477" y="174"/>
                    <a:pt x="494" y="174"/>
                  </a:cubicBezTo>
                  <a:cubicBezTo>
                    <a:pt x="501" y="174"/>
                    <a:pt x="507" y="172"/>
                    <a:pt x="512" y="168"/>
                  </a:cubicBezTo>
                  <a:cubicBezTo>
                    <a:pt x="515" y="166"/>
                    <a:pt x="515" y="166"/>
                    <a:pt x="515" y="166"/>
                  </a:cubicBezTo>
                  <a:cubicBezTo>
                    <a:pt x="522" y="162"/>
                    <a:pt x="530" y="159"/>
                    <a:pt x="538" y="159"/>
                  </a:cubicBezTo>
                  <a:close/>
                  <a:moveTo>
                    <a:pt x="538" y="239"/>
                  </a:moveTo>
                  <a:cubicBezTo>
                    <a:pt x="558" y="239"/>
                    <a:pt x="574" y="223"/>
                    <a:pt x="575" y="203"/>
                  </a:cubicBezTo>
                  <a:cubicBezTo>
                    <a:pt x="574" y="183"/>
                    <a:pt x="558" y="167"/>
                    <a:pt x="538" y="167"/>
                  </a:cubicBezTo>
                  <a:cubicBezTo>
                    <a:pt x="531" y="167"/>
                    <a:pt x="525" y="169"/>
                    <a:pt x="519" y="173"/>
                  </a:cubicBezTo>
                  <a:cubicBezTo>
                    <a:pt x="516" y="175"/>
                    <a:pt x="516" y="175"/>
                    <a:pt x="516" y="175"/>
                  </a:cubicBezTo>
                  <a:cubicBezTo>
                    <a:pt x="510" y="179"/>
                    <a:pt x="502" y="182"/>
                    <a:pt x="494" y="182"/>
                  </a:cubicBezTo>
                  <a:cubicBezTo>
                    <a:pt x="474" y="182"/>
                    <a:pt x="460" y="166"/>
                    <a:pt x="459" y="144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399"/>
                    <a:pt x="8" y="399"/>
                    <a:pt x="8" y="399"/>
                  </a:cubicBezTo>
                  <a:cubicBezTo>
                    <a:pt x="459" y="399"/>
                    <a:pt x="459" y="399"/>
                    <a:pt x="459" y="399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60" y="240"/>
                    <a:pt x="474" y="225"/>
                    <a:pt x="494" y="225"/>
                  </a:cubicBezTo>
                  <a:cubicBezTo>
                    <a:pt x="502" y="225"/>
                    <a:pt x="510" y="227"/>
                    <a:pt x="516" y="232"/>
                  </a:cubicBezTo>
                  <a:cubicBezTo>
                    <a:pt x="519" y="233"/>
                    <a:pt x="519" y="233"/>
                    <a:pt x="519" y="233"/>
                  </a:cubicBezTo>
                  <a:cubicBezTo>
                    <a:pt x="525" y="237"/>
                    <a:pt x="531" y="239"/>
                    <a:pt x="538" y="239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840967" y="2280045"/>
            <a:ext cx="1640681" cy="1148954"/>
            <a:chOff x="3089276" y="2322513"/>
            <a:chExt cx="2187575" cy="1531938"/>
          </a:xfrm>
        </p:grpSpPr>
        <p:sp>
          <p:nvSpPr>
            <p:cNvPr id="102" name="Freeform 91"/>
            <p:cNvSpPr>
              <a:spLocks/>
            </p:cNvSpPr>
            <p:nvPr/>
          </p:nvSpPr>
          <p:spPr bwMode="auto">
            <a:xfrm>
              <a:off x="3119438" y="2352676"/>
              <a:ext cx="2128838" cy="1471613"/>
            </a:xfrm>
            <a:custGeom>
              <a:avLst/>
              <a:gdLst>
                <a:gd name="T0" fmla="*/ 451 w 567"/>
                <a:gd name="T1" fmla="*/ 0 h 391"/>
                <a:gd name="T2" fmla="*/ 451 w 567"/>
                <a:gd name="T3" fmla="*/ 135 h 391"/>
                <a:gd name="T4" fmla="*/ 486 w 567"/>
                <a:gd name="T5" fmla="*/ 173 h 391"/>
                <a:gd name="T6" fmla="*/ 509 w 567"/>
                <a:gd name="T7" fmla="*/ 166 h 391"/>
                <a:gd name="T8" fmla="*/ 511 w 567"/>
                <a:gd name="T9" fmla="*/ 164 h 391"/>
                <a:gd name="T10" fmla="*/ 530 w 567"/>
                <a:gd name="T11" fmla="*/ 159 h 391"/>
                <a:gd name="T12" fmla="*/ 567 w 567"/>
                <a:gd name="T13" fmla="*/ 195 h 391"/>
                <a:gd name="T14" fmla="*/ 530 w 567"/>
                <a:gd name="T15" fmla="*/ 231 h 391"/>
                <a:gd name="T16" fmla="*/ 511 w 567"/>
                <a:gd name="T17" fmla="*/ 225 h 391"/>
                <a:gd name="T18" fmla="*/ 509 w 567"/>
                <a:gd name="T19" fmla="*/ 223 h 391"/>
                <a:gd name="T20" fmla="*/ 486 w 567"/>
                <a:gd name="T21" fmla="*/ 216 h 391"/>
                <a:gd name="T22" fmla="*/ 451 w 567"/>
                <a:gd name="T23" fmla="*/ 254 h 391"/>
                <a:gd name="T24" fmla="*/ 451 w 567"/>
                <a:gd name="T25" fmla="*/ 391 h 391"/>
                <a:gd name="T26" fmla="*/ 0 w 567"/>
                <a:gd name="T27" fmla="*/ 391 h 391"/>
                <a:gd name="T28" fmla="*/ 0 w 567"/>
                <a:gd name="T29" fmla="*/ 254 h 391"/>
                <a:gd name="T30" fmla="*/ 19 w 567"/>
                <a:gd name="T31" fmla="*/ 232 h 391"/>
                <a:gd name="T32" fmla="*/ 32 w 567"/>
                <a:gd name="T33" fmla="*/ 236 h 391"/>
                <a:gd name="T34" fmla="*/ 35 w 567"/>
                <a:gd name="T35" fmla="*/ 239 h 391"/>
                <a:gd name="T36" fmla="*/ 63 w 567"/>
                <a:gd name="T37" fmla="*/ 247 h 391"/>
                <a:gd name="T38" fmla="*/ 116 w 567"/>
                <a:gd name="T39" fmla="*/ 195 h 391"/>
                <a:gd name="T40" fmla="*/ 63 w 567"/>
                <a:gd name="T41" fmla="*/ 143 h 391"/>
                <a:gd name="T42" fmla="*/ 36 w 567"/>
                <a:gd name="T43" fmla="*/ 151 h 391"/>
                <a:gd name="T44" fmla="*/ 32 w 567"/>
                <a:gd name="T45" fmla="*/ 153 h 391"/>
                <a:gd name="T46" fmla="*/ 19 w 567"/>
                <a:gd name="T47" fmla="*/ 157 h 391"/>
                <a:gd name="T48" fmla="*/ 0 w 567"/>
                <a:gd name="T49" fmla="*/ 135 h 391"/>
                <a:gd name="T50" fmla="*/ 0 w 567"/>
                <a:gd name="T51" fmla="*/ 0 h 391"/>
                <a:gd name="T52" fmla="*/ 451 w 567"/>
                <a:gd name="T5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7" h="391">
                  <a:moveTo>
                    <a:pt x="451" y="0"/>
                  </a:moveTo>
                  <a:cubicBezTo>
                    <a:pt x="451" y="135"/>
                    <a:pt x="451" y="135"/>
                    <a:pt x="451" y="135"/>
                  </a:cubicBezTo>
                  <a:cubicBezTo>
                    <a:pt x="452" y="158"/>
                    <a:pt x="466" y="173"/>
                    <a:pt x="486" y="173"/>
                  </a:cubicBezTo>
                  <a:cubicBezTo>
                    <a:pt x="494" y="173"/>
                    <a:pt x="502" y="171"/>
                    <a:pt x="509" y="166"/>
                  </a:cubicBezTo>
                  <a:cubicBezTo>
                    <a:pt x="511" y="164"/>
                    <a:pt x="511" y="164"/>
                    <a:pt x="511" y="164"/>
                  </a:cubicBezTo>
                  <a:cubicBezTo>
                    <a:pt x="517" y="161"/>
                    <a:pt x="524" y="159"/>
                    <a:pt x="530" y="159"/>
                  </a:cubicBezTo>
                  <a:cubicBezTo>
                    <a:pt x="550" y="159"/>
                    <a:pt x="566" y="175"/>
                    <a:pt x="567" y="195"/>
                  </a:cubicBezTo>
                  <a:cubicBezTo>
                    <a:pt x="566" y="215"/>
                    <a:pt x="550" y="231"/>
                    <a:pt x="530" y="231"/>
                  </a:cubicBezTo>
                  <a:cubicBezTo>
                    <a:pt x="524" y="231"/>
                    <a:pt x="517" y="229"/>
                    <a:pt x="511" y="225"/>
                  </a:cubicBezTo>
                  <a:cubicBezTo>
                    <a:pt x="509" y="223"/>
                    <a:pt x="509" y="223"/>
                    <a:pt x="509" y="223"/>
                  </a:cubicBezTo>
                  <a:cubicBezTo>
                    <a:pt x="502" y="219"/>
                    <a:pt x="494" y="216"/>
                    <a:pt x="486" y="216"/>
                  </a:cubicBezTo>
                  <a:cubicBezTo>
                    <a:pt x="466" y="216"/>
                    <a:pt x="452" y="232"/>
                    <a:pt x="451" y="254"/>
                  </a:cubicBezTo>
                  <a:cubicBezTo>
                    <a:pt x="451" y="391"/>
                    <a:pt x="451" y="391"/>
                    <a:pt x="451" y="391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1" y="244"/>
                    <a:pt x="6" y="232"/>
                    <a:pt x="19" y="232"/>
                  </a:cubicBezTo>
                  <a:cubicBezTo>
                    <a:pt x="24" y="232"/>
                    <a:pt x="28" y="234"/>
                    <a:pt x="32" y="236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44" y="244"/>
                    <a:pt x="53" y="247"/>
                    <a:pt x="63" y="247"/>
                  </a:cubicBezTo>
                  <a:cubicBezTo>
                    <a:pt x="92" y="247"/>
                    <a:pt x="115" y="223"/>
                    <a:pt x="116" y="195"/>
                  </a:cubicBezTo>
                  <a:cubicBezTo>
                    <a:pt x="115" y="166"/>
                    <a:pt x="92" y="143"/>
                    <a:pt x="63" y="143"/>
                  </a:cubicBezTo>
                  <a:cubicBezTo>
                    <a:pt x="53" y="143"/>
                    <a:pt x="44" y="146"/>
                    <a:pt x="36" y="151"/>
                  </a:cubicBezTo>
                  <a:cubicBezTo>
                    <a:pt x="32" y="153"/>
                    <a:pt x="32" y="153"/>
                    <a:pt x="32" y="153"/>
                  </a:cubicBezTo>
                  <a:cubicBezTo>
                    <a:pt x="28" y="156"/>
                    <a:pt x="24" y="157"/>
                    <a:pt x="19" y="157"/>
                  </a:cubicBezTo>
                  <a:cubicBezTo>
                    <a:pt x="6" y="157"/>
                    <a:pt x="1" y="146"/>
                    <a:pt x="0" y="13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5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7" name="Freeform 46"/>
            <p:cNvSpPr>
              <a:spLocks noEditPoints="1"/>
            </p:cNvSpPr>
            <p:nvPr/>
          </p:nvSpPr>
          <p:spPr bwMode="auto">
            <a:xfrm>
              <a:off x="3089276" y="2322513"/>
              <a:ext cx="2187575" cy="1531938"/>
            </a:xfrm>
            <a:custGeom>
              <a:avLst/>
              <a:gdLst>
                <a:gd name="T0" fmla="*/ 538 w 583"/>
                <a:gd name="T1" fmla="*/ 159 h 407"/>
                <a:gd name="T2" fmla="*/ 583 w 583"/>
                <a:gd name="T3" fmla="*/ 203 h 407"/>
                <a:gd name="T4" fmla="*/ 538 w 583"/>
                <a:gd name="T5" fmla="*/ 247 h 407"/>
                <a:gd name="T6" fmla="*/ 515 w 583"/>
                <a:gd name="T7" fmla="*/ 240 h 407"/>
                <a:gd name="T8" fmla="*/ 512 w 583"/>
                <a:gd name="T9" fmla="*/ 238 h 407"/>
                <a:gd name="T10" fmla="*/ 494 w 583"/>
                <a:gd name="T11" fmla="*/ 232 h 407"/>
                <a:gd name="T12" fmla="*/ 467 w 583"/>
                <a:gd name="T13" fmla="*/ 262 h 407"/>
                <a:gd name="T14" fmla="*/ 467 w 583"/>
                <a:gd name="T15" fmla="*/ 407 h 407"/>
                <a:gd name="T16" fmla="*/ 0 w 583"/>
                <a:gd name="T17" fmla="*/ 407 h 407"/>
                <a:gd name="T18" fmla="*/ 0 w 583"/>
                <a:gd name="T19" fmla="*/ 263 h 407"/>
                <a:gd name="T20" fmla="*/ 27 w 583"/>
                <a:gd name="T21" fmla="*/ 232 h 407"/>
                <a:gd name="T22" fmla="*/ 45 w 583"/>
                <a:gd name="T23" fmla="*/ 238 h 407"/>
                <a:gd name="T24" fmla="*/ 48 w 583"/>
                <a:gd name="T25" fmla="*/ 240 h 407"/>
                <a:gd name="T26" fmla="*/ 71 w 583"/>
                <a:gd name="T27" fmla="*/ 247 h 407"/>
                <a:gd name="T28" fmla="*/ 116 w 583"/>
                <a:gd name="T29" fmla="*/ 203 h 407"/>
                <a:gd name="T30" fmla="*/ 71 w 583"/>
                <a:gd name="T31" fmla="*/ 159 h 407"/>
                <a:gd name="T32" fmla="*/ 48 w 583"/>
                <a:gd name="T33" fmla="*/ 166 h 407"/>
                <a:gd name="T34" fmla="*/ 45 w 583"/>
                <a:gd name="T35" fmla="*/ 168 h 407"/>
                <a:gd name="T36" fmla="*/ 27 w 583"/>
                <a:gd name="T37" fmla="*/ 173 h 407"/>
                <a:gd name="T38" fmla="*/ 0 w 583"/>
                <a:gd name="T39" fmla="*/ 143 h 407"/>
                <a:gd name="T40" fmla="*/ 0 w 583"/>
                <a:gd name="T41" fmla="*/ 0 h 407"/>
                <a:gd name="T42" fmla="*/ 467 w 583"/>
                <a:gd name="T43" fmla="*/ 0 h 407"/>
                <a:gd name="T44" fmla="*/ 467 w 583"/>
                <a:gd name="T45" fmla="*/ 143 h 407"/>
                <a:gd name="T46" fmla="*/ 494 w 583"/>
                <a:gd name="T47" fmla="*/ 173 h 407"/>
                <a:gd name="T48" fmla="*/ 512 w 583"/>
                <a:gd name="T49" fmla="*/ 168 h 407"/>
                <a:gd name="T50" fmla="*/ 515 w 583"/>
                <a:gd name="T51" fmla="*/ 166 h 407"/>
                <a:gd name="T52" fmla="*/ 538 w 583"/>
                <a:gd name="T53" fmla="*/ 159 h 407"/>
                <a:gd name="T54" fmla="*/ 538 w 583"/>
                <a:gd name="T55" fmla="*/ 239 h 407"/>
                <a:gd name="T56" fmla="*/ 575 w 583"/>
                <a:gd name="T57" fmla="*/ 203 h 407"/>
                <a:gd name="T58" fmla="*/ 538 w 583"/>
                <a:gd name="T59" fmla="*/ 167 h 407"/>
                <a:gd name="T60" fmla="*/ 519 w 583"/>
                <a:gd name="T61" fmla="*/ 172 h 407"/>
                <a:gd name="T62" fmla="*/ 517 w 583"/>
                <a:gd name="T63" fmla="*/ 174 h 407"/>
                <a:gd name="T64" fmla="*/ 494 w 583"/>
                <a:gd name="T65" fmla="*/ 181 h 407"/>
                <a:gd name="T66" fmla="*/ 459 w 583"/>
                <a:gd name="T67" fmla="*/ 143 h 407"/>
                <a:gd name="T68" fmla="*/ 459 w 583"/>
                <a:gd name="T69" fmla="*/ 8 h 407"/>
                <a:gd name="T70" fmla="*/ 8 w 583"/>
                <a:gd name="T71" fmla="*/ 8 h 407"/>
                <a:gd name="T72" fmla="*/ 8 w 583"/>
                <a:gd name="T73" fmla="*/ 143 h 407"/>
                <a:gd name="T74" fmla="*/ 27 w 583"/>
                <a:gd name="T75" fmla="*/ 165 h 407"/>
                <a:gd name="T76" fmla="*/ 40 w 583"/>
                <a:gd name="T77" fmla="*/ 161 h 407"/>
                <a:gd name="T78" fmla="*/ 43 w 583"/>
                <a:gd name="T79" fmla="*/ 159 h 407"/>
                <a:gd name="T80" fmla="*/ 71 w 583"/>
                <a:gd name="T81" fmla="*/ 151 h 407"/>
                <a:gd name="T82" fmla="*/ 124 w 583"/>
                <a:gd name="T83" fmla="*/ 203 h 407"/>
                <a:gd name="T84" fmla="*/ 71 w 583"/>
                <a:gd name="T85" fmla="*/ 255 h 407"/>
                <a:gd name="T86" fmla="*/ 44 w 583"/>
                <a:gd name="T87" fmla="*/ 247 h 407"/>
                <a:gd name="T88" fmla="*/ 40 w 583"/>
                <a:gd name="T89" fmla="*/ 245 h 407"/>
                <a:gd name="T90" fmla="*/ 27 w 583"/>
                <a:gd name="T91" fmla="*/ 240 h 407"/>
                <a:gd name="T92" fmla="*/ 8 w 583"/>
                <a:gd name="T93" fmla="*/ 262 h 407"/>
                <a:gd name="T94" fmla="*/ 8 w 583"/>
                <a:gd name="T95" fmla="*/ 399 h 407"/>
                <a:gd name="T96" fmla="*/ 459 w 583"/>
                <a:gd name="T97" fmla="*/ 399 h 407"/>
                <a:gd name="T98" fmla="*/ 459 w 583"/>
                <a:gd name="T99" fmla="*/ 262 h 407"/>
                <a:gd name="T100" fmla="*/ 494 w 583"/>
                <a:gd name="T101" fmla="*/ 224 h 407"/>
                <a:gd name="T102" fmla="*/ 517 w 583"/>
                <a:gd name="T103" fmla="*/ 231 h 407"/>
                <a:gd name="T104" fmla="*/ 519 w 583"/>
                <a:gd name="T105" fmla="*/ 233 h 407"/>
                <a:gd name="T106" fmla="*/ 538 w 583"/>
                <a:gd name="T107" fmla="*/ 239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3" h="407">
                  <a:moveTo>
                    <a:pt x="538" y="159"/>
                  </a:moveTo>
                  <a:cubicBezTo>
                    <a:pt x="563" y="159"/>
                    <a:pt x="582" y="179"/>
                    <a:pt x="583" y="203"/>
                  </a:cubicBezTo>
                  <a:cubicBezTo>
                    <a:pt x="582" y="227"/>
                    <a:pt x="563" y="247"/>
                    <a:pt x="538" y="247"/>
                  </a:cubicBezTo>
                  <a:cubicBezTo>
                    <a:pt x="530" y="247"/>
                    <a:pt x="522" y="244"/>
                    <a:pt x="515" y="240"/>
                  </a:cubicBezTo>
                  <a:cubicBezTo>
                    <a:pt x="512" y="238"/>
                    <a:pt x="512" y="238"/>
                    <a:pt x="512" y="238"/>
                  </a:cubicBezTo>
                  <a:cubicBezTo>
                    <a:pt x="507" y="234"/>
                    <a:pt x="501" y="232"/>
                    <a:pt x="494" y="232"/>
                  </a:cubicBezTo>
                  <a:cubicBezTo>
                    <a:pt x="477" y="232"/>
                    <a:pt x="468" y="246"/>
                    <a:pt x="467" y="262"/>
                  </a:cubicBezTo>
                  <a:cubicBezTo>
                    <a:pt x="467" y="407"/>
                    <a:pt x="467" y="407"/>
                    <a:pt x="467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1" y="246"/>
                    <a:pt x="10" y="232"/>
                    <a:pt x="27" y="232"/>
                  </a:cubicBezTo>
                  <a:cubicBezTo>
                    <a:pt x="34" y="232"/>
                    <a:pt x="40" y="234"/>
                    <a:pt x="45" y="238"/>
                  </a:cubicBezTo>
                  <a:cubicBezTo>
                    <a:pt x="48" y="240"/>
                    <a:pt x="48" y="240"/>
                    <a:pt x="48" y="240"/>
                  </a:cubicBezTo>
                  <a:cubicBezTo>
                    <a:pt x="55" y="244"/>
                    <a:pt x="63" y="247"/>
                    <a:pt x="71" y="247"/>
                  </a:cubicBezTo>
                  <a:cubicBezTo>
                    <a:pt x="96" y="247"/>
                    <a:pt x="115" y="227"/>
                    <a:pt x="116" y="203"/>
                  </a:cubicBezTo>
                  <a:cubicBezTo>
                    <a:pt x="115" y="179"/>
                    <a:pt x="96" y="159"/>
                    <a:pt x="71" y="159"/>
                  </a:cubicBezTo>
                  <a:cubicBezTo>
                    <a:pt x="63" y="159"/>
                    <a:pt x="55" y="162"/>
                    <a:pt x="48" y="166"/>
                  </a:cubicBezTo>
                  <a:cubicBezTo>
                    <a:pt x="45" y="168"/>
                    <a:pt x="45" y="168"/>
                    <a:pt x="45" y="168"/>
                  </a:cubicBezTo>
                  <a:cubicBezTo>
                    <a:pt x="40" y="171"/>
                    <a:pt x="34" y="173"/>
                    <a:pt x="27" y="173"/>
                  </a:cubicBezTo>
                  <a:cubicBezTo>
                    <a:pt x="10" y="173"/>
                    <a:pt x="1" y="160"/>
                    <a:pt x="0" y="1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67" y="143"/>
                    <a:pt x="467" y="143"/>
                    <a:pt x="467" y="143"/>
                  </a:cubicBezTo>
                  <a:cubicBezTo>
                    <a:pt x="468" y="160"/>
                    <a:pt x="477" y="173"/>
                    <a:pt x="494" y="173"/>
                  </a:cubicBezTo>
                  <a:cubicBezTo>
                    <a:pt x="501" y="173"/>
                    <a:pt x="507" y="171"/>
                    <a:pt x="512" y="168"/>
                  </a:cubicBezTo>
                  <a:cubicBezTo>
                    <a:pt x="515" y="166"/>
                    <a:pt x="515" y="166"/>
                    <a:pt x="515" y="166"/>
                  </a:cubicBezTo>
                  <a:cubicBezTo>
                    <a:pt x="522" y="162"/>
                    <a:pt x="530" y="159"/>
                    <a:pt x="538" y="159"/>
                  </a:cubicBezTo>
                  <a:close/>
                  <a:moveTo>
                    <a:pt x="538" y="239"/>
                  </a:moveTo>
                  <a:cubicBezTo>
                    <a:pt x="558" y="239"/>
                    <a:pt x="574" y="223"/>
                    <a:pt x="575" y="203"/>
                  </a:cubicBezTo>
                  <a:cubicBezTo>
                    <a:pt x="574" y="183"/>
                    <a:pt x="558" y="167"/>
                    <a:pt x="538" y="167"/>
                  </a:cubicBezTo>
                  <a:cubicBezTo>
                    <a:pt x="532" y="167"/>
                    <a:pt x="525" y="169"/>
                    <a:pt x="519" y="172"/>
                  </a:cubicBezTo>
                  <a:cubicBezTo>
                    <a:pt x="517" y="174"/>
                    <a:pt x="517" y="174"/>
                    <a:pt x="517" y="174"/>
                  </a:cubicBezTo>
                  <a:cubicBezTo>
                    <a:pt x="510" y="179"/>
                    <a:pt x="502" y="181"/>
                    <a:pt x="494" y="181"/>
                  </a:cubicBezTo>
                  <a:cubicBezTo>
                    <a:pt x="474" y="181"/>
                    <a:pt x="460" y="166"/>
                    <a:pt x="459" y="143"/>
                  </a:cubicBezTo>
                  <a:cubicBezTo>
                    <a:pt x="459" y="8"/>
                    <a:pt x="459" y="8"/>
                    <a:pt x="45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9" y="154"/>
                    <a:pt x="14" y="165"/>
                    <a:pt x="27" y="165"/>
                  </a:cubicBezTo>
                  <a:cubicBezTo>
                    <a:pt x="32" y="165"/>
                    <a:pt x="36" y="164"/>
                    <a:pt x="40" y="161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52" y="154"/>
                    <a:pt x="61" y="151"/>
                    <a:pt x="71" y="151"/>
                  </a:cubicBezTo>
                  <a:cubicBezTo>
                    <a:pt x="100" y="151"/>
                    <a:pt x="123" y="174"/>
                    <a:pt x="124" y="203"/>
                  </a:cubicBezTo>
                  <a:cubicBezTo>
                    <a:pt x="123" y="231"/>
                    <a:pt x="100" y="255"/>
                    <a:pt x="71" y="255"/>
                  </a:cubicBezTo>
                  <a:cubicBezTo>
                    <a:pt x="61" y="255"/>
                    <a:pt x="52" y="252"/>
                    <a:pt x="44" y="247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36" y="242"/>
                    <a:pt x="32" y="240"/>
                    <a:pt x="27" y="240"/>
                  </a:cubicBezTo>
                  <a:cubicBezTo>
                    <a:pt x="14" y="240"/>
                    <a:pt x="9" y="252"/>
                    <a:pt x="8" y="262"/>
                  </a:cubicBezTo>
                  <a:cubicBezTo>
                    <a:pt x="8" y="399"/>
                    <a:pt x="8" y="399"/>
                    <a:pt x="8" y="399"/>
                  </a:cubicBezTo>
                  <a:cubicBezTo>
                    <a:pt x="459" y="399"/>
                    <a:pt x="459" y="399"/>
                    <a:pt x="459" y="399"/>
                  </a:cubicBezTo>
                  <a:cubicBezTo>
                    <a:pt x="459" y="262"/>
                    <a:pt x="459" y="262"/>
                    <a:pt x="459" y="262"/>
                  </a:cubicBezTo>
                  <a:cubicBezTo>
                    <a:pt x="460" y="240"/>
                    <a:pt x="474" y="224"/>
                    <a:pt x="494" y="224"/>
                  </a:cubicBezTo>
                  <a:cubicBezTo>
                    <a:pt x="502" y="224"/>
                    <a:pt x="510" y="227"/>
                    <a:pt x="517" y="231"/>
                  </a:cubicBezTo>
                  <a:cubicBezTo>
                    <a:pt x="519" y="233"/>
                    <a:pt x="519" y="233"/>
                    <a:pt x="519" y="233"/>
                  </a:cubicBezTo>
                  <a:cubicBezTo>
                    <a:pt x="525" y="237"/>
                    <a:pt x="532" y="239"/>
                    <a:pt x="538" y="239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5155411" y="2280050"/>
            <a:ext cx="1318022" cy="1473995"/>
            <a:chOff x="4841876" y="2322513"/>
            <a:chExt cx="1757363" cy="1965325"/>
          </a:xfrm>
        </p:grpSpPr>
        <p:sp>
          <p:nvSpPr>
            <p:cNvPr id="101" name="Freeform 90"/>
            <p:cNvSpPr>
              <a:spLocks/>
            </p:cNvSpPr>
            <p:nvPr/>
          </p:nvSpPr>
          <p:spPr bwMode="auto">
            <a:xfrm>
              <a:off x="4872038" y="2352676"/>
              <a:ext cx="1697038" cy="1905000"/>
            </a:xfrm>
            <a:custGeom>
              <a:avLst/>
              <a:gdLst>
                <a:gd name="T0" fmla="*/ 452 w 452"/>
                <a:gd name="T1" fmla="*/ 0 h 506"/>
                <a:gd name="T2" fmla="*/ 452 w 452"/>
                <a:gd name="T3" fmla="*/ 391 h 506"/>
                <a:gd name="T4" fmla="*/ 286 w 452"/>
                <a:gd name="T5" fmla="*/ 391 h 506"/>
                <a:gd name="T6" fmla="*/ 248 w 452"/>
                <a:gd name="T7" fmla="*/ 425 h 506"/>
                <a:gd name="T8" fmla="*/ 255 w 452"/>
                <a:gd name="T9" fmla="*/ 448 h 506"/>
                <a:gd name="T10" fmla="*/ 257 w 452"/>
                <a:gd name="T11" fmla="*/ 450 h 506"/>
                <a:gd name="T12" fmla="*/ 262 w 452"/>
                <a:gd name="T13" fmla="*/ 469 h 506"/>
                <a:gd name="T14" fmla="*/ 226 w 452"/>
                <a:gd name="T15" fmla="*/ 506 h 506"/>
                <a:gd name="T16" fmla="*/ 191 w 452"/>
                <a:gd name="T17" fmla="*/ 469 h 506"/>
                <a:gd name="T18" fmla="*/ 196 w 452"/>
                <a:gd name="T19" fmla="*/ 450 h 506"/>
                <a:gd name="T20" fmla="*/ 198 w 452"/>
                <a:gd name="T21" fmla="*/ 448 h 506"/>
                <a:gd name="T22" fmla="*/ 205 w 452"/>
                <a:gd name="T23" fmla="*/ 425 h 506"/>
                <a:gd name="T24" fmla="*/ 167 w 452"/>
                <a:gd name="T25" fmla="*/ 391 h 506"/>
                <a:gd name="T26" fmla="*/ 0 w 452"/>
                <a:gd name="T27" fmla="*/ 391 h 506"/>
                <a:gd name="T28" fmla="*/ 0 w 452"/>
                <a:gd name="T29" fmla="*/ 254 h 506"/>
                <a:gd name="T30" fmla="*/ 19 w 452"/>
                <a:gd name="T31" fmla="*/ 232 h 506"/>
                <a:gd name="T32" fmla="*/ 32 w 452"/>
                <a:gd name="T33" fmla="*/ 236 h 506"/>
                <a:gd name="T34" fmla="*/ 35 w 452"/>
                <a:gd name="T35" fmla="*/ 239 h 506"/>
                <a:gd name="T36" fmla="*/ 63 w 452"/>
                <a:gd name="T37" fmla="*/ 247 h 506"/>
                <a:gd name="T38" fmla="*/ 116 w 452"/>
                <a:gd name="T39" fmla="*/ 195 h 506"/>
                <a:gd name="T40" fmla="*/ 63 w 452"/>
                <a:gd name="T41" fmla="*/ 143 h 506"/>
                <a:gd name="T42" fmla="*/ 36 w 452"/>
                <a:gd name="T43" fmla="*/ 151 h 506"/>
                <a:gd name="T44" fmla="*/ 33 w 452"/>
                <a:gd name="T45" fmla="*/ 153 h 506"/>
                <a:gd name="T46" fmla="*/ 19 w 452"/>
                <a:gd name="T47" fmla="*/ 157 h 506"/>
                <a:gd name="T48" fmla="*/ 0 w 452"/>
                <a:gd name="T49" fmla="*/ 135 h 506"/>
                <a:gd name="T50" fmla="*/ 0 w 452"/>
                <a:gd name="T51" fmla="*/ 0 h 506"/>
                <a:gd name="T52" fmla="*/ 452 w 452"/>
                <a:gd name="T53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2" h="506">
                  <a:moveTo>
                    <a:pt x="452" y="0"/>
                  </a:moveTo>
                  <a:cubicBezTo>
                    <a:pt x="452" y="391"/>
                    <a:pt x="452" y="391"/>
                    <a:pt x="452" y="391"/>
                  </a:cubicBezTo>
                  <a:cubicBezTo>
                    <a:pt x="286" y="391"/>
                    <a:pt x="286" y="391"/>
                    <a:pt x="286" y="391"/>
                  </a:cubicBezTo>
                  <a:cubicBezTo>
                    <a:pt x="263" y="391"/>
                    <a:pt x="248" y="405"/>
                    <a:pt x="248" y="425"/>
                  </a:cubicBezTo>
                  <a:cubicBezTo>
                    <a:pt x="248" y="433"/>
                    <a:pt x="250" y="441"/>
                    <a:pt x="255" y="448"/>
                  </a:cubicBezTo>
                  <a:cubicBezTo>
                    <a:pt x="257" y="450"/>
                    <a:pt x="257" y="450"/>
                    <a:pt x="257" y="450"/>
                  </a:cubicBezTo>
                  <a:cubicBezTo>
                    <a:pt x="260" y="456"/>
                    <a:pt x="262" y="463"/>
                    <a:pt x="262" y="469"/>
                  </a:cubicBezTo>
                  <a:cubicBezTo>
                    <a:pt x="262" y="489"/>
                    <a:pt x="246" y="505"/>
                    <a:pt x="226" y="506"/>
                  </a:cubicBezTo>
                  <a:cubicBezTo>
                    <a:pt x="207" y="505"/>
                    <a:pt x="191" y="489"/>
                    <a:pt x="191" y="469"/>
                  </a:cubicBezTo>
                  <a:cubicBezTo>
                    <a:pt x="191" y="463"/>
                    <a:pt x="192" y="456"/>
                    <a:pt x="196" y="450"/>
                  </a:cubicBezTo>
                  <a:cubicBezTo>
                    <a:pt x="198" y="448"/>
                    <a:pt x="198" y="448"/>
                    <a:pt x="198" y="448"/>
                  </a:cubicBezTo>
                  <a:cubicBezTo>
                    <a:pt x="203" y="441"/>
                    <a:pt x="205" y="433"/>
                    <a:pt x="205" y="425"/>
                  </a:cubicBezTo>
                  <a:cubicBezTo>
                    <a:pt x="205" y="405"/>
                    <a:pt x="189" y="391"/>
                    <a:pt x="167" y="391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1" y="244"/>
                    <a:pt x="6" y="232"/>
                    <a:pt x="19" y="232"/>
                  </a:cubicBezTo>
                  <a:cubicBezTo>
                    <a:pt x="24" y="232"/>
                    <a:pt x="28" y="234"/>
                    <a:pt x="32" y="236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44" y="244"/>
                    <a:pt x="53" y="247"/>
                    <a:pt x="63" y="247"/>
                  </a:cubicBezTo>
                  <a:cubicBezTo>
                    <a:pt x="92" y="247"/>
                    <a:pt x="115" y="223"/>
                    <a:pt x="116" y="195"/>
                  </a:cubicBezTo>
                  <a:cubicBezTo>
                    <a:pt x="115" y="166"/>
                    <a:pt x="92" y="143"/>
                    <a:pt x="63" y="143"/>
                  </a:cubicBezTo>
                  <a:cubicBezTo>
                    <a:pt x="53" y="143"/>
                    <a:pt x="44" y="146"/>
                    <a:pt x="36" y="151"/>
                  </a:cubicBezTo>
                  <a:cubicBezTo>
                    <a:pt x="33" y="153"/>
                    <a:pt x="33" y="153"/>
                    <a:pt x="33" y="153"/>
                  </a:cubicBezTo>
                  <a:cubicBezTo>
                    <a:pt x="28" y="156"/>
                    <a:pt x="24" y="157"/>
                    <a:pt x="19" y="157"/>
                  </a:cubicBezTo>
                  <a:cubicBezTo>
                    <a:pt x="6" y="157"/>
                    <a:pt x="1" y="146"/>
                    <a:pt x="0" y="13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5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0" name="Freeform 49"/>
            <p:cNvSpPr>
              <a:spLocks noEditPoints="1"/>
            </p:cNvSpPr>
            <p:nvPr/>
          </p:nvSpPr>
          <p:spPr bwMode="auto">
            <a:xfrm>
              <a:off x="4841876" y="2322513"/>
              <a:ext cx="1757363" cy="1965325"/>
            </a:xfrm>
            <a:custGeom>
              <a:avLst/>
              <a:gdLst>
                <a:gd name="T0" fmla="*/ 0 w 468"/>
                <a:gd name="T1" fmla="*/ 0 h 522"/>
                <a:gd name="T2" fmla="*/ 468 w 468"/>
                <a:gd name="T3" fmla="*/ 0 h 522"/>
                <a:gd name="T4" fmla="*/ 468 w 468"/>
                <a:gd name="T5" fmla="*/ 407 h 522"/>
                <a:gd name="T6" fmla="*/ 294 w 468"/>
                <a:gd name="T7" fmla="*/ 407 h 522"/>
                <a:gd name="T8" fmla="*/ 264 w 468"/>
                <a:gd name="T9" fmla="*/ 433 h 522"/>
                <a:gd name="T10" fmla="*/ 269 w 468"/>
                <a:gd name="T11" fmla="*/ 451 h 522"/>
                <a:gd name="T12" fmla="*/ 271 w 468"/>
                <a:gd name="T13" fmla="*/ 454 h 522"/>
                <a:gd name="T14" fmla="*/ 278 w 468"/>
                <a:gd name="T15" fmla="*/ 477 h 522"/>
                <a:gd name="T16" fmla="*/ 234 w 468"/>
                <a:gd name="T17" fmla="*/ 522 h 522"/>
                <a:gd name="T18" fmla="*/ 191 w 468"/>
                <a:gd name="T19" fmla="*/ 477 h 522"/>
                <a:gd name="T20" fmla="*/ 197 w 468"/>
                <a:gd name="T21" fmla="*/ 454 h 522"/>
                <a:gd name="T22" fmla="*/ 199 w 468"/>
                <a:gd name="T23" fmla="*/ 451 h 522"/>
                <a:gd name="T24" fmla="*/ 205 w 468"/>
                <a:gd name="T25" fmla="*/ 433 h 522"/>
                <a:gd name="T26" fmla="*/ 175 w 468"/>
                <a:gd name="T27" fmla="*/ 407 h 522"/>
                <a:gd name="T28" fmla="*/ 0 w 468"/>
                <a:gd name="T29" fmla="*/ 407 h 522"/>
                <a:gd name="T30" fmla="*/ 0 w 468"/>
                <a:gd name="T31" fmla="*/ 262 h 522"/>
                <a:gd name="T32" fmla="*/ 27 w 468"/>
                <a:gd name="T33" fmla="*/ 232 h 522"/>
                <a:gd name="T34" fmla="*/ 45 w 468"/>
                <a:gd name="T35" fmla="*/ 238 h 522"/>
                <a:gd name="T36" fmla="*/ 48 w 468"/>
                <a:gd name="T37" fmla="*/ 240 h 522"/>
                <a:gd name="T38" fmla="*/ 71 w 468"/>
                <a:gd name="T39" fmla="*/ 247 h 522"/>
                <a:gd name="T40" fmla="*/ 116 w 468"/>
                <a:gd name="T41" fmla="*/ 203 h 522"/>
                <a:gd name="T42" fmla="*/ 71 w 468"/>
                <a:gd name="T43" fmla="*/ 159 h 522"/>
                <a:gd name="T44" fmla="*/ 48 w 468"/>
                <a:gd name="T45" fmla="*/ 166 h 522"/>
                <a:gd name="T46" fmla="*/ 45 w 468"/>
                <a:gd name="T47" fmla="*/ 168 h 522"/>
                <a:gd name="T48" fmla="*/ 27 w 468"/>
                <a:gd name="T49" fmla="*/ 173 h 522"/>
                <a:gd name="T50" fmla="*/ 0 w 468"/>
                <a:gd name="T51" fmla="*/ 143 h 522"/>
                <a:gd name="T52" fmla="*/ 0 w 468"/>
                <a:gd name="T53" fmla="*/ 0 h 522"/>
                <a:gd name="T54" fmla="*/ 460 w 468"/>
                <a:gd name="T55" fmla="*/ 399 h 522"/>
                <a:gd name="T56" fmla="*/ 460 w 468"/>
                <a:gd name="T57" fmla="*/ 8 h 522"/>
                <a:gd name="T58" fmla="*/ 8 w 468"/>
                <a:gd name="T59" fmla="*/ 8 h 522"/>
                <a:gd name="T60" fmla="*/ 8 w 468"/>
                <a:gd name="T61" fmla="*/ 143 h 522"/>
                <a:gd name="T62" fmla="*/ 27 w 468"/>
                <a:gd name="T63" fmla="*/ 165 h 522"/>
                <a:gd name="T64" fmla="*/ 40 w 468"/>
                <a:gd name="T65" fmla="*/ 161 h 522"/>
                <a:gd name="T66" fmla="*/ 43 w 468"/>
                <a:gd name="T67" fmla="*/ 159 h 522"/>
                <a:gd name="T68" fmla="*/ 71 w 468"/>
                <a:gd name="T69" fmla="*/ 151 h 522"/>
                <a:gd name="T70" fmla="*/ 124 w 468"/>
                <a:gd name="T71" fmla="*/ 203 h 522"/>
                <a:gd name="T72" fmla="*/ 71 w 468"/>
                <a:gd name="T73" fmla="*/ 255 h 522"/>
                <a:gd name="T74" fmla="*/ 44 w 468"/>
                <a:gd name="T75" fmla="*/ 247 h 522"/>
                <a:gd name="T76" fmla="*/ 41 w 468"/>
                <a:gd name="T77" fmla="*/ 245 h 522"/>
                <a:gd name="T78" fmla="*/ 27 w 468"/>
                <a:gd name="T79" fmla="*/ 240 h 522"/>
                <a:gd name="T80" fmla="*/ 8 w 468"/>
                <a:gd name="T81" fmla="*/ 262 h 522"/>
                <a:gd name="T82" fmla="*/ 8 w 468"/>
                <a:gd name="T83" fmla="*/ 399 h 522"/>
                <a:gd name="T84" fmla="*/ 175 w 468"/>
                <a:gd name="T85" fmla="*/ 399 h 522"/>
                <a:gd name="T86" fmla="*/ 213 w 468"/>
                <a:gd name="T87" fmla="*/ 433 h 522"/>
                <a:gd name="T88" fmla="*/ 206 w 468"/>
                <a:gd name="T89" fmla="*/ 456 h 522"/>
                <a:gd name="T90" fmla="*/ 204 w 468"/>
                <a:gd name="T91" fmla="*/ 458 h 522"/>
                <a:gd name="T92" fmla="*/ 199 w 468"/>
                <a:gd name="T93" fmla="*/ 477 h 522"/>
                <a:gd name="T94" fmla="*/ 234 w 468"/>
                <a:gd name="T95" fmla="*/ 514 h 522"/>
                <a:gd name="T96" fmla="*/ 270 w 468"/>
                <a:gd name="T97" fmla="*/ 477 h 522"/>
                <a:gd name="T98" fmla="*/ 265 w 468"/>
                <a:gd name="T99" fmla="*/ 458 h 522"/>
                <a:gd name="T100" fmla="*/ 263 w 468"/>
                <a:gd name="T101" fmla="*/ 456 h 522"/>
                <a:gd name="T102" fmla="*/ 256 w 468"/>
                <a:gd name="T103" fmla="*/ 433 h 522"/>
                <a:gd name="T104" fmla="*/ 294 w 468"/>
                <a:gd name="T105" fmla="*/ 399 h 522"/>
                <a:gd name="T106" fmla="*/ 460 w 468"/>
                <a:gd name="T107" fmla="*/ 399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8" h="522">
                  <a:moveTo>
                    <a:pt x="0" y="0"/>
                  </a:moveTo>
                  <a:cubicBezTo>
                    <a:pt x="468" y="0"/>
                    <a:pt x="468" y="0"/>
                    <a:pt x="468" y="0"/>
                  </a:cubicBezTo>
                  <a:cubicBezTo>
                    <a:pt x="468" y="407"/>
                    <a:pt x="468" y="407"/>
                    <a:pt x="468" y="407"/>
                  </a:cubicBezTo>
                  <a:cubicBezTo>
                    <a:pt x="294" y="407"/>
                    <a:pt x="294" y="407"/>
                    <a:pt x="294" y="407"/>
                  </a:cubicBezTo>
                  <a:cubicBezTo>
                    <a:pt x="277" y="407"/>
                    <a:pt x="264" y="416"/>
                    <a:pt x="264" y="433"/>
                  </a:cubicBezTo>
                  <a:cubicBezTo>
                    <a:pt x="264" y="440"/>
                    <a:pt x="266" y="446"/>
                    <a:pt x="269" y="451"/>
                  </a:cubicBezTo>
                  <a:cubicBezTo>
                    <a:pt x="271" y="454"/>
                    <a:pt x="271" y="454"/>
                    <a:pt x="271" y="454"/>
                  </a:cubicBezTo>
                  <a:cubicBezTo>
                    <a:pt x="276" y="461"/>
                    <a:pt x="278" y="469"/>
                    <a:pt x="278" y="477"/>
                  </a:cubicBezTo>
                  <a:cubicBezTo>
                    <a:pt x="278" y="502"/>
                    <a:pt x="259" y="522"/>
                    <a:pt x="234" y="522"/>
                  </a:cubicBezTo>
                  <a:cubicBezTo>
                    <a:pt x="210" y="522"/>
                    <a:pt x="191" y="502"/>
                    <a:pt x="191" y="477"/>
                  </a:cubicBezTo>
                  <a:cubicBezTo>
                    <a:pt x="191" y="469"/>
                    <a:pt x="193" y="461"/>
                    <a:pt x="197" y="454"/>
                  </a:cubicBezTo>
                  <a:cubicBezTo>
                    <a:pt x="199" y="451"/>
                    <a:pt x="199" y="451"/>
                    <a:pt x="199" y="451"/>
                  </a:cubicBezTo>
                  <a:cubicBezTo>
                    <a:pt x="203" y="446"/>
                    <a:pt x="205" y="440"/>
                    <a:pt x="205" y="433"/>
                  </a:cubicBezTo>
                  <a:cubicBezTo>
                    <a:pt x="205" y="416"/>
                    <a:pt x="192" y="407"/>
                    <a:pt x="175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1" y="246"/>
                    <a:pt x="10" y="232"/>
                    <a:pt x="27" y="232"/>
                  </a:cubicBezTo>
                  <a:cubicBezTo>
                    <a:pt x="34" y="232"/>
                    <a:pt x="40" y="234"/>
                    <a:pt x="45" y="238"/>
                  </a:cubicBezTo>
                  <a:cubicBezTo>
                    <a:pt x="48" y="240"/>
                    <a:pt x="48" y="240"/>
                    <a:pt x="48" y="240"/>
                  </a:cubicBezTo>
                  <a:cubicBezTo>
                    <a:pt x="55" y="244"/>
                    <a:pt x="63" y="247"/>
                    <a:pt x="71" y="247"/>
                  </a:cubicBezTo>
                  <a:cubicBezTo>
                    <a:pt x="96" y="247"/>
                    <a:pt x="115" y="227"/>
                    <a:pt x="116" y="203"/>
                  </a:cubicBezTo>
                  <a:cubicBezTo>
                    <a:pt x="115" y="179"/>
                    <a:pt x="96" y="159"/>
                    <a:pt x="71" y="159"/>
                  </a:cubicBezTo>
                  <a:cubicBezTo>
                    <a:pt x="63" y="159"/>
                    <a:pt x="55" y="162"/>
                    <a:pt x="48" y="166"/>
                  </a:cubicBezTo>
                  <a:cubicBezTo>
                    <a:pt x="45" y="168"/>
                    <a:pt x="45" y="168"/>
                    <a:pt x="45" y="168"/>
                  </a:cubicBezTo>
                  <a:cubicBezTo>
                    <a:pt x="40" y="171"/>
                    <a:pt x="34" y="173"/>
                    <a:pt x="27" y="173"/>
                  </a:cubicBezTo>
                  <a:cubicBezTo>
                    <a:pt x="10" y="173"/>
                    <a:pt x="1" y="160"/>
                    <a:pt x="0" y="143"/>
                  </a:cubicBezTo>
                  <a:lnTo>
                    <a:pt x="0" y="0"/>
                  </a:lnTo>
                  <a:close/>
                  <a:moveTo>
                    <a:pt x="460" y="399"/>
                  </a:moveTo>
                  <a:cubicBezTo>
                    <a:pt x="460" y="8"/>
                    <a:pt x="460" y="8"/>
                    <a:pt x="460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9" y="154"/>
                    <a:pt x="14" y="165"/>
                    <a:pt x="27" y="165"/>
                  </a:cubicBezTo>
                  <a:cubicBezTo>
                    <a:pt x="32" y="165"/>
                    <a:pt x="36" y="164"/>
                    <a:pt x="40" y="161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52" y="154"/>
                    <a:pt x="61" y="151"/>
                    <a:pt x="71" y="151"/>
                  </a:cubicBezTo>
                  <a:cubicBezTo>
                    <a:pt x="100" y="151"/>
                    <a:pt x="123" y="174"/>
                    <a:pt x="124" y="203"/>
                  </a:cubicBezTo>
                  <a:cubicBezTo>
                    <a:pt x="123" y="231"/>
                    <a:pt x="100" y="255"/>
                    <a:pt x="71" y="255"/>
                  </a:cubicBezTo>
                  <a:cubicBezTo>
                    <a:pt x="61" y="255"/>
                    <a:pt x="52" y="252"/>
                    <a:pt x="44" y="247"/>
                  </a:cubicBezTo>
                  <a:cubicBezTo>
                    <a:pt x="41" y="245"/>
                    <a:pt x="41" y="245"/>
                    <a:pt x="41" y="245"/>
                  </a:cubicBezTo>
                  <a:cubicBezTo>
                    <a:pt x="36" y="242"/>
                    <a:pt x="32" y="240"/>
                    <a:pt x="27" y="240"/>
                  </a:cubicBezTo>
                  <a:cubicBezTo>
                    <a:pt x="14" y="240"/>
                    <a:pt x="9" y="252"/>
                    <a:pt x="8" y="262"/>
                  </a:cubicBezTo>
                  <a:cubicBezTo>
                    <a:pt x="8" y="399"/>
                    <a:pt x="8" y="399"/>
                    <a:pt x="8" y="399"/>
                  </a:cubicBezTo>
                  <a:cubicBezTo>
                    <a:pt x="175" y="399"/>
                    <a:pt x="175" y="399"/>
                    <a:pt x="175" y="399"/>
                  </a:cubicBezTo>
                  <a:cubicBezTo>
                    <a:pt x="197" y="399"/>
                    <a:pt x="213" y="413"/>
                    <a:pt x="213" y="433"/>
                  </a:cubicBezTo>
                  <a:cubicBezTo>
                    <a:pt x="213" y="441"/>
                    <a:pt x="211" y="449"/>
                    <a:pt x="206" y="456"/>
                  </a:cubicBezTo>
                  <a:cubicBezTo>
                    <a:pt x="204" y="458"/>
                    <a:pt x="204" y="458"/>
                    <a:pt x="204" y="458"/>
                  </a:cubicBezTo>
                  <a:cubicBezTo>
                    <a:pt x="200" y="464"/>
                    <a:pt x="199" y="471"/>
                    <a:pt x="199" y="477"/>
                  </a:cubicBezTo>
                  <a:cubicBezTo>
                    <a:pt x="199" y="497"/>
                    <a:pt x="215" y="513"/>
                    <a:pt x="234" y="514"/>
                  </a:cubicBezTo>
                  <a:cubicBezTo>
                    <a:pt x="254" y="513"/>
                    <a:pt x="270" y="497"/>
                    <a:pt x="270" y="477"/>
                  </a:cubicBezTo>
                  <a:cubicBezTo>
                    <a:pt x="270" y="471"/>
                    <a:pt x="268" y="464"/>
                    <a:pt x="265" y="458"/>
                  </a:cubicBezTo>
                  <a:cubicBezTo>
                    <a:pt x="263" y="456"/>
                    <a:pt x="263" y="456"/>
                    <a:pt x="263" y="456"/>
                  </a:cubicBezTo>
                  <a:cubicBezTo>
                    <a:pt x="258" y="449"/>
                    <a:pt x="256" y="441"/>
                    <a:pt x="256" y="433"/>
                  </a:cubicBezTo>
                  <a:cubicBezTo>
                    <a:pt x="256" y="413"/>
                    <a:pt x="271" y="399"/>
                    <a:pt x="294" y="399"/>
                  </a:cubicBezTo>
                  <a:cubicBezTo>
                    <a:pt x="460" y="399"/>
                    <a:pt x="460" y="399"/>
                    <a:pt x="460" y="399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155414" y="3429000"/>
            <a:ext cx="1641872" cy="1148954"/>
            <a:chOff x="4841876" y="3854451"/>
            <a:chExt cx="2189163" cy="1531938"/>
          </a:xfrm>
        </p:grpSpPr>
        <p:sp>
          <p:nvSpPr>
            <p:cNvPr id="76" name="Freeform 65"/>
            <p:cNvSpPr>
              <a:spLocks/>
            </p:cNvSpPr>
            <p:nvPr/>
          </p:nvSpPr>
          <p:spPr bwMode="auto">
            <a:xfrm>
              <a:off x="4872038" y="3884613"/>
              <a:ext cx="2128838" cy="1471613"/>
            </a:xfrm>
            <a:custGeom>
              <a:avLst/>
              <a:gdLst>
                <a:gd name="T0" fmla="*/ 452 w 567"/>
                <a:gd name="T1" fmla="*/ 0 h 391"/>
                <a:gd name="T2" fmla="*/ 452 w 567"/>
                <a:gd name="T3" fmla="*/ 135 h 391"/>
                <a:gd name="T4" fmla="*/ 486 w 567"/>
                <a:gd name="T5" fmla="*/ 173 h 391"/>
                <a:gd name="T6" fmla="*/ 509 w 567"/>
                <a:gd name="T7" fmla="*/ 166 h 391"/>
                <a:gd name="T8" fmla="*/ 511 w 567"/>
                <a:gd name="T9" fmla="*/ 164 h 391"/>
                <a:gd name="T10" fmla="*/ 530 w 567"/>
                <a:gd name="T11" fmla="*/ 159 h 391"/>
                <a:gd name="T12" fmla="*/ 567 w 567"/>
                <a:gd name="T13" fmla="*/ 195 h 391"/>
                <a:gd name="T14" fmla="*/ 530 w 567"/>
                <a:gd name="T15" fmla="*/ 231 h 391"/>
                <a:gd name="T16" fmla="*/ 511 w 567"/>
                <a:gd name="T17" fmla="*/ 225 h 391"/>
                <a:gd name="T18" fmla="*/ 509 w 567"/>
                <a:gd name="T19" fmla="*/ 223 h 391"/>
                <a:gd name="T20" fmla="*/ 486 w 567"/>
                <a:gd name="T21" fmla="*/ 216 h 391"/>
                <a:gd name="T22" fmla="*/ 452 w 567"/>
                <a:gd name="T23" fmla="*/ 254 h 391"/>
                <a:gd name="T24" fmla="*/ 452 w 567"/>
                <a:gd name="T25" fmla="*/ 391 h 391"/>
                <a:gd name="T26" fmla="*/ 0 w 567"/>
                <a:gd name="T27" fmla="*/ 391 h 391"/>
                <a:gd name="T28" fmla="*/ 0 w 567"/>
                <a:gd name="T29" fmla="*/ 0 h 391"/>
                <a:gd name="T30" fmla="*/ 167 w 567"/>
                <a:gd name="T31" fmla="*/ 0 h 391"/>
                <a:gd name="T32" fmla="*/ 189 w 567"/>
                <a:gd name="T33" fmla="*/ 18 h 391"/>
                <a:gd name="T34" fmla="*/ 185 w 567"/>
                <a:gd name="T35" fmla="*/ 31 h 391"/>
                <a:gd name="T36" fmla="*/ 183 w 567"/>
                <a:gd name="T37" fmla="*/ 35 h 391"/>
                <a:gd name="T38" fmla="*/ 175 w 567"/>
                <a:gd name="T39" fmla="*/ 62 h 391"/>
                <a:gd name="T40" fmla="*/ 226 w 567"/>
                <a:gd name="T41" fmla="*/ 115 h 391"/>
                <a:gd name="T42" fmla="*/ 278 w 567"/>
                <a:gd name="T43" fmla="*/ 62 h 391"/>
                <a:gd name="T44" fmla="*/ 270 w 567"/>
                <a:gd name="T45" fmla="*/ 35 h 391"/>
                <a:gd name="T46" fmla="*/ 268 w 567"/>
                <a:gd name="T47" fmla="*/ 32 h 391"/>
                <a:gd name="T48" fmla="*/ 264 w 567"/>
                <a:gd name="T49" fmla="*/ 18 h 391"/>
                <a:gd name="T50" fmla="*/ 286 w 567"/>
                <a:gd name="T51" fmla="*/ 0 h 391"/>
                <a:gd name="T52" fmla="*/ 452 w 567"/>
                <a:gd name="T5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7" h="391">
                  <a:moveTo>
                    <a:pt x="452" y="0"/>
                  </a:moveTo>
                  <a:cubicBezTo>
                    <a:pt x="452" y="135"/>
                    <a:pt x="452" y="135"/>
                    <a:pt x="452" y="135"/>
                  </a:cubicBezTo>
                  <a:cubicBezTo>
                    <a:pt x="452" y="158"/>
                    <a:pt x="466" y="173"/>
                    <a:pt x="486" y="173"/>
                  </a:cubicBezTo>
                  <a:cubicBezTo>
                    <a:pt x="494" y="173"/>
                    <a:pt x="502" y="171"/>
                    <a:pt x="509" y="166"/>
                  </a:cubicBezTo>
                  <a:cubicBezTo>
                    <a:pt x="511" y="164"/>
                    <a:pt x="511" y="164"/>
                    <a:pt x="511" y="164"/>
                  </a:cubicBezTo>
                  <a:cubicBezTo>
                    <a:pt x="517" y="161"/>
                    <a:pt x="524" y="159"/>
                    <a:pt x="530" y="159"/>
                  </a:cubicBezTo>
                  <a:cubicBezTo>
                    <a:pt x="550" y="159"/>
                    <a:pt x="566" y="175"/>
                    <a:pt x="567" y="195"/>
                  </a:cubicBezTo>
                  <a:cubicBezTo>
                    <a:pt x="566" y="214"/>
                    <a:pt x="550" y="231"/>
                    <a:pt x="530" y="231"/>
                  </a:cubicBezTo>
                  <a:cubicBezTo>
                    <a:pt x="524" y="231"/>
                    <a:pt x="517" y="229"/>
                    <a:pt x="511" y="225"/>
                  </a:cubicBezTo>
                  <a:cubicBezTo>
                    <a:pt x="509" y="223"/>
                    <a:pt x="509" y="223"/>
                    <a:pt x="509" y="223"/>
                  </a:cubicBezTo>
                  <a:cubicBezTo>
                    <a:pt x="502" y="219"/>
                    <a:pt x="494" y="216"/>
                    <a:pt x="486" y="216"/>
                  </a:cubicBezTo>
                  <a:cubicBezTo>
                    <a:pt x="466" y="216"/>
                    <a:pt x="452" y="232"/>
                    <a:pt x="452" y="254"/>
                  </a:cubicBezTo>
                  <a:cubicBezTo>
                    <a:pt x="452" y="391"/>
                    <a:pt x="452" y="391"/>
                    <a:pt x="452" y="391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77" y="0"/>
                    <a:pt x="189" y="5"/>
                    <a:pt x="189" y="18"/>
                  </a:cubicBezTo>
                  <a:cubicBezTo>
                    <a:pt x="189" y="23"/>
                    <a:pt x="188" y="28"/>
                    <a:pt x="185" y="31"/>
                  </a:cubicBezTo>
                  <a:cubicBezTo>
                    <a:pt x="183" y="35"/>
                    <a:pt x="183" y="35"/>
                    <a:pt x="183" y="35"/>
                  </a:cubicBezTo>
                  <a:cubicBezTo>
                    <a:pt x="177" y="43"/>
                    <a:pt x="175" y="53"/>
                    <a:pt x="175" y="62"/>
                  </a:cubicBezTo>
                  <a:cubicBezTo>
                    <a:pt x="175" y="91"/>
                    <a:pt x="198" y="114"/>
                    <a:pt x="226" y="115"/>
                  </a:cubicBezTo>
                  <a:cubicBezTo>
                    <a:pt x="255" y="114"/>
                    <a:pt x="278" y="91"/>
                    <a:pt x="278" y="62"/>
                  </a:cubicBezTo>
                  <a:cubicBezTo>
                    <a:pt x="278" y="53"/>
                    <a:pt x="275" y="43"/>
                    <a:pt x="270" y="35"/>
                  </a:cubicBezTo>
                  <a:cubicBezTo>
                    <a:pt x="268" y="32"/>
                    <a:pt x="268" y="32"/>
                    <a:pt x="268" y="32"/>
                  </a:cubicBezTo>
                  <a:cubicBezTo>
                    <a:pt x="265" y="28"/>
                    <a:pt x="264" y="23"/>
                    <a:pt x="264" y="18"/>
                  </a:cubicBezTo>
                  <a:cubicBezTo>
                    <a:pt x="264" y="5"/>
                    <a:pt x="275" y="0"/>
                    <a:pt x="286" y="0"/>
                  </a:cubicBezTo>
                  <a:lnTo>
                    <a:pt x="45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0" name="Freeform 69"/>
            <p:cNvSpPr>
              <a:spLocks noEditPoints="1"/>
            </p:cNvSpPr>
            <p:nvPr/>
          </p:nvSpPr>
          <p:spPr bwMode="auto">
            <a:xfrm>
              <a:off x="4841876" y="3854451"/>
              <a:ext cx="2189163" cy="1531938"/>
            </a:xfrm>
            <a:custGeom>
              <a:avLst/>
              <a:gdLst>
                <a:gd name="T0" fmla="*/ 538 w 583"/>
                <a:gd name="T1" fmla="*/ 159 h 407"/>
                <a:gd name="T2" fmla="*/ 583 w 583"/>
                <a:gd name="T3" fmla="*/ 203 h 407"/>
                <a:gd name="T4" fmla="*/ 538 w 583"/>
                <a:gd name="T5" fmla="*/ 247 h 407"/>
                <a:gd name="T6" fmla="*/ 515 w 583"/>
                <a:gd name="T7" fmla="*/ 240 h 407"/>
                <a:gd name="T8" fmla="*/ 512 w 583"/>
                <a:gd name="T9" fmla="*/ 238 h 407"/>
                <a:gd name="T10" fmla="*/ 494 w 583"/>
                <a:gd name="T11" fmla="*/ 232 h 407"/>
                <a:gd name="T12" fmla="*/ 468 w 583"/>
                <a:gd name="T13" fmla="*/ 262 h 407"/>
                <a:gd name="T14" fmla="*/ 468 w 583"/>
                <a:gd name="T15" fmla="*/ 407 h 407"/>
                <a:gd name="T16" fmla="*/ 0 w 583"/>
                <a:gd name="T17" fmla="*/ 407 h 407"/>
                <a:gd name="T18" fmla="*/ 0 w 583"/>
                <a:gd name="T19" fmla="*/ 0 h 407"/>
                <a:gd name="T20" fmla="*/ 175 w 583"/>
                <a:gd name="T21" fmla="*/ 0 h 407"/>
                <a:gd name="T22" fmla="*/ 205 w 583"/>
                <a:gd name="T23" fmla="*/ 26 h 407"/>
                <a:gd name="T24" fmla="*/ 199 w 583"/>
                <a:gd name="T25" fmla="*/ 44 h 407"/>
                <a:gd name="T26" fmla="*/ 197 w 583"/>
                <a:gd name="T27" fmla="*/ 47 h 407"/>
                <a:gd name="T28" fmla="*/ 191 w 583"/>
                <a:gd name="T29" fmla="*/ 70 h 407"/>
                <a:gd name="T30" fmla="*/ 234 w 583"/>
                <a:gd name="T31" fmla="*/ 115 h 407"/>
                <a:gd name="T32" fmla="*/ 278 w 583"/>
                <a:gd name="T33" fmla="*/ 70 h 407"/>
                <a:gd name="T34" fmla="*/ 271 w 583"/>
                <a:gd name="T35" fmla="*/ 47 h 407"/>
                <a:gd name="T36" fmla="*/ 269 w 583"/>
                <a:gd name="T37" fmla="*/ 44 h 407"/>
                <a:gd name="T38" fmla="*/ 264 w 583"/>
                <a:gd name="T39" fmla="*/ 26 h 407"/>
                <a:gd name="T40" fmla="*/ 294 w 583"/>
                <a:gd name="T41" fmla="*/ 0 h 407"/>
                <a:gd name="T42" fmla="*/ 468 w 583"/>
                <a:gd name="T43" fmla="*/ 0 h 407"/>
                <a:gd name="T44" fmla="*/ 468 w 583"/>
                <a:gd name="T45" fmla="*/ 143 h 407"/>
                <a:gd name="T46" fmla="*/ 494 w 583"/>
                <a:gd name="T47" fmla="*/ 173 h 407"/>
                <a:gd name="T48" fmla="*/ 512 w 583"/>
                <a:gd name="T49" fmla="*/ 168 h 407"/>
                <a:gd name="T50" fmla="*/ 515 w 583"/>
                <a:gd name="T51" fmla="*/ 166 h 407"/>
                <a:gd name="T52" fmla="*/ 538 w 583"/>
                <a:gd name="T53" fmla="*/ 159 h 407"/>
                <a:gd name="T54" fmla="*/ 538 w 583"/>
                <a:gd name="T55" fmla="*/ 239 h 407"/>
                <a:gd name="T56" fmla="*/ 575 w 583"/>
                <a:gd name="T57" fmla="*/ 203 h 407"/>
                <a:gd name="T58" fmla="*/ 538 w 583"/>
                <a:gd name="T59" fmla="*/ 167 h 407"/>
                <a:gd name="T60" fmla="*/ 519 w 583"/>
                <a:gd name="T61" fmla="*/ 172 h 407"/>
                <a:gd name="T62" fmla="*/ 517 w 583"/>
                <a:gd name="T63" fmla="*/ 174 h 407"/>
                <a:gd name="T64" fmla="*/ 494 w 583"/>
                <a:gd name="T65" fmla="*/ 181 h 407"/>
                <a:gd name="T66" fmla="*/ 460 w 583"/>
                <a:gd name="T67" fmla="*/ 143 h 407"/>
                <a:gd name="T68" fmla="*/ 460 w 583"/>
                <a:gd name="T69" fmla="*/ 8 h 407"/>
                <a:gd name="T70" fmla="*/ 294 w 583"/>
                <a:gd name="T71" fmla="*/ 8 h 407"/>
                <a:gd name="T72" fmla="*/ 272 w 583"/>
                <a:gd name="T73" fmla="*/ 26 h 407"/>
                <a:gd name="T74" fmla="*/ 276 w 583"/>
                <a:gd name="T75" fmla="*/ 39 h 407"/>
                <a:gd name="T76" fmla="*/ 278 w 583"/>
                <a:gd name="T77" fmla="*/ 43 h 407"/>
                <a:gd name="T78" fmla="*/ 286 w 583"/>
                <a:gd name="T79" fmla="*/ 70 h 407"/>
                <a:gd name="T80" fmla="*/ 234 w 583"/>
                <a:gd name="T81" fmla="*/ 123 h 407"/>
                <a:gd name="T82" fmla="*/ 183 w 583"/>
                <a:gd name="T83" fmla="*/ 70 h 407"/>
                <a:gd name="T84" fmla="*/ 191 w 583"/>
                <a:gd name="T85" fmla="*/ 43 h 407"/>
                <a:gd name="T86" fmla="*/ 193 w 583"/>
                <a:gd name="T87" fmla="*/ 40 h 407"/>
                <a:gd name="T88" fmla="*/ 197 w 583"/>
                <a:gd name="T89" fmla="*/ 26 h 407"/>
                <a:gd name="T90" fmla="*/ 175 w 583"/>
                <a:gd name="T91" fmla="*/ 8 h 407"/>
                <a:gd name="T92" fmla="*/ 8 w 583"/>
                <a:gd name="T93" fmla="*/ 8 h 407"/>
                <a:gd name="T94" fmla="*/ 8 w 583"/>
                <a:gd name="T95" fmla="*/ 399 h 407"/>
                <a:gd name="T96" fmla="*/ 460 w 583"/>
                <a:gd name="T97" fmla="*/ 399 h 407"/>
                <a:gd name="T98" fmla="*/ 460 w 583"/>
                <a:gd name="T99" fmla="*/ 262 h 407"/>
                <a:gd name="T100" fmla="*/ 494 w 583"/>
                <a:gd name="T101" fmla="*/ 224 h 407"/>
                <a:gd name="T102" fmla="*/ 517 w 583"/>
                <a:gd name="T103" fmla="*/ 231 h 407"/>
                <a:gd name="T104" fmla="*/ 519 w 583"/>
                <a:gd name="T105" fmla="*/ 233 h 407"/>
                <a:gd name="T106" fmla="*/ 538 w 583"/>
                <a:gd name="T107" fmla="*/ 239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3" h="407">
                  <a:moveTo>
                    <a:pt x="538" y="159"/>
                  </a:moveTo>
                  <a:cubicBezTo>
                    <a:pt x="563" y="159"/>
                    <a:pt x="582" y="179"/>
                    <a:pt x="583" y="203"/>
                  </a:cubicBezTo>
                  <a:cubicBezTo>
                    <a:pt x="582" y="227"/>
                    <a:pt x="563" y="247"/>
                    <a:pt x="538" y="247"/>
                  </a:cubicBezTo>
                  <a:cubicBezTo>
                    <a:pt x="530" y="247"/>
                    <a:pt x="522" y="244"/>
                    <a:pt x="515" y="240"/>
                  </a:cubicBezTo>
                  <a:cubicBezTo>
                    <a:pt x="512" y="238"/>
                    <a:pt x="512" y="238"/>
                    <a:pt x="512" y="238"/>
                  </a:cubicBezTo>
                  <a:cubicBezTo>
                    <a:pt x="507" y="234"/>
                    <a:pt x="501" y="232"/>
                    <a:pt x="494" y="232"/>
                  </a:cubicBezTo>
                  <a:cubicBezTo>
                    <a:pt x="477" y="232"/>
                    <a:pt x="468" y="246"/>
                    <a:pt x="468" y="262"/>
                  </a:cubicBezTo>
                  <a:cubicBezTo>
                    <a:pt x="468" y="407"/>
                    <a:pt x="468" y="407"/>
                    <a:pt x="468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92" y="0"/>
                    <a:pt x="205" y="9"/>
                    <a:pt x="205" y="26"/>
                  </a:cubicBezTo>
                  <a:cubicBezTo>
                    <a:pt x="205" y="33"/>
                    <a:pt x="203" y="39"/>
                    <a:pt x="199" y="44"/>
                  </a:cubicBezTo>
                  <a:cubicBezTo>
                    <a:pt x="197" y="47"/>
                    <a:pt x="197" y="47"/>
                    <a:pt x="197" y="47"/>
                  </a:cubicBezTo>
                  <a:cubicBezTo>
                    <a:pt x="193" y="54"/>
                    <a:pt x="191" y="62"/>
                    <a:pt x="191" y="70"/>
                  </a:cubicBezTo>
                  <a:cubicBezTo>
                    <a:pt x="191" y="95"/>
                    <a:pt x="210" y="115"/>
                    <a:pt x="234" y="115"/>
                  </a:cubicBezTo>
                  <a:cubicBezTo>
                    <a:pt x="259" y="115"/>
                    <a:pt x="278" y="95"/>
                    <a:pt x="278" y="70"/>
                  </a:cubicBezTo>
                  <a:cubicBezTo>
                    <a:pt x="278" y="62"/>
                    <a:pt x="276" y="54"/>
                    <a:pt x="271" y="47"/>
                  </a:cubicBezTo>
                  <a:cubicBezTo>
                    <a:pt x="269" y="44"/>
                    <a:pt x="269" y="44"/>
                    <a:pt x="269" y="44"/>
                  </a:cubicBezTo>
                  <a:cubicBezTo>
                    <a:pt x="266" y="39"/>
                    <a:pt x="264" y="33"/>
                    <a:pt x="264" y="26"/>
                  </a:cubicBezTo>
                  <a:cubicBezTo>
                    <a:pt x="264" y="9"/>
                    <a:pt x="277" y="0"/>
                    <a:pt x="294" y="0"/>
                  </a:cubicBezTo>
                  <a:cubicBezTo>
                    <a:pt x="468" y="0"/>
                    <a:pt x="468" y="0"/>
                    <a:pt x="468" y="0"/>
                  </a:cubicBezTo>
                  <a:cubicBezTo>
                    <a:pt x="468" y="143"/>
                    <a:pt x="468" y="143"/>
                    <a:pt x="468" y="143"/>
                  </a:cubicBezTo>
                  <a:cubicBezTo>
                    <a:pt x="468" y="160"/>
                    <a:pt x="477" y="173"/>
                    <a:pt x="494" y="173"/>
                  </a:cubicBezTo>
                  <a:cubicBezTo>
                    <a:pt x="501" y="173"/>
                    <a:pt x="507" y="171"/>
                    <a:pt x="512" y="168"/>
                  </a:cubicBezTo>
                  <a:cubicBezTo>
                    <a:pt x="515" y="166"/>
                    <a:pt x="515" y="166"/>
                    <a:pt x="515" y="166"/>
                  </a:cubicBezTo>
                  <a:cubicBezTo>
                    <a:pt x="522" y="161"/>
                    <a:pt x="530" y="159"/>
                    <a:pt x="538" y="159"/>
                  </a:cubicBezTo>
                  <a:close/>
                  <a:moveTo>
                    <a:pt x="538" y="239"/>
                  </a:moveTo>
                  <a:cubicBezTo>
                    <a:pt x="558" y="239"/>
                    <a:pt x="574" y="222"/>
                    <a:pt x="575" y="203"/>
                  </a:cubicBezTo>
                  <a:cubicBezTo>
                    <a:pt x="574" y="183"/>
                    <a:pt x="558" y="167"/>
                    <a:pt x="538" y="167"/>
                  </a:cubicBezTo>
                  <a:cubicBezTo>
                    <a:pt x="532" y="167"/>
                    <a:pt x="525" y="169"/>
                    <a:pt x="519" y="172"/>
                  </a:cubicBezTo>
                  <a:cubicBezTo>
                    <a:pt x="517" y="174"/>
                    <a:pt x="517" y="174"/>
                    <a:pt x="517" y="174"/>
                  </a:cubicBezTo>
                  <a:cubicBezTo>
                    <a:pt x="510" y="179"/>
                    <a:pt x="502" y="181"/>
                    <a:pt x="494" y="181"/>
                  </a:cubicBezTo>
                  <a:cubicBezTo>
                    <a:pt x="474" y="181"/>
                    <a:pt x="460" y="166"/>
                    <a:pt x="460" y="143"/>
                  </a:cubicBezTo>
                  <a:cubicBezTo>
                    <a:pt x="460" y="8"/>
                    <a:pt x="460" y="8"/>
                    <a:pt x="460" y="8"/>
                  </a:cubicBezTo>
                  <a:cubicBezTo>
                    <a:pt x="294" y="8"/>
                    <a:pt x="294" y="8"/>
                    <a:pt x="294" y="8"/>
                  </a:cubicBezTo>
                  <a:cubicBezTo>
                    <a:pt x="283" y="8"/>
                    <a:pt x="272" y="13"/>
                    <a:pt x="272" y="26"/>
                  </a:cubicBezTo>
                  <a:cubicBezTo>
                    <a:pt x="272" y="31"/>
                    <a:pt x="273" y="36"/>
                    <a:pt x="276" y="39"/>
                  </a:cubicBezTo>
                  <a:cubicBezTo>
                    <a:pt x="278" y="43"/>
                    <a:pt x="278" y="43"/>
                    <a:pt x="278" y="43"/>
                  </a:cubicBezTo>
                  <a:cubicBezTo>
                    <a:pt x="283" y="51"/>
                    <a:pt x="286" y="61"/>
                    <a:pt x="286" y="70"/>
                  </a:cubicBezTo>
                  <a:cubicBezTo>
                    <a:pt x="286" y="99"/>
                    <a:pt x="263" y="122"/>
                    <a:pt x="234" y="123"/>
                  </a:cubicBezTo>
                  <a:cubicBezTo>
                    <a:pt x="206" y="122"/>
                    <a:pt x="183" y="99"/>
                    <a:pt x="183" y="70"/>
                  </a:cubicBezTo>
                  <a:cubicBezTo>
                    <a:pt x="183" y="61"/>
                    <a:pt x="185" y="51"/>
                    <a:pt x="191" y="43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6" y="36"/>
                    <a:pt x="197" y="31"/>
                    <a:pt x="197" y="26"/>
                  </a:cubicBezTo>
                  <a:cubicBezTo>
                    <a:pt x="197" y="13"/>
                    <a:pt x="185" y="8"/>
                    <a:pt x="175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399"/>
                    <a:pt x="8" y="399"/>
                    <a:pt x="8" y="399"/>
                  </a:cubicBezTo>
                  <a:cubicBezTo>
                    <a:pt x="460" y="399"/>
                    <a:pt x="460" y="399"/>
                    <a:pt x="460" y="399"/>
                  </a:cubicBezTo>
                  <a:cubicBezTo>
                    <a:pt x="460" y="262"/>
                    <a:pt x="460" y="262"/>
                    <a:pt x="460" y="262"/>
                  </a:cubicBezTo>
                  <a:cubicBezTo>
                    <a:pt x="460" y="240"/>
                    <a:pt x="474" y="224"/>
                    <a:pt x="494" y="224"/>
                  </a:cubicBezTo>
                  <a:cubicBezTo>
                    <a:pt x="502" y="224"/>
                    <a:pt x="510" y="227"/>
                    <a:pt x="517" y="231"/>
                  </a:cubicBezTo>
                  <a:cubicBezTo>
                    <a:pt x="519" y="233"/>
                    <a:pt x="519" y="233"/>
                    <a:pt x="519" y="233"/>
                  </a:cubicBezTo>
                  <a:cubicBezTo>
                    <a:pt x="525" y="237"/>
                    <a:pt x="532" y="239"/>
                    <a:pt x="538" y="239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7787884" y="3239686"/>
            <a:ext cx="1878806" cy="1524000"/>
            <a:chOff x="8351838" y="3602038"/>
            <a:chExt cx="2505075" cy="2032000"/>
          </a:xfrm>
        </p:grpSpPr>
        <p:sp>
          <p:nvSpPr>
            <p:cNvPr id="90" name="Freeform 79"/>
            <p:cNvSpPr>
              <a:spLocks/>
            </p:cNvSpPr>
            <p:nvPr/>
          </p:nvSpPr>
          <p:spPr bwMode="auto">
            <a:xfrm>
              <a:off x="8382001" y="3676651"/>
              <a:ext cx="2433638" cy="1885950"/>
            </a:xfrm>
            <a:custGeom>
              <a:avLst/>
              <a:gdLst>
                <a:gd name="T0" fmla="*/ 397 w 648"/>
                <a:gd name="T1" fmla="*/ 501 h 501"/>
                <a:gd name="T2" fmla="*/ 397 w 648"/>
                <a:gd name="T3" fmla="*/ 454 h 501"/>
                <a:gd name="T4" fmla="*/ 397 w 648"/>
                <a:gd name="T5" fmla="*/ 446 h 501"/>
                <a:gd name="T6" fmla="*/ 389 w 648"/>
                <a:gd name="T7" fmla="*/ 446 h 501"/>
                <a:gd name="T8" fmla="*/ 0 w 648"/>
                <a:gd name="T9" fmla="*/ 446 h 501"/>
                <a:gd name="T10" fmla="*/ 0 w 648"/>
                <a:gd name="T11" fmla="*/ 309 h 501"/>
                <a:gd name="T12" fmla="*/ 18 w 648"/>
                <a:gd name="T13" fmla="*/ 287 h 501"/>
                <a:gd name="T14" fmla="*/ 31 w 648"/>
                <a:gd name="T15" fmla="*/ 291 h 501"/>
                <a:gd name="T16" fmla="*/ 34 w 648"/>
                <a:gd name="T17" fmla="*/ 293 h 501"/>
                <a:gd name="T18" fmla="*/ 62 w 648"/>
                <a:gd name="T19" fmla="*/ 302 h 501"/>
                <a:gd name="T20" fmla="*/ 115 w 648"/>
                <a:gd name="T21" fmla="*/ 250 h 501"/>
                <a:gd name="T22" fmla="*/ 62 w 648"/>
                <a:gd name="T23" fmla="*/ 198 h 501"/>
                <a:gd name="T24" fmla="*/ 35 w 648"/>
                <a:gd name="T25" fmla="*/ 206 h 501"/>
                <a:gd name="T26" fmla="*/ 32 w 648"/>
                <a:gd name="T27" fmla="*/ 208 h 501"/>
                <a:gd name="T28" fmla="*/ 18 w 648"/>
                <a:gd name="T29" fmla="*/ 212 h 501"/>
                <a:gd name="T30" fmla="*/ 0 w 648"/>
                <a:gd name="T31" fmla="*/ 190 h 501"/>
                <a:gd name="T32" fmla="*/ 0 w 648"/>
                <a:gd name="T33" fmla="*/ 55 h 501"/>
                <a:gd name="T34" fmla="*/ 389 w 648"/>
                <a:gd name="T35" fmla="*/ 55 h 501"/>
                <a:gd name="T36" fmla="*/ 397 w 648"/>
                <a:gd name="T37" fmla="*/ 55 h 501"/>
                <a:gd name="T38" fmla="*/ 397 w 648"/>
                <a:gd name="T39" fmla="*/ 47 h 501"/>
                <a:gd name="T40" fmla="*/ 397 w 648"/>
                <a:gd name="T41" fmla="*/ 0 h 501"/>
                <a:gd name="T42" fmla="*/ 648 w 648"/>
                <a:gd name="T43" fmla="*/ 250 h 501"/>
                <a:gd name="T44" fmla="*/ 397 w 648"/>
                <a:gd name="T45" fmla="*/ 5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8" h="501">
                  <a:moveTo>
                    <a:pt x="397" y="501"/>
                  </a:moveTo>
                  <a:cubicBezTo>
                    <a:pt x="397" y="454"/>
                    <a:pt x="397" y="454"/>
                    <a:pt x="397" y="454"/>
                  </a:cubicBezTo>
                  <a:cubicBezTo>
                    <a:pt x="397" y="446"/>
                    <a:pt x="397" y="446"/>
                    <a:pt x="397" y="446"/>
                  </a:cubicBezTo>
                  <a:cubicBezTo>
                    <a:pt x="389" y="446"/>
                    <a:pt x="389" y="446"/>
                    <a:pt x="389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0" y="299"/>
                    <a:pt x="5" y="287"/>
                    <a:pt x="18" y="287"/>
                  </a:cubicBezTo>
                  <a:cubicBezTo>
                    <a:pt x="23" y="287"/>
                    <a:pt x="27" y="289"/>
                    <a:pt x="31" y="291"/>
                  </a:cubicBezTo>
                  <a:cubicBezTo>
                    <a:pt x="34" y="293"/>
                    <a:pt x="34" y="293"/>
                    <a:pt x="34" y="293"/>
                  </a:cubicBezTo>
                  <a:cubicBezTo>
                    <a:pt x="43" y="299"/>
                    <a:pt x="53" y="302"/>
                    <a:pt x="62" y="302"/>
                  </a:cubicBezTo>
                  <a:cubicBezTo>
                    <a:pt x="91" y="302"/>
                    <a:pt x="114" y="278"/>
                    <a:pt x="115" y="250"/>
                  </a:cubicBezTo>
                  <a:cubicBezTo>
                    <a:pt x="114" y="221"/>
                    <a:pt x="91" y="198"/>
                    <a:pt x="62" y="198"/>
                  </a:cubicBezTo>
                  <a:cubicBezTo>
                    <a:pt x="53" y="198"/>
                    <a:pt x="43" y="201"/>
                    <a:pt x="35" y="206"/>
                  </a:cubicBezTo>
                  <a:cubicBezTo>
                    <a:pt x="32" y="208"/>
                    <a:pt x="32" y="208"/>
                    <a:pt x="32" y="208"/>
                  </a:cubicBezTo>
                  <a:cubicBezTo>
                    <a:pt x="27" y="211"/>
                    <a:pt x="23" y="212"/>
                    <a:pt x="18" y="212"/>
                  </a:cubicBezTo>
                  <a:cubicBezTo>
                    <a:pt x="5" y="212"/>
                    <a:pt x="0" y="201"/>
                    <a:pt x="0" y="19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389" y="55"/>
                    <a:pt x="389" y="55"/>
                    <a:pt x="389" y="55"/>
                  </a:cubicBezTo>
                  <a:cubicBezTo>
                    <a:pt x="397" y="55"/>
                    <a:pt x="397" y="55"/>
                    <a:pt x="397" y="55"/>
                  </a:cubicBezTo>
                  <a:cubicBezTo>
                    <a:pt x="397" y="47"/>
                    <a:pt x="397" y="47"/>
                    <a:pt x="397" y="47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648" y="250"/>
                    <a:pt x="648" y="250"/>
                    <a:pt x="648" y="250"/>
                  </a:cubicBezTo>
                  <a:lnTo>
                    <a:pt x="397" y="50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9" name="Freeform 78"/>
            <p:cNvSpPr>
              <a:spLocks noEditPoints="1"/>
            </p:cNvSpPr>
            <p:nvPr/>
          </p:nvSpPr>
          <p:spPr bwMode="auto">
            <a:xfrm>
              <a:off x="8351838" y="3602038"/>
              <a:ext cx="2505075" cy="2032000"/>
            </a:xfrm>
            <a:custGeom>
              <a:avLst/>
              <a:gdLst>
                <a:gd name="T0" fmla="*/ 667 w 667"/>
                <a:gd name="T1" fmla="*/ 270 h 540"/>
                <a:gd name="T2" fmla="*/ 397 w 667"/>
                <a:gd name="T3" fmla="*/ 540 h 540"/>
                <a:gd name="T4" fmla="*/ 397 w 667"/>
                <a:gd name="T5" fmla="*/ 474 h 540"/>
                <a:gd name="T6" fmla="*/ 0 w 667"/>
                <a:gd name="T7" fmla="*/ 474 h 540"/>
                <a:gd name="T8" fmla="*/ 0 w 667"/>
                <a:gd name="T9" fmla="*/ 329 h 540"/>
                <a:gd name="T10" fmla="*/ 26 w 667"/>
                <a:gd name="T11" fmla="*/ 299 h 540"/>
                <a:gd name="T12" fmla="*/ 44 w 667"/>
                <a:gd name="T13" fmla="*/ 305 h 540"/>
                <a:gd name="T14" fmla="*/ 47 w 667"/>
                <a:gd name="T15" fmla="*/ 307 h 540"/>
                <a:gd name="T16" fmla="*/ 70 w 667"/>
                <a:gd name="T17" fmla="*/ 314 h 540"/>
                <a:gd name="T18" fmla="*/ 115 w 667"/>
                <a:gd name="T19" fmla="*/ 270 h 540"/>
                <a:gd name="T20" fmla="*/ 70 w 667"/>
                <a:gd name="T21" fmla="*/ 226 h 540"/>
                <a:gd name="T22" fmla="*/ 47 w 667"/>
                <a:gd name="T23" fmla="*/ 233 h 540"/>
                <a:gd name="T24" fmla="*/ 44 w 667"/>
                <a:gd name="T25" fmla="*/ 235 h 540"/>
                <a:gd name="T26" fmla="*/ 26 w 667"/>
                <a:gd name="T27" fmla="*/ 240 h 540"/>
                <a:gd name="T28" fmla="*/ 0 w 667"/>
                <a:gd name="T29" fmla="*/ 210 h 540"/>
                <a:gd name="T30" fmla="*/ 0 w 667"/>
                <a:gd name="T31" fmla="*/ 67 h 540"/>
                <a:gd name="T32" fmla="*/ 397 w 667"/>
                <a:gd name="T33" fmla="*/ 67 h 540"/>
                <a:gd name="T34" fmla="*/ 397 w 667"/>
                <a:gd name="T35" fmla="*/ 0 h 540"/>
                <a:gd name="T36" fmla="*/ 667 w 667"/>
                <a:gd name="T37" fmla="*/ 270 h 540"/>
                <a:gd name="T38" fmla="*/ 8 w 667"/>
                <a:gd name="T39" fmla="*/ 466 h 540"/>
                <a:gd name="T40" fmla="*/ 397 w 667"/>
                <a:gd name="T41" fmla="*/ 466 h 540"/>
                <a:gd name="T42" fmla="*/ 405 w 667"/>
                <a:gd name="T43" fmla="*/ 466 h 540"/>
                <a:gd name="T44" fmla="*/ 405 w 667"/>
                <a:gd name="T45" fmla="*/ 474 h 540"/>
                <a:gd name="T46" fmla="*/ 405 w 667"/>
                <a:gd name="T47" fmla="*/ 521 h 540"/>
                <a:gd name="T48" fmla="*/ 656 w 667"/>
                <a:gd name="T49" fmla="*/ 270 h 540"/>
                <a:gd name="T50" fmla="*/ 405 w 667"/>
                <a:gd name="T51" fmla="*/ 20 h 540"/>
                <a:gd name="T52" fmla="*/ 405 w 667"/>
                <a:gd name="T53" fmla="*/ 67 h 540"/>
                <a:gd name="T54" fmla="*/ 405 w 667"/>
                <a:gd name="T55" fmla="*/ 75 h 540"/>
                <a:gd name="T56" fmla="*/ 397 w 667"/>
                <a:gd name="T57" fmla="*/ 75 h 540"/>
                <a:gd name="T58" fmla="*/ 8 w 667"/>
                <a:gd name="T59" fmla="*/ 75 h 540"/>
                <a:gd name="T60" fmla="*/ 8 w 667"/>
                <a:gd name="T61" fmla="*/ 210 h 540"/>
                <a:gd name="T62" fmla="*/ 26 w 667"/>
                <a:gd name="T63" fmla="*/ 232 h 540"/>
                <a:gd name="T64" fmla="*/ 39 w 667"/>
                <a:gd name="T65" fmla="*/ 228 h 540"/>
                <a:gd name="T66" fmla="*/ 42 w 667"/>
                <a:gd name="T67" fmla="*/ 226 h 540"/>
                <a:gd name="T68" fmla="*/ 70 w 667"/>
                <a:gd name="T69" fmla="*/ 218 h 540"/>
                <a:gd name="T70" fmla="*/ 123 w 667"/>
                <a:gd name="T71" fmla="*/ 270 h 540"/>
                <a:gd name="T72" fmla="*/ 70 w 667"/>
                <a:gd name="T73" fmla="*/ 322 h 540"/>
                <a:gd name="T74" fmla="*/ 43 w 667"/>
                <a:gd name="T75" fmla="*/ 314 h 540"/>
                <a:gd name="T76" fmla="*/ 40 w 667"/>
                <a:gd name="T77" fmla="*/ 312 h 540"/>
                <a:gd name="T78" fmla="*/ 26 w 667"/>
                <a:gd name="T79" fmla="*/ 307 h 540"/>
                <a:gd name="T80" fmla="*/ 8 w 667"/>
                <a:gd name="T81" fmla="*/ 329 h 540"/>
                <a:gd name="T82" fmla="*/ 8 w 667"/>
                <a:gd name="T83" fmla="*/ 466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7" h="540">
                  <a:moveTo>
                    <a:pt x="667" y="270"/>
                  </a:moveTo>
                  <a:cubicBezTo>
                    <a:pt x="397" y="540"/>
                    <a:pt x="397" y="540"/>
                    <a:pt x="397" y="540"/>
                  </a:cubicBezTo>
                  <a:cubicBezTo>
                    <a:pt x="397" y="474"/>
                    <a:pt x="397" y="474"/>
                    <a:pt x="397" y="474"/>
                  </a:cubicBezTo>
                  <a:cubicBezTo>
                    <a:pt x="0" y="474"/>
                    <a:pt x="0" y="474"/>
                    <a:pt x="0" y="474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13"/>
                    <a:pt x="9" y="299"/>
                    <a:pt x="26" y="299"/>
                  </a:cubicBezTo>
                  <a:cubicBezTo>
                    <a:pt x="33" y="299"/>
                    <a:pt x="39" y="301"/>
                    <a:pt x="44" y="305"/>
                  </a:cubicBezTo>
                  <a:cubicBezTo>
                    <a:pt x="47" y="307"/>
                    <a:pt x="47" y="307"/>
                    <a:pt x="47" y="307"/>
                  </a:cubicBezTo>
                  <a:cubicBezTo>
                    <a:pt x="54" y="311"/>
                    <a:pt x="62" y="314"/>
                    <a:pt x="70" y="314"/>
                  </a:cubicBezTo>
                  <a:cubicBezTo>
                    <a:pt x="95" y="314"/>
                    <a:pt x="114" y="294"/>
                    <a:pt x="115" y="270"/>
                  </a:cubicBezTo>
                  <a:cubicBezTo>
                    <a:pt x="114" y="246"/>
                    <a:pt x="95" y="226"/>
                    <a:pt x="70" y="226"/>
                  </a:cubicBezTo>
                  <a:cubicBezTo>
                    <a:pt x="62" y="226"/>
                    <a:pt x="54" y="228"/>
                    <a:pt x="47" y="233"/>
                  </a:cubicBezTo>
                  <a:cubicBezTo>
                    <a:pt x="44" y="235"/>
                    <a:pt x="44" y="235"/>
                    <a:pt x="44" y="235"/>
                  </a:cubicBezTo>
                  <a:cubicBezTo>
                    <a:pt x="39" y="238"/>
                    <a:pt x="33" y="240"/>
                    <a:pt x="26" y="240"/>
                  </a:cubicBezTo>
                  <a:cubicBezTo>
                    <a:pt x="9" y="240"/>
                    <a:pt x="0" y="227"/>
                    <a:pt x="0" y="21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97" y="67"/>
                    <a:pt x="397" y="67"/>
                    <a:pt x="397" y="67"/>
                  </a:cubicBezTo>
                  <a:cubicBezTo>
                    <a:pt x="397" y="0"/>
                    <a:pt x="397" y="0"/>
                    <a:pt x="397" y="0"/>
                  </a:cubicBezTo>
                  <a:lnTo>
                    <a:pt x="667" y="270"/>
                  </a:lnTo>
                  <a:close/>
                  <a:moveTo>
                    <a:pt x="8" y="466"/>
                  </a:moveTo>
                  <a:cubicBezTo>
                    <a:pt x="397" y="466"/>
                    <a:pt x="397" y="466"/>
                    <a:pt x="397" y="466"/>
                  </a:cubicBezTo>
                  <a:cubicBezTo>
                    <a:pt x="405" y="466"/>
                    <a:pt x="405" y="466"/>
                    <a:pt x="405" y="466"/>
                  </a:cubicBezTo>
                  <a:cubicBezTo>
                    <a:pt x="405" y="474"/>
                    <a:pt x="405" y="474"/>
                    <a:pt x="405" y="474"/>
                  </a:cubicBezTo>
                  <a:cubicBezTo>
                    <a:pt x="405" y="521"/>
                    <a:pt x="405" y="521"/>
                    <a:pt x="405" y="521"/>
                  </a:cubicBezTo>
                  <a:cubicBezTo>
                    <a:pt x="656" y="270"/>
                    <a:pt x="656" y="270"/>
                    <a:pt x="656" y="270"/>
                  </a:cubicBezTo>
                  <a:cubicBezTo>
                    <a:pt x="405" y="20"/>
                    <a:pt x="405" y="20"/>
                    <a:pt x="405" y="20"/>
                  </a:cubicBezTo>
                  <a:cubicBezTo>
                    <a:pt x="405" y="67"/>
                    <a:pt x="405" y="67"/>
                    <a:pt x="405" y="67"/>
                  </a:cubicBezTo>
                  <a:cubicBezTo>
                    <a:pt x="405" y="75"/>
                    <a:pt x="405" y="75"/>
                    <a:pt x="405" y="75"/>
                  </a:cubicBezTo>
                  <a:cubicBezTo>
                    <a:pt x="397" y="75"/>
                    <a:pt x="397" y="75"/>
                    <a:pt x="397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8" y="221"/>
                    <a:pt x="13" y="232"/>
                    <a:pt x="26" y="232"/>
                  </a:cubicBezTo>
                  <a:cubicBezTo>
                    <a:pt x="31" y="232"/>
                    <a:pt x="35" y="231"/>
                    <a:pt x="39" y="228"/>
                  </a:cubicBezTo>
                  <a:cubicBezTo>
                    <a:pt x="42" y="226"/>
                    <a:pt x="42" y="226"/>
                    <a:pt x="42" y="226"/>
                  </a:cubicBezTo>
                  <a:cubicBezTo>
                    <a:pt x="51" y="221"/>
                    <a:pt x="61" y="218"/>
                    <a:pt x="70" y="218"/>
                  </a:cubicBezTo>
                  <a:cubicBezTo>
                    <a:pt x="99" y="218"/>
                    <a:pt x="122" y="241"/>
                    <a:pt x="123" y="270"/>
                  </a:cubicBezTo>
                  <a:cubicBezTo>
                    <a:pt x="122" y="298"/>
                    <a:pt x="99" y="322"/>
                    <a:pt x="70" y="322"/>
                  </a:cubicBezTo>
                  <a:cubicBezTo>
                    <a:pt x="61" y="322"/>
                    <a:pt x="51" y="319"/>
                    <a:pt x="43" y="314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5" y="309"/>
                    <a:pt x="31" y="307"/>
                    <a:pt x="26" y="307"/>
                  </a:cubicBezTo>
                  <a:cubicBezTo>
                    <a:pt x="13" y="307"/>
                    <a:pt x="8" y="319"/>
                    <a:pt x="8" y="329"/>
                  </a:cubicBezTo>
                  <a:cubicBezTo>
                    <a:pt x="8" y="466"/>
                    <a:pt x="8" y="466"/>
                    <a:pt x="8" y="466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>
              <a:prstTxWarp prst="textNoShape">
                <a:avLst/>
              </a:prstTxWarp>
            </a:bodyPr>
            <a:lstStyle/>
            <a:p>
              <a:endParaRPr lang="en-US" sz="1351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54820" y="3762766"/>
            <a:ext cx="3971031" cy="1258964"/>
            <a:chOff x="-1292240" y="2095344"/>
            <a:chExt cx="5294706" cy="1678618"/>
          </a:xfrm>
        </p:grpSpPr>
        <p:sp>
          <p:nvSpPr>
            <p:cNvPr id="25" name="Title 1"/>
            <p:cNvSpPr txBox="1"/>
            <p:nvPr/>
          </p:nvSpPr>
          <p:spPr>
            <a:xfrm>
              <a:off x="1141900" y="2095344"/>
              <a:ext cx="2667824" cy="369332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r"/>
              <a:r>
                <a:rPr lang="en-US" sz="120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Click here to add title text</a:t>
              </a:r>
              <a:endParaRPr lang="id-ID" sz="120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6" name="Details 1"/>
            <p:cNvSpPr txBox="1"/>
            <p:nvPr/>
          </p:nvSpPr>
          <p:spPr>
            <a:xfrm>
              <a:off x="-1292240" y="2463587"/>
              <a:ext cx="4091378" cy="5162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805129" y="2485516"/>
              <a:ext cx="1197337" cy="67710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2700" b="1" dirty="0">
                  <a:solidFill>
                    <a:schemeClr val="bg1">
                      <a:lumMod val="6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98%</a:t>
              </a:r>
            </a:p>
          </p:txBody>
        </p:sp>
        <p:sp>
          <p:nvSpPr>
            <p:cNvPr id="28" name="Details 1"/>
            <p:cNvSpPr txBox="1"/>
            <p:nvPr/>
          </p:nvSpPr>
          <p:spPr>
            <a:xfrm>
              <a:off x="-1292239" y="3257666"/>
              <a:ext cx="5084785" cy="5162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>
                <a:lnSpc>
                  <a:spcPts val="1200"/>
                </a:lnSpc>
              </a:pPr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824781" y="2382976"/>
            <a:ext cx="3162458" cy="730207"/>
            <a:chOff x="823766" y="2108652"/>
            <a:chExt cx="4216609" cy="973608"/>
          </a:xfrm>
        </p:grpSpPr>
        <p:sp>
          <p:nvSpPr>
            <p:cNvPr id="30" name="TextBox 29"/>
            <p:cNvSpPr txBox="1"/>
            <p:nvPr/>
          </p:nvSpPr>
          <p:spPr>
            <a:xfrm>
              <a:off x="823766" y="2108652"/>
              <a:ext cx="2667824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Click here to add title text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23766" y="2471836"/>
              <a:ext cx="4216609" cy="610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  <a:spcBef>
                  <a:spcPts val="451"/>
                </a:spcBef>
                <a:spcAft>
                  <a:spcPts val="451"/>
                </a:spcAft>
              </a:pP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37" name="Freeform 108"/>
          <p:cNvSpPr>
            <a:spLocks noEditPoints="1"/>
          </p:cNvSpPr>
          <p:nvPr/>
        </p:nvSpPr>
        <p:spPr bwMode="auto">
          <a:xfrm>
            <a:off x="2972487" y="2661850"/>
            <a:ext cx="421315" cy="428260"/>
          </a:xfrm>
          <a:custGeom>
            <a:avLst/>
            <a:gdLst>
              <a:gd name="T0" fmla="*/ 58 w 77"/>
              <a:gd name="T1" fmla="*/ 47 h 76"/>
              <a:gd name="T2" fmla="*/ 52 w 77"/>
              <a:gd name="T3" fmla="*/ 44 h 76"/>
              <a:gd name="T4" fmla="*/ 43 w 77"/>
              <a:gd name="T5" fmla="*/ 8 h 76"/>
              <a:gd name="T6" fmla="*/ 7 w 77"/>
              <a:gd name="T7" fmla="*/ 8 h 76"/>
              <a:gd name="T8" fmla="*/ 7 w 77"/>
              <a:gd name="T9" fmla="*/ 43 h 76"/>
              <a:gd name="T10" fmla="*/ 38 w 77"/>
              <a:gd name="T11" fmla="*/ 47 h 76"/>
              <a:gd name="T12" fmla="*/ 46 w 77"/>
              <a:gd name="T13" fmla="*/ 58 h 76"/>
              <a:gd name="T14" fmla="*/ 68 w 77"/>
              <a:gd name="T15" fmla="*/ 76 h 76"/>
              <a:gd name="T16" fmla="*/ 73 w 77"/>
              <a:gd name="T17" fmla="*/ 62 h 76"/>
              <a:gd name="T18" fmla="*/ 25 w 77"/>
              <a:gd name="T19" fmla="*/ 3 h 76"/>
              <a:gd name="T20" fmla="*/ 44 w 77"/>
              <a:gd name="T21" fmla="*/ 36 h 76"/>
              <a:gd name="T22" fmla="*/ 32 w 77"/>
              <a:gd name="T23" fmla="*/ 31 h 76"/>
              <a:gd name="T24" fmla="*/ 31 w 77"/>
              <a:gd name="T25" fmla="*/ 30 h 76"/>
              <a:gd name="T26" fmla="*/ 31 w 77"/>
              <a:gd name="T27" fmla="*/ 29 h 76"/>
              <a:gd name="T28" fmla="*/ 33 w 77"/>
              <a:gd name="T29" fmla="*/ 22 h 76"/>
              <a:gd name="T30" fmla="*/ 33 w 77"/>
              <a:gd name="T31" fmla="*/ 22 h 76"/>
              <a:gd name="T32" fmla="*/ 35 w 77"/>
              <a:gd name="T33" fmla="*/ 16 h 76"/>
              <a:gd name="T34" fmla="*/ 34 w 77"/>
              <a:gd name="T35" fmla="*/ 13 h 76"/>
              <a:gd name="T36" fmla="*/ 34 w 77"/>
              <a:gd name="T37" fmla="*/ 12 h 76"/>
              <a:gd name="T38" fmla="*/ 34 w 77"/>
              <a:gd name="T39" fmla="*/ 10 h 76"/>
              <a:gd name="T40" fmla="*/ 33 w 77"/>
              <a:gd name="T41" fmla="*/ 9 h 76"/>
              <a:gd name="T42" fmla="*/ 26 w 77"/>
              <a:gd name="T43" fmla="*/ 7 h 76"/>
              <a:gd name="T44" fmla="*/ 22 w 77"/>
              <a:gd name="T45" fmla="*/ 9 h 76"/>
              <a:gd name="T46" fmla="*/ 19 w 77"/>
              <a:gd name="T47" fmla="*/ 13 h 76"/>
              <a:gd name="T48" fmla="*/ 18 w 77"/>
              <a:gd name="T49" fmla="*/ 16 h 76"/>
              <a:gd name="T50" fmla="*/ 19 w 77"/>
              <a:gd name="T51" fmla="*/ 22 h 76"/>
              <a:gd name="T52" fmla="*/ 20 w 77"/>
              <a:gd name="T53" fmla="*/ 22 h 76"/>
              <a:gd name="T54" fmla="*/ 22 w 77"/>
              <a:gd name="T55" fmla="*/ 29 h 76"/>
              <a:gd name="T56" fmla="*/ 22 w 77"/>
              <a:gd name="T57" fmla="*/ 30 h 76"/>
              <a:gd name="T58" fmla="*/ 21 w 77"/>
              <a:gd name="T59" fmla="*/ 31 h 76"/>
              <a:gd name="T60" fmla="*/ 14 w 77"/>
              <a:gd name="T61" fmla="*/ 14 h 76"/>
              <a:gd name="T62" fmla="*/ 12 w 77"/>
              <a:gd name="T63" fmla="*/ 13 h 76"/>
              <a:gd name="T64" fmla="*/ 8 w 77"/>
              <a:gd name="T65" fmla="*/ 39 h 76"/>
              <a:gd name="T66" fmla="*/ 44 w 77"/>
              <a:gd name="T67" fmla="*/ 36 h 76"/>
              <a:gd name="T68" fmla="*/ 44 w 77"/>
              <a:gd name="T69" fmla="*/ 36 h 76"/>
              <a:gd name="T70" fmla="*/ 45 w 77"/>
              <a:gd name="T71" fmla="*/ 49 h 76"/>
              <a:gd name="T72" fmla="*/ 40 w 77"/>
              <a:gd name="T73" fmla="*/ 44 h 76"/>
              <a:gd name="T74" fmla="*/ 44 w 77"/>
              <a:gd name="T75" fmla="*/ 40 h 76"/>
              <a:gd name="T76" fmla="*/ 47 w 77"/>
              <a:gd name="T77" fmla="*/ 47 h 76"/>
              <a:gd name="T78" fmla="*/ 72 w 77"/>
              <a:gd name="T79" fmla="*/ 72 h 76"/>
              <a:gd name="T80" fmla="*/ 48 w 77"/>
              <a:gd name="T81" fmla="*/ 56 h 76"/>
              <a:gd name="T82" fmla="*/ 47 w 77"/>
              <a:gd name="T83" fmla="*/ 50 h 76"/>
              <a:gd name="T84" fmla="*/ 49 w 77"/>
              <a:gd name="T85" fmla="*/ 47 h 76"/>
              <a:gd name="T86" fmla="*/ 52 w 77"/>
              <a:gd name="T87" fmla="*/ 47 h 76"/>
              <a:gd name="T88" fmla="*/ 71 w 77"/>
              <a:gd name="T89" fmla="*/ 64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7" h="76">
                <a:moveTo>
                  <a:pt x="73" y="62"/>
                </a:moveTo>
                <a:cubicBezTo>
                  <a:pt x="58" y="47"/>
                  <a:pt x="58" y="47"/>
                  <a:pt x="58" y="47"/>
                </a:cubicBezTo>
                <a:cubicBezTo>
                  <a:pt x="56" y="45"/>
                  <a:pt x="54" y="44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46" y="39"/>
                  <a:pt x="46" y="39"/>
                  <a:pt x="46" y="39"/>
                </a:cubicBezTo>
                <a:cubicBezTo>
                  <a:pt x="52" y="29"/>
                  <a:pt x="51" y="16"/>
                  <a:pt x="43" y="8"/>
                </a:cubicBezTo>
                <a:cubicBezTo>
                  <a:pt x="38" y="3"/>
                  <a:pt x="32" y="0"/>
                  <a:pt x="25" y="0"/>
                </a:cubicBezTo>
                <a:cubicBezTo>
                  <a:pt x="18" y="0"/>
                  <a:pt x="12" y="3"/>
                  <a:pt x="7" y="8"/>
                </a:cubicBezTo>
                <a:cubicBezTo>
                  <a:pt x="3" y="12"/>
                  <a:pt x="0" y="19"/>
                  <a:pt x="0" y="25"/>
                </a:cubicBezTo>
                <a:cubicBezTo>
                  <a:pt x="0" y="32"/>
                  <a:pt x="3" y="38"/>
                  <a:pt x="7" y="43"/>
                </a:cubicBezTo>
                <a:cubicBezTo>
                  <a:pt x="12" y="48"/>
                  <a:pt x="18" y="50"/>
                  <a:pt x="25" y="50"/>
                </a:cubicBezTo>
                <a:cubicBezTo>
                  <a:pt x="30" y="50"/>
                  <a:pt x="34" y="49"/>
                  <a:pt x="38" y="47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4"/>
                  <a:pt x="44" y="57"/>
                  <a:pt x="46" y="58"/>
                </a:cubicBezTo>
                <a:cubicBezTo>
                  <a:pt x="62" y="74"/>
                  <a:pt x="62" y="74"/>
                  <a:pt x="62" y="74"/>
                </a:cubicBezTo>
                <a:cubicBezTo>
                  <a:pt x="63" y="75"/>
                  <a:pt x="66" y="76"/>
                  <a:pt x="68" y="76"/>
                </a:cubicBezTo>
                <a:cubicBezTo>
                  <a:pt x="70" y="76"/>
                  <a:pt x="72" y="76"/>
                  <a:pt x="74" y="74"/>
                </a:cubicBezTo>
                <a:cubicBezTo>
                  <a:pt x="77" y="71"/>
                  <a:pt x="77" y="65"/>
                  <a:pt x="73" y="62"/>
                </a:cubicBezTo>
                <a:close/>
                <a:moveTo>
                  <a:pt x="9" y="10"/>
                </a:moveTo>
                <a:cubicBezTo>
                  <a:pt x="14" y="6"/>
                  <a:pt x="19" y="3"/>
                  <a:pt x="25" y="3"/>
                </a:cubicBezTo>
                <a:cubicBezTo>
                  <a:pt x="31" y="3"/>
                  <a:pt x="36" y="6"/>
                  <a:pt x="41" y="10"/>
                </a:cubicBezTo>
                <a:cubicBezTo>
                  <a:pt x="48" y="17"/>
                  <a:pt x="49" y="28"/>
                  <a:pt x="44" y="36"/>
                </a:cubicBezTo>
                <a:cubicBezTo>
                  <a:pt x="44" y="35"/>
                  <a:pt x="43" y="34"/>
                  <a:pt x="43" y="34"/>
                </a:cubicBezTo>
                <a:cubicBezTo>
                  <a:pt x="42" y="34"/>
                  <a:pt x="34" y="32"/>
                  <a:pt x="32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8"/>
                  <a:pt x="30" y="27"/>
                  <a:pt x="30" y="27"/>
                </a:cubicBezTo>
                <a:cubicBezTo>
                  <a:pt x="30" y="27"/>
                  <a:pt x="32" y="25"/>
                  <a:pt x="33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4" y="21"/>
                  <a:pt x="35" y="20"/>
                  <a:pt x="35" y="20"/>
                </a:cubicBezTo>
                <a:cubicBezTo>
                  <a:pt x="35" y="19"/>
                  <a:pt x="36" y="17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5"/>
                  <a:pt x="34" y="13"/>
                </a:cubicBezTo>
                <a:cubicBezTo>
                  <a:pt x="34" y="13"/>
                  <a:pt x="34" y="11"/>
                  <a:pt x="34" y="11"/>
                </a:cubicBezTo>
                <a:cubicBezTo>
                  <a:pt x="34" y="11"/>
                  <a:pt x="34" y="11"/>
                  <a:pt x="34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12"/>
                  <a:pt x="34" y="11"/>
                  <a:pt x="34" y="10"/>
                </a:cubicBezTo>
                <a:cubicBezTo>
                  <a:pt x="33" y="9"/>
                  <a:pt x="32" y="9"/>
                  <a:pt x="32" y="9"/>
                </a:cubicBezTo>
                <a:cubicBezTo>
                  <a:pt x="32" y="9"/>
                  <a:pt x="33" y="9"/>
                  <a:pt x="33" y="9"/>
                </a:cubicBezTo>
                <a:cubicBezTo>
                  <a:pt x="34" y="10"/>
                  <a:pt x="35" y="10"/>
                  <a:pt x="35" y="10"/>
                </a:cubicBezTo>
                <a:cubicBezTo>
                  <a:pt x="35" y="10"/>
                  <a:pt x="32" y="7"/>
                  <a:pt x="26" y="7"/>
                </a:cubicBezTo>
                <a:cubicBezTo>
                  <a:pt x="25" y="7"/>
                  <a:pt x="23" y="8"/>
                  <a:pt x="22" y="8"/>
                </a:cubicBezTo>
                <a:cubicBezTo>
                  <a:pt x="22" y="9"/>
                  <a:pt x="22" y="9"/>
                  <a:pt x="22" y="9"/>
                </a:cubicBezTo>
                <a:cubicBezTo>
                  <a:pt x="21" y="9"/>
                  <a:pt x="20" y="9"/>
                  <a:pt x="19" y="10"/>
                </a:cubicBezTo>
                <a:cubicBezTo>
                  <a:pt x="19" y="11"/>
                  <a:pt x="18" y="12"/>
                  <a:pt x="19" y="13"/>
                </a:cubicBezTo>
                <a:cubicBezTo>
                  <a:pt x="19" y="15"/>
                  <a:pt x="19" y="16"/>
                  <a:pt x="19" y="16"/>
                </a:cubicBezTo>
                <a:cubicBezTo>
                  <a:pt x="19" y="16"/>
                  <a:pt x="18" y="16"/>
                  <a:pt x="18" y="16"/>
                </a:cubicBezTo>
                <a:cubicBezTo>
                  <a:pt x="17" y="17"/>
                  <a:pt x="17" y="19"/>
                  <a:pt x="18" y="20"/>
                </a:cubicBezTo>
                <a:cubicBezTo>
                  <a:pt x="18" y="20"/>
                  <a:pt x="18" y="21"/>
                  <a:pt x="19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5"/>
                  <a:pt x="22" y="27"/>
                  <a:pt x="22" y="27"/>
                </a:cubicBezTo>
                <a:cubicBezTo>
                  <a:pt x="22" y="27"/>
                  <a:pt x="22" y="28"/>
                  <a:pt x="22" y="29"/>
                </a:cubicBezTo>
                <a:cubicBezTo>
                  <a:pt x="22" y="29"/>
                  <a:pt x="22" y="29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19" y="32"/>
                  <a:pt x="14" y="33"/>
                  <a:pt x="11" y="34"/>
                </a:cubicBezTo>
                <a:cubicBezTo>
                  <a:pt x="8" y="28"/>
                  <a:pt x="8" y="19"/>
                  <a:pt x="14" y="14"/>
                </a:cubicBezTo>
                <a:cubicBezTo>
                  <a:pt x="14" y="14"/>
                  <a:pt x="14" y="13"/>
                  <a:pt x="14" y="13"/>
                </a:cubicBezTo>
                <a:cubicBezTo>
                  <a:pt x="13" y="12"/>
                  <a:pt x="13" y="12"/>
                  <a:pt x="12" y="13"/>
                </a:cubicBezTo>
                <a:cubicBezTo>
                  <a:pt x="6" y="19"/>
                  <a:pt x="5" y="28"/>
                  <a:pt x="9" y="35"/>
                </a:cubicBezTo>
                <a:cubicBezTo>
                  <a:pt x="9" y="35"/>
                  <a:pt x="8" y="37"/>
                  <a:pt x="8" y="39"/>
                </a:cubicBezTo>
                <a:cubicBezTo>
                  <a:pt x="1" y="30"/>
                  <a:pt x="2" y="18"/>
                  <a:pt x="9" y="10"/>
                </a:cubicBezTo>
                <a:close/>
                <a:moveTo>
                  <a:pt x="44" y="36"/>
                </a:moveTo>
                <a:cubicBezTo>
                  <a:pt x="44" y="37"/>
                  <a:pt x="43" y="38"/>
                  <a:pt x="43" y="38"/>
                </a:cubicBezTo>
                <a:cubicBezTo>
                  <a:pt x="43" y="38"/>
                  <a:pt x="44" y="37"/>
                  <a:pt x="44" y="36"/>
                </a:cubicBezTo>
                <a:close/>
                <a:moveTo>
                  <a:pt x="46" y="48"/>
                </a:moveTo>
                <a:cubicBezTo>
                  <a:pt x="46" y="48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0" y="44"/>
                  <a:pt x="40" y="44"/>
                  <a:pt x="40" y="44"/>
                </a:cubicBezTo>
                <a:cubicBezTo>
                  <a:pt x="41" y="44"/>
                  <a:pt x="41" y="43"/>
                  <a:pt x="42" y="42"/>
                </a:cubicBezTo>
                <a:cubicBezTo>
                  <a:pt x="43" y="42"/>
                  <a:pt x="43" y="41"/>
                  <a:pt x="44" y="40"/>
                </a:cubicBezTo>
                <a:cubicBezTo>
                  <a:pt x="49" y="45"/>
                  <a:pt x="49" y="45"/>
                  <a:pt x="49" y="45"/>
                </a:cubicBezTo>
                <a:cubicBezTo>
                  <a:pt x="48" y="46"/>
                  <a:pt x="47" y="46"/>
                  <a:pt x="47" y="47"/>
                </a:cubicBezTo>
                <a:cubicBezTo>
                  <a:pt x="46" y="47"/>
                  <a:pt x="46" y="48"/>
                  <a:pt x="46" y="48"/>
                </a:cubicBezTo>
                <a:close/>
                <a:moveTo>
                  <a:pt x="72" y="72"/>
                </a:moveTo>
                <a:cubicBezTo>
                  <a:pt x="70" y="74"/>
                  <a:pt x="66" y="74"/>
                  <a:pt x="64" y="72"/>
                </a:cubicBezTo>
                <a:cubicBezTo>
                  <a:pt x="48" y="56"/>
                  <a:pt x="48" y="56"/>
                  <a:pt x="48" y="56"/>
                </a:cubicBezTo>
                <a:cubicBezTo>
                  <a:pt x="47" y="55"/>
                  <a:pt x="46" y="52"/>
                  <a:pt x="47" y="51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49"/>
                  <a:pt x="48" y="49"/>
                  <a:pt x="48" y="48"/>
                </a:cubicBezTo>
                <a:cubicBezTo>
                  <a:pt x="48" y="48"/>
                  <a:pt x="49" y="48"/>
                  <a:pt x="49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51" y="47"/>
                  <a:pt x="51" y="47"/>
                  <a:pt x="52" y="47"/>
                </a:cubicBezTo>
                <a:cubicBezTo>
                  <a:pt x="53" y="47"/>
                  <a:pt x="55" y="48"/>
                  <a:pt x="56" y="49"/>
                </a:cubicBezTo>
                <a:cubicBezTo>
                  <a:pt x="71" y="64"/>
                  <a:pt x="71" y="64"/>
                  <a:pt x="71" y="64"/>
                </a:cubicBezTo>
                <a:cubicBezTo>
                  <a:pt x="73" y="66"/>
                  <a:pt x="74" y="70"/>
                  <a:pt x="72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4" name="Freeform 97"/>
          <p:cNvSpPr>
            <a:spLocks noEditPoints="1"/>
          </p:cNvSpPr>
          <p:nvPr/>
        </p:nvSpPr>
        <p:spPr bwMode="auto">
          <a:xfrm>
            <a:off x="4369877" y="2683843"/>
            <a:ext cx="372702" cy="384277"/>
          </a:xfrm>
          <a:custGeom>
            <a:avLst/>
            <a:gdLst>
              <a:gd name="T0" fmla="*/ 50 w 68"/>
              <a:gd name="T1" fmla="*/ 21 h 68"/>
              <a:gd name="T2" fmla="*/ 35 w 68"/>
              <a:gd name="T3" fmla="*/ 21 h 68"/>
              <a:gd name="T4" fmla="*/ 42 w 68"/>
              <a:gd name="T5" fmla="*/ 16 h 68"/>
              <a:gd name="T6" fmla="*/ 42 w 68"/>
              <a:gd name="T7" fmla="*/ 27 h 68"/>
              <a:gd name="T8" fmla="*/ 42 w 68"/>
              <a:gd name="T9" fmla="*/ 16 h 68"/>
              <a:gd name="T10" fmla="*/ 44 w 68"/>
              <a:gd name="T11" fmla="*/ 21 h 68"/>
              <a:gd name="T12" fmla="*/ 40 w 68"/>
              <a:gd name="T13" fmla="*/ 21 h 68"/>
              <a:gd name="T14" fmla="*/ 42 w 68"/>
              <a:gd name="T15" fmla="*/ 20 h 68"/>
              <a:gd name="T16" fmla="*/ 41 w 68"/>
              <a:gd name="T17" fmla="*/ 21 h 68"/>
              <a:gd name="T18" fmla="*/ 66 w 68"/>
              <a:gd name="T19" fmla="*/ 9 h 68"/>
              <a:gd name="T20" fmla="*/ 25 w 68"/>
              <a:gd name="T21" fmla="*/ 1 h 68"/>
              <a:gd name="T22" fmla="*/ 23 w 68"/>
              <a:gd name="T23" fmla="*/ 1 h 68"/>
              <a:gd name="T24" fmla="*/ 18 w 68"/>
              <a:gd name="T25" fmla="*/ 9 h 68"/>
              <a:gd name="T26" fmla="*/ 17 w 68"/>
              <a:gd name="T27" fmla="*/ 12 h 68"/>
              <a:gd name="T28" fmla="*/ 1 w 68"/>
              <a:gd name="T29" fmla="*/ 45 h 68"/>
              <a:gd name="T30" fmla="*/ 17 w 68"/>
              <a:gd name="T31" fmla="*/ 58 h 68"/>
              <a:gd name="T32" fmla="*/ 27 w 68"/>
              <a:gd name="T33" fmla="*/ 60 h 68"/>
              <a:gd name="T34" fmla="*/ 43 w 68"/>
              <a:gd name="T35" fmla="*/ 68 h 68"/>
              <a:gd name="T36" fmla="*/ 45 w 68"/>
              <a:gd name="T37" fmla="*/ 67 h 68"/>
              <a:gd name="T38" fmla="*/ 66 w 68"/>
              <a:gd name="T39" fmla="*/ 60 h 68"/>
              <a:gd name="T40" fmla="*/ 68 w 68"/>
              <a:gd name="T41" fmla="*/ 10 h 68"/>
              <a:gd name="T42" fmla="*/ 28 w 68"/>
              <a:gd name="T43" fmla="*/ 57 h 68"/>
              <a:gd name="T44" fmla="*/ 20 w 68"/>
              <a:gd name="T45" fmla="*/ 53 h 68"/>
              <a:gd name="T46" fmla="*/ 20 w 68"/>
              <a:gd name="T47" fmla="*/ 12 h 68"/>
              <a:gd name="T48" fmla="*/ 65 w 68"/>
              <a:gd name="T49" fmla="*/ 12 h 68"/>
              <a:gd name="T50" fmla="*/ 48 w 68"/>
              <a:gd name="T51" fmla="*/ 57 h 68"/>
              <a:gd name="T52" fmla="*/ 56 w 68"/>
              <a:gd name="T53" fmla="*/ 33 h 68"/>
              <a:gd name="T54" fmla="*/ 40 w 68"/>
              <a:gd name="T55" fmla="*/ 50 h 68"/>
              <a:gd name="T56" fmla="*/ 37 w 68"/>
              <a:gd name="T57" fmla="*/ 50 h 68"/>
              <a:gd name="T58" fmla="*/ 28 w 68"/>
              <a:gd name="T59" fmla="*/ 39 h 68"/>
              <a:gd name="T60" fmla="*/ 39 w 68"/>
              <a:gd name="T61" fmla="*/ 46 h 68"/>
              <a:gd name="T62" fmla="*/ 56 w 68"/>
              <a:gd name="T63" fmla="*/ 33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8" h="68">
                <a:moveTo>
                  <a:pt x="42" y="29"/>
                </a:moveTo>
                <a:cubicBezTo>
                  <a:pt x="46" y="29"/>
                  <a:pt x="50" y="25"/>
                  <a:pt x="50" y="21"/>
                </a:cubicBezTo>
                <a:cubicBezTo>
                  <a:pt x="50" y="17"/>
                  <a:pt x="46" y="14"/>
                  <a:pt x="42" y="14"/>
                </a:cubicBezTo>
                <a:cubicBezTo>
                  <a:pt x="38" y="14"/>
                  <a:pt x="35" y="17"/>
                  <a:pt x="35" y="21"/>
                </a:cubicBezTo>
                <a:cubicBezTo>
                  <a:pt x="35" y="25"/>
                  <a:pt x="38" y="29"/>
                  <a:pt x="42" y="29"/>
                </a:cubicBezTo>
                <a:close/>
                <a:moveTo>
                  <a:pt x="42" y="16"/>
                </a:moveTo>
                <a:cubicBezTo>
                  <a:pt x="45" y="16"/>
                  <a:pt x="48" y="18"/>
                  <a:pt x="48" y="21"/>
                </a:cubicBezTo>
                <a:cubicBezTo>
                  <a:pt x="48" y="24"/>
                  <a:pt x="45" y="27"/>
                  <a:pt x="42" y="27"/>
                </a:cubicBezTo>
                <a:cubicBezTo>
                  <a:pt x="39" y="27"/>
                  <a:pt x="37" y="24"/>
                  <a:pt x="37" y="21"/>
                </a:cubicBezTo>
                <a:cubicBezTo>
                  <a:pt x="37" y="18"/>
                  <a:pt x="39" y="16"/>
                  <a:pt x="42" y="16"/>
                </a:cubicBezTo>
                <a:close/>
                <a:moveTo>
                  <a:pt x="42" y="23"/>
                </a:moveTo>
                <a:cubicBezTo>
                  <a:pt x="43" y="23"/>
                  <a:pt x="44" y="22"/>
                  <a:pt x="44" y="21"/>
                </a:cubicBezTo>
                <a:cubicBezTo>
                  <a:pt x="44" y="20"/>
                  <a:pt x="43" y="19"/>
                  <a:pt x="42" y="19"/>
                </a:cubicBezTo>
                <a:cubicBezTo>
                  <a:pt x="41" y="19"/>
                  <a:pt x="40" y="20"/>
                  <a:pt x="40" y="21"/>
                </a:cubicBezTo>
                <a:cubicBezTo>
                  <a:pt x="40" y="22"/>
                  <a:pt x="41" y="23"/>
                  <a:pt x="42" y="23"/>
                </a:cubicBezTo>
                <a:close/>
                <a:moveTo>
                  <a:pt x="42" y="20"/>
                </a:moveTo>
                <a:cubicBezTo>
                  <a:pt x="43" y="20"/>
                  <a:pt x="43" y="21"/>
                  <a:pt x="43" y="21"/>
                </a:cubicBezTo>
                <a:cubicBezTo>
                  <a:pt x="43" y="22"/>
                  <a:pt x="41" y="22"/>
                  <a:pt x="41" y="21"/>
                </a:cubicBezTo>
                <a:cubicBezTo>
                  <a:pt x="41" y="21"/>
                  <a:pt x="42" y="20"/>
                  <a:pt x="42" y="20"/>
                </a:cubicBezTo>
                <a:close/>
                <a:moveTo>
                  <a:pt x="66" y="9"/>
                </a:moveTo>
                <a:cubicBezTo>
                  <a:pt x="40" y="9"/>
                  <a:pt x="40" y="9"/>
                  <a:pt x="40" y="9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4" y="0"/>
                  <a:pt x="24" y="0"/>
                </a:cubicBezTo>
                <a:cubicBezTo>
                  <a:pt x="23" y="1"/>
                  <a:pt x="23" y="1"/>
                  <a:pt x="23" y="1"/>
                </a:cubicBezTo>
                <a:cubicBezTo>
                  <a:pt x="19" y="9"/>
                  <a:pt x="19" y="9"/>
                  <a:pt x="19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7" y="9"/>
                  <a:pt x="17" y="10"/>
                  <a:pt x="17" y="10"/>
                </a:cubicBezTo>
                <a:cubicBezTo>
                  <a:pt x="17" y="12"/>
                  <a:pt x="17" y="12"/>
                  <a:pt x="17" y="12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4"/>
                  <a:pt x="0" y="45"/>
                  <a:pt x="1" y="45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8"/>
                  <a:pt x="17" y="58"/>
                  <a:pt x="17" y="58"/>
                </a:cubicBezTo>
                <a:cubicBezTo>
                  <a:pt x="17" y="59"/>
                  <a:pt x="17" y="60"/>
                  <a:pt x="18" y="60"/>
                </a:cubicBezTo>
                <a:cubicBezTo>
                  <a:pt x="27" y="60"/>
                  <a:pt x="27" y="60"/>
                  <a:pt x="27" y="60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4" y="68"/>
                  <a:pt x="44" y="68"/>
                </a:cubicBezTo>
                <a:cubicBezTo>
                  <a:pt x="44" y="68"/>
                  <a:pt x="44" y="68"/>
                  <a:pt x="45" y="67"/>
                </a:cubicBezTo>
                <a:cubicBezTo>
                  <a:pt x="49" y="60"/>
                  <a:pt x="49" y="60"/>
                  <a:pt x="49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7" y="60"/>
                  <a:pt x="68" y="59"/>
                  <a:pt x="68" y="58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10"/>
                  <a:pt x="67" y="9"/>
                  <a:pt x="66" y="9"/>
                </a:cubicBezTo>
                <a:close/>
                <a:moveTo>
                  <a:pt x="28" y="57"/>
                </a:moveTo>
                <a:cubicBezTo>
                  <a:pt x="20" y="57"/>
                  <a:pt x="20" y="57"/>
                  <a:pt x="20" y="57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2"/>
                  <a:pt x="20" y="12"/>
                  <a:pt x="2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57"/>
                  <a:pt x="65" y="57"/>
                  <a:pt x="65" y="57"/>
                </a:cubicBezTo>
                <a:cubicBezTo>
                  <a:pt x="48" y="57"/>
                  <a:pt x="48" y="57"/>
                  <a:pt x="48" y="57"/>
                </a:cubicBezTo>
                <a:lnTo>
                  <a:pt x="28" y="57"/>
                </a:lnTo>
                <a:close/>
                <a:moveTo>
                  <a:pt x="56" y="33"/>
                </a:moveTo>
                <a:cubicBezTo>
                  <a:pt x="57" y="34"/>
                  <a:pt x="57" y="35"/>
                  <a:pt x="56" y="36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39" y="50"/>
                  <a:pt x="39" y="50"/>
                </a:cubicBezTo>
                <a:cubicBezTo>
                  <a:pt x="38" y="50"/>
                  <a:pt x="38" y="50"/>
                  <a:pt x="37" y="50"/>
                </a:cubicBezTo>
                <a:cubicBezTo>
                  <a:pt x="29" y="42"/>
                  <a:pt x="29" y="42"/>
                  <a:pt x="29" y="42"/>
                </a:cubicBezTo>
                <a:cubicBezTo>
                  <a:pt x="28" y="41"/>
                  <a:pt x="28" y="40"/>
                  <a:pt x="28" y="39"/>
                </a:cubicBezTo>
                <a:cubicBezTo>
                  <a:pt x="29" y="39"/>
                  <a:pt x="30" y="38"/>
                  <a:pt x="31" y="39"/>
                </a:cubicBezTo>
                <a:cubicBezTo>
                  <a:pt x="39" y="46"/>
                  <a:pt x="39" y="46"/>
                  <a:pt x="39" y="46"/>
                </a:cubicBezTo>
                <a:cubicBezTo>
                  <a:pt x="53" y="33"/>
                  <a:pt x="53" y="33"/>
                  <a:pt x="53" y="33"/>
                </a:cubicBezTo>
                <a:cubicBezTo>
                  <a:pt x="54" y="32"/>
                  <a:pt x="56" y="32"/>
                  <a:pt x="56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8" name="Freeform 196"/>
          <p:cNvSpPr>
            <a:spLocks noEditPoints="1"/>
          </p:cNvSpPr>
          <p:nvPr/>
        </p:nvSpPr>
        <p:spPr bwMode="auto">
          <a:xfrm>
            <a:off x="5628345" y="2675741"/>
            <a:ext cx="393536" cy="400481"/>
          </a:xfrm>
          <a:custGeom>
            <a:avLst/>
            <a:gdLst>
              <a:gd name="T0" fmla="*/ 72 w 72"/>
              <a:gd name="T1" fmla="*/ 50 h 71"/>
              <a:gd name="T2" fmla="*/ 45 w 72"/>
              <a:gd name="T3" fmla="*/ 42 h 71"/>
              <a:gd name="T4" fmla="*/ 44 w 72"/>
              <a:gd name="T5" fmla="*/ 44 h 71"/>
              <a:gd name="T6" fmla="*/ 52 w 72"/>
              <a:gd name="T7" fmla="*/ 71 h 71"/>
              <a:gd name="T8" fmla="*/ 53 w 72"/>
              <a:gd name="T9" fmla="*/ 70 h 71"/>
              <a:gd name="T10" fmla="*/ 58 w 72"/>
              <a:gd name="T11" fmla="*/ 63 h 71"/>
              <a:gd name="T12" fmla="*/ 64 w 72"/>
              <a:gd name="T13" fmla="*/ 69 h 71"/>
              <a:gd name="T14" fmla="*/ 66 w 72"/>
              <a:gd name="T15" fmla="*/ 69 h 71"/>
              <a:gd name="T16" fmla="*/ 70 w 72"/>
              <a:gd name="T17" fmla="*/ 64 h 71"/>
              <a:gd name="T18" fmla="*/ 64 w 72"/>
              <a:gd name="T19" fmla="*/ 57 h 71"/>
              <a:gd name="T20" fmla="*/ 64 w 72"/>
              <a:gd name="T21" fmla="*/ 57 h 71"/>
              <a:gd name="T22" fmla="*/ 62 w 72"/>
              <a:gd name="T23" fmla="*/ 60 h 71"/>
              <a:gd name="T24" fmla="*/ 65 w 72"/>
              <a:gd name="T25" fmla="*/ 66 h 71"/>
              <a:gd name="T26" fmla="*/ 58 w 72"/>
              <a:gd name="T27" fmla="*/ 60 h 71"/>
              <a:gd name="T28" fmla="*/ 52 w 72"/>
              <a:gd name="T29" fmla="*/ 66 h 71"/>
              <a:gd name="T30" fmla="*/ 67 w 72"/>
              <a:gd name="T31" fmla="*/ 51 h 71"/>
              <a:gd name="T32" fmla="*/ 61 w 72"/>
              <a:gd name="T33" fmla="*/ 57 h 71"/>
              <a:gd name="T34" fmla="*/ 40 w 72"/>
              <a:gd name="T35" fmla="*/ 42 h 71"/>
              <a:gd name="T36" fmla="*/ 32 w 72"/>
              <a:gd name="T37" fmla="*/ 63 h 71"/>
              <a:gd name="T38" fmla="*/ 32 w 72"/>
              <a:gd name="T39" fmla="*/ 0 h 71"/>
              <a:gd name="T40" fmla="*/ 61 w 72"/>
              <a:gd name="T41" fmla="*/ 44 h 71"/>
              <a:gd name="T42" fmla="*/ 60 w 72"/>
              <a:gd name="T43" fmla="*/ 32 h 71"/>
              <a:gd name="T44" fmla="*/ 3 w 72"/>
              <a:gd name="T45" fmla="*/ 32 h 71"/>
              <a:gd name="T46" fmla="*/ 13 w 72"/>
              <a:gd name="T47" fmla="*/ 40 h 71"/>
              <a:gd name="T48" fmla="*/ 25 w 72"/>
              <a:gd name="T49" fmla="*/ 36 h 71"/>
              <a:gd name="T50" fmla="*/ 27 w 72"/>
              <a:gd name="T51" fmla="*/ 34 h 71"/>
              <a:gd name="T52" fmla="*/ 20 w 72"/>
              <a:gd name="T53" fmla="*/ 15 h 71"/>
              <a:gd name="T54" fmla="*/ 37 w 72"/>
              <a:gd name="T55" fmla="*/ 6 h 71"/>
              <a:gd name="T56" fmla="*/ 43 w 72"/>
              <a:gd name="T57" fmla="*/ 15 h 71"/>
              <a:gd name="T58" fmla="*/ 37 w 72"/>
              <a:gd name="T59" fmla="*/ 34 h 71"/>
              <a:gd name="T60" fmla="*/ 38 w 72"/>
              <a:gd name="T61" fmla="*/ 36 h 71"/>
              <a:gd name="T62" fmla="*/ 50 w 72"/>
              <a:gd name="T63" fmla="*/ 40 h 71"/>
              <a:gd name="T64" fmla="*/ 43 w 72"/>
              <a:gd name="T65" fmla="*/ 39 h 71"/>
              <a:gd name="T66" fmla="*/ 40 w 72"/>
              <a:gd name="T67" fmla="*/ 4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2" h="71">
                <a:moveTo>
                  <a:pt x="71" y="52"/>
                </a:moveTo>
                <a:cubicBezTo>
                  <a:pt x="72" y="52"/>
                  <a:pt x="72" y="51"/>
                  <a:pt x="72" y="50"/>
                </a:cubicBezTo>
                <a:cubicBezTo>
                  <a:pt x="72" y="50"/>
                  <a:pt x="72" y="49"/>
                  <a:pt x="71" y="49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42"/>
                  <a:pt x="44" y="42"/>
                  <a:pt x="44" y="43"/>
                </a:cubicBezTo>
                <a:cubicBezTo>
                  <a:pt x="44" y="43"/>
                  <a:pt x="43" y="44"/>
                  <a:pt x="44" y="44"/>
                </a:cubicBezTo>
                <a:cubicBezTo>
                  <a:pt x="50" y="70"/>
                  <a:pt x="50" y="70"/>
                  <a:pt x="50" y="70"/>
                </a:cubicBezTo>
                <a:cubicBezTo>
                  <a:pt x="50" y="70"/>
                  <a:pt x="51" y="71"/>
                  <a:pt x="52" y="71"/>
                </a:cubicBezTo>
                <a:cubicBezTo>
                  <a:pt x="52" y="71"/>
                  <a:pt x="52" y="71"/>
                  <a:pt x="52" y="71"/>
                </a:cubicBezTo>
                <a:cubicBezTo>
                  <a:pt x="52" y="71"/>
                  <a:pt x="53" y="71"/>
                  <a:pt x="53" y="70"/>
                </a:cubicBezTo>
                <a:cubicBezTo>
                  <a:pt x="58" y="63"/>
                  <a:pt x="58" y="63"/>
                  <a:pt x="58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58" y="63"/>
                  <a:pt x="58" y="63"/>
                  <a:pt x="59" y="63"/>
                </a:cubicBezTo>
                <a:cubicBezTo>
                  <a:pt x="64" y="69"/>
                  <a:pt x="64" y="69"/>
                  <a:pt x="64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6" y="69"/>
                  <a:pt x="66" y="69"/>
                  <a:pt x="66" y="69"/>
                </a:cubicBezTo>
                <a:cubicBezTo>
                  <a:pt x="70" y="65"/>
                  <a:pt x="70" y="65"/>
                  <a:pt x="70" y="65"/>
                </a:cubicBezTo>
                <a:cubicBezTo>
                  <a:pt x="70" y="65"/>
                  <a:pt x="70" y="65"/>
                  <a:pt x="70" y="64"/>
                </a:cubicBezTo>
                <a:cubicBezTo>
                  <a:pt x="70" y="64"/>
                  <a:pt x="70" y="63"/>
                  <a:pt x="70" y="63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57"/>
                  <a:pt x="64" y="57"/>
                  <a:pt x="64" y="57"/>
                </a:cubicBezTo>
                <a:lnTo>
                  <a:pt x="71" y="52"/>
                </a:lnTo>
                <a:close/>
                <a:moveTo>
                  <a:pt x="62" y="60"/>
                </a:moveTo>
                <a:cubicBezTo>
                  <a:pt x="67" y="64"/>
                  <a:pt x="67" y="64"/>
                  <a:pt x="67" y="64"/>
                </a:cubicBezTo>
                <a:cubicBezTo>
                  <a:pt x="65" y="66"/>
                  <a:pt x="65" y="66"/>
                  <a:pt x="65" y="66"/>
                </a:cubicBezTo>
                <a:cubicBezTo>
                  <a:pt x="61" y="61"/>
                  <a:pt x="61" y="61"/>
                  <a:pt x="61" y="61"/>
                </a:cubicBezTo>
                <a:cubicBezTo>
                  <a:pt x="60" y="60"/>
                  <a:pt x="59" y="60"/>
                  <a:pt x="58" y="60"/>
                </a:cubicBezTo>
                <a:cubicBezTo>
                  <a:pt x="57" y="60"/>
                  <a:pt x="56" y="61"/>
                  <a:pt x="55" y="61"/>
                </a:cubicBezTo>
                <a:cubicBezTo>
                  <a:pt x="52" y="66"/>
                  <a:pt x="52" y="66"/>
                  <a:pt x="52" y="66"/>
                </a:cubicBezTo>
                <a:cubicBezTo>
                  <a:pt x="47" y="46"/>
                  <a:pt x="47" y="46"/>
                  <a:pt x="47" y="46"/>
                </a:cubicBezTo>
                <a:cubicBezTo>
                  <a:pt x="67" y="51"/>
                  <a:pt x="67" y="51"/>
                  <a:pt x="67" y="51"/>
                </a:cubicBezTo>
                <a:cubicBezTo>
                  <a:pt x="63" y="54"/>
                  <a:pt x="63" y="54"/>
                  <a:pt x="63" y="54"/>
                </a:cubicBezTo>
                <a:cubicBezTo>
                  <a:pt x="62" y="55"/>
                  <a:pt x="61" y="56"/>
                  <a:pt x="61" y="57"/>
                </a:cubicBezTo>
                <a:cubicBezTo>
                  <a:pt x="61" y="58"/>
                  <a:pt x="61" y="59"/>
                  <a:pt x="62" y="60"/>
                </a:cubicBezTo>
                <a:close/>
                <a:moveTo>
                  <a:pt x="40" y="42"/>
                </a:moveTo>
                <a:cubicBezTo>
                  <a:pt x="45" y="60"/>
                  <a:pt x="45" y="60"/>
                  <a:pt x="45" y="60"/>
                </a:cubicBezTo>
                <a:cubicBezTo>
                  <a:pt x="41" y="62"/>
                  <a:pt x="36" y="63"/>
                  <a:pt x="32" y="63"/>
                </a:cubicBezTo>
                <a:cubicBezTo>
                  <a:pt x="14" y="63"/>
                  <a:pt x="0" y="49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3" y="14"/>
                  <a:pt x="63" y="32"/>
                </a:cubicBezTo>
                <a:cubicBezTo>
                  <a:pt x="63" y="36"/>
                  <a:pt x="62" y="40"/>
                  <a:pt x="61" y="44"/>
                </a:cubicBezTo>
                <a:cubicBezTo>
                  <a:pt x="58" y="43"/>
                  <a:pt x="58" y="43"/>
                  <a:pt x="58" y="43"/>
                </a:cubicBezTo>
                <a:cubicBezTo>
                  <a:pt x="59" y="40"/>
                  <a:pt x="60" y="36"/>
                  <a:pt x="60" y="32"/>
                </a:cubicBezTo>
                <a:cubicBezTo>
                  <a:pt x="60" y="16"/>
                  <a:pt x="47" y="3"/>
                  <a:pt x="32" y="3"/>
                </a:cubicBezTo>
                <a:cubicBezTo>
                  <a:pt x="16" y="3"/>
                  <a:pt x="3" y="16"/>
                  <a:pt x="3" y="32"/>
                </a:cubicBezTo>
                <a:cubicBezTo>
                  <a:pt x="3" y="39"/>
                  <a:pt x="6" y="46"/>
                  <a:pt x="10" y="51"/>
                </a:cubicBezTo>
                <a:cubicBezTo>
                  <a:pt x="11" y="46"/>
                  <a:pt x="13" y="41"/>
                  <a:pt x="13" y="40"/>
                </a:cubicBezTo>
                <a:cubicBezTo>
                  <a:pt x="14" y="40"/>
                  <a:pt x="25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5"/>
                  <a:pt x="26" y="35"/>
                  <a:pt x="27" y="34"/>
                </a:cubicBezTo>
                <a:cubicBezTo>
                  <a:pt x="24" y="34"/>
                  <a:pt x="22" y="34"/>
                  <a:pt x="22" y="34"/>
                </a:cubicBezTo>
                <a:cubicBezTo>
                  <a:pt x="22" y="34"/>
                  <a:pt x="18" y="23"/>
                  <a:pt x="20" y="15"/>
                </a:cubicBezTo>
                <a:cubicBezTo>
                  <a:pt x="22" y="9"/>
                  <a:pt x="26" y="5"/>
                  <a:pt x="30" y="5"/>
                </a:cubicBezTo>
                <a:cubicBezTo>
                  <a:pt x="35" y="5"/>
                  <a:pt x="37" y="6"/>
                  <a:pt x="37" y="6"/>
                </a:cubicBezTo>
                <a:cubicBezTo>
                  <a:pt x="37" y="6"/>
                  <a:pt x="37" y="6"/>
                  <a:pt x="39" y="7"/>
                </a:cubicBezTo>
                <a:cubicBezTo>
                  <a:pt x="41" y="8"/>
                  <a:pt x="42" y="9"/>
                  <a:pt x="43" y="15"/>
                </a:cubicBezTo>
                <a:cubicBezTo>
                  <a:pt x="45" y="20"/>
                  <a:pt x="42" y="33"/>
                  <a:pt x="42" y="33"/>
                </a:cubicBezTo>
                <a:cubicBezTo>
                  <a:pt x="42" y="33"/>
                  <a:pt x="40" y="34"/>
                  <a:pt x="37" y="34"/>
                </a:cubicBezTo>
                <a:cubicBezTo>
                  <a:pt x="37" y="35"/>
                  <a:pt x="37" y="35"/>
                  <a:pt x="37" y="36"/>
                </a:cubicBezTo>
                <a:cubicBezTo>
                  <a:pt x="37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49" y="40"/>
                  <a:pt x="50" y="40"/>
                </a:cubicBezTo>
                <a:cubicBezTo>
                  <a:pt x="50" y="40"/>
                  <a:pt x="50" y="41"/>
                  <a:pt x="50" y="41"/>
                </a:cubicBezTo>
                <a:cubicBezTo>
                  <a:pt x="43" y="39"/>
                  <a:pt x="43" y="39"/>
                  <a:pt x="43" y="39"/>
                </a:cubicBezTo>
                <a:cubicBezTo>
                  <a:pt x="42" y="39"/>
                  <a:pt x="41" y="39"/>
                  <a:pt x="41" y="40"/>
                </a:cubicBezTo>
                <a:cubicBezTo>
                  <a:pt x="40" y="40"/>
                  <a:pt x="40" y="41"/>
                  <a:pt x="40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5" name="Freeform 106"/>
          <p:cNvSpPr>
            <a:spLocks noEditPoints="1"/>
          </p:cNvSpPr>
          <p:nvPr/>
        </p:nvSpPr>
        <p:spPr bwMode="auto">
          <a:xfrm>
            <a:off x="5679274" y="3851011"/>
            <a:ext cx="291680" cy="444466"/>
          </a:xfrm>
          <a:custGeom>
            <a:avLst/>
            <a:gdLst>
              <a:gd name="T0" fmla="*/ 19 w 53"/>
              <a:gd name="T1" fmla="*/ 30 h 79"/>
              <a:gd name="T2" fmla="*/ 21 w 53"/>
              <a:gd name="T3" fmla="*/ 27 h 79"/>
              <a:gd name="T4" fmla="*/ 18 w 53"/>
              <a:gd name="T5" fmla="*/ 18 h 79"/>
              <a:gd name="T6" fmla="*/ 16 w 53"/>
              <a:gd name="T7" fmla="*/ 12 h 79"/>
              <a:gd name="T8" fmla="*/ 26 w 53"/>
              <a:gd name="T9" fmla="*/ 0 h 79"/>
              <a:gd name="T10" fmla="*/ 26 w 53"/>
              <a:gd name="T11" fmla="*/ 0 h 79"/>
              <a:gd name="T12" fmla="*/ 36 w 53"/>
              <a:gd name="T13" fmla="*/ 12 h 79"/>
              <a:gd name="T14" fmla="*/ 35 w 53"/>
              <a:gd name="T15" fmla="*/ 18 h 79"/>
              <a:gd name="T16" fmla="*/ 31 w 53"/>
              <a:gd name="T17" fmla="*/ 23 h 79"/>
              <a:gd name="T18" fmla="*/ 32 w 53"/>
              <a:gd name="T19" fmla="*/ 28 h 79"/>
              <a:gd name="T20" fmla="*/ 51 w 53"/>
              <a:gd name="T21" fmla="*/ 56 h 79"/>
              <a:gd name="T22" fmla="*/ 42 w 53"/>
              <a:gd name="T23" fmla="*/ 59 h 79"/>
              <a:gd name="T24" fmla="*/ 40 w 53"/>
              <a:gd name="T25" fmla="*/ 55 h 79"/>
              <a:gd name="T26" fmla="*/ 43 w 53"/>
              <a:gd name="T27" fmla="*/ 53 h 79"/>
              <a:gd name="T28" fmla="*/ 43 w 53"/>
              <a:gd name="T29" fmla="*/ 47 h 79"/>
              <a:gd name="T30" fmla="*/ 41 w 53"/>
              <a:gd name="T31" fmla="*/ 46 h 79"/>
              <a:gd name="T32" fmla="*/ 39 w 53"/>
              <a:gd name="T33" fmla="*/ 39 h 79"/>
              <a:gd name="T34" fmla="*/ 35 w 53"/>
              <a:gd name="T35" fmla="*/ 39 h 79"/>
              <a:gd name="T36" fmla="*/ 34 w 53"/>
              <a:gd name="T37" fmla="*/ 35 h 79"/>
              <a:gd name="T38" fmla="*/ 27 w 53"/>
              <a:gd name="T39" fmla="*/ 36 h 79"/>
              <a:gd name="T40" fmla="*/ 23 w 53"/>
              <a:gd name="T41" fmla="*/ 34 h 79"/>
              <a:gd name="T42" fmla="*/ 18 w 53"/>
              <a:gd name="T43" fmla="*/ 38 h 79"/>
              <a:gd name="T44" fmla="*/ 15 w 53"/>
              <a:gd name="T45" fmla="*/ 38 h 79"/>
              <a:gd name="T46" fmla="*/ 10 w 53"/>
              <a:gd name="T47" fmla="*/ 45 h 79"/>
              <a:gd name="T48" fmla="*/ 12 w 53"/>
              <a:gd name="T49" fmla="*/ 47 h 79"/>
              <a:gd name="T50" fmla="*/ 9 w 53"/>
              <a:gd name="T51" fmla="*/ 51 h 79"/>
              <a:gd name="T52" fmla="*/ 12 w 53"/>
              <a:gd name="T53" fmla="*/ 55 h 79"/>
              <a:gd name="T54" fmla="*/ 10 w 53"/>
              <a:gd name="T55" fmla="*/ 57 h 79"/>
              <a:gd name="T56" fmla="*/ 5 w 53"/>
              <a:gd name="T57" fmla="*/ 60 h 79"/>
              <a:gd name="T58" fmla="*/ 52 w 53"/>
              <a:gd name="T59" fmla="*/ 76 h 79"/>
              <a:gd name="T60" fmla="*/ 23 w 53"/>
              <a:gd name="T61" fmla="*/ 76 h 79"/>
              <a:gd name="T62" fmla="*/ 1 w 53"/>
              <a:gd name="T63" fmla="*/ 74 h 79"/>
              <a:gd name="T64" fmla="*/ 25 w 53"/>
              <a:gd name="T65" fmla="*/ 64 h 79"/>
              <a:gd name="T66" fmla="*/ 19 w 53"/>
              <a:gd name="T67" fmla="*/ 61 h 79"/>
              <a:gd name="T68" fmla="*/ 15 w 53"/>
              <a:gd name="T69" fmla="*/ 55 h 79"/>
              <a:gd name="T70" fmla="*/ 11 w 53"/>
              <a:gd name="T71" fmla="*/ 49 h 79"/>
              <a:gd name="T72" fmla="*/ 15 w 53"/>
              <a:gd name="T73" fmla="*/ 40 h 79"/>
              <a:gd name="T74" fmla="*/ 24 w 53"/>
              <a:gd name="T75" fmla="*/ 36 h 79"/>
              <a:gd name="T76" fmla="*/ 33 w 53"/>
              <a:gd name="T77" fmla="*/ 37 h 79"/>
              <a:gd name="T78" fmla="*/ 40 w 53"/>
              <a:gd name="T79" fmla="*/ 44 h 79"/>
              <a:gd name="T80" fmla="*/ 42 w 53"/>
              <a:gd name="T81" fmla="*/ 51 h 79"/>
              <a:gd name="T82" fmla="*/ 40 w 53"/>
              <a:gd name="T83" fmla="*/ 58 h 79"/>
              <a:gd name="T84" fmla="*/ 33 w 53"/>
              <a:gd name="T85" fmla="*/ 65 h 79"/>
              <a:gd name="T86" fmla="*/ 27 w 53"/>
              <a:gd name="T87" fmla="*/ 72 h 79"/>
              <a:gd name="T88" fmla="*/ 53 w 53"/>
              <a:gd name="T89" fmla="*/ 75 h 79"/>
              <a:gd name="T90" fmla="*/ 26 w 53"/>
              <a:gd name="T91" fmla="*/ 42 h 79"/>
              <a:gd name="T92" fmla="*/ 28 w 53"/>
              <a:gd name="T93" fmla="*/ 75 h 79"/>
              <a:gd name="T94" fmla="*/ 26 w 53"/>
              <a:gd name="T95" fmla="*/ 77 h 79"/>
              <a:gd name="T96" fmla="*/ 26 w 53"/>
              <a:gd name="T97" fmla="*/ 47 h 79"/>
              <a:gd name="T98" fmla="*/ 30 w 53"/>
              <a:gd name="T99" fmla="*/ 5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3" h="79">
                <a:moveTo>
                  <a:pt x="2" y="56"/>
                </a:moveTo>
                <a:cubicBezTo>
                  <a:pt x="3" y="49"/>
                  <a:pt x="5" y="34"/>
                  <a:pt x="6" y="33"/>
                </a:cubicBezTo>
                <a:cubicBezTo>
                  <a:pt x="7" y="33"/>
                  <a:pt x="17" y="31"/>
                  <a:pt x="19" y="30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7"/>
                  <a:pt x="21" y="27"/>
                </a:cubicBezTo>
                <a:cubicBezTo>
                  <a:pt x="21" y="26"/>
                  <a:pt x="21" y="24"/>
                  <a:pt x="2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0" y="22"/>
                  <a:pt x="19" y="20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7" y="17"/>
                  <a:pt x="16" y="16"/>
                  <a:pt x="16" y="16"/>
                </a:cubicBezTo>
                <a:cubicBezTo>
                  <a:pt x="16" y="15"/>
                  <a:pt x="15" y="13"/>
                  <a:pt x="16" y="12"/>
                </a:cubicBezTo>
                <a:cubicBezTo>
                  <a:pt x="17" y="11"/>
                  <a:pt x="17" y="11"/>
                  <a:pt x="17" y="12"/>
                </a:cubicBezTo>
                <a:cubicBezTo>
                  <a:pt x="17" y="11"/>
                  <a:pt x="17" y="9"/>
                  <a:pt x="17" y="9"/>
                </a:cubicBezTo>
                <a:cubicBezTo>
                  <a:pt x="17" y="8"/>
                  <a:pt x="18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35" y="0"/>
                  <a:pt x="36" y="8"/>
                  <a:pt x="36" y="9"/>
                </a:cubicBezTo>
                <a:cubicBezTo>
                  <a:pt x="36" y="9"/>
                  <a:pt x="36" y="11"/>
                  <a:pt x="36" y="12"/>
                </a:cubicBezTo>
                <a:cubicBezTo>
                  <a:pt x="36" y="11"/>
                  <a:pt x="36" y="11"/>
                  <a:pt x="37" y="12"/>
                </a:cubicBezTo>
                <a:cubicBezTo>
                  <a:pt x="38" y="13"/>
                  <a:pt x="37" y="15"/>
                  <a:pt x="37" y="16"/>
                </a:cubicBezTo>
                <a:cubicBezTo>
                  <a:pt x="36" y="16"/>
                  <a:pt x="36" y="17"/>
                  <a:pt x="35" y="18"/>
                </a:cubicBezTo>
                <a:cubicBezTo>
                  <a:pt x="35" y="18"/>
                  <a:pt x="35" y="18"/>
                  <a:pt x="34" y="18"/>
                </a:cubicBezTo>
                <a:cubicBezTo>
                  <a:pt x="34" y="20"/>
                  <a:pt x="33" y="22"/>
                  <a:pt x="32" y="23"/>
                </a:cubicBezTo>
                <a:cubicBezTo>
                  <a:pt x="32" y="23"/>
                  <a:pt x="31" y="23"/>
                  <a:pt x="31" y="23"/>
                </a:cubicBezTo>
                <a:cubicBezTo>
                  <a:pt x="31" y="24"/>
                  <a:pt x="31" y="26"/>
                  <a:pt x="32" y="27"/>
                </a:cubicBezTo>
                <a:cubicBezTo>
                  <a:pt x="32" y="27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3" y="30"/>
                  <a:pt x="33" y="30"/>
                  <a:pt x="33" y="30"/>
                </a:cubicBezTo>
                <a:cubicBezTo>
                  <a:pt x="36" y="31"/>
                  <a:pt x="46" y="33"/>
                  <a:pt x="47" y="33"/>
                </a:cubicBezTo>
                <a:cubicBezTo>
                  <a:pt x="47" y="34"/>
                  <a:pt x="50" y="49"/>
                  <a:pt x="51" y="56"/>
                </a:cubicBezTo>
                <a:cubicBezTo>
                  <a:pt x="51" y="58"/>
                  <a:pt x="50" y="60"/>
                  <a:pt x="48" y="60"/>
                </a:cubicBezTo>
                <a:cubicBezTo>
                  <a:pt x="41" y="60"/>
                  <a:pt x="41" y="60"/>
                  <a:pt x="41" y="60"/>
                </a:cubicBezTo>
                <a:cubicBezTo>
                  <a:pt x="41" y="60"/>
                  <a:pt x="41" y="59"/>
                  <a:pt x="42" y="59"/>
                </a:cubicBezTo>
                <a:cubicBezTo>
                  <a:pt x="43" y="57"/>
                  <a:pt x="43" y="57"/>
                  <a:pt x="43" y="57"/>
                </a:cubicBezTo>
                <a:cubicBezTo>
                  <a:pt x="41" y="56"/>
                  <a:pt x="41" y="56"/>
                  <a:pt x="41" y="56"/>
                </a:cubicBezTo>
                <a:cubicBezTo>
                  <a:pt x="40" y="56"/>
                  <a:pt x="40" y="56"/>
                  <a:pt x="40" y="55"/>
                </a:cubicBezTo>
                <a:cubicBezTo>
                  <a:pt x="40" y="55"/>
                  <a:pt x="41" y="55"/>
                  <a:pt x="41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3"/>
                  <a:pt x="43" y="53"/>
                  <a:pt x="43" y="53"/>
                </a:cubicBezTo>
                <a:cubicBezTo>
                  <a:pt x="44" y="53"/>
                  <a:pt x="44" y="52"/>
                  <a:pt x="44" y="51"/>
                </a:cubicBezTo>
                <a:cubicBezTo>
                  <a:pt x="44" y="50"/>
                  <a:pt x="44" y="49"/>
                  <a:pt x="43" y="49"/>
                </a:cubicBezTo>
                <a:cubicBezTo>
                  <a:pt x="43" y="47"/>
                  <a:pt x="43" y="47"/>
                  <a:pt x="43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0" y="47"/>
                  <a:pt x="40" y="47"/>
                </a:cubicBezTo>
                <a:cubicBezTo>
                  <a:pt x="40" y="46"/>
                  <a:pt x="40" y="46"/>
                  <a:pt x="41" y="46"/>
                </a:cubicBezTo>
                <a:cubicBezTo>
                  <a:pt x="43" y="45"/>
                  <a:pt x="43" y="45"/>
                  <a:pt x="43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1" y="41"/>
                  <a:pt x="40" y="40"/>
                  <a:pt x="39" y="39"/>
                </a:cubicBezTo>
                <a:cubicBezTo>
                  <a:pt x="37" y="38"/>
                  <a:pt x="37" y="38"/>
                  <a:pt x="37" y="38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39"/>
                  <a:pt x="35" y="40"/>
                  <a:pt x="35" y="39"/>
                </a:cubicBezTo>
                <a:cubicBezTo>
                  <a:pt x="35" y="39"/>
                  <a:pt x="34" y="39"/>
                  <a:pt x="35" y="38"/>
                </a:cubicBezTo>
                <a:cubicBezTo>
                  <a:pt x="36" y="36"/>
                  <a:pt x="36" y="36"/>
                  <a:pt x="36" y="36"/>
                </a:cubicBezTo>
                <a:cubicBezTo>
                  <a:pt x="34" y="35"/>
                  <a:pt x="34" y="35"/>
                  <a:pt x="34" y="35"/>
                </a:cubicBezTo>
                <a:cubicBezTo>
                  <a:pt x="32" y="35"/>
                  <a:pt x="31" y="34"/>
                  <a:pt x="29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7" y="36"/>
                  <a:pt x="27" y="36"/>
                  <a:pt x="27" y="36"/>
                </a:cubicBezTo>
                <a:cubicBezTo>
                  <a:pt x="27" y="37"/>
                  <a:pt x="26" y="37"/>
                  <a:pt x="26" y="36"/>
                </a:cubicBezTo>
                <a:cubicBezTo>
                  <a:pt x="25" y="34"/>
                  <a:pt x="25" y="34"/>
                  <a:pt x="25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2" y="34"/>
                  <a:pt x="20" y="35"/>
                  <a:pt x="19" y="35"/>
                </a:cubicBezTo>
                <a:cubicBezTo>
                  <a:pt x="17" y="36"/>
                  <a:pt x="17" y="36"/>
                  <a:pt x="17" y="36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7" y="39"/>
                  <a:pt x="17" y="39"/>
                </a:cubicBezTo>
                <a:cubicBezTo>
                  <a:pt x="15" y="38"/>
                  <a:pt x="15" y="38"/>
                  <a:pt x="15" y="38"/>
                </a:cubicBezTo>
                <a:cubicBezTo>
                  <a:pt x="14" y="39"/>
                  <a:pt x="14" y="39"/>
                  <a:pt x="14" y="39"/>
                </a:cubicBezTo>
                <a:cubicBezTo>
                  <a:pt x="13" y="40"/>
                  <a:pt x="12" y="41"/>
                  <a:pt x="11" y="43"/>
                </a:cubicBezTo>
                <a:cubicBezTo>
                  <a:pt x="10" y="45"/>
                  <a:pt x="10" y="45"/>
                  <a:pt x="10" y="45"/>
                </a:cubicBezTo>
                <a:cubicBezTo>
                  <a:pt x="12" y="46"/>
                  <a:pt x="12" y="46"/>
                  <a:pt x="12" y="46"/>
                </a:cubicBezTo>
                <a:cubicBezTo>
                  <a:pt x="13" y="46"/>
                  <a:pt x="13" y="46"/>
                  <a:pt x="13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9" y="49"/>
                  <a:pt x="9" y="49"/>
                  <a:pt x="9" y="49"/>
                </a:cubicBezTo>
                <a:cubicBezTo>
                  <a:pt x="9" y="49"/>
                  <a:pt x="9" y="50"/>
                  <a:pt x="9" y="51"/>
                </a:cubicBezTo>
                <a:cubicBezTo>
                  <a:pt x="9" y="52"/>
                  <a:pt x="9" y="53"/>
                  <a:pt x="9" y="53"/>
                </a:cubicBezTo>
                <a:cubicBezTo>
                  <a:pt x="10" y="55"/>
                  <a:pt x="10" y="55"/>
                  <a:pt x="10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5"/>
                  <a:pt x="12" y="55"/>
                  <a:pt x="13" y="55"/>
                </a:cubicBezTo>
                <a:cubicBezTo>
                  <a:pt x="13" y="56"/>
                  <a:pt x="13" y="56"/>
                  <a:pt x="12" y="56"/>
                </a:cubicBezTo>
                <a:cubicBezTo>
                  <a:pt x="10" y="57"/>
                  <a:pt x="10" y="57"/>
                  <a:pt x="10" y="57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59"/>
                  <a:pt x="12" y="60"/>
                  <a:pt x="12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3" y="60"/>
                  <a:pt x="2" y="58"/>
                  <a:pt x="2" y="56"/>
                </a:cubicBezTo>
                <a:close/>
                <a:moveTo>
                  <a:pt x="53" y="75"/>
                </a:moveTo>
                <a:cubicBezTo>
                  <a:pt x="53" y="76"/>
                  <a:pt x="52" y="76"/>
                  <a:pt x="52" y="76"/>
                </a:cubicBezTo>
                <a:cubicBezTo>
                  <a:pt x="30" y="76"/>
                  <a:pt x="30" y="76"/>
                  <a:pt x="30" y="76"/>
                </a:cubicBezTo>
                <a:cubicBezTo>
                  <a:pt x="29" y="78"/>
                  <a:pt x="28" y="79"/>
                  <a:pt x="26" y="79"/>
                </a:cubicBezTo>
                <a:cubicBezTo>
                  <a:pt x="25" y="79"/>
                  <a:pt x="23" y="78"/>
                  <a:pt x="23" y="76"/>
                </a:cubicBezTo>
                <a:cubicBezTo>
                  <a:pt x="1" y="76"/>
                  <a:pt x="1" y="76"/>
                  <a:pt x="1" y="76"/>
                </a:cubicBezTo>
                <a:cubicBezTo>
                  <a:pt x="1" y="76"/>
                  <a:pt x="0" y="76"/>
                  <a:pt x="0" y="75"/>
                </a:cubicBezTo>
                <a:cubicBezTo>
                  <a:pt x="0" y="75"/>
                  <a:pt x="1" y="74"/>
                  <a:pt x="1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3"/>
                  <a:pt x="24" y="72"/>
                  <a:pt x="25" y="72"/>
                </a:cubicBezTo>
                <a:cubicBezTo>
                  <a:pt x="25" y="64"/>
                  <a:pt x="25" y="64"/>
                  <a:pt x="25" y="64"/>
                </a:cubicBezTo>
                <a:cubicBezTo>
                  <a:pt x="24" y="64"/>
                  <a:pt x="24" y="65"/>
                  <a:pt x="24" y="66"/>
                </a:cubicBezTo>
                <a:cubicBezTo>
                  <a:pt x="22" y="66"/>
                  <a:pt x="21" y="65"/>
                  <a:pt x="20" y="65"/>
                </a:cubicBezTo>
                <a:cubicBezTo>
                  <a:pt x="20" y="64"/>
                  <a:pt x="20" y="62"/>
                  <a:pt x="19" y="61"/>
                </a:cubicBezTo>
                <a:cubicBezTo>
                  <a:pt x="18" y="60"/>
                  <a:pt x="16" y="60"/>
                  <a:pt x="15" y="62"/>
                </a:cubicBezTo>
                <a:cubicBezTo>
                  <a:pt x="14" y="61"/>
                  <a:pt x="14" y="59"/>
                  <a:pt x="13" y="58"/>
                </a:cubicBezTo>
                <a:cubicBezTo>
                  <a:pt x="14" y="58"/>
                  <a:pt x="15" y="56"/>
                  <a:pt x="15" y="55"/>
                </a:cubicBezTo>
                <a:cubicBezTo>
                  <a:pt x="14" y="53"/>
                  <a:pt x="13" y="53"/>
                  <a:pt x="11" y="53"/>
                </a:cubicBezTo>
                <a:cubicBezTo>
                  <a:pt x="11" y="52"/>
                  <a:pt x="11" y="52"/>
                  <a:pt x="11" y="51"/>
                </a:cubicBezTo>
                <a:cubicBezTo>
                  <a:pt x="11" y="50"/>
                  <a:pt x="11" y="50"/>
                  <a:pt x="11" y="49"/>
                </a:cubicBezTo>
                <a:cubicBezTo>
                  <a:pt x="13" y="49"/>
                  <a:pt x="14" y="49"/>
                  <a:pt x="15" y="47"/>
                </a:cubicBezTo>
                <a:cubicBezTo>
                  <a:pt x="15" y="46"/>
                  <a:pt x="14" y="44"/>
                  <a:pt x="13" y="44"/>
                </a:cubicBezTo>
                <a:cubicBezTo>
                  <a:pt x="14" y="43"/>
                  <a:pt x="14" y="41"/>
                  <a:pt x="15" y="40"/>
                </a:cubicBezTo>
                <a:cubicBezTo>
                  <a:pt x="16" y="42"/>
                  <a:pt x="18" y="42"/>
                  <a:pt x="19" y="41"/>
                </a:cubicBezTo>
                <a:cubicBezTo>
                  <a:pt x="20" y="40"/>
                  <a:pt x="20" y="38"/>
                  <a:pt x="20" y="37"/>
                </a:cubicBezTo>
                <a:cubicBezTo>
                  <a:pt x="21" y="37"/>
                  <a:pt x="22" y="36"/>
                  <a:pt x="24" y="36"/>
                </a:cubicBezTo>
                <a:cubicBezTo>
                  <a:pt x="24" y="37"/>
                  <a:pt x="25" y="39"/>
                  <a:pt x="26" y="39"/>
                </a:cubicBezTo>
                <a:cubicBezTo>
                  <a:pt x="28" y="39"/>
                  <a:pt x="29" y="37"/>
                  <a:pt x="29" y="36"/>
                </a:cubicBezTo>
                <a:cubicBezTo>
                  <a:pt x="30" y="36"/>
                  <a:pt x="32" y="37"/>
                  <a:pt x="33" y="37"/>
                </a:cubicBezTo>
                <a:cubicBezTo>
                  <a:pt x="32" y="38"/>
                  <a:pt x="33" y="40"/>
                  <a:pt x="34" y="41"/>
                </a:cubicBezTo>
                <a:cubicBezTo>
                  <a:pt x="35" y="42"/>
                  <a:pt x="36" y="42"/>
                  <a:pt x="37" y="40"/>
                </a:cubicBezTo>
                <a:cubicBezTo>
                  <a:pt x="38" y="41"/>
                  <a:pt x="39" y="43"/>
                  <a:pt x="40" y="44"/>
                </a:cubicBezTo>
                <a:cubicBezTo>
                  <a:pt x="38" y="44"/>
                  <a:pt x="38" y="46"/>
                  <a:pt x="38" y="47"/>
                </a:cubicBezTo>
                <a:cubicBezTo>
                  <a:pt x="39" y="49"/>
                  <a:pt x="40" y="49"/>
                  <a:pt x="41" y="49"/>
                </a:cubicBezTo>
                <a:cubicBezTo>
                  <a:pt x="42" y="50"/>
                  <a:pt x="42" y="50"/>
                  <a:pt x="42" y="51"/>
                </a:cubicBezTo>
                <a:cubicBezTo>
                  <a:pt x="42" y="52"/>
                  <a:pt x="42" y="52"/>
                  <a:pt x="41" y="53"/>
                </a:cubicBezTo>
                <a:cubicBezTo>
                  <a:pt x="40" y="53"/>
                  <a:pt x="39" y="53"/>
                  <a:pt x="38" y="55"/>
                </a:cubicBezTo>
                <a:cubicBezTo>
                  <a:pt x="38" y="56"/>
                  <a:pt x="38" y="58"/>
                  <a:pt x="40" y="58"/>
                </a:cubicBezTo>
                <a:cubicBezTo>
                  <a:pt x="39" y="59"/>
                  <a:pt x="38" y="61"/>
                  <a:pt x="37" y="62"/>
                </a:cubicBezTo>
                <a:cubicBezTo>
                  <a:pt x="36" y="60"/>
                  <a:pt x="35" y="60"/>
                  <a:pt x="34" y="61"/>
                </a:cubicBezTo>
                <a:cubicBezTo>
                  <a:pt x="33" y="62"/>
                  <a:pt x="32" y="64"/>
                  <a:pt x="33" y="65"/>
                </a:cubicBezTo>
                <a:cubicBezTo>
                  <a:pt x="32" y="65"/>
                  <a:pt x="30" y="66"/>
                  <a:pt x="29" y="66"/>
                </a:cubicBezTo>
                <a:cubicBezTo>
                  <a:pt x="29" y="65"/>
                  <a:pt x="28" y="64"/>
                  <a:pt x="27" y="64"/>
                </a:cubicBezTo>
                <a:cubicBezTo>
                  <a:pt x="27" y="72"/>
                  <a:pt x="27" y="72"/>
                  <a:pt x="27" y="72"/>
                </a:cubicBezTo>
                <a:cubicBezTo>
                  <a:pt x="29" y="72"/>
                  <a:pt x="29" y="73"/>
                  <a:pt x="30" y="74"/>
                </a:cubicBezTo>
                <a:cubicBezTo>
                  <a:pt x="52" y="74"/>
                  <a:pt x="52" y="74"/>
                  <a:pt x="52" y="74"/>
                </a:cubicBezTo>
                <a:cubicBezTo>
                  <a:pt x="52" y="74"/>
                  <a:pt x="53" y="75"/>
                  <a:pt x="53" y="75"/>
                </a:cubicBezTo>
                <a:close/>
                <a:moveTo>
                  <a:pt x="26" y="60"/>
                </a:moveTo>
                <a:cubicBezTo>
                  <a:pt x="31" y="60"/>
                  <a:pt x="35" y="56"/>
                  <a:pt x="35" y="51"/>
                </a:cubicBezTo>
                <a:cubicBezTo>
                  <a:pt x="35" y="46"/>
                  <a:pt x="31" y="42"/>
                  <a:pt x="26" y="42"/>
                </a:cubicBezTo>
                <a:cubicBezTo>
                  <a:pt x="21" y="42"/>
                  <a:pt x="17" y="46"/>
                  <a:pt x="17" y="51"/>
                </a:cubicBezTo>
                <a:cubicBezTo>
                  <a:pt x="17" y="56"/>
                  <a:pt x="21" y="60"/>
                  <a:pt x="26" y="60"/>
                </a:cubicBezTo>
                <a:close/>
                <a:moveTo>
                  <a:pt x="28" y="75"/>
                </a:moveTo>
                <a:cubicBezTo>
                  <a:pt x="28" y="74"/>
                  <a:pt x="27" y="73"/>
                  <a:pt x="26" y="73"/>
                </a:cubicBezTo>
                <a:cubicBezTo>
                  <a:pt x="25" y="73"/>
                  <a:pt x="25" y="74"/>
                  <a:pt x="25" y="75"/>
                </a:cubicBezTo>
                <a:cubicBezTo>
                  <a:pt x="25" y="76"/>
                  <a:pt x="25" y="77"/>
                  <a:pt x="26" y="77"/>
                </a:cubicBezTo>
                <a:cubicBezTo>
                  <a:pt x="27" y="77"/>
                  <a:pt x="28" y="76"/>
                  <a:pt x="28" y="75"/>
                </a:cubicBezTo>
                <a:close/>
                <a:moveTo>
                  <a:pt x="30" y="51"/>
                </a:moveTo>
                <a:cubicBezTo>
                  <a:pt x="30" y="49"/>
                  <a:pt x="28" y="47"/>
                  <a:pt x="26" y="47"/>
                </a:cubicBezTo>
                <a:cubicBezTo>
                  <a:pt x="24" y="47"/>
                  <a:pt x="23" y="49"/>
                  <a:pt x="23" y="51"/>
                </a:cubicBezTo>
                <a:cubicBezTo>
                  <a:pt x="23" y="53"/>
                  <a:pt x="24" y="55"/>
                  <a:pt x="26" y="55"/>
                </a:cubicBezTo>
                <a:cubicBezTo>
                  <a:pt x="28" y="55"/>
                  <a:pt x="30" y="53"/>
                  <a:pt x="30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3" name="Freeform 96"/>
          <p:cNvSpPr>
            <a:spLocks noEditPoints="1"/>
          </p:cNvSpPr>
          <p:nvPr/>
        </p:nvSpPr>
        <p:spPr bwMode="auto">
          <a:xfrm>
            <a:off x="7090026" y="3927404"/>
            <a:ext cx="405111" cy="291680"/>
          </a:xfrm>
          <a:custGeom>
            <a:avLst/>
            <a:gdLst>
              <a:gd name="T0" fmla="*/ 6 w 74"/>
              <a:gd name="T1" fmla="*/ 0 h 52"/>
              <a:gd name="T2" fmla="*/ 0 w 74"/>
              <a:gd name="T3" fmla="*/ 47 h 52"/>
              <a:gd name="T4" fmla="*/ 69 w 74"/>
              <a:gd name="T5" fmla="*/ 52 h 52"/>
              <a:gd name="T6" fmla="*/ 74 w 74"/>
              <a:gd name="T7" fmla="*/ 5 h 52"/>
              <a:gd name="T8" fmla="*/ 71 w 74"/>
              <a:gd name="T9" fmla="*/ 47 h 52"/>
              <a:gd name="T10" fmla="*/ 6 w 74"/>
              <a:gd name="T11" fmla="*/ 49 h 52"/>
              <a:gd name="T12" fmla="*/ 3 w 74"/>
              <a:gd name="T13" fmla="*/ 5 h 52"/>
              <a:gd name="T14" fmla="*/ 69 w 74"/>
              <a:gd name="T15" fmla="*/ 3 h 52"/>
              <a:gd name="T16" fmla="*/ 71 w 74"/>
              <a:gd name="T17" fmla="*/ 47 h 52"/>
              <a:gd name="T18" fmla="*/ 44 w 74"/>
              <a:gd name="T19" fmla="*/ 14 h 52"/>
              <a:gd name="T20" fmla="*/ 65 w 74"/>
              <a:gd name="T21" fmla="*/ 15 h 52"/>
              <a:gd name="T22" fmla="*/ 44 w 74"/>
              <a:gd name="T23" fmla="*/ 16 h 52"/>
              <a:gd name="T24" fmla="*/ 36 w 74"/>
              <a:gd name="T25" fmla="*/ 21 h 52"/>
              <a:gd name="T26" fmla="*/ 64 w 74"/>
              <a:gd name="T27" fmla="*/ 20 h 52"/>
              <a:gd name="T28" fmla="*/ 64 w 74"/>
              <a:gd name="T29" fmla="*/ 22 h 52"/>
              <a:gd name="T30" fmla="*/ 36 w 74"/>
              <a:gd name="T31" fmla="*/ 21 h 52"/>
              <a:gd name="T32" fmla="*/ 37 w 74"/>
              <a:gd name="T33" fmla="*/ 29 h 52"/>
              <a:gd name="T34" fmla="*/ 37 w 74"/>
              <a:gd name="T35" fmla="*/ 27 h 52"/>
              <a:gd name="T36" fmla="*/ 65 w 74"/>
              <a:gd name="T37" fmla="*/ 28 h 52"/>
              <a:gd name="T38" fmla="*/ 28 w 74"/>
              <a:gd name="T39" fmla="*/ 40 h 52"/>
              <a:gd name="T40" fmla="*/ 12 w 74"/>
              <a:gd name="T41" fmla="*/ 41 h 52"/>
              <a:gd name="T42" fmla="*/ 12 w 74"/>
              <a:gd name="T43" fmla="*/ 38 h 52"/>
              <a:gd name="T44" fmla="*/ 28 w 74"/>
              <a:gd name="T45" fmla="*/ 40 h 52"/>
              <a:gd name="T46" fmla="*/ 31 w 74"/>
              <a:gd name="T47" fmla="*/ 33 h 52"/>
              <a:gd name="T48" fmla="*/ 10 w 74"/>
              <a:gd name="T49" fmla="*/ 26 h 52"/>
              <a:gd name="T50" fmla="*/ 16 w 74"/>
              <a:gd name="T51" fmla="*/ 24 h 52"/>
              <a:gd name="T52" fmla="*/ 17 w 74"/>
              <a:gd name="T53" fmla="*/ 24 h 52"/>
              <a:gd name="T54" fmla="*/ 17 w 74"/>
              <a:gd name="T55" fmla="*/ 22 h 52"/>
              <a:gd name="T56" fmla="*/ 16 w 74"/>
              <a:gd name="T57" fmla="*/ 19 h 52"/>
              <a:gd name="T58" fmla="*/ 15 w 74"/>
              <a:gd name="T59" fmla="*/ 18 h 52"/>
              <a:gd name="T60" fmla="*/ 15 w 74"/>
              <a:gd name="T61" fmla="*/ 16 h 52"/>
              <a:gd name="T62" fmla="*/ 16 w 74"/>
              <a:gd name="T63" fmla="*/ 13 h 52"/>
              <a:gd name="T64" fmla="*/ 17 w 74"/>
              <a:gd name="T65" fmla="*/ 12 h 52"/>
              <a:gd name="T66" fmla="*/ 24 w 74"/>
              <a:gd name="T67" fmla="*/ 13 h 52"/>
              <a:gd name="T68" fmla="*/ 23 w 74"/>
              <a:gd name="T69" fmla="*/ 12 h 52"/>
              <a:gd name="T70" fmla="*/ 24 w 74"/>
              <a:gd name="T71" fmla="*/ 14 h 52"/>
              <a:gd name="T72" fmla="*/ 24 w 74"/>
              <a:gd name="T73" fmla="*/ 13 h 52"/>
              <a:gd name="T74" fmla="*/ 24 w 74"/>
              <a:gd name="T75" fmla="*/ 16 h 52"/>
              <a:gd name="T76" fmla="*/ 24 w 74"/>
              <a:gd name="T77" fmla="*/ 18 h 52"/>
              <a:gd name="T78" fmla="*/ 23 w 74"/>
              <a:gd name="T79" fmla="*/ 19 h 52"/>
              <a:gd name="T80" fmla="*/ 22 w 74"/>
              <a:gd name="T81" fmla="*/ 22 h 52"/>
              <a:gd name="T82" fmla="*/ 22 w 74"/>
              <a:gd name="T83" fmla="*/ 24 h 52"/>
              <a:gd name="T84" fmla="*/ 23 w 74"/>
              <a:gd name="T85" fmla="*/ 24 h 52"/>
              <a:gd name="T86" fmla="*/ 29 w 74"/>
              <a:gd name="T87" fmla="*/ 26 h 52"/>
              <a:gd name="T88" fmla="*/ 64 w 74"/>
              <a:gd name="T89" fmla="*/ 41 h 52"/>
              <a:gd name="T90" fmla="*/ 47 w 74"/>
              <a:gd name="T91" fmla="*/ 40 h 52"/>
              <a:gd name="T92" fmla="*/ 64 w 74"/>
              <a:gd name="T93" fmla="*/ 3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" h="52">
                <a:moveTo>
                  <a:pt x="69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0"/>
                  <a:pt x="3" y="52"/>
                  <a:pt x="6" y="52"/>
                </a:cubicBezTo>
                <a:cubicBezTo>
                  <a:pt x="69" y="52"/>
                  <a:pt x="69" y="52"/>
                  <a:pt x="69" y="52"/>
                </a:cubicBezTo>
                <a:cubicBezTo>
                  <a:pt x="72" y="52"/>
                  <a:pt x="74" y="50"/>
                  <a:pt x="74" y="47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2"/>
                  <a:pt x="72" y="0"/>
                  <a:pt x="69" y="0"/>
                </a:cubicBezTo>
                <a:close/>
                <a:moveTo>
                  <a:pt x="71" y="47"/>
                </a:moveTo>
                <a:cubicBezTo>
                  <a:pt x="71" y="48"/>
                  <a:pt x="70" y="49"/>
                  <a:pt x="69" y="49"/>
                </a:cubicBezTo>
                <a:cubicBezTo>
                  <a:pt x="6" y="49"/>
                  <a:pt x="6" y="49"/>
                  <a:pt x="6" y="49"/>
                </a:cubicBezTo>
                <a:cubicBezTo>
                  <a:pt x="4" y="49"/>
                  <a:pt x="3" y="48"/>
                  <a:pt x="3" y="47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4" y="3"/>
                  <a:pt x="6" y="3"/>
                </a:cubicBezTo>
                <a:cubicBezTo>
                  <a:pt x="69" y="3"/>
                  <a:pt x="69" y="3"/>
                  <a:pt x="69" y="3"/>
                </a:cubicBezTo>
                <a:cubicBezTo>
                  <a:pt x="70" y="3"/>
                  <a:pt x="71" y="4"/>
                  <a:pt x="71" y="5"/>
                </a:cubicBezTo>
                <a:lnTo>
                  <a:pt x="71" y="47"/>
                </a:lnTo>
                <a:close/>
                <a:moveTo>
                  <a:pt x="43" y="15"/>
                </a:moveTo>
                <a:cubicBezTo>
                  <a:pt x="43" y="14"/>
                  <a:pt x="44" y="14"/>
                  <a:pt x="44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5" y="14"/>
                  <a:pt x="65" y="15"/>
                </a:cubicBezTo>
                <a:cubicBezTo>
                  <a:pt x="65" y="15"/>
                  <a:pt x="64" y="16"/>
                  <a:pt x="6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3" y="15"/>
                  <a:pt x="43" y="15"/>
                </a:cubicBezTo>
                <a:close/>
                <a:moveTo>
                  <a:pt x="36" y="21"/>
                </a:moveTo>
                <a:cubicBezTo>
                  <a:pt x="36" y="21"/>
                  <a:pt x="37" y="20"/>
                  <a:pt x="37" y="20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0"/>
                  <a:pt x="65" y="21"/>
                  <a:pt x="65" y="21"/>
                </a:cubicBezTo>
                <a:cubicBezTo>
                  <a:pt x="65" y="22"/>
                  <a:pt x="64" y="22"/>
                  <a:pt x="64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6" y="22"/>
                  <a:pt x="36" y="21"/>
                </a:cubicBezTo>
                <a:close/>
                <a:moveTo>
                  <a:pt x="64" y="29"/>
                </a:moveTo>
                <a:cubicBezTo>
                  <a:pt x="37" y="29"/>
                  <a:pt x="37" y="29"/>
                  <a:pt x="37" y="29"/>
                </a:cubicBezTo>
                <a:cubicBezTo>
                  <a:pt x="37" y="29"/>
                  <a:pt x="36" y="28"/>
                  <a:pt x="36" y="28"/>
                </a:cubicBezTo>
                <a:cubicBezTo>
                  <a:pt x="36" y="27"/>
                  <a:pt x="37" y="27"/>
                  <a:pt x="37" y="27"/>
                </a:cubicBezTo>
                <a:cubicBezTo>
                  <a:pt x="64" y="27"/>
                  <a:pt x="64" y="27"/>
                  <a:pt x="64" y="27"/>
                </a:cubicBezTo>
                <a:cubicBezTo>
                  <a:pt x="64" y="27"/>
                  <a:pt x="65" y="27"/>
                  <a:pt x="65" y="28"/>
                </a:cubicBezTo>
                <a:cubicBezTo>
                  <a:pt x="65" y="28"/>
                  <a:pt x="64" y="29"/>
                  <a:pt x="64" y="29"/>
                </a:cubicBezTo>
                <a:close/>
                <a:moveTo>
                  <a:pt x="28" y="40"/>
                </a:moveTo>
                <a:cubicBezTo>
                  <a:pt x="28" y="41"/>
                  <a:pt x="28" y="41"/>
                  <a:pt x="27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1" y="41"/>
                  <a:pt x="11" y="40"/>
                </a:cubicBezTo>
                <a:cubicBezTo>
                  <a:pt x="11" y="39"/>
                  <a:pt x="12" y="38"/>
                  <a:pt x="12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8" y="38"/>
                  <a:pt x="28" y="39"/>
                  <a:pt x="28" y="40"/>
                </a:cubicBezTo>
                <a:close/>
                <a:moveTo>
                  <a:pt x="29" y="26"/>
                </a:moveTo>
                <a:cubicBezTo>
                  <a:pt x="30" y="26"/>
                  <a:pt x="31" y="33"/>
                  <a:pt x="31" y="33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3"/>
                  <a:pt x="10" y="26"/>
                  <a:pt x="10" y="26"/>
                </a:cubicBezTo>
                <a:cubicBezTo>
                  <a:pt x="11" y="26"/>
                  <a:pt x="15" y="25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2"/>
                  <a:pt x="17" y="22"/>
                </a:cubicBezTo>
                <a:cubicBezTo>
                  <a:pt x="17" y="22"/>
                  <a:pt x="16" y="21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9"/>
                  <a:pt x="15" y="18"/>
                  <a:pt x="15" y="18"/>
                </a:cubicBezTo>
                <a:cubicBezTo>
                  <a:pt x="15" y="17"/>
                  <a:pt x="14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5"/>
                  <a:pt x="15" y="14"/>
                </a:cubicBezTo>
                <a:cubicBezTo>
                  <a:pt x="15" y="13"/>
                  <a:pt x="15" y="13"/>
                  <a:pt x="16" y="13"/>
                </a:cubicBezTo>
                <a:cubicBezTo>
                  <a:pt x="16" y="12"/>
                  <a:pt x="17" y="12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8" y="11"/>
                  <a:pt x="19" y="11"/>
                  <a:pt x="20" y="11"/>
                </a:cubicBezTo>
                <a:cubicBezTo>
                  <a:pt x="23" y="11"/>
                  <a:pt x="24" y="13"/>
                  <a:pt x="24" y="13"/>
                </a:cubicBezTo>
                <a:cubicBezTo>
                  <a:pt x="24" y="13"/>
                  <a:pt x="24" y="12"/>
                  <a:pt x="24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4" y="12"/>
                </a:cubicBezTo>
                <a:cubicBezTo>
                  <a:pt x="24" y="13"/>
                  <a:pt x="24" y="14"/>
                  <a:pt x="24" y="14"/>
                </a:cubicBezTo>
                <a:cubicBezTo>
                  <a:pt x="24" y="14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4"/>
                  <a:pt x="24" y="14"/>
                </a:cubicBezTo>
                <a:cubicBezTo>
                  <a:pt x="24" y="15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5" y="16"/>
                  <a:pt x="25" y="17"/>
                  <a:pt x="24" y="18"/>
                </a:cubicBezTo>
                <a:cubicBezTo>
                  <a:pt x="24" y="18"/>
                  <a:pt x="24" y="19"/>
                  <a:pt x="24" y="19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21"/>
                  <a:pt x="22" y="22"/>
                  <a:pt x="22" y="22"/>
                </a:cubicBezTo>
                <a:cubicBezTo>
                  <a:pt x="22" y="22"/>
                  <a:pt x="22" y="23"/>
                  <a:pt x="22" y="23"/>
                </a:cubicBezTo>
                <a:cubicBezTo>
                  <a:pt x="22" y="23"/>
                  <a:pt x="22" y="23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5"/>
                  <a:pt x="29" y="26"/>
                  <a:pt x="29" y="26"/>
                </a:cubicBezTo>
                <a:close/>
                <a:moveTo>
                  <a:pt x="65" y="40"/>
                </a:moveTo>
                <a:cubicBezTo>
                  <a:pt x="65" y="41"/>
                  <a:pt x="64" y="41"/>
                  <a:pt x="64" y="41"/>
                </a:cubicBezTo>
                <a:cubicBezTo>
                  <a:pt x="49" y="41"/>
                  <a:pt x="49" y="41"/>
                  <a:pt x="49" y="41"/>
                </a:cubicBezTo>
                <a:cubicBezTo>
                  <a:pt x="48" y="41"/>
                  <a:pt x="47" y="41"/>
                  <a:pt x="47" y="40"/>
                </a:cubicBezTo>
                <a:cubicBezTo>
                  <a:pt x="47" y="39"/>
                  <a:pt x="48" y="38"/>
                  <a:pt x="49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5" y="39"/>
                  <a:pt x="65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2" name="Freeform 67"/>
          <p:cNvSpPr>
            <a:spLocks noEditPoints="1"/>
          </p:cNvSpPr>
          <p:nvPr/>
        </p:nvSpPr>
        <p:spPr bwMode="auto">
          <a:xfrm>
            <a:off x="8374866" y="3851014"/>
            <a:ext cx="439835" cy="444463"/>
          </a:xfrm>
          <a:custGeom>
            <a:avLst/>
            <a:gdLst>
              <a:gd name="T0" fmla="*/ 55 w 80"/>
              <a:gd name="T1" fmla="*/ 43 h 79"/>
              <a:gd name="T2" fmla="*/ 49 w 80"/>
              <a:gd name="T3" fmla="*/ 42 h 79"/>
              <a:gd name="T4" fmla="*/ 51 w 80"/>
              <a:gd name="T5" fmla="*/ 74 h 79"/>
              <a:gd name="T6" fmla="*/ 44 w 80"/>
              <a:gd name="T7" fmla="*/ 75 h 79"/>
              <a:gd name="T8" fmla="*/ 40 w 80"/>
              <a:gd name="T9" fmla="*/ 50 h 79"/>
              <a:gd name="T10" fmla="*/ 36 w 80"/>
              <a:gd name="T11" fmla="*/ 75 h 79"/>
              <a:gd name="T12" fmla="*/ 29 w 80"/>
              <a:gd name="T13" fmla="*/ 75 h 79"/>
              <a:gd name="T14" fmla="*/ 31 w 80"/>
              <a:gd name="T15" fmla="*/ 42 h 79"/>
              <a:gd name="T16" fmla="*/ 25 w 80"/>
              <a:gd name="T17" fmla="*/ 43 h 79"/>
              <a:gd name="T18" fmla="*/ 18 w 80"/>
              <a:gd name="T19" fmla="*/ 38 h 79"/>
              <a:gd name="T20" fmla="*/ 32 w 80"/>
              <a:gd name="T21" fmla="*/ 17 h 79"/>
              <a:gd name="T22" fmla="*/ 48 w 80"/>
              <a:gd name="T23" fmla="*/ 17 h 79"/>
              <a:gd name="T24" fmla="*/ 62 w 80"/>
              <a:gd name="T25" fmla="*/ 38 h 79"/>
              <a:gd name="T26" fmla="*/ 40 w 80"/>
              <a:gd name="T27" fmla="*/ 14 h 79"/>
              <a:gd name="T28" fmla="*/ 40 w 80"/>
              <a:gd name="T29" fmla="*/ 0 h 79"/>
              <a:gd name="T30" fmla="*/ 40 w 80"/>
              <a:gd name="T31" fmla="*/ 14 h 79"/>
              <a:gd name="T32" fmla="*/ 26 w 80"/>
              <a:gd name="T33" fmla="*/ 6 h 79"/>
              <a:gd name="T34" fmla="*/ 14 w 80"/>
              <a:gd name="T35" fmla="*/ 6 h 79"/>
              <a:gd name="T36" fmla="*/ 16 w 80"/>
              <a:gd name="T37" fmla="*/ 37 h 79"/>
              <a:gd name="T38" fmla="*/ 29 w 80"/>
              <a:gd name="T39" fmla="*/ 15 h 79"/>
              <a:gd name="T40" fmla="*/ 20 w 80"/>
              <a:gd name="T41" fmla="*/ 14 h 79"/>
              <a:gd name="T42" fmla="*/ 9 w 80"/>
              <a:gd name="T43" fmla="*/ 17 h 79"/>
              <a:gd name="T44" fmla="*/ 2 w 80"/>
              <a:gd name="T45" fmla="*/ 38 h 79"/>
              <a:gd name="T46" fmla="*/ 13 w 80"/>
              <a:gd name="T47" fmla="*/ 24 h 79"/>
              <a:gd name="T48" fmla="*/ 13 w 80"/>
              <a:gd name="T49" fmla="*/ 38 h 79"/>
              <a:gd name="T50" fmla="*/ 13 w 80"/>
              <a:gd name="T51" fmla="*/ 67 h 79"/>
              <a:gd name="T52" fmla="*/ 18 w 80"/>
              <a:gd name="T53" fmla="*/ 46 h 79"/>
              <a:gd name="T54" fmla="*/ 60 w 80"/>
              <a:gd name="T55" fmla="*/ 12 h 79"/>
              <a:gd name="T56" fmla="*/ 60 w 80"/>
              <a:gd name="T57" fmla="*/ 0 h 79"/>
              <a:gd name="T58" fmla="*/ 60 w 80"/>
              <a:gd name="T59" fmla="*/ 12 h 79"/>
              <a:gd name="T60" fmla="*/ 71 w 80"/>
              <a:gd name="T61" fmla="*/ 17 h 79"/>
              <a:gd name="T62" fmla="*/ 60 w 80"/>
              <a:gd name="T63" fmla="*/ 14 h 79"/>
              <a:gd name="T64" fmla="*/ 51 w 80"/>
              <a:gd name="T65" fmla="*/ 15 h 79"/>
              <a:gd name="T66" fmla="*/ 64 w 80"/>
              <a:gd name="T67" fmla="*/ 37 h 79"/>
              <a:gd name="T68" fmla="*/ 62 w 80"/>
              <a:gd name="T69" fmla="*/ 46 h 79"/>
              <a:gd name="T70" fmla="*/ 67 w 80"/>
              <a:gd name="T71" fmla="*/ 66 h 79"/>
              <a:gd name="T72" fmla="*/ 67 w 80"/>
              <a:gd name="T73" fmla="*/ 37 h 79"/>
              <a:gd name="T74" fmla="*/ 67 w 80"/>
              <a:gd name="T75" fmla="*/ 24 h 79"/>
              <a:gd name="T76" fmla="*/ 78 w 80"/>
              <a:gd name="T77" fmla="*/ 38 h 79"/>
              <a:gd name="T78" fmla="*/ 27 w 80"/>
              <a:gd name="T79" fmla="*/ 44 h 79"/>
              <a:gd name="T80" fmla="*/ 23 w 80"/>
              <a:gd name="T81" fmla="*/ 64 h 79"/>
              <a:gd name="T82" fmla="*/ 28 w 80"/>
              <a:gd name="T83" fmla="*/ 66 h 79"/>
              <a:gd name="T84" fmla="*/ 28 w 80"/>
              <a:gd name="T85" fmla="*/ 41 h 79"/>
              <a:gd name="T86" fmla="*/ 53 w 80"/>
              <a:gd name="T87" fmla="*/ 44 h 79"/>
              <a:gd name="T88" fmla="*/ 51 w 80"/>
              <a:gd name="T89" fmla="*/ 53 h 79"/>
              <a:gd name="T90" fmla="*/ 53 w 80"/>
              <a:gd name="T91" fmla="*/ 67 h 79"/>
              <a:gd name="T92" fmla="*/ 58 w 80"/>
              <a:gd name="T93" fmla="*/ 4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0" h="79">
                <a:moveTo>
                  <a:pt x="61" y="44"/>
                </a:moveTo>
                <a:cubicBezTo>
                  <a:pt x="59" y="45"/>
                  <a:pt x="56" y="45"/>
                  <a:pt x="55" y="43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3"/>
                  <a:pt x="49" y="43"/>
                </a:cubicBezTo>
                <a:cubicBezTo>
                  <a:pt x="51" y="74"/>
                  <a:pt x="51" y="74"/>
                  <a:pt x="51" y="74"/>
                </a:cubicBezTo>
                <a:cubicBezTo>
                  <a:pt x="51" y="76"/>
                  <a:pt x="50" y="78"/>
                  <a:pt x="48" y="78"/>
                </a:cubicBezTo>
                <a:cubicBezTo>
                  <a:pt x="46" y="78"/>
                  <a:pt x="44" y="77"/>
                  <a:pt x="44" y="75"/>
                </a:cubicBezTo>
                <a:cubicBezTo>
                  <a:pt x="42" y="50"/>
                  <a:pt x="42" y="50"/>
                  <a:pt x="42" y="50"/>
                </a:cubicBezTo>
                <a:cubicBezTo>
                  <a:pt x="41" y="50"/>
                  <a:pt x="41" y="50"/>
                  <a:pt x="40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36" y="75"/>
                  <a:pt x="36" y="75"/>
                  <a:pt x="36" y="75"/>
                </a:cubicBezTo>
                <a:cubicBezTo>
                  <a:pt x="36" y="77"/>
                  <a:pt x="34" y="79"/>
                  <a:pt x="32" y="79"/>
                </a:cubicBezTo>
                <a:cubicBezTo>
                  <a:pt x="30" y="79"/>
                  <a:pt x="29" y="77"/>
                  <a:pt x="29" y="75"/>
                </a:cubicBezTo>
                <a:cubicBezTo>
                  <a:pt x="31" y="44"/>
                  <a:pt x="31" y="44"/>
                  <a:pt x="31" y="44"/>
                </a:cubicBezTo>
                <a:cubicBezTo>
                  <a:pt x="31" y="44"/>
                  <a:pt x="31" y="42"/>
                  <a:pt x="31" y="42"/>
                </a:cubicBezTo>
                <a:cubicBezTo>
                  <a:pt x="31" y="29"/>
                  <a:pt x="31" y="29"/>
                  <a:pt x="31" y="29"/>
                </a:cubicBezTo>
                <a:cubicBezTo>
                  <a:pt x="25" y="43"/>
                  <a:pt x="25" y="43"/>
                  <a:pt x="25" y="43"/>
                </a:cubicBezTo>
                <a:cubicBezTo>
                  <a:pt x="24" y="45"/>
                  <a:pt x="21" y="45"/>
                  <a:pt x="19" y="44"/>
                </a:cubicBezTo>
                <a:cubicBezTo>
                  <a:pt x="17" y="43"/>
                  <a:pt x="17" y="40"/>
                  <a:pt x="18" y="38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9" y="17"/>
                  <a:pt x="32" y="17"/>
                </a:cubicBezTo>
                <a:cubicBezTo>
                  <a:pt x="34" y="17"/>
                  <a:pt x="40" y="17"/>
                  <a:pt x="40" y="17"/>
                </a:cubicBezTo>
                <a:cubicBezTo>
                  <a:pt x="40" y="17"/>
                  <a:pt x="46" y="17"/>
                  <a:pt x="48" y="17"/>
                </a:cubicBezTo>
                <a:cubicBezTo>
                  <a:pt x="51" y="17"/>
                  <a:pt x="53" y="19"/>
                  <a:pt x="53" y="19"/>
                </a:cubicBezTo>
                <a:cubicBezTo>
                  <a:pt x="62" y="38"/>
                  <a:pt x="62" y="38"/>
                  <a:pt x="62" y="38"/>
                </a:cubicBezTo>
                <a:cubicBezTo>
                  <a:pt x="63" y="40"/>
                  <a:pt x="63" y="43"/>
                  <a:pt x="61" y="44"/>
                </a:cubicBezTo>
                <a:close/>
                <a:moveTo>
                  <a:pt x="40" y="14"/>
                </a:moveTo>
                <a:cubicBezTo>
                  <a:pt x="44" y="14"/>
                  <a:pt x="47" y="11"/>
                  <a:pt x="47" y="7"/>
                </a:cubicBezTo>
                <a:cubicBezTo>
                  <a:pt x="47" y="3"/>
                  <a:pt x="44" y="0"/>
                  <a:pt x="40" y="0"/>
                </a:cubicBezTo>
                <a:cubicBezTo>
                  <a:pt x="36" y="0"/>
                  <a:pt x="33" y="3"/>
                  <a:pt x="33" y="7"/>
                </a:cubicBezTo>
                <a:cubicBezTo>
                  <a:pt x="33" y="11"/>
                  <a:pt x="36" y="14"/>
                  <a:pt x="40" y="14"/>
                </a:cubicBezTo>
                <a:close/>
                <a:moveTo>
                  <a:pt x="20" y="12"/>
                </a:moveTo>
                <a:cubicBezTo>
                  <a:pt x="23" y="12"/>
                  <a:pt x="26" y="9"/>
                  <a:pt x="26" y="6"/>
                </a:cubicBezTo>
                <a:cubicBezTo>
                  <a:pt x="26" y="3"/>
                  <a:pt x="23" y="0"/>
                  <a:pt x="20" y="0"/>
                </a:cubicBezTo>
                <a:cubicBezTo>
                  <a:pt x="17" y="0"/>
                  <a:pt x="14" y="3"/>
                  <a:pt x="14" y="6"/>
                </a:cubicBezTo>
                <a:cubicBezTo>
                  <a:pt x="14" y="9"/>
                  <a:pt x="17" y="12"/>
                  <a:pt x="20" y="12"/>
                </a:cubicBezTo>
                <a:close/>
                <a:moveTo>
                  <a:pt x="16" y="37"/>
                </a:moveTo>
                <a:cubicBezTo>
                  <a:pt x="25" y="19"/>
                  <a:pt x="25" y="19"/>
                  <a:pt x="25" y="19"/>
                </a:cubicBezTo>
                <a:cubicBezTo>
                  <a:pt x="26" y="18"/>
                  <a:pt x="27" y="16"/>
                  <a:pt x="29" y="15"/>
                </a:cubicBezTo>
                <a:cubicBezTo>
                  <a:pt x="29" y="15"/>
                  <a:pt x="28" y="14"/>
                  <a:pt x="27" y="14"/>
                </a:cubicBezTo>
                <a:cubicBezTo>
                  <a:pt x="25" y="14"/>
                  <a:pt x="20" y="14"/>
                  <a:pt x="20" y="14"/>
                </a:cubicBezTo>
                <a:cubicBezTo>
                  <a:pt x="20" y="14"/>
                  <a:pt x="15" y="14"/>
                  <a:pt x="13" y="14"/>
                </a:cubicBezTo>
                <a:cubicBezTo>
                  <a:pt x="11" y="14"/>
                  <a:pt x="9" y="17"/>
                  <a:pt x="9" y="17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4"/>
                  <a:pt x="1" y="37"/>
                  <a:pt x="2" y="38"/>
                </a:cubicBezTo>
                <a:cubicBezTo>
                  <a:pt x="4" y="39"/>
                  <a:pt x="6" y="38"/>
                  <a:pt x="7" y="36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13" y="37"/>
                  <a:pt x="13" y="38"/>
                </a:cubicBezTo>
                <a:cubicBezTo>
                  <a:pt x="11" y="64"/>
                  <a:pt x="11" y="64"/>
                  <a:pt x="11" y="64"/>
                </a:cubicBezTo>
                <a:cubicBezTo>
                  <a:pt x="10" y="65"/>
                  <a:pt x="12" y="67"/>
                  <a:pt x="13" y="67"/>
                </a:cubicBezTo>
                <a:cubicBezTo>
                  <a:pt x="15" y="67"/>
                  <a:pt x="16" y="66"/>
                  <a:pt x="17" y="64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4"/>
                  <a:pt x="14" y="40"/>
                  <a:pt x="16" y="37"/>
                </a:cubicBezTo>
                <a:close/>
                <a:moveTo>
                  <a:pt x="60" y="12"/>
                </a:moveTo>
                <a:cubicBezTo>
                  <a:pt x="63" y="12"/>
                  <a:pt x="66" y="9"/>
                  <a:pt x="66" y="6"/>
                </a:cubicBezTo>
                <a:cubicBezTo>
                  <a:pt x="66" y="3"/>
                  <a:pt x="63" y="0"/>
                  <a:pt x="60" y="0"/>
                </a:cubicBezTo>
                <a:cubicBezTo>
                  <a:pt x="57" y="0"/>
                  <a:pt x="54" y="3"/>
                  <a:pt x="54" y="6"/>
                </a:cubicBezTo>
                <a:cubicBezTo>
                  <a:pt x="54" y="9"/>
                  <a:pt x="57" y="12"/>
                  <a:pt x="60" y="12"/>
                </a:cubicBezTo>
                <a:close/>
                <a:moveTo>
                  <a:pt x="79" y="33"/>
                </a:moveTo>
                <a:cubicBezTo>
                  <a:pt x="71" y="17"/>
                  <a:pt x="71" y="17"/>
                  <a:pt x="71" y="17"/>
                </a:cubicBezTo>
                <a:cubicBezTo>
                  <a:pt x="71" y="17"/>
                  <a:pt x="69" y="14"/>
                  <a:pt x="67" y="14"/>
                </a:cubicBezTo>
                <a:cubicBezTo>
                  <a:pt x="65" y="14"/>
                  <a:pt x="60" y="14"/>
                  <a:pt x="60" y="14"/>
                </a:cubicBezTo>
                <a:cubicBezTo>
                  <a:pt x="60" y="14"/>
                  <a:pt x="55" y="14"/>
                  <a:pt x="53" y="14"/>
                </a:cubicBezTo>
                <a:cubicBezTo>
                  <a:pt x="52" y="14"/>
                  <a:pt x="51" y="15"/>
                  <a:pt x="51" y="15"/>
                </a:cubicBezTo>
                <a:cubicBezTo>
                  <a:pt x="53" y="16"/>
                  <a:pt x="54" y="18"/>
                  <a:pt x="55" y="18"/>
                </a:cubicBezTo>
                <a:cubicBezTo>
                  <a:pt x="64" y="37"/>
                  <a:pt x="64" y="37"/>
                  <a:pt x="64" y="37"/>
                </a:cubicBezTo>
                <a:cubicBezTo>
                  <a:pt x="65" y="39"/>
                  <a:pt x="65" y="40"/>
                  <a:pt x="65" y="42"/>
                </a:cubicBezTo>
                <a:cubicBezTo>
                  <a:pt x="64" y="44"/>
                  <a:pt x="63" y="45"/>
                  <a:pt x="62" y="46"/>
                </a:cubicBezTo>
                <a:cubicBezTo>
                  <a:pt x="63" y="64"/>
                  <a:pt x="63" y="64"/>
                  <a:pt x="63" y="64"/>
                </a:cubicBezTo>
                <a:cubicBezTo>
                  <a:pt x="64" y="65"/>
                  <a:pt x="65" y="66"/>
                  <a:pt x="67" y="66"/>
                </a:cubicBezTo>
                <a:cubicBezTo>
                  <a:pt x="68" y="66"/>
                  <a:pt x="70" y="65"/>
                  <a:pt x="69" y="63"/>
                </a:cubicBezTo>
                <a:cubicBezTo>
                  <a:pt x="67" y="37"/>
                  <a:pt x="67" y="37"/>
                  <a:pt x="67" y="37"/>
                </a:cubicBezTo>
                <a:cubicBezTo>
                  <a:pt x="67" y="37"/>
                  <a:pt x="67" y="36"/>
                  <a:pt x="67" y="36"/>
                </a:cubicBezTo>
                <a:cubicBezTo>
                  <a:pt x="67" y="24"/>
                  <a:pt x="67" y="24"/>
                  <a:pt x="67" y="24"/>
                </a:cubicBezTo>
                <a:cubicBezTo>
                  <a:pt x="73" y="36"/>
                  <a:pt x="73" y="36"/>
                  <a:pt x="73" y="36"/>
                </a:cubicBezTo>
                <a:cubicBezTo>
                  <a:pt x="74" y="38"/>
                  <a:pt x="76" y="39"/>
                  <a:pt x="78" y="38"/>
                </a:cubicBezTo>
                <a:cubicBezTo>
                  <a:pt x="79" y="37"/>
                  <a:pt x="80" y="34"/>
                  <a:pt x="79" y="33"/>
                </a:cubicBezTo>
                <a:close/>
                <a:moveTo>
                  <a:pt x="27" y="44"/>
                </a:moveTo>
                <a:cubicBezTo>
                  <a:pt x="26" y="45"/>
                  <a:pt x="24" y="46"/>
                  <a:pt x="22" y="47"/>
                </a:cubicBezTo>
                <a:cubicBezTo>
                  <a:pt x="23" y="64"/>
                  <a:pt x="23" y="64"/>
                  <a:pt x="23" y="64"/>
                </a:cubicBezTo>
                <a:cubicBezTo>
                  <a:pt x="24" y="65"/>
                  <a:pt x="25" y="66"/>
                  <a:pt x="27" y="66"/>
                </a:cubicBezTo>
                <a:cubicBezTo>
                  <a:pt x="27" y="66"/>
                  <a:pt x="27" y="66"/>
                  <a:pt x="28" y="66"/>
                </a:cubicBezTo>
                <a:cubicBezTo>
                  <a:pt x="29" y="53"/>
                  <a:pt x="29" y="53"/>
                  <a:pt x="29" y="53"/>
                </a:cubicBezTo>
                <a:cubicBezTo>
                  <a:pt x="28" y="41"/>
                  <a:pt x="28" y="41"/>
                  <a:pt x="28" y="41"/>
                </a:cubicBezTo>
                <a:lnTo>
                  <a:pt x="27" y="44"/>
                </a:lnTo>
                <a:close/>
                <a:moveTo>
                  <a:pt x="53" y="44"/>
                </a:moveTo>
                <a:cubicBezTo>
                  <a:pt x="52" y="42"/>
                  <a:pt x="52" y="42"/>
                  <a:pt x="52" y="42"/>
                </a:cubicBezTo>
                <a:cubicBezTo>
                  <a:pt x="51" y="53"/>
                  <a:pt x="51" y="53"/>
                  <a:pt x="51" y="53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5" y="67"/>
                  <a:pt x="56" y="66"/>
                  <a:pt x="57" y="64"/>
                </a:cubicBezTo>
                <a:cubicBezTo>
                  <a:pt x="58" y="47"/>
                  <a:pt x="58" y="47"/>
                  <a:pt x="58" y="47"/>
                </a:cubicBezTo>
                <a:cubicBezTo>
                  <a:pt x="56" y="46"/>
                  <a:pt x="54" y="45"/>
                  <a:pt x="53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2224134"/>
      </p:ext>
    </p:extLst>
  </p:cSld>
  <p:clrMapOvr>
    <a:masterClrMapping/>
  </p:clrMapOvr>
  <p:transition spd="slow">
    <p:comb dir="vert"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15513"/>
      </a:accent1>
      <a:accent2>
        <a:srgbClr val="35B3F1"/>
      </a:accent2>
      <a:accent3>
        <a:srgbClr val="1363DF"/>
      </a:accent3>
      <a:accent4>
        <a:srgbClr val="0F4BAD"/>
      </a:accent4>
      <a:accent5>
        <a:srgbClr val="06283D"/>
      </a:accent5>
      <a:accent6>
        <a:srgbClr val="010101"/>
      </a:accent6>
      <a:hlink>
        <a:srgbClr val="FFBA21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15513"/>
    </a:accent1>
    <a:accent2>
      <a:srgbClr val="35B3F1"/>
    </a:accent2>
    <a:accent3>
      <a:srgbClr val="1363DF"/>
    </a:accent3>
    <a:accent4>
      <a:srgbClr val="0F4BAD"/>
    </a:accent4>
    <a:accent5>
      <a:srgbClr val="06283D"/>
    </a:accent5>
    <a:accent6>
      <a:srgbClr val="010101"/>
    </a:accent6>
    <a:hlink>
      <a:srgbClr val="FFBA21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15513"/>
    </a:accent1>
    <a:accent2>
      <a:srgbClr val="35B3F1"/>
    </a:accent2>
    <a:accent3>
      <a:srgbClr val="1363DF"/>
    </a:accent3>
    <a:accent4>
      <a:srgbClr val="0F4BAD"/>
    </a:accent4>
    <a:accent5>
      <a:srgbClr val="06283D"/>
    </a:accent5>
    <a:accent6>
      <a:srgbClr val="010101"/>
    </a:accent6>
    <a:hlink>
      <a:srgbClr val="FFBA21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15513"/>
    </a:accent1>
    <a:accent2>
      <a:srgbClr val="35B3F1"/>
    </a:accent2>
    <a:accent3>
      <a:srgbClr val="1363DF"/>
    </a:accent3>
    <a:accent4>
      <a:srgbClr val="0F4BAD"/>
    </a:accent4>
    <a:accent5>
      <a:srgbClr val="06283D"/>
    </a:accent5>
    <a:accent6>
      <a:srgbClr val="010101"/>
    </a:accent6>
    <a:hlink>
      <a:srgbClr val="FFBA21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15513"/>
    </a:accent1>
    <a:accent2>
      <a:srgbClr val="35B3F1"/>
    </a:accent2>
    <a:accent3>
      <a:srgbClr val="1363DF"/>
    </a:accent3>
    <a:accent4>
      <a:srgbClr val="0F4BAD"/>
    </a:accent4>
    <a:accent5>
      <a:srgbClr val="06283D"/>
    </a:accent5>
    <a:accent6>
      <a:srgbClr val="010101"/>
    </a:accent6>
    <a:hlink>
      <a:srgbClr val="FFBA21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15513"/>
    </a:accent1>
    <a:accent2>
      <a:srgbClr val="35B3F1"/>
    </a:accent2>
    <a:accent3>
      <a:srgbClr val="1363DF"/>
    </a:accent3>
    <a:accent4>
      <a:srgbClr val="0F4BAD"/>
    </a:accent4>
    <a:accent5>
      <a:srgbClr val="06283D"/>
    </a:accent5>
    <a:accent6>
      <a:srgbClr val="010101"/>
    </a:accent6>
    <a:hlink>
      <a:srgbClr val="FFBA21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15513"/>
    </a:accent1>
    <a:accent2>
      <a:srgbClr val="35B3F1"/>
    </a:accent2>
    <a:accent3>
      <a:srgbClr val="1363DF"/>
    </a:accent3>
    <a:accent4>
      <a:srgbClr val="0F4BAD"/>
    </a:accent4>
    <a:accent5>
      <a:srgbClr val="06283D"/>
    </a:accent5>
    <a:accent6>
      <a:srgbClr val="010101"/>
    </a:accent6>
    <a:hlink>
      <a:srgbClr val="FFBA21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15513"/>
    </a:accent1>
    <a:accent2>
      <a:srgbClr val="35B3F1"/>
    </a:accent2>
    <a:accent3>
      <a:srgbClr val="1363DF"/>
    </a:accent3>
    <a:accent4>
      <a:srgbClr val="0F4BAD"/>
    </a:accent4>
    <a:accent5>
      <a:srgbClr val="06283D"/>
    </a:accent5>
    <a:accent6>
      <a:srgbClr val="010101"/>
    </a:accent6>
    <a:hlink>
      <a:srgbClr val="FFBA21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15513"/>
    </a:accent1>
    <a:accent2>
      <a:srgbClr val="35B3F1"/>
    </a:accent2>
    <a:accent3>
      <a:srgbClr val="1363DF"/>
    </a:accent3>
    <a:accent4>
      <a:srgbClr val="0F4BAD"/>
    </a:accent4>
    <a:accent5>
      <a:srgbClr val="06283D"/>
    </a:accent5>
    <a:accent6>
      <a:srgbClr val="010101"/>
    </a:accent6>
    <a:hlink>
      <a:srgbClr val="FFBA21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15513"/>
    </a:accent1>
    <a:accent2>
      <a:srgbClr val="35B3F1"/>
    </a:accent2>
    <a:accent3>
      <a:srgbClr val="1363DF"/>
    </a:accent3>
    <a:accent4>
      <a:srgbClr val="0F4BAD"/>
    </a:accent4>
    <a:accent5>
      <a:srgbClr val="06283D"/>
    </a:accent5>
    <a:accent6>
      <a:srgbClr val="010101"/>
    </a:accent6>
    <a:hlink>
      <a:srgbClr val="FFBA21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15513"/>
    </a:accent1>
    <a:accent2>
      <a:srgbClr val="35B3F1"/>
    </a:accent2>
    <a:accent3>
      <a:srgbClr val="1363DF"/>
    </a:accent3>
    <a:accent4>
      <a:srgbClr val="0F4BAD"/>
    </a:accent4>
    <a:accent5>
      <a:srgbClr val="06283D"/>
    </a:accent5>
    <a:accent6>
      <a:srgbClr val="010101"/>
    </a:accent6>
    <a:hlink>
      <a:srgbClr val="FFBA21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15513"/>
    </a:accent1>
    <a:accent2>
      <a:srgbClr val="35B3F1"/>
    </a:accent2>
    <a:accent3>
      <a:srgbClr val="1363DF"/>
    </a:accent3>
    <a:accent4>
      <a:srgbClr val="0F4BAD"/>
    </a:accent4>
    <a:accent5>
      <a:srgbClr val="06283D"/>
    </a:accent5>
    <a:accent6>
      <a:srgbClr val="010101"/>
    </a:accent6>
    <a:hlink>
      <a:srgbClr val="FFBA21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15513"/>
    </a:accent1>
    <a:accent2>
      <a:srgbClr val="35B3F1"/>
    </a:accent2>
    <a:accent3>
      <a:srgbClr val="1363DF"/>
    </a:accent3>
    <a:accent4>
      <a:srgbClr val="0F4BAD"/>
    </a:accent4>
    <a:accent5>
      <a:srgbClr val="06283D"/>
    </a:accent5>
    <a:accent6>
      <a:srgbClr val="010101"/>
    </a:accent6>
    <a:hlink>
      <a:srgbClr val="FFBA21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1184</Words>
  <Application>Microsoft Office PowerPoint</Application>
  <PresentationFormat>宽屏</PresentationFormat>
  <Paragraphs>160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HarmonyOS Sans SC</vt:lpstr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箭头递进关系ppt信息图表（12张）</dc:title>
  <dc:creator>51PPT模板网</dc:creator>
  <cp:keywords>www.51pptmoban.com</cp:keywords>
  <dc:description>www.51pptmoban.com</dc:description>
  <cp:lastModifiedBy>Win user</cp:lastModifiedBy>
  <cp:revision>23</cp:revision>
  <dcterms:created xsi:type="dcterms:W3CDTF">2022-07-03T11:19:38Z</dcterms:created>
  <dcterms:modified xsi:type="dcterms:W3CDTF">2022-07-03T15:29:48Z</dcterms:modified>
</cp:coreProperties>
</file>