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11089331" r:id="rId2"/>
    <p:sldId id="11089902" r:id="rId3"/>
    <p:sldId id="11089903" r:id="rId4"/>
    <p:sldId id="11089886" r:id="rId5"/>
    <p:sldId id="11089895" r:id="rId6"/>
    <p:sldId id="11089894" r:id="rId7"/>
    <p:sldId id="11089889" r:id="rId8"/>
    <p:sldId id="11089905" r:id="rId9"/>
    <p:sldId id="11089339" r:id="rId10"/>
    <p:sldId id="11089901" r:id="rId11"/>
    <p:sldId id="11089890" r:id="rId12"/>
    <p:sldId id="11089896" r:id="rId13"/>
    <p:sldId id="11089897" r:id="rId14"/>
    <p:sldId id="11089891" r:id="rId15"/>
    <p:sldId id="11089899" r:id="rId16"/>
    <p:sldId id="11089904" r:id="rId17"/>
    <p:sldId id="11089892" r:id="rId18"/>
    <p:sldId id="372" r:id="rId19"/>
    <p:sldId id="11089898" r:id="rId20"/>
    <p:sldId id="11089893" r:id="rId21"/>
    <p:sldId id="11089906" r:id="rId22"/>
    <p:sldId id="452" r:id="rId23"/>
  </p:sldIdLst>
  <p:sldSz cx="12193588" cy="6858000"/>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2962"/>
    <a:srgbClr val="E8505B"/>
    <a:srgbClr val="555D62"/>
    <a:srgbClr val="D33333"/>
    <a:srgbClr val="FFFFFF"/>
    <a:srgbClr val="263238"/>
    <a:srgbClr val="6C7378"/>
    <a:srgbClr val="656C71"/>
    <a:srgbClr val="E0E0E0"/>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33" autoAdjust="0"/>
    <p:restoredTop sz="94660"/>
  </p:normalViewPr>
  <p:slideViewPr>
    <p:cSldViewPr snapToGrid="0">
      <p:cViewPr varScale="1">
        <p:scale>
          <a:sx n="99" d="100"/>
          <a:sy n="99" d="100"/>
        </p:scale>
        <p:origin x="90" y="120"/>
      </p:cViewPr>
      <p:guideLst/>
    </p:cSldViewPr>
  </p:slideViewPr>
  <p:notesTextViewPr>
    <p:cViewPr>
      <p:scale>
        <a:sx n="3" d="2"/>
        <a:sy n="3" d="2"/>
      </p:scale>
      <p:origin x="0" y="0"/>
    </p:cViewPr>
  </p:notesTextViewPr>
  <p:sorterViewPr>
    <p:cViewPr varScale="1">
      <p:scale>
        <a:sx n="1" d="1"/>
        <a:sy n="1" d="1"/>
      </p:scale>
      <p:origin x="0" y="-40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添加标题</c:v>
                </c:pt>
              </c:strCache>
            </c:strRef>
          </c:tx>
          <c:spPr>
            <a:ln w="28575" cap="rnd">
              <a:solidFill>
                <a:schemeClr val="accent1"/>
              </a:solidFill>
              <a:round/>
            </a:ln>
            <a:effectLst/>
          </c:spPr>
          <c:marker>
            <c:symbol val="square"/>
            <c:size val="10"/>
            <c:spPr>
              <a:solidFill>
                <a:srgbClr val="FFC000"/>
              </a:solidFill>
              <a:ln w="9525">
                <a:solidFill>
                  <a:schemeClr val="accent1"/>
                </a:solidFill>
              </a:ln>
              <a:effectLst/>
            </c:spPr>
          </c:marker>
          <c:cat>
            <c:strRef>
              <c:f>Sheet1!$A$2:$A$6</c:f>
              <c:strCache>
                <c:ptCount val="5"/>
                <c:pt idx="0">
                  <c:v>添加文本</c:v>
                </c:pt>
                <c:pt idx="1">
                  <c:v>添加文本</c:v>
                </c:pt>
                <c:pt idx="2">
                  <c:v>添加文本</c:v>
                </c:pt>
                <c:pt idx="3">
                  <c:v>添加文本</c:v>
                </c:pt>
                <c:pt idx="4">
                  <c:v>添加文本</c:v>
                </c:pt>
              </c:strCache>
            </c:strRef>
          </c:cat>
          <c:val>
            <c:numRef>
              <c:f>Sheet1!$B$2:$B$6</c:f>
              <c:numCache>
                <c:formatCode>General</c:formatCode>
                <c:ptCount val="5"/>
                <c:pt idx="0">
                  <c:v>32</c:v>
                </c:pt>
                <c:pt idx="1">
                  <c:v>32</c:v>
                </c:pt>
                <c:pt idx="2">
                  <c:v>28</c:v>
                </c:pt>
                <c:pt idx="3">
                  <c:v>27</c:v>
                </c:pt>
                <c:pt idx="4">
                  <c:v>25</c:v>
                </c:pt>
              </c:numCache>
            </c:numRef>
          </c:val>
          <c:extLst>
            <c:ext xmlns:c16="http://schemas.microsoft.com/office/drawing/2014/chart" uri="{C3380CC4-5D6E-409C-BE32-E72D297353CC}">
              <c16:uniqueId val="{00000000-5878-4F3E-99BE-71D4DEDF78BC}"/>
            </c:ext>
          </c:extLst>
        </c:ser>
        <c:dLbls>
          <c:showLegendKey val="0"/>
          <c:showVal val="0"/>
          <c:showCatName val="0"/>
          <c:showSerName val="0"/>
          <c:showPercent val="0"/>
          <c:showBubbleSize val="0"/>
        </c:dLbls>
        <c:axId val="841470944"/>
        <c:axId val="841471360"/>
      </c:radarChart>
      <c:catAx>
        <c:axId val="841470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75000"/>
                    <a:lumOff val="25000"/>
                  </a:schemeClr>
                </a:solidFill>
                <a:latin typeface="+mn-ea"/>
                <a:ea typeface="+mn-ea"/>
                <a:cs typeface="+mn-cs"/>
              </a:defRPr>
            </a:pPr>
            <a:endParaRPr lang="zh-CN"/>
          </a:p>
        </c:txPr>
        <c:crossAx val="841471360"/>
        <c:crosses val="autoZero"/>
        <c:auto val="1"/>
        <c:lblAlgn val="ctr"/>
        <c:lblOffset val="100"/>
        <c:noMultiLvlLbl val="0"/>
      </c:catAx>
      <c:valAx>
        <c:axId val="841471360"/>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841470944"/>
        <c:crosses val="autoZero"/>
        <c:crossBetween val="between"/>
      </c:valAx>
      <c:spPr>
        <a:noFill/>
        <a:ln>
          <a:noFill/>
        </a:ln>
        <a:effectLst/>
      </c:spPr>
    </c:plotArea>
    <c:plotVisOnly val="1"/>
    <c:dispBlanksAs val="gap"/>
    <c:showDLblsOverMax val="0"/>
  </c:chart>
  <c:spPr>
    <a:solidFill>
      <a:schemeClr val="bg1"/>
    </a:solid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16866-04BA-4134-99E1-F5000B4271B4}" type="datetimeFigureOut">
              <a:rPr lang="zh-CN" altLang="en-US" smtClean="0"/>
              <a:t>2022/7/3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E402EF-119F-4B8C-A8D6-D69A7FBFED8D}" type="slidenum">
              <a:rPr lang="zh-CN" altLang="en-US" smtClean="0"/>
              <a:t>‹#›</a:t>
            </a:fld>
            <a:endParaRPr lang="zh-CN" altLang="en-US"/>
          </a:p>
        </p:txBody>
      </p:sp>
    </p:spTree>
    <p:extLst>
      <p:ext uri="{BB962C8B-B14F-4D97-AF65-F5344CB8AC3E}">
        <p14:creationId xmlns:p14="http://schemas.microsoft.com/office/powerpoint/2010/main" val="3295183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0BFF4BB-10FD-4694-A130-68610959CE21}" type="slidenum">
              <a:rPr lang="zh-CN" altLang="en-US" smtClean="0"/>
              <a:t>22</a:t>
            </a:fld>
            <a:endParaRPr lang="zh-CN" altLang="en-US"/>
          </a:p>
        </p:txBody>
      </p:sp>
    </p:spTree>
    <p:extLst>
      <p:ext uri="{BB962C8B-B14F-4D97-AF65-F5344CB8AC3E}">
        <p14:creationId xmlns:p14="http://schemas.microsoft.com/office/powerpoint/2010/main" val="1083734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199" y="1122363"/>
            <a:ext cx="9145191" cy="2387600"/>
          </a:xfrm>
        </p:spPr>
        <p:txBody>
          <a:bodyPr anchor="b"/>
          <a:lstStyle>
            <a:lvl1pPr algn="ctr">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199" y="3602038"/>
            <a:ext cx="914519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6037" y="365125"/>
            <a:ext cx="2629242" cy="5811838"/>
          </a:xfrm>
        </p:spPr>
        <p:txBody>
          <a:bodyPr vert="eaVert"/>
          <a:lstStyle/>
          <a:p>
            <a:r>
              <a:rPr lang="zh-CN" altLang="en-US" dirty="0"/>
              <a:t>单击此处编辑母版标题样式</a:t>
            </a:r>
            <a:endParaRPr lang="en-US" dirty="0"/>
          </a:p>
        </p:txBody>
      </p:sp>
      <p:sp>
        <p:nvSpPr>
          <p:cNvPr id="3" name="Vertical Text Placeholder 2"/>
          <p:cNvSpPr>
            <a:spLocks noGrp="1"/>
          </p:cNvSpPr>
          <p:nvPr>
            <p:ph type="body" orient="vert" idx="1"/>
          </p:nvPr>
        </p:nvSpPr>
        <p:spPr>
          <a:xfrm>
            <a:off x="838309" y="365125"/>
            <a:ext cx="7735307"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958" y="1709739"/>
            <a:ext cx="1051697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958" y="4589464"/>
            <a:ext cx="1051697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309" y="1825625"/>
            <a:ext cx="5182275"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3004" y="1825625"/>
            <a:ext cx="5182275"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897" y="365126"/>
            <a:ext cx="1051697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898" y="1681163"/>
            <a:ext cx="5158459"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898" y="2505075"/>
            <a:ext cx="5158459"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3004" y="1681163"/>
            <a:ext cx="518386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3004" y="2505075"/>
            <a:ext cx="5183863"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BEE42D-5BF6-4CA0-B37A-3668482B93C9}" type="datetimeFigureOut">
              <a:rPr lang="zh-CN" altLang="en-US" smtClean="0"/>
              <a:t>2022/7/3</a:t>
            </a:fld>
            <a:endParaRPr lang="zh-CN" altLang="en-US" dirty="0"/>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863" y="987426"/>
            <a:ext cx="617300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898" y="457200"/>
            <a:ext cx="3932749"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863" y="987426"/>
            <a:ext cx="617300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898" y="2057400"/>
            <a:ext cx="393274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DBEE42D-5BF6-4CA0-B37A-3668482B93C9}" type="datetimeFigureOut">
              <a:rPr lang="zh-CN" altLang="en-US" smtClean="0"/>
              <a:t>2022/7/3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5F88F3D-3880-40E1-BCBF-76C1E65EF92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309" y="365126"/>
            <a:ext cx="1051697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309" y="1825625"/>
            <a:ext cx="1051697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309" y="6356351"/>
            <a:ext cx="2743557"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BEE42D-5BF6-4CA0-B37A-3668482B93C9}" type="datetimeFigureOut">
              <a:rPr lang="zh-CN" altLang="en-US" smtClean="0"/>
              <a:t>2022/7/3</a:t>
            </a:fld>
            <a:endParaRPr lang="zh-CN" altLang="en-US"/>
          </a:p>
        </p:txBody>
      </p:sp>
      <p:sp>
        <p:nvSpPr>
          <p:cNvPr id="5" name="Footer Placeholder 4"/>
          <p:cNvSpPr>
            <a:spLocks noGrp="1"/>
          </p:cNvSpPr>
          <p:nvPr>
            <p:ph type="ftr" sz="quarter" idx="3"/>
          </p:nvPr>
        </p:nvSpPr>
        <p:spPr>
          <a:xfrm>
            <a:off x="4039126" y="6356351"/>
            <a:ext cx="411533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1722" y="6356351"/>
            <a:ext cx="2743557"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F88F3D-3880-40E1-BCBF-76C1E65EF92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2.xml"/><Relationship Id="rId18" Type="http://schemas.openxmlformats.org/officeDocument/2006/relationships/image" Target="../media/image4.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png"/><Relationship Id="rId2" Type="http://schemas.openxmlformats.org/officeDocument/2006/relationships/tags" Target="../tags/tag3.xml"/><Relationship Id="rId16" Type="http://schemas.openxmlformats.org/officeDocument/2006/relationships/image" Target="../media/image2.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microsoft.com/office/2007/relationships/hdphoto" Target="../media/hdphoto1.wdp"/><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18.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18.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9.xml"/><Relationship Id="rId5" Type="http://schemas.openxmlformats.org/officeDocument/2006/relationships/image" Target="../media/image18.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4.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slideLayout" Target="../slideLayouts/slideLayout2.xml"/><Relationship Id="rId18" Type="http://schemas.openxmlformats.org/officeDocument/2006/relationships/image" Target="../media/image4.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image" Target="../media/image3.png"/><Relationship Id="rId2" Type="http://schemas.openxmlformats.org/officeDocument/2006/relationships/tags" Target="../tags/tag21.xml"/><Relationship Id="rId16" Type="http://schemas.openxmlformats.org/officeDocument/2006/relationships/image" Target="../media/image2.pn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microsoft.com/office/2007/relationships/hdphoto" Target="../media/hdphoto1.wdp"/><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5.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microsoft.com/office/2007/relationships/hdphoto" Target="../media/hdphoto3.wdp"/><Relationship Id="rId7"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7.svg"/><Relationship Id="rId5" Type="http://schemas.openxmlformats.org/officeDocument/2006/relationships/image" Target="../media/image6.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建筑的摆设布局&#10;&#10;描述已自动生成"/>
          <p:cNvPicPr>
            <a:picLocks noChangeAspect="1"/>
          </p:cNvPicPr>
          <p:nvPr>
            <p:custDataLst>
              <p:tags r:id="rId1"/>
            </p:custDataLst>
          </p:nvPr>
        </p:nvPicPr>
        <p:blipFill>
          <a:blip r:embed="rId14" cstate="screen">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a:ext>
            </a:extLst>
          </a:blip>
          <a:srcRect/>
          <a:stretch>
            <a:fillRect/>
          </a:stretch>
        </p:blipFill>
        <p:spPr>
          <a:xfrm flipH="1">
            <a:off x="0" y="0"/>
            <a:ext cx="12193588" cy="6858000"/>
          </a:xfrm>
          <a:custGeom>
            <a:avLst/>
            <a:gdLst>
              <a:gd name="connsiteX0" fmla="*/ 12193588 w 12193588"/>
              <a:gd name="connsiteY0" fmla="*/ 0 h 6858000"/>
              <a:gd name="connsiteX1" fmla="*/ 0 w 12193588"/>
              <a:gd name="connsiteY1" fmla="*/ 0 h 6858000"/>
              <a:gd name="connsiteX2" fmla="*/ 0 w 12193588"/>
              <a:gd name="connsiteY2" fmla="*/ 6858000 h 6858000"/>
              <a:gd name="connsiteX3" fmla="*/ 12193588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12193588" y="0"/>
                </a:moveTo>
                <a:lnTo>
                  <a:pt x="0" y="0"/>
                </a:lnTo>
                <a:lnTo>
                  <a:pt x="0" y="6858000"/>
                </a:lnTo>
                <a:lnTo>
                  <a:pt x="12193588" y="6858000"/>
                </a:lnTo>
                <a:close/>
              </a:path>
            </a:pathLst>
          </a:custGeom>
        </p:spPr>
      </p:pic>
      <p:sp>
        <p:nvSpPr>
          <p:cNvPr id="14" name="PA-矩形 13"/>
          <p:cNvSpPr/>
          <p:nvPr>
            <p:custDataLst>
              <p:tags r:id="rId2"/>
            </p:custDataLst>
          </p:nvPr>
        </p:nvSpPr>
        <p:spPr>
          <a:xfrm>
            <a:off x="794" y="0"/>
            <a:ext cx="12192000" cy="6858000"/>
          </a:xfrm>
          <a:prstGeom prst="rect">
            <a:avLst/>
          </a:prstGeom>
          <a:gradFill flip="none" rotWithShape="1">
            <a:gsLst>
              <a:gs pos="0">
                <a:schemeClr val="accent1">
                  <a:alpha val="2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9" name="PA-任意多边形 28"/>
          <p:cNvSpPr/>
          <p:nvPr>
            <p:custDataLst>
              <p:tags r:id="rId3"/>
            </p:custDataLst>
          </p:nvPr>
        </p:nvSpPr>
        <p:spPr>
          <a:xfrm rot="5400000">
            <a:off x="-184652" y="184653"/>
            <a:ext cx="6858000" cy="6488697"/>
          </a:xfrm>
          <a:custGeom>
            <a:avLst/>
            <a:gdLst>
              <a:gd name="connsiteX0" fmla="*/ 0 w 6858000"/>
              <a:gd name="connsiteY0" fmla="*/ 6488697 h 6488697"/>
              <a:gd name="connsiteX1" fmla="*/ 0 w 6858000"/>
              <a:gd name="connsiteY1" fmla="*/ 1604500 h 6488697"/>
              <a:gd name="connsiteX2" fmla="*/ 1583753 w 6858000"/>
              <a:gd name="connsiteY2" fmla="*/ 0 h 6488697"/>
              <a:gd name="connsiteX3" fmla="*/ 2380098 w 6858000"/>
              <a:gd name="connsiteY3" fmla="*/ 0 h 6488697"/>
              <a:gd name="connsiteX4" fmla="*/ 6858000 w 6858000"/>
              <a:gd name="connsiteY4" fmla="*/ 4536559 h 6488697"/>
              <a:gd name="connsiteX5" fmla="*/ 6858000 w 6858000"/>
              <a:gd name="connsiteY5" fmla="*/ 6488697 h 648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0" h="6488697">
                <a:moveTo>
                  <a:pt x="0" y="6488697"/>
                </a:moveTo>
                <a:lnTo>
                  <a:pt x="0" y="1604500"/>
                </a:lnTo>
                <a:lnTo>
                  <a:pt x="1583753" y="0"/>
                </a:lnTo>
                <a:lnTo>
                  <a:pt x="2380098" y="0"/>
                </a:lnTo>
                <a:lnTo>
                  <a:pt x="6858000" y="4536559"/>
                </a:lnTo>
                <a:lnTo>
                  <a:pt x="6858000" y="6488697"/>
                </a:lnTo>
                <a:close/>
              </a:path>
            </a:pathLst>
          </a:cu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0" name="图片 19" descr="图片包含 烟, 火车, 未来, 飞行&#10;&#10;描述已自动生成"/>
          <p:cNvPicPr>
            <a:picLocks noChangeAspect="1"/>
          </p:cNvPicPr>
          <p:nvPr/>
        </p:nvPicPr>
        <p:blipFill rotWithShape="1">
          <a:blip r:embed="rId16" cstate="screen">
            <a:extLst>
              <a:ext uri="{28A0092B-C50C-407E-A947-70E740481C1C}">
                <a14:useLocalDpi xmlns:a14="http://schemas.microsoft.com/office/drawing/2010/main"/>
              </a:ext>
            </a:extLst>
          </a:blip>
          <a:srcRect/>
          <a:stretch>
            <a:fillRect/>
          </a:stretch>
        </p:blipFill>
        <p:spPr>
          <a:xfrm>
            <a:off x="0" y="1"/>
            <a:ext cx="5444183" cy="3659753"/>
          </a:xfrm>
          <a:custGeom>
            <a:avLst/>
            <a:gdLst>
              <a:gd name="connsiteX0" fmla="*/ 0 w 5444183"/>
              <a:gd name="connsiteY0" fmla="*/ 0 h 3659753"/>
              <a:gd name="connsiteX1" fmla="*/ 5444183 w 5444183"/>
              <a:gd name="connsiteY1" fmla="*/ 0 h 3659753"/>
              <a:gd name="connsiteX2" fmla="*/ 5444183 w 5444183"/>
              <a:gd name="connsiteY2" fmla="*/ 3659753 h 3659753"/>
              <a:gd name="connsiteX3" fmla="*/ 0 w 5444183"/>
              <a:gd name="connsiteY3" fmla="*/ 3659753 h 3659753"/>
            </a:gdLst>
            <a:ahLst/>
            <a:cxnLst>
              <a:cxn ang="0">
                <a:pos x="connsiteX0" y="connsiteY0"/>
              </a:cxn>
              <a:cxn ang="0">
                <a:pos x="connsiteX1" y="connsiteY1"/>
              </a:cxn>
              <a:cxn ang="0">
                <a:pos x="connsiteX2" y="connsiteY2"/>
              </a:cxn>
              <a:cxn ang="0">
                <a:pos x="connsiteX3" y="connsiteY3"/>
              </a:cxn>
            </a:cxnLst>
            <a:rect l="l" t="t" r="r" b="b"/>
            <a:pathLst>
              <a:path w="5444183" h="3659753">
                <a:moveTo>
                  <a:pt x="0" y="0"/>
                </a:moveTo>
                <a:lnTo>
                  <a:pt x="5444183" y="0"/>
                </a:lnTo>
                <a:lnTo>
                  <a:pt x="5444183" y="3659753"/>
                </a:lnTo>
                <a:lnTo>
                  <a:pt x="0" y="3659753"/>
                </a:lnTo>
                <a:close/>
              </a:path>
            </a:pathLst>
          </a:custGeom>
        </p:spPr>
      </p:pic>
      <p:cxnSp>
        <p:nvCxnSpPr>
          <p:cNvPr id="18" name="PA-直接连接符 17"/>
          <p:cNvCxnSpPr/>
          <p:nvPr>
            <p:custDataLst>
              <p:tags r:id="rId4"/>
            </p:custDataLst>
          </p:nvPr>
        </p:nvCxnSpPr>
        <p:spPr>
          <a:xfrm>
            <a:off x="872187" y="3429000"/>
            <a:ext cx="1434564" cy="0"/>
          </a:xfrm>
          <a:prstGeom prst="line">
            <a:avLst/>
          </a:prstGeom>
          <a:ln w="31750">
            <a:gradFill flip="none" rotWithShape="1">
              <a:gsLst>
                <a:gs pos="0">
                  <a:schemeClr val="accent1">
                    <a:lumMod val="5000"/>
                    <a:lumOff val="95000"/>
                  </a:schemeClr>
                </a:gs>
                <a:gs pos="51000">
                  <a:schemeClr val="bg1"/>
                </a:gs>
                <a:gs pos="86000">
                  <a:schemeClr val="tx1">
                    <a:alpha val="76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7" name="PA-矩形 6"/>
          <p:cNvSpPr/>
          <p:nvPr>
            <p:custDataLst>
              <p:tags r:id="rId5"/>
            </p:custDataLst>
          </p:nvPr>
        </p:nvSpPr>
        <p:spPr>
          <a:xfrm>
            <a:off x="872187" y="1564691"/>
            <a:ext cx="5726243" cy="928331"/>
          </a:xfrm>
          <a:prstGeom prst="rect">
            <a:avLst/>
          </a:prstGeom>
        </p:spPr>
        <p:txBody>
          <a:bodyPr wrap="square" lIns="0" tIns="0" rIns="0" bIns="0">
            <a:spAutoFit/>
          </a:bodyPr>
          <a:lstStyle/>
          <a:p>
            <a:pPr>
              <a:lnSpc>
                <a:spcPct val="120000"/>
              </a:lnSpc>
              <a:defRPr/>
            </a:pPr>
            <a:r>
              <a:rPr lang="zh-CN" altLang="en-US" sz="5400" b="1" dirty="0">
                <a:solidFill>
                  <a:prstClr val="white"/>
                </a:solidFill>
                <a:effectLst>
                  <a:outerShdw blurRad="101600" dist="127000" dir="2700000" algn="tl">
                    <a:srgbClr val="022962">
                      <a:alpha val="20000"/>
                    </a:srgbClr>
                  </a:outerShdw>
                </a:effectLst>
                <a:latin typeface="+mj-ea"/>
                <a:ea typeface="+mj-ea"/>
                <a:cs typeface="阿里巴巴普惠体 Medium" panose="00020600040101010101" pitchFamily="18" charset="-122"/>
              </a:rPr>
              <a:t>部门干部竞选</a:t>
            </a:r>
            <a:endParaRPr lang="zh-CN" altLang="en-US" sz="7200" b="1" dirty="0">
              <a:solidFill>
                <a:prstClr val="white"/>
              </a:solidFill>
              <a:effectLst>
                <a:outerShdw blurRad="101600" dist="127000" dir="2700000" algn="tl">
                  <a:srgbClr val="022962">
                    <a:alpha val="20000"/>
                  </a:srgbClr>
                </a:outerShdw>
              </a:effectLst>
              <a:latin typeface="+mj-ea"/>
              <a:ea typeface="+mj-ea"/>
              <a:cs typeface="阿里巴巴普惠体 Medium" panose="00020600040101010101" pitchFamily="18" charset="-122"/>
            </a:endParaRPr>
          </a:p>
        </p:txBody>
      </p:sp>
      <p:sp>
        <p:nvSpPr>
          <p:cNvPr id="11" name="PA-矩形 10"/>
          <p:cNvSpPr/>
          <p:nvPr>
            <p:custDataLst>
              <p:tags r:id="rId6"/>
            </p:custDataLst>
          </p:nvPr>
        </p:nvSpPr>
        <p:spPr>
          <a:xfrm>
            <a:off x="872186" y="2551545"/>
            <a:ext cx="4144314" cy="369332"/>
          </a:xfrm>
          <a:prstGeom prst="rect">
            <a:avLst/>
          </a:prstGeom>
        </p:spPr>
        <p:txBody>
          <a:bodyPr wrap="square">
            <a:spAutoFit/>
          </a:bodyPr>
          <a:lstStyle/>
          <a:p>
            <a:r>
              <a:rPr lang="en-US" altLang="zh-CN" dirty="0">
                <a:solidFill>
                  <a:schemeClr val="bg1"/>
                </a:solidFill>
                <a:latin typeface="+mn-ea"/>
              </a:rPr>
              <a:t>DEPARTMENT OF CADRE CAMPAIGN</a:t>
            </a:r>
          </a:p>
        </p:txBody>
      </p:sp>
      <p:grpSp>
        <p:nvGrpSpPr>
          <p:cNvPr id="13" name="PA-组合 12"/>
          <p:cNvGrpSpPr/>
          <p:nvPr>
            <p:custDataLst>
              <p:tags r:id="rId7"/>
            </p:custDataLst>
          </p:nvPr>
        </p:nvGrpSpPr>
        <p:grpSpPr>
          <a:xfrm>
            <a:off x="6040328" y="1564691"/>
            <a:ext cx="828000" cy="828000"/>
            <a:chOff x="5844263" y="1564691"/>
            <a:chExt cx="828000" cy="828000"/>
          </a:xfrm>
        </p:grpSpPr>
        <p:sp>
          <p:nvSpPr>
            <p:cNvPr id="8" name="PA-椭圆 7"/>
            <p:cNvSpPr/>
            <p:nvPr>
              <p:custDataLst>
                <p:tags r:id="rId10"/>
              </p:custDataLst>
            </p:nvPr>
          </p:nvSpPr>
          <p:spPr>
            <a:xfrm>
              <a:off x="5844263" y="1564691"/>
              <a:ext cx="828000" cy="82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文本框 8"/>
            <p:cNvSpPr txBox="1"/>
            <p:nvPr>
              <p:custDataLst>
                <p:tags r:id="rId11"/>
              </p:custDataLst>
            </p:nvPr>
          </p:nvSpPr>
          <p:spPr>
            <a:xfrm>
              <a:off x="5932999" y="1747859"/>
              <a:ext cx="650528" cy="461665"/>
            </a:xfrm>
            <a:prstGeom prst="rect">
              <a:avLst/>
            </a:prstGeom>
            <a:noFill/>
          </p:spPr>
          <p:txBody>
            <a:bodyPr wrap="square" rtlCol="0">
              <a:spAutoFit/>
            </a:bodyPr>
            <a:lstStyle/>
            <a:p>
              <a:pPr algn="dist"/>
              <a:r>
                <a:rPr lang="zh-CN" altLang="en-US" sz="1200" dirty="0">
                  <a:solidFill>
                    <a:srgbClr val="FFC000"/>
                  </a:solidFill>
                  <a:latin typeface="+mn-ea"/>
                </a:rPr>
                <a:t>添加</a:t>
              </a:r>
              <a:r>
                <a:rPr lang="en-US" altLang="zh-CN" sz="1200" dirty="0">
                  <a:solidFill>
                    <a:srgbClr val="FFC000"/>
                  </a:solidFill>
                  <a:latin typeface="+mn-ea"/>
                </a:rPr>
                <a:t>LOGO</a:t>
              </a:r>
              <a:endParaRPr lang="zh-CN" altLang="en-US" sz="1200" dirty="0">
                <a:solidFill>
                  <a:srgbClr val="FFC000"/>
                </a:solidFill>
                <a:latin typeface="+mn-ea"/>
              </a:endParaRPr>
            </a:p>
          </p:txBody>
        </p:sp>
        <p:sp>
          <p:nvSpPr>
            <p:cNvPr id="19" name="PA-椭圆 18"/>
            <p:cNvSpPr>
              <a:spLocks noChangeAspect="1"/>
            </p:cNvSpPr>
            <p:nvPr>
              <p:custDataLst>
                <p:tags r:id="rId12"/>
              </p:custDataLst>
            </p:nvPr>
          </p:nvSpPr>
          <p:spPr>
            <a:xfrm>
              <a:off x="5898263" y="1618691"/>
              <a:ext cx="720000" cy="720000"/>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descr="图片包含 烟, 火车, 未来, 飞行&#10;&#10;描述已自动生成"/>
          <p:cNvPicPr>
            <a:picLocks noChangeAspect="1"/>
          </p:cNvPicPr>
          <p:nvPr/>
        </p:nvPicPr>
        <p:blipFill rotWithShape="1">
          <a:blip r:embed="rId17" cstate="screen">
            <a:alphaModFix amt="52000"/>
            <a:extLst>
              <a:ext uri="{28A0092B-C50C-407E-A947-70E740481C1C}">
                <a14:useLocalDpi xmlns:a14="http://schemas.microsoft.com/office/drawing/2010/main"/>
              </a:ext>
            </a:extLst>
          </a:blip>
          <a:srcRect/>
          <a:stretch>
            <a:fillRect/>
          </a:stretch>
        </p:blipFill>
        <p:spPr>
          <a:xfrm>
            <a:off x="0" y="3256399"/>
            <a:ext cx="1722249" cy="2325034"/>
          </a:xfrm>
          <a:custGeom>
            <a:avLst/>
            <a:gdLst>
              <a:gd name="connsiteX0" fmla="*/ 1722249 w 1722249"/>
              <a:gd name="connsiteY0" fmla="*/ 0 h 2325034"/>
              <a:gd name="connsiteX1" fmla="*/ 0 w 1722249"/>
              <a:gd name="connsiteY1" fmla="*/ 0 h 2325034"/>
              <a:gd name="connsiteX2" fmla="*/ 0 w 1722249"/>
              <a:gd name="connsiteY2" fmla="*/ 2325034 h 2325034"/>
              <a:gd name="connsiteX3" fmla="*/ 1722249 w 1722249"/>
              <a:gd name="connsiteY3" fmla="*/ 2325034 h 2325034"/>
            </a:gdLst>
            <a:ahLst/>
            <a:cxnLst>
              <a:cxn ang="0">
                <a:pos x="connsiteX0" y="connsiteY0"/>
              </a:cxn>
              <a:cxn ang="0">
                <a:pos x="connsiteX1" y="connsiteY1"/>
              </a:cxn>
              <a:cxn ang="0">
                <a:pos x="connsiteX2" y="connsiteY2"/>
              </a:cxn>
              <a:cxn ang="0">
                <a:pos x="connsiteX3" y="connsiteY3"/>
              </a:cxn>
            </a:cxnLst>
            <a:rect l="l" t="t" r="r" b="b"/>
            <a:pathLst>
              <a:path w="1722249" h="2325034">
                <a:moveTo>
                  <a:pt x="1722249" y="0"/>
                </a:moveTo>
                <a:lnTo>
                  <a:pt x="0" y="0"/>
                </a:lnTo>
                <a:lnTo>
                  <a:pt x="0" y="2325034"/>
                </a:lnTo>
                <a:lnTo>
                  <a:pt x="1722249" y="2325034"/>
                </a:lnTo>
                <a:close/>
              </a:path>
            </a:pathLst>
          </a:custGeom>
        </p:spPr>
      </p:pic>
      <p:pic>
        <p:nvPicPr>
          <p:cNvPr id="34" name="图片 33" descr="图片包含 烟, 火车, 未来, 飞行&#10;&#10;描述已自动生成"/>
          <p:cNvPicPr>
            <a:picLocks noChangeAspect="1"/>
          </p:cNvPicPr>
          <p:nvPr/>
        </p:nvPicPr>
        <p:blipFill rotWithShape="1">
          <a:blip r:embed="rId18" cstate="screen">
            <a:alphaModFix amt="52000"/>
            <a:extLst>
              <a:ext uri="{28A0092B-C50C-407E-A947-70E740481C1C}">
                <a14:useLocalDpi xmlns:a14="http://schemas.microsoft.com/office/drawing/2010/main"/>
              </a:ext>
            </a:extLst>
          </a:blip>
          <a:srcRect/>
          <a:stretch>
            <a:fillRect/>
          </a:stretch>
        </p:blipFill>
        <p:spPr>
          <a:xfrm flipH="1">
            <a:off x="3780223" y="3076871"/>
            <a:ext cx="1722249" cy="1976683"/>
          </a:xfrm>
          <a:custGeom>
            <a:avLst/>
            <a:gdLst>
              <a:gd name="connsiteX0" fmla="*/ 1722249 w 1722249"/>
              <a:gd name="connsiteY0" fmla="*/ 0 h 1976683"/>
              <a:gd name="connsiteX1" fmla="*/ 0 w 1722249"/>
              <a:gd name="connsiteY1" fmla="*/ 0 h 1976683"/>
              <a:gd name="connsiteX2" fmla="*/ 0 w 1722249"/>
              <a:gd name="connsiteY2" fmla="*/ 276702 h 1976683"/>
              <a:gd name="connsiteX3" fmla="*/ 1722249 w 1722249"/>
              <a:gd name="connsiteY3" fmla="*/ 1976683 h 1976683"/>
            </a:gdLst>
            <a:ahLst/>
            <a:cxnLst>
              <a:cxn ang="0">
                <a:pos x="connsiteX0" y="connsiteY0"/>
              </a:cxn>
              <a:cxn ang="0">
                <a:pos x="connsiteX1" y="connsiteY1"/>
              </a:cxn>
              <a:cxn ang="0">
                <a:pos x="connsiteX2" y="connsiteY2"/>
              </a:cxn>
              <a:cxn ang="0">
                <a:pos x="connsiteX3" y="connsiteY3"/>
              </a:cxn>
            </a:cxnLst>
            <a:rect l="l" t="t" r="r" b="b"/>
            <a:pathLst>
              <a:path w="1722249" h="1976683">
                <a:moveTo>
                  <a:pt x="1722249" y="0"/>
                </a:moveTo>
                <a:lnTo>
                  <a:pt x="0" y="0"/>
                </a:lnTo>
                <a:lnTo>
                  <a:pt x="0" y="276702"/>
                </a:lnTo>
                <a:lnTo>
                  <a:pt x="1722249" y="1976683"/>
                </a:lnTo>
                <a:close/>
              </a:path>
            </a:pathLst>
          </a:custGeom>
        </p:spPr>
      </p:pic>
      <p:sp>
        <p:nvSpPr>
          <p:cNvPr id="21" name="PA-圆角矩形 20"/>
          <p:cNvSpPr/>
          <p:nvPr>
            <p:custDataLst>
              <p:tags r:id="rId8"/>
            </p:custDataLst>
          </p:nvPr>
        </p:nvSpPr>
        <p:spPr>
          <a:xfrm>
            <a:off x="872659" y="4937125"/>
            <a:ext cx="1434092" cy="31351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10" name="PA-矩形 9"/>
          <p:cNvSpPr/>
          <p:nvPr>
            <p:custDataLst>
              <p:tags r:id="rId9"/>
            </p:custDataLst>
          </p:nvPr>
        </p:nvSpPr>
        <p:spPr>
          <a:xfrm>
            <a:off x="896098" y="4986161"/>
            <a:ext cx="1380377" cy="215444"/>
          </a:xfrm>
          <a:prstGeom prst="rect">
            <a:avLst/>
          </a:prstGeom>
        </p:spPr>
        <p:txBody>
          <a:bodyPr wrap="square" lIns="0" tIns="0" rIns="0" bIns="0">
            <a:spAutoFit/>
          </a:bodyPr>
          <a:lstStyle/>
          <a:p>
            <a:pPr algn="ctr">
              <a:defRPr/>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rPr>
              <a:t>竞选人：</a:t>
            </a:r>
            <a:r>
              <a:rPr lang="en-US" altLang="zh-CN"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rPr>
              <a:t>XXX</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54" name="六边形 53"/>
          <p:cNvSpPr/>
          <p:nvPr/>
        </p:nvSpPr>
        <p:spPr>
          <a:xfrm rot="5400000">
            <a:off x="6973792" y="4601822"/>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p:nvPr/>
        </p:nvSpPr>
        <p:spPr>
          <a:xfrm rot="5400000">
            <a:off x="6973793" y="3091679"/>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六边形 50"/>
          <p:cNvSpPr/>
          <p:nvPr/>
        </p:nvSpPr>
        <p:spPr>
          <a:xfrm rot="5400000">
            <a:off x="6973793" y="1721530"/>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22" name="组合 21"/>
          <p:cNvGrpSpPr/>
          <p:nvPr/>
        </p:nvGrpSpPr>
        <p:grpSpPr>
          <a:xfrm>
            <a:off x="9459912" y="4124323"/>
            <a:ext cx="2733676" cy="2733677"/>
            <a:chOff x="9459912" y="4124323"/>
            <a:chExt cx="2733676" cy="2733677"/>
          </a:xfrm>
        </p:grpSpPr>
        <p:sp>
          <p:nvSpPr>
            <p:cNvPr id="23" name="直角三角形 22"/>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10800000">
            <a:off x="0" y="0"/>
            <a:ext cx="1390646" cy="1390646"/>
            <a:chOff x="9459912" y="4124323"/>
            <a:chExt cx="2733676" cy="2733677"/>
          </a:xfrm>
        </p:grpSpPr>
        <p:sp>
          <p:nvSpPr>
            <p:cNvPr id="27" name="直角三角形 26"/>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人在玩电脑&#10;&#10;描述已自动生成"/>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0900" y="1676156"/>
            <a:ext cx="5826605" cy="3884403"/>
          </a:xfrm>
          <a:prstGeom prst="rect">
            <a:avLst/>
          </a:prstGeom>
        </p:spPr>
      </p:pic>
      <p:sp>
        <p:nvSpPr>
          <p:cNvPr id="29" name="文本框 28"/>
          <p:cNvSpPr txBox="1"/>
          <p:nvPr/>
        </p:nvSpPr>
        <p:spPr>
          <a:xfrm>
            <a:off x="7785903" y="1763753"/>
            <a:ext cx="2226197"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30" name="文本框 29"/>
          <p:cNvSpPr txBox="1"/>
          <p:nvPr/>
        </p:nvSpPr>
        <p:spPr>
          <a:xfrm>
            <a:off x="7785904" y="2194671"/>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sp>
        <p:nvSpPr>
          <p:cNvPr id="31" name="文本框 30"/>
          <p:cNvSpPr txBox="1"/>
          <p:nvPr/>
        </p:nvSpPr>
        <p:spPr>
          <a:xfrm>
            <a:off x="7785904" y="3187471"/>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32" name="文本框 31"/>
          <p:cNvSpPr txBox="1"/>
          <p:nvPr/>
        </p:nvSpPr>
        <p:spPr>
          <a:xfrm>
            <a:off x="7785904" y="3618358"/>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sp>
        <p:nvSpPr>
          <p:cNvPr id="33" name="文本框 32"/>
          <p:cNvSpPr txBox="1"/>
          <p:nvPr/>
        </p:nvSpPr>
        <p:spPr>
          <a:xfrm>
            <a:off x="7785904" y="4611189"/>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42" name="文本框 41"/>
          <p:cNvSpPr txBox="1"/>
          <p:nvPr/>
        </p:nvSpPr>
        <p:spPr>
          <a:xfrm>
            <a:off x="7785904" y="5042044"/>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pic>
        <p:nvPicPr>
          <p:cNvPr id="45" name="图形 52"/>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093738" y="3162317"/>
            <a:ext cx="475061" cy="475061"/>
          </a:xfrm>
          <a:prstGeom prst="rect">
            <a:avLst/>
          </a:prstGeom>
        </p:spPr>
      </p:pic>
      <p:pic>
        <p:nvPicPr>
          <p:cNvPr id="47" name="图形 55"/>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069816" y="4642711"/>
            <a:ext cx="534558" cy="534558"/>
          </a:xfrm>
          <a:prstGeom prst="rect">
            <a:avLst/>
          </a:prstGeom>
        </p:spPr>
      </p:pic>
      <p:pic>
        <p:nvPicPr>
          <p:cNvPr id="50" name="图形 49"/>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112193" y="1810623"/>
            <a:ext cx="438150" cy="4381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sp>
        <p:nvSpPr>
          <p:cNvPr id="125" name="文本框 124"/>
          <p:cNvSpPr txBox="1"/>
          <p:nvPr/>
        </p:nvSpPr>
        <p:spPr>
          <a:xfrm>
            <a:off x="4069682" y="2730421"/>
            <a:ext cx="4060677"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j-ea"/>
                <a:ea typeface="+mj-ea"/>
              </a:rPr>
              <a:t>此处添加标题</a:t>
            </a:r>
          </a:p>
        </p:txBody>
      </p:sp>
      <p:sp>
        <p:nvSpPr>
          <p:cNvPr id="126" name="文本框 125"/>
          <p:cNvSpPr txBox="1"/>
          <p:nvPr/>
        </p:nvSpPr>
        <p:spPr>
          <a:xfrm>
            <a:off x="4069682" y="3316998"/>
            <a:ext cx="4060677" cy="523220"/>
          </a:xfrm>
          <a:prstGeom prst="rect">
            <a:avLst/>
          </a:prstGeom>
          <a:noFill/>
        </p:spPr>
        <p:txBody>
          <a:bodyPr wrap="square" rtlCol="0">
            <a:spAutoFit/>
          </a:bodyPr>
          <a:lstStyle/>
          <a:p>
            <a:pPr algn="ctr">
              <a:spcAft>
                <a:spcPts val="400"/>
              </a:spcAft>
            </a:pPr>
            <a:r>
              <a:rPr lang="en-US" altLang="zh-CN" sz="2800" dirty="0">
                <a:solidFill>
                  <a:schemeClr val="accent1"/>
                </a:solidFill>
                <a:latin typeface="+mn-ea"/>
                <a:sym typeface="+mn-lt"/>
              </a:rPr>
              <a:t>Here to add a title</a:t>
            </a:r>
          </a:p>
        </p:txBody>
      </p:sp>
      <p:sp>
        <p:nvSpPr>
          <p:cNvPr id="6" name="矩形 5"/>
          <p:cNvSpPr/>
          <p:nvPr/>
        </p:nvSpPr>
        <p:spPr>
          <a:xfrm>
            <a:off x="1220617" y="685800"/>
            <a:ext cx="2193748" cy="3535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34" name="文本框 33"/>
          <p:cNvSpPr txBox="1"/>
          <p:nvPr/>
        </p:nvSpPr>
        <p:spPr>
          <a:xfrm>
            <a:off x="856469" y="1380099"/>
            <a:ext cx="2922045" cy="1569660"/>
          </a:xfrm>
          <a:prstGeom prst="rect">
            <a:avLst/>
          </a:prstGeom>
          <a:noFill/>
          <a:ln>
            <a:noFill/>
          </a:ln>
        </p:spPr>
        <p:txBody>
          <a:bodyPr wrap="square" rtlCol="0">
            <a:spAutoFit/>
          </a:bodyPr>
          <a:lstStyle/>
          <a:p>
            <a:pPr algn="ctr"/>
            <a:r>
              <a:rPr lang="en-US" altLang="zh-CN" sz="9600" dirty="0">
                <a:solidFill>
                  <a:schemeClr val="bg1"/>
                </a:solidFill>
                <a:latin typeface="+mj-ea"/>
                <a:ea typeface="+mj-ea"/>
              </a:rPr>
              <a:t>03</a:t>
            </a:r>
            <a:endParaRPr lang="zh-CN" altLang="en-US" sz="9600" dirty="0">
              <a:solidFill>
                <a:schemeClr val="bg1"/>
              </a:solidFill>
              <a:latin typeface="+mj-ea"/>
              <a:ea typeface="+mj-ea"/>
            </a:endParaRPr>
          </a:p>
        </p:txBody>
      </p:sp>
      <p:sp>
        <p:nvSpPr>
          <p:cNvPr id="35" name="文本框 34"/>
          <p:cNvSpPr txBox="1"/>
          <p:nvPr/>
        </p:nvSpPr>
        <p:spPr>
          <a:xfrm>
            <a:off x="1325629" y="926110"/>
            <a:ext cx="1983724" cy="583565"/>
          </a:xfrm>
          <a:prstGeom prst="rect">
            <a:avLst/>
          </a:prstGeom>
          <a:noFill/>
          <a:ln>
            <a:noFill/>
          </a:ln>
        </p:spPr>
        <p:txBody>
          <a:bodyPr wrap="square" rtlCol="0">
            <a:spAutoFit/>
          </a:bodyPr>
          <a:lstStyle/>
          <a:p>
            <a:pPr algn="dist"/>
            <a:r>
              <a:rPr lang="en-US" altLang="zh-CN" sz="3200" dirty="0">
                <a:solidFill>
                  <a:schemeClr val="bg1"/>
                </a:solidFill>
                <a:latin typeface="+mj-ea"/>
                <a:ea typeface="+mj-ea"/>
              </a:rPr>
              <a:t>PART</a:t>
            </a:r>
          </a:p>
        </p:txBody>
      </p:sp>
      <p:pic>
        <p:nvPicPr>
          <p:cNvPr id="36" name="图形 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2763" y="2820184"/>
            <a:ext cx="1009456" cy="1009456"/>
          </a:xfrm>
          <a:prstGeom prst="rect">
            <a:avLst/>
          </a:prstGeom>
        </p:spPr>
      </p:pic>
      <p:sp>
        <p:nvSpPr>
          <p:cNvPr id="12" name="任意多边形: 形状 11"/>
          <p:cNvSpPr/>
          <p:nvPr/>
        </p:nvSpPr>
        <p:spPr>
          <a:xfrm>
            <a:off x="1101725" y="1509675"/>
            <a:ext cx="2425700" cy="2820183"/>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7" name="组合 6"/>
          <p:cNvGrpSpPr/>
          <p:nvPr/>
        </p:nvGrpSpPr>
        <p:grpSpPr>
          <a:xfrm>
            <a:off x="9459912" y="4124323"/>
            <a:ext cx="2733676" cy="2733677"/>
            <a:chOff x="9459912" y="4124323"/>
            <a:chExt cx="2733676" cy="2733677"/>
          </a:xfrm>
        </p:grpSpPr>
        <p:sp>
          <p:nvSpPr>
            <p:cNvPr id="8" name="直角三角形 7"/>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0800000">
            <a:off x="0" y="0"/>
            <a:ext cx="1390646" cy="1390646"/>
            <a:chOff x="9459912" y="4124323"/>
            <a:chExt cx="2733676" cy="2733677"/>
          </a:xfrm>
        </p:grpSpPr>
        <p:sp>
          <p:nvSpPr>
            <p:cNvPr id="11" name="直角三角形 1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25" name="组合 24"/>
          <p:cNvGrpSpPr/>
          <p:nvPr/>
        </p:nvGrpSpPr>
        <p:grpSpPr>
          <a:xfrm>
            <a:off x="1022350" y="1752600"/>
            <a:ext cx="3171456" cy="2863438"/>
            <a:chOff x="1022350" y="1752600"/>
            <a:chExt cx="3171456" cy="2863438"/>
          </a:xfrm>
        </p:grpSpPr>
        <p:grpSp>
          <p:nvGrpSpPr>
            <p:cNvPr id="4" name="组合 3"/>
            <p:cNvGrpSpPr/>
            <p:nvPr/>
          </p:nvGrpSpPr>
          <p:grpSpPr>
            <a:xfrm>
              <a:off x="1022350" y="3594508"/>
              <a:ext cx="3171456" cy="1021530"/>
              <a:chOff x="1361618" y="4457700"/>
              <a:chExt cx="3171456" cy="1021530"/>
            </a:xfrm>
          </p:grpSpPr>
          <p:sp>
            <p:nvSpPr>
              <p:cNvPr id="5" name="文本框 4"/>
              <p:cNvSpPr txBox="1"/>
              <p:nvPr/>
            </p:nvSpPr>
            <p:spPr>
              <a:xfrm>
                <a:off x="1834248" y="4457700"/>
                <a:ext cx="2226196" cy="461665"/>
              </a:xfrm>
              <a:prstGeom prst="rect">
                <a:avLst/>
              </a:prstGeom>
              <a:noFill/>
            </p:spPr>
            <p:txBody>
              <a:bodyPr wrap="square" rtlCol="0">
                <a:spAutoFit/>
              </a:bodyPr>
              <a:lstStyle/>
              <a:p>
                <a:pPr algn="ctr"/>
                <a:r>
                  <a:rPr lang="zh-CN" altLang="en-US" sz="2400" dirty="0">
                    <a:solidFill>
                      <a:schemeClr val="accent1"/>
                    </a:solidFill>
                    <a:latin typeface="+mj-ea"/>
                    <a:ea typeface="+mj-ea"/>
                  </a:rPr>
                  <a:t>此处添加标题</a:t>
                </a:r>
              </a:p>
            </p:txBody>
          </p:sp>
          <p:sp>
            <p:nvSpPr>
              <p:cNvPr id="6" name="文本框 5"/>
              <p:cNvSpPr txBox="1"/>
              <p:nvPr/>
            </p:nvSpPr>
            <p:spPr>
              <a:xfrm>
                <a:off x="1361618" y="4888555"/>
                <a:ext cx="3171456" cy="590675"/>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20" name="六边形 19"/>
            <p:cNvSpPr/>
            <p:nvPr/>
          </p:nvSpPr>
          <p:spPr>
            <a:xfrm rot="5400000">
              <a:off x="1769878" y="1868214"/>
              <a:ext cx="1676400" cy="1445172"/>
            </a:xfrm>
            <a:prstGeom prst="hexagon">
              <a:avLst/>
            </a:pr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517416" y="1752600"/>
            <a:ext cx="3171456" cy="2863438"/>
            <a:chOff x="4517416" y="1752600"/>
            <a:chExt cx="3171456" cy="2863438"/>
          </a:xfrm>
        </p:grpSpPr>
        <p:grpSp>
          <p:nvGrpSpPr>
            <p:cNvPr id="14" name="组合 13"/>
            <p:cNvGrpSpPr/>
            <p:nvPr/>
          </p:nvGrpSpPr>
          <p:grpSpPr>
            <a:xfrm>
              <a:off x="4517416" y="3594508"/>
              <a:ext cx="3171456" cy="1021530"/>
              <a:chOff x="1361618" y="4457700"/>
              <a:chExt cx="3171456" cy="1021530"/>
            </a:xfrm>
          </p:grpSpPr>
          <p:sp>
            <p:nvSpPr>
              <p:cNvPr id="15" name="文本框 14"/>
              <p:cNvSpPr txBox="1"/>
              <p:nvPr/>
            </p:nvSpPr>
            <p:spPr>
              <a:xfrm>
                <a:off x="1834248" y="4457700"/>
                <a:ext cx="2226196" cy="461665"/>
              </a:xfrm>
              <a:prstGeom prst="rect">
                <a:avLst/>
              </a:prstGeom>
              <a:noFill/>
            </p:spPr>
            <p:txBody>
              <a:bodyPr wrap="square" rtlCol="0">
                <a:spAutoFit/>
              </a:bodyPr>
              <a:lstStyle/>
              <a:p>
                <a:pPr algn="ctr"/>
                <a:r>
                  <a:rPr lang="zh-CN" altLang="en-US" sz="2400" dirty="0">
                    <a:solidFill>
                      <a:schemeClr val="accent1"/>
                    </a:solidFill>
                    <a:latin typeface="+mj-ea"/>
                    <a:ea typeface="+mj-ea"/>
                  </a:rPr>
                  <a:t>此处添加标题</a:t>
                </a:r>
              </a:p>
            </p:txBody>
          </p:sp>
          <p:sp>
            <p:nvSpPr>
              <p:cNvPr id="16" name="文本框 15"/>
              <p:cNvSpPr txBox="1"/>
              <p:nvPr/>
            </p:nvSpPr>
            <p:spPr>
              <a:xfrm>
                <a:off x="1361618" y="4888555"/>
                <a:ext cx="3171456" cy="590675"/>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21" name="六边形 20"/>
            <p:cNvSpPr/>
            <p:nvPr/>
          </p:nvSpPr>
          <p:spPr>
            <a:xfrm rot="5400000">
              <a:off x="5264944" y="1868214"/>
              <a:ext cx="1676400" cy="1445172"/>
            </a:xfrm>
            <a:prstGeom prst="hexagon">
              <a:avLst/>
            </a:pr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8012482" y="1752600"/>
            <a:ext cx="3171456" cy="2863438"/>
            <a:chOff x="8012482" y="1752600"/>
            <a:chExt cx="3171456" cy="2863438"/>
          </a:xfrm>
        </p:grpSpPr>
        <p:grpSp>
          <p:nvGrpSpPr>
            <p:cNvPr id="17" name="组合 16"/>
            <p:cNvGrpSpPr/>
            <p:nvPr/>
          </p:nvGrpSpPr>
          <p:grpSpPr>
            <a:xfrm>
              <a:off x="8012482" y="3594508"/>
              <a:ext cx="3171456" cy="1021530"/>
              <a:chOff x="1361618" y="4457700"/>
              <a:chExt cx="3171456" cy="1021530"/>
            </a:xfrm>
          </p:grpSpPr>
          <p:sp>
            <p:nvSpPr>
              <p:cNvPr id="18" name="文本框 17"/>
              <p:cNvSpPr txBox="1"/>
              <p:nvPr/>
            </p:nvSpPr>
            <p:spPr>
              <a:xfrm>
                <a:off x="1834248" y="4457700"/>
                <a:ext cx="2226196" cy="461665"/>
              </a:xfrm>
              <a:prstGeom prst="rect">
                <a:avLst/>
              </a:prstGeom>
              <a:noFill/>
            </p:spPr>
            <p:txBody>
              <a:bodyPr wrap="square" rtlCol="0">
                <a:spAutoFit/>
              </a:bodyPr>
              <a:lstStyle/>
              <a:p>
                <a:pPr algn="ctr"/>
                <a:r>
                  <a:rPr lang="zh-CN" altLang="en-US" sz="2400" dirty="0">
                    <a:solidFill>
                      <a:schemeClr val="accent1"/>
                    </a:solidFill>
                    <a:latin typeface="+mj-ea"/>
                    <a:ea typeface="+mj-ea"/>
                  </a:rPr>
                  <a:t>此处添加标题</a:t>
                </a:r>
              </a:p>
            </p:txBody>
          </p:sp>
          <p:sp>
            <p:nvSpPr>
              <p:cNvPr id="19" name="文本框 18"/>
              <p:cNvSpPr txBox="1"/>
              <p:nvPr/>
            </p:nvSpPr>
            <p:spPr>
              <a:xfrm>
                <a:off x="1361618" y="4888555"/>
                <a:ext cx="3171456" cy="590675"/>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22" name="六边形 21"/>
            <p:cNvSpPr/>
            <p:nvPr/>
          </p:nvSpPr>
          <p:spPr>
            <a:xfrm rot="5400000">
              <a:off x="8760010" y="1868214"/>
              <a:ext cx="1676400" cy="1445172"/>
            </a:xfrm>
            <a:prstGeom prst="hexagon">
              <a:avLst/>
            </a:pr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形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58736" y="2043799"/>
            <a:ext cx="1088816" cy="1088812"/>
          </a:xfrm>
          <a:prstGeom prst="rect">
            <a:avLst/>
          </a:prstGeom>
        </p:spPr>
      </p:pic>
      <p:pic>
        <p:nvPicPr>
          <p:cNvPr id="27" name="图形 5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85620" y="1975614"/>
            <a:ext cx="1225180" cy="1225180"/>
          </a:xfrm>
          <a:prstGeom prst="rect">
            <a:avLst/>
          </a:prstGeom>
        </p:spPr>
      </p:pic>
      <p:pic>
        <p:nvPicPr>
          <p:cNvPr id="28" name="图形 4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05969" y="2086095"/>
            <a:ext cx="1004218" cy="10042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7" name="组合 6"/>
          <p:cNvGrpSpPr/>
          <p:nvPr/>
        </p:nvGrpSpPr>
        <p:grpSpPr>
          <a:xfrm>
            <a:off x="9459912" y="4124323"/>
            <a:ext cx="2733676" cy="2733677"/>
            <a:chOff x="9459912" y="4124323"/>
            <a:chExt cx="2733676" cy="2733677"/>
          </a:xfrm>
        </p:grpSpPr>
        <p:sp>
          <p:nvSpPr>
            <p:cNvPr id="8" name="直角三角形 7"/>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0800000">
            <a:off x="0" y="0"/>
            <a:ext cx="1390646" cy="1390646"/>
            <a:chOff x="9459912" y="4124323"/>
            <a:chExt cx="2733676" cy="2733677"/>
          </a:xfrm>
        </p:grpSpPr>
        <p:sp>
          <p:nvSpPr>
            <p:cNvPr id="11" name="直角三角形 1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sp>
        <p:nvSpPr>
          <p:cNvPr id="74" name="等腰三角形 64"/>
          <p:cNvSpPr/>
          <p:nvPr/>
        </p:nvSpPr>
        <p:spPr>
          <a:xfrm>
            <a:off x="4888010" y="2159000"/>
            <a:ext cx="2417567" cy="2182280"/>
          </a:xfrm>
          <a:custGeom>
            <a:avLst/>
            <a:gdLst>
              <a:gd name="connsiteX0" fmla="*/ 2368425 w 2417567"/>
              <a:gd name="connsiteY0" fmla="*/ 540619 h 2182280"/>
              <a:gd name="connsiteX1" fmla="*/ 1520195 w 2417567"/>
              <a:gd name="connsiteY1" fmla="*/ 2003084 h 2182280"/>
              <a:gd name="connsiteX2" fmla="*/ 897373 w 2417567"/>
              <a:gd name="connsiteY2" fmla="*/ 2003084 h 2182280"/>
              <a:gd name="connsiteX3" fmla="*/ 49143 w 2417567"/>
              <a:gd name="connsiteY3" fmla="*/ 540619 h 2182280"/>
              <a:gd name="connsiteX4" fmla="*/ 360554 w 2417567"/>
              <a:gd name="connsiteY4" fmla="*/ 0 h 2182280"/>
              <a:gd name="connsiteX5" fmla="*/ 2057014 w 2417567"/>
              <a:gd name="connsiteY5" fmla="*/ 0 h 2182280"/>
              <a:gd name="connsiteX6" fmla="*/ 2368425 w 2417567"/>
              <a:gd name="connsiteY6" fmla="*/ 540619 h 2182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7567" h="2182280">
                <a:moveTo>
                  <a:pt x="2368425" y="540619"/>
                </a:moveTo>
                <a:lnTo>
                  <a:pt x="1520195" y="2003084"/>
                </a:lnTo>
                <a:cubicBezTo>
                  <a:pt x="1381617" y="2242012"/>
                  <a:pt x="1035951" y="2242012"/>
                  <a:pt x="897373" y="2003084"/>
                </a:cubicBezTo>
                <a:lnTo>
                  <a:pt x="49143" y="540619"/>
                </a:lnTo>
                <a:cubicBezTo>
                  <a:pt x="-90077" y="300584"/>
                  <a:pt x="83068" y="0"/>
                  <a:pt x="360554" y="0"/>
                </a:cubicBezTo>
                <a:lnTo>
                  <a:pt x="2057014" y="0"/>
                </a:lnTo>
                <a:cubicBezTo>
                  <a:pt x="2334500" y="0"/>
                  <a:pt x="2507646" y="300584"/>
                  <a:pt x="2368425" y="540619"/>
                </a:cubicBezTo>
              </a:path>
            </a:pathLst>
          </a:cu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文本框 23"/>
          <p:cNvSpPr txBox="1"/>
          <p:nvPr/>
        </p:nvSpPr>
        <p:spPr>
          <a:xfrm>
            <a:off x="7815125" y="26275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69" name="文本框 68"/>
          <p:cNvSpPr txBox="1"/>
          <p:nvPr/>
        </p:nvSpPr>
        <p:spPr>
          <a:xfrm>
            <a:off x="7815126" y="2159000"/>
            <a:ext cx="267356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70" name="文本框 23"/>
          <p:cNvSpPr txBox="1"/>
          <p:nvPr/>
        </p:nvSpPr>
        <p:spPr>
          <a:xfrm>
            <a:off x="1300179" y="26275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71" name="文本框 24"/>
          <p:cNvSpPr txBox="1"/>
          <p:nvPr/>
        </p:nvSpPr>
        <p:spPr>
          <a:xfrm>
            <a:off x="1669143" y="2159000"/>
            <a:ext cx="267356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sp>
        <p:nvSpPr>
          <p:cNvPr id="72" name="文本框 23"/>
          <p:cNvSpPr txBox="1"/>
          <p:nvPr/>
        </p:nvSpPr>
        <p:spPr>
          <a:xfrm>
            <a:off x="4583195" y="52310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73" name="文本框 24"/>
          <p:cNvSpPr txBox="1"/>
          <p:nvPr/>
        </p:nvSpPr>
        <p:spPr>
          <a:xfrm>
            <a:off x="4760014" y="4773241"/>
            <a:ext cx="267356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accent1"/>
                </a:solidFill>
                <a:latin typeface="+mj-ea"/>
                <a:ea typeface="+mj-ea"/>
              </a:rPr>
              <a:t>此处添加标题</a:t>
            </a:r>
          </a:p>
        </p:txBody>
      </p:sp>
      <p:pic>
        <p:nvPicPr>
          <p:cNvPr id="75" name="图形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4684" y="2544831"/>
            <a:ext cx="1004218" cy="10042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sp>
        <p:nvSpPr>
          <p:cNvPr id="125" name="文本框 124"/>
          <p:cNvSpPr txBox="1"/>
          <p:nvPr/>
        </p:nvSpPr>
        <p:spPr>
          <a:xfrm>
            <a:off x="4069682" y="2730421"/>
            <a:ext cx="4060677"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j-ea"/>
                <a:ea typeface="+mj-ea"/>
              </a:rPr>
              <a:t>此处添加标题</a:t>
            </a:r>
          </a:p>
        </p:txBody>
      </p:sp>
      <p:sp>
        <p:nvSpPr>
          <p:cNvPr id="126" name="文本框 125"/>
          <p:cNvSpPr txBox="1"/>
          <p:nvPr/>
        </p:nvSpPr>
        <p:spPr>
          <a:xfrm>
            <a:off x="4069682" y="3316998"/>
            <a:ext cx="4060677" cy="523220"/>
          </a:xfrm>
          <a:prstGeom prst="rect">
            <a:avLst/>
          </a:prstGeom>
          <a:noFill/>
        </p:spPr>
        <p:txBody>
          <a:bodyPr wrap="square" rtlCol="0">
            <a:spAutoFit/>
          </a:bodyPr>
          <a:lstStyle/>
          <a:p>
            <a:pPr algn="ctr">
              <a:spcAft>
                <a:spcPts val="400"/>
              </a:spcAft>
            </a:pPr>
            <a:r>
              <a:rPr lang="en-US" altLang="zh-CN" sz="2800" dirty="0">
                <a:solidFill>
                  <a:schemeClr val="accent1"/>
                </a:solidFill>
                <a:latin typeface="+mn-ea"/>
                <a:sym typeface="+mn-lt"/>
              </a:rPr>
              <a:t>Here to add a title</a:t>
            </a:r>
          </a:p>
        </p:txBody>
      </p:sp>
      <p:sp>
        <p:nvSpPr>
          <p:cNvPr id="6" name="矩形 5"/>
          <p:cNvSpPr/>
          <p:nvPr/>
        </p:nvSpPr>
        <p:spPr>
          <a:xfrm>
            <a:off x="1220617" y="685800"/>
            <a:ext cx="2193748" cy="3535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56469" y="1380099"/>
            <a:ext cx="2922045" cy="1569660"/>
          </a:xfrm>
          <a:prstGeom prst="rect">
            <a:avLst/>
          </a:prstGeom>
          <a:noFill/>
          <a:ln>
            <a:noFill/>
          </a:ln>
        </p:spPr>
        <p:txBody>
          <a:bodyPr wrap="square" rtlCol="0">
            <a:spAutoFit/>
          </a:bodyPr>
          <a:lstStyle/>
          <a:p>
            <a:pPr algn="ctr"/>
            <a:r>
              <a:rPr lang="en-US" altLang="zh-CN" sz="9600" dirty="0">
                <a:solidFill>
                  <a:schemeClr val="bg1"/>
                </a:solidFill>
                <a:latin typeface="+mj-ea"/>
                <a:ea typeface="+mj-ea"/>
              </a:rPr>
              <a:t>04</a:t>
            </a:r>
            <a:endParaRPr lang="zh-CN" altLang="en-US" sz="9600" dirty="0">
              <a:solidFill>
                <a:schemeClr val="bg1"/>
              </a:solidFill>
              <a:latin typeface="+mj-ea"/>
              <a:ea typeface="+mj-ea"/>
            </a:endParaRPr>
          </a:p>
        </p:txBody>
      </p:sp>
      <p:sp>
        <p:nvSpPr>
          <p:cNvPr id="35" name="文本框 34"/>
          <p:cNvSpPr txBox="1"/>
          <p:nvPr/>
        </p:nvSpPr>
        <p:spPr>
          <a:xfrm>
            <a:off x="1325629" y="926110"/>
            <a:ext cx="1983724" cy="583565"/>
          </a:xfrm>
          <a:prstGeom prst="rect">
            <a:avLst/>
          </a:prstGeom>
          <a:noFill/>
          <a:ln>
            <a:noFill/>
          </a:ln>
        </p:spPr>
        <p:txBody>
          <a:bodyPr wrap="square" rtlCol="0">
            <a:spAutoFit/>
          </a:bodyPr>
          <a:lstStyle/>
          <a:p>
            <a:pPr algn="dist"/>
            <a:r>
              <a:rPr lang="en-US" altLang="zh-CN" sz="3200" dirty="0">
                <a:solidFill>
                  <a:schemeClr val="bg1"/>
                </a:solidFill>
                <a:latin typeface="+mj-ea"/>
                <a:ea typeface="+mj-ea"/>
              </a:rPr>
              <a:t>PART</a:t>
            </a:r>
          </a:p>
        </p:txBody>
      </p:sp>
      <p:pic>
        <p:nvPicPr>
          <p:cNvPr id="36" name="图形 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2763" y="2820184"/>
            <a:ext cx="1009456" cy="1009456"/>
          </a:xfrm>
          <a:prstGeom prst="rect">
            <a:avLst/>
          </a:prstGeom>
        </p:spPr>
      </p:pic>
      <p:sp>
        <p:nvSpPr>
          <p:cNvPr id="12" name="任意多边形: 形状 11"/>
          <p:cNvSpPr/>
          <p:nvPr/>
        </p:nvSpPr>
        <p:spPr>
          <a:xfrm>
            <a:off x="1101725" y="1509675"/>
            <a:ext cx="2425700" cy="2820183"/>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7" name="组合 6"/>
          <p:cNvGrpSpPr/>
          <p:nvPr/>
        </p:nvGrpSpPr>
        <p:grpSpPr>
          <a:xfrm>
            <a:off x="9459912" y="4124323"/>
            <a:ext cx="2733676" cy="2733677"/>
            <a:chOff x="9459912" y="4124323"/>
            <a:chExt cx="2733676" cy="2733677"/>
          </a:xfrm>
        </p:grpSpPr>
        <p:sp>
          <p:nvSpPr>
            <p:cNvPr id="8" name="直角三角形 7"/>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0800000">
            <a:off x="0" y="0"/>
            <a:ext cx="1390646" cy="1390646"/>
            <a:chOff x="9459912" y="4124323"/>
            <a:chExt cx="2733676" cy="2733677"/>
          </a:xfrm>
        </p:grpSpPr>
        <p:sp>
          <p:nvSpPr>
            <p:cNvPr id="11" name="直角三角形 1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sp>
        <p:nvSpPr>
          <p:cNvPr id="3" name="五边形 1"/>
          <p:cNvSpPr/>
          <p:nvPr/>
        </p:nvSpPr>
        <p:spPr>
          <a:xfrm rot="10800000">
            <a:off x="4892605" y="2264702"/>
            <a:ext cx="2408380" cy="2328597"/>
          </a:xfrm>
          <a:custGeom>
            <a:avLst/>
            <a:gdLst>
              <a:gd name="connsiteX0" fmla="*/ 148203 w 2408380"/>
              <a:gd name="connsiteY0" fmla="*/ 683075 h 2328597"/>
              <a:gd name="connsiteX1" fmla="*/ 992396 w 2408380"/>
              <a:gd name="connsiteY1" fmla="*/ 68880 h 2328597"/>
              <a:gd name="connsiteX2" fmla="*/ 1415986 w 2408380"/>
              <a:gd name="connsiteY2" fmla="*/ 68880 h 2328597"/>
              <a:gd name="connsiteX3" fmla="*/ 2260178 w 2408380"/>
              <a:gd name="connsiteY3" fmla="*/ 683075 h 2328597"/>
              <a:gd name="connsiteX4" fmla="*/ 2390808 w 2408380"/>
              <a:gd name="connsiteY4" fmla="*/ 1085287 h 2328597"/>
              <a:gd name="connsiteX5" fmla="*/ 2068153 w 2408380"/>
              <a:gd name="connsiteY5" fmla="*/ 2079703 h 2328597"/>
              <a:gd name="connsiteX6" fmla="*/ 1725727 w 2408380"/>
              <a:gd name="connsiteY6" fmla="*/ 2328597 h 2328597"/>
              <a:gd name="connsiteX7" fmla="*/ 682655 w 2408380"/>
              <a:gd name="connsiteY7" fmla="*/ 2328597 h 2328597"/>
              <a:gd name="connsiteX8" fmla="*/ 340229 w 2408380"/>
              <a:gd name="connsiteY8" fmla="*/ 2079703 h 2328597"/>
              <a:gd name="connsiteX9" fmla="*/ 17573 w 2408380"/>
              <a:gd name="connsiteY9" fmla="*/ 1085287 h 2328597"/>
              <a:gd name="connsiteX10" fmla="*/ 148203 w 2408380"/>
              <a:gd name="connsiteY10" fmla="*/ 683075 h 232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08380" h="2328597">
                <a:moveTo>
                  <a:pt x="148203" y="683075"/>
                </a:moveTo>
                <a:lnTo>
                  <a:pt x="992396" y="68880"/>
                </a:lnTo>
                <a:cubicBezTo>
                  <a:pt x="1118626" y="-22960"/>
                  <a:pt x="1289756" y="-22960"/>
                  <a:pt x="1415986" y="68880"/>
                </a:cubicBezTo>
                <a:lnTo>
                  <a:pt x="2260178" y="683075"/>
                </a:lnTo>
                <a:cubicBezTo>
                  <a:pt x="2386090" y="774683"/>
                  <a:pt x="2438865" y="937177"/>
                  <a:pt x="2390808" y="1085287"/>
                </a:cubicBezTo>
                <a:lnTo>
                  <a:pt x="2068153" y="2079703"/>
                </a:lnTo>
                <a:cubicBezTo>
                  <a:pt x="2020021" y="2228044"/>
                  <a:pt x="1881681" y="2328597"/>
                  <a:pt x="1725727" y="2328597"/>
                </a:cubicBezTo>
                <a:lnTo>
                  <a:pt x="682655" y="2328597"/>
                </a:lnTo>
                <a:cubicBezTo>
                  <a:pt x="526701" y="2328597"/>
                  <a:pt x="388361" y="2228044"/>
                  <a:pt x="340229" y="2079703"/>
                </a:cubicBezTo>
                <a:lnTo>
                  <a:pt x="17573" y="1085287"/>
                </a:lnTo>
                <a:cubicBezTo>
                  <a:pt x="-30484" y="937177"/>
                  <a:pt x="22291" y="774683"/>
                  <a:pt x="148203" y="683075"/>
                </a:cubicBezTo>
              </a:path>
            </a:pathLst>
          </a:custGeom>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文本框 23"/>
          <p:cNvSpPr txBox="1"/>
          <p:nvPr/>
        </p:nvSpPr>
        <p:spPr>
          <a:xfrm>
            <a:off x="7815125" y="23264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1" name="文本框 24"/>
          <p:cNvSpPr txBox="1"/>
          <p:nvPr/>
        </p:nvSpPr>
        <p:spPr>
          <a:xfrm>
            <a:off x="7815126" y="1868727"/>
            <a:ext cx="24083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23" name="文本框 23"/>
          <p:cNvSpPr txBox="1"/>
          <p:nvPr/>
        </p:nvSpPr>
        <p:spPr>
          <a:xfrm>
            <a:off x="7815125" y="41388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5" name="文本框 24"/>
          <p:cNvSpPr txBox="1"/>
          <p:nvPr/>
        </p:nvSpPr>
        <p:spPr>
          <a:xfrm>
            <a:off x="7815126" y="3681041"/>
            <a:ext cx="24083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26" name="文本框 23"/>
          <p:cNvSpPr txBox="1"/>
          <p:nvPr/>
        </p:nvSpPr>
        <p:spPr>
          <a:xfrm>
            <a:off x="1300179" y="23264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8" name="文本框 24"/>
          <p:cNvSpPr txBox="1"/>
          <p:nvPr/>
        </p:nvSpPr>
        <p:spPr>
          <a:xfrm>
            <a:off x="1934322" y="1868727"/>
            <a:ext cx="24083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sp>
        <p:nvSpPr>
          <p:cNvPr id="29" name="文本框 23"/>
          <p:cNvSpPr txBox="1"/>
          <p:nvPr/>
        </p:nvSpPr>
        <p:spPr>
          <a:xfrm>
            <a:off x="1300179" y="41388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0" name="文本框 24"/>
          <p:cNvSpPr txBox="1"/>
          <p:nvPr/>
        </p:nvSpPr>
        <p:spPr>
          <a:xfrm>
            <a:off x="1934322" y="3681041"/>
            <a:ext cx="24083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sp>
        <p:nvSpPr>
          <p:cNvPr id="31" name="文本框 23"/>
          <p:cNvSpPr txBox="1"/>
          <p:nvPr/>
        </p:nvSpPr>
        <p:spPr>
          <a:xfrm>
            <a:off x="4583195" y="52310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2" name="文本框 24"/>
          <p:cNvSpPr txBox="1"/>
          <p:nvPr/>
        </p:nvSpPr>
        <p:spPr>
          <a:xfrm>
            <a:off x="4892604" y="4773241"/>
            <a:ext cx="240838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a:solidFill>
                  <a:schemeClr val="accent1"/>
                </a:solidFill>
                <a:latin typeface="+mj-ea"/>
                <a:ea typeface="+mj-ea"/>
              </a:rPr>
              <a:t>此处添加标题</a:t>
            </a:r>
            <a:endParaRPr lang="zh-CN" altLang="en-US" sz="2400" b="1" dirty="0">
              <a:solidFill>
                <a:schemeClr val="accent1"/>
              </a:solidFill>
              <a:latin typeface="+mj-ea"/>
              <a:ea typeface="+mj-ea"/>
            </a:endParaRPr>
          </a:p>
        </p:txBody>
      </p:sp>
      <p:pic>
        <p:nvPicPr>
          <p:cNvPr id="33" name="图形 4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4684" y="2926891"/>
            <a:ext cx="1004218" cy="10042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49802" y="1390646"/>
            <a:ext cx="6337298" cy="4766221"/>
          </a:xfrm>
          <a:prstGeom prst="rect">
            <a:avLst/>
          </a:prstGeom>
        </p:spPr>
      </p:pic>
      <p:grpSp>
        <p:nvGrpSpPr>
          <p:cNvPr id="7" name="组合 6"/>
          <p:cNvGrpSpPr/>
          <p:nvPr/>
        </p:nvGrpSpPr>
        <p:grpSpPr>
          <a:xfrm>
            <a:off x="9459912" y="4124323"/>
            <a:ext cx="2733676" cy="2733677"/>
            <a:chOff x="9459912" y="4124323"/>
            <a:chExt cx="2733676" cy="2733677"/>
          </a:xfrm>
        </p:grpSpPr>
        <p:sp>
          <p:nvSpPr>
            <p:cNvPr id="8" name="直角三角形 7"/>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0800000">
            <a:off x="0" y="0"/>
            <a:ext cx="1390646" cy="1390646"/>
            <a:chOff x="9459912" y="4124323"/>
            <a:chExt cx="2733676" cy="2733677"/>
          </a:xfrm>
        </p:grpSpPr>
        <p:sp>
          <p:nvSpPr>
            <p:cNvPr id="11" name="直角三角形 1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34" name="组合 33"/>
          <p:cNvGrpSpPr/>
          <p:nvPr/>
        </p:nvGrpSpPr>
        <p:grpSpPr>
          <a:xfrm>
            <a:off x="1223979" y="1335327"/>
            <a:ext cx="3042524" cy="1162892"/>
            <a:chOff x="1300179" y="1284527"/>
            <a:chExt cx="3042524" cy="1162892"/>
          </a:xfrm>
        </p:grpSpPr>
        <p:sp>
          <p:nvSpPr>
            <p:cNvPr id="35" name="文本框 23"/>
            <p:cNvSpPr txBox="1"/>
            <p:nvPr/>
          </p:nvSpPr>
          <p:spPr>
            <a:xfrm>
              <a:off x="1300179" y="1742290"/>
              <a:ext cx="3042524" cy="7051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a:t>
              </a:r>
            </a:p>
          </p:txBody>
        </p:sp>
        <p:sp>
          <p:nvSpPr>
            <p:cNvPr id="36" name="文本框 24"/>
            <p:cNvSpPr txBox="1"/>
            <p:nvPr/>
          </p:nvSpPr>
          <p:spPr>
            <a:xfrm>
              <a:off x="1950145" y="1284527"/>
              <a:ext cx="239255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grpSp>
      <p:grpSp>
        <p:nvGrpSpPr>
          <p:cNvPr id="24" name="组合 23"/>
          <p:cNvGrpSpPr/>
          <p:nvPr/>
        </p:nvGrpSpPr>
        <p:grpSpPr>
          <a:xfrm>
            <a:off x="1223979" y="2578665"/>
            <a:ext cx="3042524" cy="1162892"/>
            <a:chOff x="1300179" y="1284527"/>
            <a:chExt cx="3042524" cy="1162892"/>
          </a:xfrm>
        </p:grpSpPr>
        <p:sp>
          <p:nvSpPr>
            <p:cNvPr id="27" name="文本框 23"/>
            <p:cNvSpPr txBox="1"/>
            <p:nvPr/>
          </p:nvSpPr>
          <p:spPr>
            <a:xfrm>
              <a:off x="1300179" y="1742290"/>
              <a:ext cx="3042524" cy="7051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a:t>
              </a:r>
            </a:p>
          </p:txBody>
        </p:sp>
        <p:sp>
          <p:nvSpPr>
            <p:cNvPr id="33" name="文本框 24"/>
            <p:cNvSpPr txBox="1"/>
            <p:nvPr/>
          </p:nvSpPr>
          <p:spPr>
            <a:xfrm>
              <a:off x="1950145" y="1284527"/>
              <a:ext cx="239255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grpSp>
      <p:grpSp>
        <p:nvGrpSpPr>
          <p:cNvPr id="5" name="组合 4"/>
          <p:cNvGrpSpPr/>
          <p:nvPr/>
        </p:nvGrpSpPr>
        <p:grpSpPr>
          <a:xfrm>
            <a:off x="1223979" y="3822003"/>
            <a:ext cx="3042524" cy="1162892"/>
            <a:chOff x="1300179" y="1284527"/>
            <a:chExt cx="3042524" cy="1162892"/>
          </a:xfrm>
        </p:grpSpPr>
        <p:sp>
          <p:nvSpPr>
            <p:cNvPr id="26" name="文本框 23"/>
            <p:cNvSpPr txBox="1"/>
            <p:nvPr/>
          </p:nvSpPr>
          <p:spPr>
            <a:xfrm>
              <a:off x="1300179" y="1742290"/>
              <a:ext cx="3042524" cy="7051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a:t>
              </a:r>
            </a:p>
          </p:txBody>
        </p:sp>
        <p:sp>
          <p:nvSpPr>
            <p:cNvPr id="28" name="文本框 24"/>
            <p:cNvSpPr txBox="1"/>
            <p:nvPr/>
          </p:nvSpPr>
          <p:spPr>
            <a:xfrm>
              <a:off x="1950145" y="1284527"/>
              <a:ext cx="239255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grpSp>
      <p:grpSp>
        <p:nvGrpSpPr>
          <p:cNvPr id="6" name="组合 5"/>
          <p:cNvGrpSpPr/>
          <p:nvPr/>
        </p:nvGrpSpPr>
        <p:grpSpPr>
          <a:xfrm>
            <a:off x="1223979" y="5065341"/>
            <a:ext cx="3042524" cy="1162892"/>
            <a:chOff x="1300179" y="3579441"/>
            <a:chExt cx="3042524" cy="1162892"/>
          </a:xfrm>
        </p:grpSpPr>
        <p:sp>
          <p:nvSpPr>
            <p:cNvPr id="29" name="文本框 23"/>
            <p:cNvSpPr txBox="1"/>
            <p:nvPr/>
          </p:nvSpPr>
          <p:spPr>
            <a:xfrm>
              <a:off x="1300179" y="4037204"/>
              <a:ext cx="3042524" cy="7051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a:t>
              </a:r>
            </a:p>
          </p:txBody>
        </p:sp>
        <p:sp>
          <p:nvSpPr>
            <p:cNvPr id="30" name="文本框 24"/>
            <p:cNvSpPr txBox="1"/>
            <p:nvPr/>
          </p:nvSpPr>
          <p:spPr>
            <a:xfrm>
              <a:off x="1950145" y="3579441"/>
              <a:ext cx="2392558"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sp>
        <p:nvSpPr>
          <p:cNvPr id="125" name="文本框 124"/>
          <p:cNvSpPr txBox="1"/>
          <p:nvPr/>
        </p:nvSpPr>
        <p:spPr>
          <a:xfrm>
            <a:off x="4069682" y="2730421"/>
            <a:ext cx="4060677"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j-ea"/>
                <a:ea typeface="+mj-ea"/>
              </a:rPr>
              <a:t>此处添加标题</a:t>
            </a:r>
          </a:p>
        </p:txBody>
      </p:sp>
      <p:sp>
        <p:nvSpPr>
          <p:cNvPr id="126" name="文本框 125"/>
          <p:cNvSpPr txBox="1"/>
          <p:nvPr/>
        </p:nvSpPr>
        <p:spPr>
          <a:xfrm>
            <a:off x="4069682" y="3316998"/>
            <a:ext cx="4060677" cy="523220"/>
          </a:xfrm>
          <a:prstGeom prst="rect">
            <a:avLst/>
          </a:prstGeom>
          <a:noFill/>
        </p:spPr>
        <p:txBody>
          <a:bodyPr wrap="square" rtlCol="0">
            <a:spAutoFit/>
          </a:bodyPr>
          <a:lstStyle/>
          <a:p>
            <a:pPr algn="ctr">
              <a:spcAft>
                <a:spcPts val="400"/>
              </a:spcAft>
            </a:pPr>
            <a:r>
              <a:rPr lang="en-US" altLang="zh-CN" sz="2800" dirty="0">
                <a:solidFill>
                  <a:schemeClr val="accent1"/>
                </a:solidFill>
                <a:latin typeface="+mn-ea"/>
                <a:sym typeface="+mn-lt"/>
              </a:rPr>
              <a:t>Here to add a title</a:t>
            </a:r>
          </a:p>
        </p:txBody>
      </p:sp>
      <p:sp>
        <p:nvSpPr>
          <p:cNvPr id="6" name="矩形 5"/>
          <p:cNvSpPr/>
          <p:nvPr/>
        </p:nvSpPr>
        <p:spPr>
          <a:xfrm>
            <a:off x="1220617" y="685800"/>
            <a:ext cx="2193748" cy="3535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56469" y="1380099"/>
            <a:ext cx="2922045" cy="1569660"/>
          </a:xfrm>
          <a:prstGeom prst="rect">
            <a:avLst/>
          </a:prstGeom>
          <a:noFill/>
          <a:ln>
            <a:noFill/>
          </a:ln>
        </p:spPr>
        <p:txBody>
          <a:bodyPr wrap="square" rtlCol="0">
            <a:spAutoFit/>
          </a:bodyPr>
          <a:lstStyle/>
          <a:p>
            <a:pPr algn="ctr"/>
            <a:r>
              <a:rPr lang="en-US" altLang="zh-CN" sz="9600" dirty="0">
                <a:solidFill>
                  <a:schemeClr val="bg1"/>
                </a:solidFill>
                <a:latin typeface="+mj-ea"/>
                <a:ea typeface="+mj-ea"/>
              </a:rPr>
              <a:t>05</a:t>
            </a:r>
            <a:endParaRPr lang="zh-CN" altLang="en-US" sz="9600" dirty="0">
              <a:solidFill>
                <a:schemeClr val="bg1"/>
              </a:solidFill>
              <a:latin typeface="+mj-ea"/>
              <a:ea typeface="+mj-ea"/>
            </a:endParaRPr>
          </a:p>
        </p:txBody>
      </p:sp>
      <p:sp>
        <p:nvSpPr>
          <p:cNvPr id="35" name="文本框 34"/>
          <p:cNvSpPr txBox="1"/>
          <p:nvPr/>
        </p:nvSpPr>
        <p:spPr>
          <a:xfrm>
            <a:off x="1325629" y="926110"/>
            <a:ext cx="1983724" cy="583565"/>
          </a:xfrm>
          <a:prstGeom prst="rect">
            <a:avLst/>
          </a:prstGeom>
          <a:noFill/>
          <a:ln>
            <a:noFill/>
          </a:ln>
        </p:spPr>
        <p:txBody>
          <a:bodyPr wrap="square" rtlCol="0">
            <a:spAutoFit/>
          </a:bodyPr>
          <a:lstStyle/>
          <a:p>
            <a:pPr algn="dist"/>
            <a:r>
              <a:rPr lang="en-US" altLang="zh-CN" sz="3200" dirty="0">
                <a:solidFill>
                  <a:schemeClr val="bg1"/>
                </a:solidFill>
                <a:latin typeface="+mj-ea"/>
                <a:ea typeface="+mj-ea"/>
              </a:rPr>
              <a:t>PART</a:t>
            </a:r>
          </a:p>
        </p:txBody>
      </p:sp>
      <p:pic>
        <p:nvPicPr>
          <p:cNvPr id="36" name="图形 3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2763" y="2820184"/>
            <a:ext cx="1009456" cy="1009456"/>
          </a:xfrm>
          <a:prstGeom prst="rect">
            <a:avLst/>
          </a:prstGeom>
        </p:spPr>
      </p:pic>
      <p:sp>
        <p:nvSpPr>
          <p:cNvPr id="12" name="任意多边形: 形状 11"/>
          <p:cNvSpPr/>
          <p:nvPr/>
        </p:nvSpPr>
        <p:spPr>
          <a:xfrm>
            <a:off x="1101725" y="1509675"/>
            <a:ext cx="2425700" cy="2820183"/>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44" name="平行四边形 3"/>
          <p:cNvSpPr/>
          <p:nvPr/>
        </p:nvSpPr>
        <p:spPr>
          <a:xfrm>
            <a:off x="5922396" y="3420626"/>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gradFill flip="none" rotWithShape="1">
            <a:gsLst>
              <a:gs pos="25000">
                <a:schemeClr val="bg1">
                  <a:alpha val="0"/>
                </a:schemeClr>
              </a:gs>
              <a:gs pos="100000">
                <a:schemeClr val="bg1">
                  <a:alpha val="3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6086292" y="1299469"/>
            <a:ext cx="5182428" cy="1737895"/>
            <a:chOff x="1657616" y="1299469"/>
            <a:chExt cx="5182428" cy="1737895"/>
          </a:xfrm>
        </p:grpSpPr>
        <p:sp>
          <p:nvSpPr>
            <p:cNvPr id="41" name="平行四边形 3"/>
            <p:cNvSpPr/>
            <p:nvPr/>
          </p:nvSpPr>
          <p:spPr>
            <a:xfrm>
              <a:off x="1837792" y="1822410"/>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gradFill flip="none" rotWithShape="1">
              <a:gsLst>
                <a:gs pos="25000">
                  <a:schemeClr val="bg1">
                    <a:alpha val="0"/>
                  </a:schemeClr>
                </a:gs>
                <a:gs pos="100000">
                  <a:schemeClr val="bg1">
                    <a:alpha val="3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3"/>
            <p:cNvSpPr/>
            <p:nvPr/>
          </p:nvSpPr>
          <p:spPr>
            <a:xfrm>
              <a:off x="1657616" y="1554787"/>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solidFill>
              <a:schemeClr val="bg1">
                <a:alpha val="8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9"/>
            <p:cNvSpPr/>
            <p:nvPr/>
          </p:nvSpPr>
          <p:spPr>
            <a:xfrm>
              <a:off x="1827562" y="1299469"/>
              <a:ext cx="1549544" cy="1361440"/>
            </a:xfrm>
            <a:custGeom>
              <a:avLst/>
              <a:gdLst>
                <a:gd name="connsiteX0" fmla="*/ 3279 w 1549544"/>
                <a:gd name="connsiteY0" fmla="*/ 1227246 h 1361440"/>
                <a:gd name="connsiteX1" fmla="*/ 289639 w 1549544"/>
                <a:gd name="connsiteY1" fmla="*/ 81806 h 1361440"/>
                <a:gd name="connsiteX2" fmla="*/ 394415 w 1549544"/>
                <a:gd name="connsiteY2" fmla="*/ 0 h 1361440"/>
                <a:gd name="connsiteX3" fmla="*/ 1441490 w 1549544"/>
                <a:gd name="connsiteY3" fmla="*/ 0 h 1361440"/>
                <a:gd name="connsiteX4" fmla="*/ 1546266 w 1549544"/>
                <a:gd name="connsiteY4" fmla="*/ 134194 h 1361440"/>
                <a:gd name="connsiteX5" fmla="*/ 1259905 w 1549544"/>
                <a:gd name="connsiteY5" fmla="*/ 1279634 h 1361440"/>
                <a:gd name="connsiteX6" fmla="*/ 1155130 w 1549544"/>
                <a:gd name="connsiteY6" fmla="*/ 1361440 h 1361440"/>
                <a:gd name="connsiteX7" fmla="*/ 108055 w 1549544"/>
                <a:gd name="connsiteY7" fmla="*/ 1361440 h 1361440"/>
                <a:gd name="connsiteX8" fmla="*/ 3279 w 1549544"/>
                <a:gd name="connsiteY8" fmla="*/ 1227246 h 136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9544" h="1361440">
                  <a:moveTo>
                    <a:pt x="3279" y="1227246"/>
                  </a:moveTo>
                  <a:lnTo>
                    <a:pt x="289639" y="81806"/>
                  </a:lnTo>
                  <a:cubicBezTo>
                    <a:pt x="301665" y="33704"/>
                    <a:pt x="344832" y="0"/>
                    <a:pt x="394415" y="0"/>
                  </a:cubicBezTo>
                  <a:lnTo>
                    <a:pt x="1441490" y="0"/>
                  </a:lnTo>
                  <a:cubicBezTo>
                    <a:pt x="1511759" y="0"/>
                    <a:pt x="1563308" y="66024"/>
                    <a:pt x="1546266" y="134194"/>
                  </a:cubicBezTo>
                  <a:lnTo>
                    <a:pt x="1259905" y="1279634"/>
                  </a:lnTo>
                  <a:cubicBezTo>
                    <a:pt x="1247880" y="1327736"/>
                    <a:pt x="1204713" y="1361440"/>
                    <a:pt x="1155130" y="1361440"/>
                  </a:cubicBezTo>
                  <a:lnTo>
                    <a:pt x="108055" y="1361440"/>
                  </a:lnTo>
                  <a:cubicBezTo>
                    <a:pt x="37786" y="1361440"/>
                    <a:pt x="-13763" y="1295417"/>
                    <a:pt x="3279" y="1227246"/>
                  </a:cubicBezTo>
                </a:path>
              </a:pathLst>
            </a:custGeom>
            <a:solidFill>
              <a:schemeClr val="accent1">
                <a:alpha val="80000"/>
              </a:schemeClr>
            </a:solidFill>
            <a:ln>
              <a:noFill/>
            </a:ln>
            <a:effectLst>
              <a:outerShdw blurRad="495300" dist="114300" dir="5400000" sx="93000" sy="93000" algn="t"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2000">
                <a:solidFill>
                  <a:schemeClr val="bg1">
                    <a:lumMod val="95000"/>
                  </a:schemeClr>
                </a:solidFill>
              </a:endParaRPr>
            </a:p>
          </p:txBody>
        </p:sp>
        <p:sp>
          <p:nvSpPr>
            <p:cNvPr id="48" name="文本框 47"/>
            <p:cNvSpPr txBox="1"/>
            <p:nvPr/>
          </p:nvSpPr>
          <p:spPr>
            <a:xfrm>
              <a:off x="2152900" y="1657025"/>
              <a:ext cx="898868" cy="707886"/>
            </a:xfrm>
            <a:prstGeom prst="rect">
              <a:avLst/>
            </a:prstGeom>
            <a:noFill/>
          </p:spPr>
          <p:txBody>
            <a:bodyPr wrap="square" rtlCol="0">
              <a:spAutoFit/>
            </a:bodyPr>
            <a:lstStyle/>
            <a:p>
              <a:pPr algn="ctr"/>
              <a:r>
                <a:rPr lang="en-US" altLang="zh-CN" sz="4000" i="1" dirty="0">
                  <a:solidFill>
                    <a:schemeClr val="bg1"/>
                  </a:solidFill>
                  <a:latin typeface="+mj-ea"/>
                  <a:ea typeface="+mj-ea"/>
                </a:rPr>
                <a:t>01</a:t>
              </a:r>
              <a:endParaRPr lang="zh-CN" altLang="en-US" sz="4000" i="1" dirty="0">
                <a:solidFill>
                  <a:schemeClr val="bg1"/>
                </a:solidFill>
                <a:latin typeface="+mj-ea"/>
                <a:ea typeface="+mj-ea"/>
              </a:endParaRPr>
            </a:p>
          </p:txBody>
        </p:sp>
        <p:sp>
          <p:nvSpPr>
            <p:cNvPr id="49" name="文本框 48"/>
            <p:cNvSpPr txBox="1"/>
            <p:nvPr/>
          </p:nvSpPr>
          <p:spPr>
            <a:xfrm>
              <a:off x="3312631" y="1619830"/>
              <a:ext cx="3150873" cy="106542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rPr>
                <a:t>此处单击添加文本此处单击添加文本此处单击添加文本此处单击添加文本</a:t>
              </a:r>
            </a:p>
          </p:txBody>
        </p:sp>
      </p:grpSp>
      <p:grpSp>
        <p:nvGrpSpPr>
          <p:cNvPr id="4" name="组合 3"/>
          <p:cNvGrpSpPr/>
          <p:nvPr/>
        </p:nvGrpSpPr>
        <p:grpSpPr>
          <a:xfrm>
            <a:off x="5562146" y="2908187"/>
            <a:ext cx="5002252" cy="1470272"/>
            <a:chOff x="1133470" y="3413819"/>
            <a:chExt cx="5002252" cy="1470272"/>
          </a:xfrm>
        </p:grpSpPr>
        <p:sp>
          <p:nvSpPr>
            <p:cNvPr id="18" name="平行四边形 3"/>
            <p:cNvSpPr/>
            <p:nvPr/>
          </p:nvSpPr>
          <p:spPr>
            <a:xfrm>
              <a:off x="1133470" y="3669137"/>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solidFill>
              <a:schemeClr val="bg1">
                <a:alpha val="8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9"/>
            <p:cNvSpPr/>
            <p:nvPr/>
          </p:nvSpPr>
          <p:spPr>
            <a:xfrm>
              <a:off x="1300433" y="3413819"/>
              <a:ext cx="1549544" cy="1361440"/>
            </a:xfrm>
            <a:custGeom>
              <a:avLst/>
              <a:gdLst>
                <a:gd name="connsiteX0" fmla="*/ 3279 w 1549544"/>
                <a:gd name="connsiteY0" fmla="*/ 1227246 h 1361440"/>
                <a:gd name="connsiteX1" fmla="*/ 289639 w 1549544"/>
                <a:gd name="connsiteY1" fmla="*/ 81806 h 1361440"/>
                <a:gd name="connsiteX2" fmla="*/ 394415 w 1549544"/>
                <a:gd name="connsiteY2" fmla="*/ 0 h 1361440"/>
                <a:gd name="connsiteX3" fmla="*/ 1441490 w 1549544"/>
                <a:gd name="connsiteY3" fmla="*/ 0 h 1361440"/>
                <a:gd name="connsiteX4" fmla="*/ 1546266 w 1549544"/>
                <a:gd name="connsiteY4" fmla="*/ 134194 h 1361440"/>
                <a:gd name="connsiteX5" fmla="*/ 1259905 w 1549544"/>
                <a:gd name="connsiteY5" fmla="*/ 1279634 h 1361440"/>
                <a:gd name="connsiteX6" fmla="*/ 1155130 w 1549544"/>
                <a:gd name="connsiteY6" fmla="*/ 1361440 h 1361440"/>
                <a:gd name="connsiteX7" fmla="*/ 108055 w 1549544"/>
                <a:gd name="connsiteY7" fmla="*/ 1361440 h 1361440"/>
                <a:gd name="connsiteX8" fmla="*/ 3279 w 1549544"/>
                <a:gd name="connsiteY8" fmla="*/ 1227246 h 136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9544" h="1361440">
                  <a:moveTo>
                    <a:pt x="3279" y="1227246"/>
                  </a:moveTo>
                  <a:lnTo>
                    <a:pt x="289639" y="81806"/>
                  </a:lnTo>
                  <a:cubicBezTo>
                    <a:pt x="301665" y="33704"/>
                    <a:pt x="344832" y="0"/>
                    <a:pt x="394415" y="0"/>
                  </a:cubicBezTo>
                  <a:lnTo>
                    <a:pt x="1441490" y="0"/>
                  </a:lnTo>
                  <a:cubicBezTo>
                    <a:pt x="1511759" y="0"/>
                    <a:pt x="1563308" y="66024"/>
                    <a:pt x="1546266" y="134194"/>
                  </a:cubicBezTo>
                  <a:lnTo>
                    <a:pt x="1259905" y="1279634"/>
                  </a:lnTo>
                  <a:cubicBezTo>
                    <a:pt x="1247880" y="1327736"/>
                    <a:pt x="1204713" y="1361440"/>
                    <a:pt x="1155130" y="1361440"/>
                  </a:cubicBezTo>
                  <a:lnTo>
                    <a:pt x="108055" y="1361440"/>
                  </a:lnTo>
                  <a:cubicBezTo>
                    <a:pt x="37786" y="1361440"/>
                    <a:pt x="-13763" y="1295417"/>
                    <a:pt x="3279" y="1227246"/>
                  </a:cubicBezTo>
                </a:path>
              </a:pathLst>
            </a:custGeom>
            <a:solidFill>
              <a:schemeClr val="accent1">
                <a:alpha val="80000"/>
              </a:schemeClr>
            </a:solidFill>
            <a:ln>
              <a:noFill/>
            </a:ln>
            <a:effectLst>
              <a:outerShdw blurRad="495300" dist="114300" dir="5400000" sx="93000" sy="93000" algn="t"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2000">
                <a:solidFill>
                  <a:schemeClr val="bg1">
                    <a:lumMod val="95000"/>
                  </a:schemeClr>
                </a:solidFill>
              </a:endParaRPr>
            </a:p>
          </p:txBody>
        </p:sp>
        <p:sp>
          <p:nvSpPr>
            <p:cNvPr id="52" name="文本框 51"/>
            <p:cNvSpPr txBox="1"/>
            <p:nvPr/>
          </p:nvSpPr>
          <p:spPr>
            <a:xfrm>
              <a:off x="1625771" y="3771375"/>
              <a:ext cx="898868" cy="707886"/>
            </a:xfrm>
            <a:prstGeom prst="rect">
              <a:avLst/>
            </a:prstGeom>
            <a:noFill/>
          </p:spPr>
          <p:txBody>
            <a:bodyPr wrap="square" rtlCol="0">
              <a:spAutoFit/>
            </a:bodyPr>
            <a:lstStyle>
              <a:defPPr>
                <a:defRPr lang="en-US"/>
              </a:defPPr>
              <a:lvl1pPr algn="ctr">
                <a:defRPr sz="4000" i="1">
                  <a:solidFill>
                    <a:schemeClr val="bg1"/>
                  </a:solidFill>
                  <a:latin typeface="+mj-ea"/>
                  <a:ea typeface="+mj-ea"/>
                </a:defRPr>
              </a:lvl1pPr>
            </a:lstStyle>
            <a:p>
              <a:r>
                <a:rPr lang="en-US" altLang="zh-CN"/>
                <a:t>02</a:t>
              </a:r>
              <a:endParaRPr lang="zh-CN" altLang="en-US" dirty="0"/>
            </a:p>
          </p:txBody>
        </p:sp>
        <p:sp>
          <p:nvSpPr>
            <p:cNvPr id="56" name="文本框 55"/>
            <p:cNvSpPr txBox="1"/>
            <p:nvPr/>
          </p:nvSpPr>
          <p:spPr>
            <a:xfrm>
              <a:off x="2849977" y="3748694"/>
              <a:ext cx="3086435" cy="106542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rPr>
                <a:t>此处单击添加文本此处单击添加文本此处单击添加文本此处单击添加文本</a:t>
              </a:r>
            </a:p>
          </p:txBody>
        </p:sp>
      </p:grpSp>
      <p:sp>
        <p:nvSpPr>
          <p:cNvPr id="24" name="平行四边形 3"/>
          <p:cNvSpPr/>
          <p:nvPr/>
        </p:nvSpPr>
        <p:spPr>
          <a:xfrm>
            <a:off x="5384642" y="5069250"/>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gradFill flip="none" rotWithShape="1">
            <a:gsLst>
              <a:gs pos="25000">
                <a:schemeClr val="bg1">
                  <a:alpha val="0"/>
                </a:schemeClr>
              </a:gs>
              <a:gs pos="100000">
                <a:schemeClr val="bg1">
                  <a:alpha val="3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039632" y="4562813"/>
            <a:ext cx="5002252" cy="1470272"/>
            <a:chOff x="610956" y="5024904"/>
            <a:chExt cx="5002252" cy="1470272"/>
          </a:xfrm>
        </p:grpSpPr>
        <p:sp>
          <p:nvSpPr>
            <p:cNvPr id="26" name="平行四边形 3"/>
            <p:cNvSpPr/>
            <p:nvPr/>
          </p:nvSpPr>
          <p:spPr>
            <a:xfrm>
              <a:off x="610956" y="5280222"/>
              <a:ext cx="5002252" cy="1214954"/>
            </a:xfrm>
            <a:custGeom>
              <a:avLst/>
              <a:gdLst>
                <a:gd name="connsiteX0" fmla="*/ 3279 w 5002252"/>
                <a:gd name="connsiteY0" fmla="*/ 1080760 h 1214954"/>
                <a:gd name="connsiteX1" fmla="*/ 253017 w 5002252"/>
                <a:gd name="connsiteY1" fmla="*/ 81806 h 1214954"/>
                <a:gd name="connsiteX2" fmla="*/ 357793 w 5002252"/>
                <a:gd name="connsiteY2" fmla="*/ 0 h 1214954"/>
                <a:gd name="connsiteX3" fmla="*/ 4894198 w 5002252"/>
                <a:gd name="connsiteY3" fmla="*/ 0 h 1214954"/>
                <a:gd name="connsiteX4" fmla="*/ 4998974 w 5002252"/>
                <a:gd name="connsiteY4" fmla="*/ 134194 h 1214954"/>
                <a:gd name="connsiteX5" fmla="*/ 4749235 w 5002252"/>
                <a:gd name="connsiteY5" fmla="*/ 1133148 h 1214954"/>
                <a:gd name="connsiteX6" fmla="*/ 4644460 w 5002252"/>
                <a:gd name="connsiteY6" fmla="*/ 1214954 h 1214954"/>
                <a:gd name="connsiteX7" fmla="*/ 108054 w 5002252"/>
                <a:gd name="connsiteY7" fmla="*/ 1214954 h 1214954"/>
                <a:gd name="connsiteX8" fmla="*/ 3279 w 5002252"/>
                <a:gd name="connsiteY8" fmla="*/ 1080760 h 1214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02252" h="1214954">
                  <a:moveTo>
                    <a:pt x="3279" y="1080760"/>
                  </a:moveTo>
                  <a:lnTo>
                    <a:pt x="253017" y="81806"/>
                  </a:lnTo>
                  <a:cubicBezTo>
                    <a:pt x="265043" y="33704"/>
                    <a:pt x="308210" y="0"/>
                    <a:pt x="357793" y="0"/>
                  </a:cubicBezTo>
                  <a:lnTo>
                    <a:pt x="4894198" y="0"/>
                  </a:lnTo>
                  <a:cubicBezTo>
                    <a:pt x="4964467" y="0"/>
                    <a:pt x="5016016" y="66023"/>
                    <a:pt x="4998974" y="134194"/>
                  </a:cubicBezTo>
                  <a:lnTo>
                    <a:pt x="4749235" y="1133148"/>
                  </a:lnTo>
                  <a:cubicBezTo>
                    <a:pt x="4737210" y="1181250"/>
                    <a:pt x="4694043" y="1214954"/>
                    <a:pt x="4644460" y="1214954"/>
                  </a:cubicBezTo>
                  <a:lnTo>
                    <a:pt x="108054" y="1214954"/>
                  </a:lnTo>
                  <a:cubicBezTo>
                    <a:pt x="37785" y="1214954"/>
                    <a:pt x="-13764" y="1148930"/>
                    <a:pt x="3279" y="1080760"/>
                  </a:cubicBezTo>
                </a:path>
              </a:pathLst>
            </a:custGeom>
            <a:solidFill>
              <a:schemeClr val="bg1">
                <a:alpha val="86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9"/>
            <p:cNvSpPr/>
            <p:nvPr/>
          </p:nvSpPr>
          <p:spPr>
            <a:xfrm>
              <a:off x="777919" y="5024904"/>
              <a:ext cx="1549544" cy="1361440"/>
            </a:xfrm>
            <a:custGeom>
              <a:avLst/>
              <a:gdLst>
                <a:gd name="connsiteX0" fmla="*/ 3279 w 1549544"/>
                <a:gd name="connsiteY0" fmla="*/ 1227246 h 1361440"/>
                <a:gd name="connsiteX1" fmla="*/ 289639 w 1549544"/>
                <a:gd name="connsiteY1" fmla="*/ 81806 h 1361440"/>
                <a:gd name="connsiteX2" fmla="*/ 394415 w 1549544"/>
                <a:gd name="connsiteY2" fmla="*/ 0 h 1361440"/>
                <a:gd name="connsiteX3" fmla="*/ 1441490 w 1549544"/>
                <a:gd name="connsiteY3" fmla="*/ 0 h 1361440"/>
                <a:gd name="connsiteX4" fmla="*/ 1546266 w 1549544"/>
                <a:gd name="connsiteY4" fmla="*/ 134194 h 1361440"/>
                <a:gd name="connsiteX5" fmla="*/ 1259905 w 1549544"/>
                <a:gd name="connsiteY5" fmla="*/ 1279634 h 1361440"/>
                <a:gd name="connsiteX6" fmla="*/ 1155130 w 1549544"/>
                <a:gd name="connsiteY6" fmla="*/ 1361440 h 1361440"/>
                <a:gd name="connsiteX7" fmla="*/ 108055 w 1549544"/>
                <a:gd name="connsiteY7" fmla="*/ 1361440 h 1361440"/>
                <a:gd name="connsiteX8" fmla="*/ 3279 w 1549544"/>
                <a:gd name="connsiteY8" fmla="*/ 1227246 h 136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9544" h="1361440">
                  <a:moveTo>
                    <a:pt x="3279" y="1227246"/>
                  </a:moveTo>
                  <a:lnTo>
                    <a:pt x="289639" y="81806"/>
                  </a:lnTo>
                  <a:cubicBezTo>
                    <a:pt x="301665" y="33704"/>
                    <a:pt x="344832" y="0"/>
                    <a:pt x="394415" y="0"/>
                  </a:cubicBezTo>
                  <a:lnTo>
                    <a:pt x="1441490" y="0"/>
                  </a:lnTo>
                  <a:cubicBezTo>
                    <a:pt x="1511759" y="0"/>
                    <a:pt x="1563308" y="66024"/>
                    <a:pt x="1546266" y="134194"/>
                  </a:cubicBezTo>
                  <a:lnTo>
                    <a:pt x="1259905" y="1279634"/>
                  </a:lnTo>
                  <a:cubicBezTo>
                    <a:pt x="1247880" y="1327736"/>
                    <a:pt x="1204713" y="1361440"/>
                    <a:pt x="1155130" y="1361440"/>
                  </a:cubicBezTo>
                  <a:lnTo>
                    <a:pt x="108055" y="1361440"/>
                  </a:lnTo>
                  <a:cubicBezTo>
                    <a:pt x="37786" y="1361440"/>
                    <a:pt x="-13763" y="1295417"/>
                    <a:pt x="3279" y="1227246"/>
                  </a:cubicBezTo>
                </a:path>
              </a:pathLst>
            </a:custGeom>
            <a:solidFill>
              <a:schemeClr val="accent1">
                <a:alpha val="80000"/>
              </a:schemeClr>
            </a:solidFill>
            <a:ln>
              <a:noFill/>
            </a:ln>
            <a:effectLst>
              <a:outerShdw blurRad="495300" dist="114300" dir="5400000" sx="93000" sy="93000" algn="t" rotWithShape="0">
                <a:schemeClr val="accent1">
                  <a:lumMod val="7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2000">
                <a:solidFill>
                  <a:schemeClr val="bg1">
                    <a:lumMod val="95000"/>
                  </a:schemeClr>
                </a:solidFill>
              </a:endParaRPr>
            </a:p>
          </p:txBody>
        </p:sp>
        <p:sp>
          <p:nvSpPr>
            <p:cNvPr id="31" name="文本框 30"/>
            <p:cNvSpPr txBox="1"/>
            <p:nvPr/>
          </p:nvSpPr>
          <p:spPr>
            <a:xfrm>
              <a:off x="1103257" y="5382460"/>
              <a:ext cx="898868" cy="707886"/>
            </a:xfrm>
            <a:prstGeom prst="rect">
              <a:avLst/>
            </a:prstGeom>
            <a:noFill/>
          </p:spPr>
          <p:txBody>
            <a:bodyPr wrap="square" rtlCol="0">
              <a:spAutoFit/>
            </a:bodyPr>
            <a:lstStyle>
              <a:defPPr>
                <a:defRPr lang="en-US"/>
              </a:defPPr>
              <a:lvl1pPr algn="ctr">
                <a:defRPr sz="4000" i="1">
                  <a:solidFill>
                    <a:schemeClr val="bg1"/>
                  </a:solidFill>
                  <a:latin typeface="+mj-ea"/>
                  <a:ea typeface="+mj-ea"/>
                </a:defRPr>
              </a:lvl1pPr>
            </a:lstStyle>
            <a:p>
              <a:r>
                <a:rPr lang="en-US" altLang="zh-CN" dirty="0"/>
                <a:t>03</a:t>
              </a:r>
              <a:endParaRPr lang="zh-CN" altLang="en-US" dirty="0"/>
            </a:p>
          </p:txBody>
        </p:sp>
        <p:sp>
          <p:nvSpPr>
            <p:cNvPr id="35" name="文本框 34"/>
            <p:cNvSpPr txBox="1"/>
            <p:nvPr/>
          </p:nvSpPr>
          <p:spPr>
            <a:xfrm>
              <a:off x="2327463" y="5374298"/>
              <a:ext cx="3086435" cy="1065420"/>
            </a:xfrm>
            <a:prstGeom prst="rect">
              <a:avLst/>
            </a:prstGeom>
            <a:noFill/>
          </p:spPr>
          <p:txBody>
            <a:bodyPr wrap="square" rtlCol="0">
              <a:spAutoFit/>
            </a:bodyPr>
            <a:lstStyle/>
            <a:p>
              <a:pPr>
                <a:lnSpc>
                  <a:spcPct val="120000"/>
                </a:lnSpc>
              </a:pPr>
              <a:r>
                <a:rPr lang="zh-CN" altLang="en-US" dirty="0">
                  <a:solidFill>
                    <a:schemeClr val="tx1">
                      <a:lumMod val="75000"/>
                      <a:lumOff val="25000"/>
                    </a:schemeClr>
                  </a:solidFill>
                </a:rPr>
                <a:t>此处单击添加文本此处单击添加文本此处单击添加文本此处单击添加文本</a:t>
              </a:r>
            </a:p>
          </p:txBody>
        </p:sp>
      </p:grpSp>
      <p:sp>
        <p:nvSpPr>
          <p:cNvPr id="39" name="文本框 38"/>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40" name="组合 39"/>
          <p:cNvGrpSpPr/>
          <p:nvPr/>
        </p:nvGrpSpPr>
        <p:grpSpPr>
          <a:xfrm>
            <a:off x="9459912" y="4124323"/>
            <a:ext cx="2733676" cy="2733677"/>
            <a:chOff x="9459912" y="4124323"/>
            <a:chExt cx="2733676" cy="2733677"/>
          </a:xfrm>
        </p:grpSpPr>
        <p:sp>
          <p:nvSpPr>
            <p:cNvPr id="45" name="直角三角形 44"/>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rot="10800000">
            <a:off x="0" y="0"/>
            <a:ext cx="1390646" cy="1390646"/>
            <a:chOff x="9459912" y="4124323"/>
            <a:chExt cx="2733676" cy="2733677"/>
          </a:xfrm>
        </p:grpSpPr>
        <p:sp>
          <p:nvSpPr>
            <p:cNvPr id="53" name="直角三角形 52"/>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56"/>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六边形 4"/>
          <p:cNvSpPr/>
          <p:nvPr/>
        </p:nvSpPr>
        <p:spPr>
          <a:xfrm>
            <a:off x="1137722" y="1570426"/>
            <a:ext cx="3655819" cy="4210927"/>
          </a:xfrm>
          <a:custGeom>
            <a:avLst/>
            <a:gdLst/>
            <a:ahLst/>
            <a:cxnLst/>
            <a:rect l="0" t="0" r="0" b="0"/>
            <a:pathLst>
              <a:path w="3655819" h="4210927">
                <a:moveTo>
                  <a:pt x="1908408" y="25357"/>
                </a:moveTo>
                <a:lnTo>
                  <a:pt x="3556316" y="849312"/>
                </a:lnTo>
                <a:cubicBezTo>
                  <a:pt x="3617311" y="879809"/>
                  <a:pt x="3655818" y="942115"/>
                  <a:pt x="3655818" y="1010309"/>
                </a:cubicBezTo>
                <a:lnTo>
                  <a:pt x="3655818" y="3200657"/>
                </a:lnTo>
                <a:cubicBezTo>
                  <a:pt x="3655818" y="3268851"/>
                  <a:pt x="3617311" y="3331157"/>
                  <a:pt x="3556316" y="3361654"/>
                </a:cubicBezTo>
                <a:lnTo>
                  <a:pt x="1908408" y="4185609"/>
                </a:lnTo>
                <a:cubicBezTo>
                  <a:pt x="1857774" y="4210926"/>
                  <a:pt x="1798044" y="4210926"/>
                  <a:pt x="1747410" y="4185609"/>
                </a:cubicBezTo>
                <a:lnTo>
                  <a:pt x="99502" y="3361654"/>
                </a:lnTo>
                <a:cubicBezTo>
                  <a:pt x="38507" y="3331157"/>
                  <a:pt x="0" y="3268851"/>
                  <a:pt x="0" y="3200657"/>
                </a:cubicBezTo>
                <a:lnTo>
                  <a:pt x="0" y="1010309"/>
                </a:lnTo>
                <a:cubicBezTo>
                  <a:pt x="0" y="942115"/>
                  <a:pt x="38507" y="879809"/>
                  <a:pt x="99502" y="849312"/>
                </a:cubicBezTo>
                <a:lnTo>
                  <a:pt x="1747410" y="25357"/>
                </a:lnTo>
                <a:cubicBezTo>
                  <a:pt x="1798125" y="0"/>
                  <a:pt x="1857693" y="0"/>
                  <a:pt x="1908408" y="2535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六边形 59"/>
          <p:cNvSpPr/>
          <p:nvPr/>
        </p:nvSpPr>
        <p:spPr>
          <a:xfrm>
            <a:off x="1117962" y="1575534"/>
            <a:ext cx="3695338" cy="4200750"/>
          </a:xfrm>
          <a:custGeom>
            <a:avLst/>
            <a:gdLst>
              <a:gd name="connsiteX0" fmla="*/ 1988906 w 3655818"/>
              <a:gd name="connsiteY0" fmla="*/ 38037 h 4155825"/>
              <a:gd name="connsiteX1" fmla="*/ 3456815 w 3655818"/>
              <a:gd name="connsiteY1" fmla="*/ 771992 h 4155825"/>
              <a:gd name="connsiteX2" fmla="*/ 3655818 w 3655818"/>
              <a:gd name="connsiteY2" fmla="*/ 1093985 h 4155825"/>
              <a:gd name="connsiteX3" fmla="*/ 3655818 w 3655818"/>
              <a:gd name="connsiteY3" fmla="*/ 3061841 h 4155825"/>
              <a:gd name="connsiteX4" fmla="*/ 3456815 w 3655818"/>
              <a:gd name="connsiteY4" fmla="*/ 3383835 h 4155825"/>
              <a:gd name="connsiteX5" fmla="*/ 1988906 w 3655818"/>
              <a:gd name="connsiteY5" fmla="*/ 4117790 h 4155825"/>
              <a:gd name="connsiteX6" fmla="*/ 1666912 w 3655818"/>
              <a:gd name="connsiteY6" fmla="*/ 4117790 h 4155825"/>
              <a:gd name="connsiteX7" fmla="*/ 199003 w 3655818"/>
              <a:gd name="connsiteY7" fmla="*/ 3383835 h 4155825"/>
              <a:gd name="connsiteX8" fmla="*/ 0 w 3655818"/>
              <a:gd name="connsiteY8" fmla="*/ 3061841 h 4155825"/>
              <a:gd name="connsiteX9" fmla="*/ 0 w 3655818"/>
              <a:gd name="connsiteY9" fmla="*/ 1093985 h 4155825"/>
              <a:gd name="connsiteX10" fmla="*/ 199003 w 3655818"/>
              <a:gd name="connsiteY10" fmla="*/ 771992 h 4155825"/>
              <a:gd name="connsiteX11" fmla="*/ 1666912 w 3655818"/>
              <a:gd name="connsiteY11" fmla="*/ 38037 h 4155825"/>
              <a:gd name="connsiteX12" fmla="*/ 1988906 w 3655818"/>
              <a:gd name="connsiteY12" fmla="*/ 38037 h 415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5818" h="4155825">
                <a:moveTo>
                  <a:pt x="1988906" y="38037"/>
                </a:moveTo>
                <a:lnTo>
                  <a:pt x="3456815" y="771992"/>
                </a:lnTo>
                <a:cubicBezTo>
                  <a:pt x="3578804" y="832986"/>
                  <a:pt x="3655818" y="957597"/>
                  <a:pt x="3655818" y="1093985"/>
                </a:cubicBezTo>
                <a:lnTo>
                  <a:pt x="3655818" y="3061841"/>
                </a:lnTo>
                <a:cubicBezTo>
                  <a:pt x="3655818" y="3198229"/>
                  <a:pt x="3578804" y="3322840"/>
                  <a:pt x="3456815" y="3383835"/>
                </a:cubicBezTo>
                <a:lnTo>
                  <a:pt x="1988906" y="4117790"/>
                </a:lnTo>
                <a:cubicBezTo>
                  <a:pt x="1887478" y="4168504"/>
                  <a:pt x="1768340" y="4168504"/>
                  <a:pt x="1666912" y="4117790"/>
                </a:cubicBezTo>
                <a:lnTo>
                  <a:pt x="199003" y="3383835"/>
                </a:lnTo>
                <a:cubicBezTo>
                  <a:pt x="77014" y="3322840"/>
                  <a:pt x="0" y="3198229"/>
                  <a:pt x="0" y="3061841"/>
                </a:cubicBezTo>
                <a:lnTo>
                  <a:pt x="0" y="1093985"/>
                </a:lnTo>
                <a:cubicBezTo>
                  <a:pt x="0" y="957597"/>
                  <a:pt x="77014" y="832986"/>
                  <a:pt x="199003" y="771992"/>
                </a:cubicBezTo>
                <a:lnTo>
                  <a:pt x="1666912" y="38037"/>
                </a:lnTo>
                <a:cubicBezTo>
                  <a:pt x="1768340" y="-12678"/>
                  <a:pt x="1887478" y="-12678"/>
                  <a:pt x="1988906" y="38037"/>
                </a:cubicBezTo>
              </a:path>
            </a:pathLst>
          </a:cu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文本框 58"/>
          <p:cNvSpPr txBox="1"/>
          <p:nvPr/>
        </p:nvSpPr>
        <p:spPr>
          <a:xfrm>
            <a:off x="1225078" y="2848421"/>
            <a:ext cx="3481105" cy="584775"/>
          </a:xfrm>
          <a:prstGeom prst="rect">
            <a:avLst/>
          </a:prstGeom>
          <a:noFill/>
        </p:spPr>
        <p:txBody>
          <a:bodyPr wrap="square" rtlCol="0">
            <a:spAutoFit/>
          </a:bodyPr>
          <a:lstStyle/>
          <a:p>
            <a:r>
              <a:rPr lang="zh-CN" altLang="en-US" sz="3200" dirty="0">
                <a:solidFill>
                  <a:schemeClr val="bg1"/>
                </a:solidFill>
                <a:latin typeface="+mj-ea"/>
                <a:ea typeface="+mj-ea"/>
              </a:rPr>
              <a:t>此处输入标题内容</a:t>
            </a:r>
          </a:p>
        </p:txBody>
      </p:sp>
      <p:pic>
        <p:nvPicPr>
          <p:cNvPr id="61" name="图形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0124" y="3630380"/>
            <a:ext cx="1491012" cy="149100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39" name="文本框 38"/>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40" name="组合 39"/>
          <p:cNvGrpSpPr/>
          <p:nvPr/>
        </p:nvGrpSpPr>
        <p:grpSpPr>
          <a:xfrm>
            <a:off x="9459912" y="4124323"/>
            <a:ext cx="2733676" cy="2733677"/>
            <a:chOff x="9459912" y="4124323"/>
            <a:chExt cx="2733676" cy="2733677"/>
          </a:xfrm>
        </p:grpSpPr>
        <p:sp>
          <p:nvSpPr>
            <p:cNvPr id="45" name="直角三角形 44"/>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rot="10800000">
            <a:off x="0" y="0"/>
            <a:ext cx="1390646" cy="1390646"/>
            <a:chOff x="9459912" y="4124323"/>
            <a:chExt cx="2733676" cy="2733677"/>
          </a:xfrm>
        </p:grpSpPr>
        <p:sp>
          <p:nvSpPr>
            <p:cNvPr id="53" name="直角三角形 52"/>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直角三角形 56"/>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六边形 4"/>
          <p:cNvSpPr/>
          <p:nvPr/>
        </p:nvSpPr>
        <p:spPr>
          <a:xfrm>
            <a:off x="4268091" y="1504946"/>
            <a:ext cx="3655819" cy="4210927"/>
          </a:xfrm>
          <a:custGeom>
            <a:avLst/>
            <a:gdLst/>
            <a:ahLst/>
            <a:cxnLst/>
            <a:rect l="0" t="0" r="0" b="0"/>
            <a:pathLst>
              <a:path w="3655819" h="4210927">
                <a:moveTo>
                  <a:pt x="1908408" y="25357"/>
                </a:moveTo>
                <a:lnTo>
                  <a:pt x="3556316" y="849312"/>
                </a:lnTo>
                <a:cubicBezTo>
                  <a:pt x="3617311" y="879809"/>
                  <a:pt x="3655818" y="942115"/>
                  <a:pt x="3655818" y="1010309"/>
                </a:cubicBezTo>
                <a:lnTo>
                  <a:pt x="3655818" y="3200657"/>
                </a:lnTo>
                <a:cubicBezTo>
                  <a:pt x="3655818" y="3268851"/>
                  <a:pt x="3617311" y="3331157"/>
                  <a:pt x="3556316" y="3361654"/>
                </a:cubicBezTo>
                <a:lnTo>
                  <a:pt x="1908408" y="4185609"/>
                </a:lnTo>
                <a:cubicBezTo>
                  <a:pt x="1857774" y="4210926"/>
                  <a:pt x="1798044" y="4210926"/>
                  <a:pt x="1747410" y="4185609"/>
                </a:cubicBezTo>
                <a:lnTo>
                  <a:pt x="99502" y="3361654"/>
                </a:lnTo>
                <a:cubicBezTo>
                  <a:pt x="38507" y="3331157"/>
                  <a:pt x="0" y="3268851"/>
                  <a:pt x="0" y="3200657"/>
                </a:cubicBezTo>
                <a:lnTo>
                  <a:pt x="0" y="1010309"/>
                </a:lnTo>
                <a:cubicBezTo>
                  <a:pt x="0" y="942115"/>
                  <a:pt x="38507" y="879809"/>
                  <a:pt x="99502" y="849312"/>
                </a:cubicBezTo>
                <a:lnTo>
                  <a:pt x="1747410" y="25357"/>
                </a:lnTo>
                <a:cubicBezTo>
                  <a:pt x="1798125" y="0"/>
                  <a:pt x="1857693" y="0"/>
                  <a:pt x="1908408" y="2535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六边形 59"/>
          <p:cNvSpPr/>
          <p:nvPr/>
        </p:nvSpPr>
        <p:spPr>
          <a:xfrm>
            <a:off x="4248331" y="1510054"/>
            <a:ext cx="3695338" cy="4200750"/>
          </a:xfrm>
          <a:custGeom>
            <a:avLst/>
            <a:gdLst>
              <a:gd name="connsiteX0" fmla="*/ 1988906 w 3655818"/>
              <a:gd name="connsiteY0" fmla="*/ 38037 h 4155825"/>
              <a:gd name="connsiteX1" fmla="*/ 3456815 w 3655818"/>
              <a:gd name="connsiteY1" fmla="*/ 771992 h 4155825"/>
              <a:gd name="connsiteX2" fmla="*/ 3655818 w 3655818"/>
              <a:gd name="connsiteY2" fmla="*/ 1093985 h 4155825"/>
              <a:gd name="connsiteX3" fmla="*/ 3655818 w 3655818"/>
              <a:gd name="connsiteY3" fmla="*/ 3061841 h 4155825"/>
              <a:gd name="connsiteX4" fmla="*/ 3456815 w 3655818"/>
              <a:gd name="connsiteY4" fmla="*/ 3383835 h 4155825"/>
              <a:gd name="connsiteX5" fmla="*/ 1988906 w 3655818"/>
              <a:gd name="connsiteY5" fmla="*/ 4117790 h 4155825"/>
              <a:gd name="connsiteX6" fmla="*/ 1666912 w 3655818"/>
              <a:gd name="connsiteY6" fmla="*/ 4117790 h 4155825"/>
              <a:gd name="connsiteX7" fmla="*/ 199003 w 3655818"/>
              <a:gd name="connsiteY7" fmla="*/ 3383835 h 4155825"/>
              <a:gd name="connsiteX8" fmla="*/ 0 w 3655818"/>
              <a:gd name="connsiteY8" fmla="*/ 3061841 h 4155825"/>
              <a:gd name="connsiteX9" fmla="*/ 0 w 3655818"/>
              <a:gd name="connsiteY9" fmla="*/ 1093985 h 4155825"/>
              <a:gd name="connsiteX10" fmla="*/ 199003 w 3655818"/>
              <a:gd name="connsiteY10" fmla="*/ 771992 h 4155825"/>
              <a:gd name="connsiteX11" fmla="*/ 1666912 w 3655818"/>
              <a:gd name="connsiteY11" fmla="*/ 38037 h 4155825"/>
              <a:gd name="connsiteX12" fmla="*/ 1988906 w 3655818"/>
              <a:gd name="connsiteY12" fmla="*/ 38037 h 415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5818" h="4155825">
                <a:moveTo>
                  <a:pt x="1988906" y="38037"/>
                </a:moveTo>
                <a:lnTo>
                  <a:pt x="3456815" y="771992"/>
                </a:lnTo>
                <a:cubicBezTo>
                  <a:pt x="3578804" y="832986"/>
                  <a:pt x="3655818" y="957597"/>
                  <a:pt x="3655818" y="1093985"/>
                </a:cubicBezTo>
                <a:lnTo>
                  <a:pt x="3655818" y="3061841"/>
                </a:lnTo>
                <a:cubicBezTo>
                  <a:pt x="3655818" y="3198229"/>
                  <a:pt x="3578804" y="3322840"/>
                  <a:pt x="3456815" y="3383835"/>
                </a:cubicBezTo>
                <a:lnTo>
                  <a:pt x="1988906" y="4117790"/>
                </a:lnTo>
                <a:cubicBezTo>
                  <a:pt x="1887478" y="4168504"/>
                  <a:pt x="1768340" y="4168504"/>
                  <a:pt x="1666912" y="4117790"/>
                </a:cubicBezTo>
                <a:lnTo>
                  <a:pt x="199003" y="3383835"/>
                </a:lnTo>
                <a:cubicBezTo>
                  <a:pt x="77014" y="3322840"/>
                  <a:pt x="0" y="3198229"/>
                  <a:pt x="0" y="3061841"/>
                </a:cubicBezTo>
                <a:lnTo>
                  <a:pt x="0" y="1093985"/>
                </a:lnTo>
                <a:cubicBezTo>
                  <a:pt x="0" y="957597"/>
                  <a:pt x="77014" y="832986"/>
                  <a:pt x="199003" y="771992"/>
                </a:cubicBezTo>
                <a:lnTo>
                  <a:pt x="1666912" y="38037"/>
                </a:lnTo>
                <a:cubicBezTo>
                  <a:pt x="1768340" y="-12678"/>
                  <a:pt x="1887478" y="-12678"/>
                  <a:pt x="1988906" y="38037"/>
                </a:cubicBezTo>
              </a:path>
            </a:pathLst>
          </a:custGeom>
          <a:noFill/>
          <a:ln w="508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9" name="文本框 58"/>
          <p:cNvSpPr txBox="1"/>
          <p:nvPr/>
        </p:nvSpPr>
        <p:spPr>
          <a:xfrm>
            <a:off x="4355447" y="2782941"/>
            <a:ext cx="3481105" cy="584775"/>
          </a:xfrm>
          <a:prstGeom prst="rect">
            <a:avLst/>
          </a:prstGeom>
          <a:noFill/>
        </p:spPr>
        <p:txBody>
          <a:bodyPr wrap="square" rtlCol="0">
            <a:spAutoFit/>
          </a:bodyPr>
          <a:lstStyle/>
          <a:p>
            <a:r>
              <a:rPr lang="zh-CN" altLang="en-US" sz="3200" dirty="0">
                <a:solidFill>
                  <a:schemeClr val="bg1"/>
                </a:solidFill>
                <a:latin typeface="+mj-ea"/>
                <a:ea typeface="+mj-ea"/>
              </a:rPr>
              <a:t>此处输入标题内容</a:t>
            </a:r>
          </a:p>
        </p:txBody>
      </p:sp>
      <p:pic>
        <p:nvPicPr>
          <p:cNvPr id="61" name="图形 5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0493" y="3564900"/>
            <a:ext cx="1491012" cy="1491006"/>
          </a:xfrm>
          <a:prstGeom prst="rect">
            <a:avLst/>
          </a:prstGeom>
        </p:spPr>
      </p:pic>
      <p:sp>
        <p:nvSpPr>
          <p:cNvPr id="32" name="文本框 23"/>
          <p:cNvSpPr txBox="1"/>
          <p:nvPr/>
        </p:nvSpPr>
        <p:spPr>
          <a:xfrm>
            <a:off x="8183425" y="23264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3" name="文本框 24"/>
          <p:cNvSpPr txBox="1"/>
          <p:nvPr/>
        </p:nvSpPr>
        <p:spPr>
          <a:xfrm>
            <a:off x="8183426" y="1868727"/>
            <a:ext cx="240323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34" name="文本框 23"/>
          <p:cNvSpPr txBox="1"/>
          <p:nvPr/>
        </p:nvSpPr>
        <p:spPr>
          <a:xfrm>
            <a:off x="8183425" y="41388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6" name="文本框 24"/>
          <p:cNvSpPr txBox="1"/>
          <p:nvPr/>
        </p:nvSpPr>
        <p:spPr>
          <a:xfrm>
            <a:off x="8183426" y="3681041"/>
            <a:ext cx="240323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37" name="文本框 23"/>
          <p:cNvSpPr txBox="1"/>
          <p:nvPr/>
        </p:nvSpPr>
        <p:spPr>
          <a:xfrm>
            <a:off x="1058879" y="23264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8" name="文本框 24"/>
          <p:cNvSpPr txBox="1"/>
          <p:nvPr/>
        </p:nvSpPr>
        <p:spPr>
          <a:xfrm>
            <a:off x="1698171" y="1868727"/>
            <a:ext cx="240323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dirty="0">
                <a:solidFill>
                  <a:schemeClr val="accent1"/>
                </a:solidFill>
                <a:latin typeface="+mj-ea"/>
                <a:ea typeface="+mj-ea"/>
              </a:rPr>
              <a:t>此处添加标题</a:t>
            </a:r>
          </a:p>
        </p:txBody>
      </p:sp>
      <p:sp>
        <p:nvSpPr>
          <p:cNvPr id="42" name="文本框 23"/>
          <p:cNvSpPr txBox="1"/>
          <p:nvPr/>
        </p:nvSpPr>
        <p:spPr>
          <a:xfrm>
            <a:off x="1058879" y="41388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50" name="文本框 24"/>
          <p:cNvSpPr txBox="1"/>
          <p:nvPr/>
        </p:nvSpPr>
        <p:spPr>
          <a:xfrm>
            <a:off x="1698171" y="3681041"/>
            <a:ext cx="2403232"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400" b="1">
                <a:solidFill>
                  <a:schemeClr val="accent1"/>
                </a:solidFill>
                <a:latin typeface="+mj-ea"/>
                <a:ea typeface="+mj-ea"/>
              </a:rPr>
              <a:t>此处添加标题</a:t>
            </a:r>
            <a:endParaRPr lang="zh-CN" altLang="en-US" sz="2400" b="1" dirty="0">
              <a:solidFill>
                <a:schemeClr val="accent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grpSp>
        <p:nvGrpSpPr>
          <p:cNvPr id="7" name="组合 6"/>
          <p:cNvGrpSpPr/>
          <p:nvPr/>
        </p:nvGrpSpPr>
        <p:grpSpPr>
          <a:xfrm>
            <a:off x="5321300" y="1137906"/>
            <a:ext cx="3870504" cy="1536326"/>
            <a:chOff x="4161542" y="1137906"/>
            <a:chExt cx="3870504" cy="1536326"/>
          </a:xfrm>
        </p:grpSpPr>
        <p:grpSp>
          <p:nvGrpSpPr>
            <p:cNvPr id="137" name="组合 136"/>
            <p:cNvGrpSpPr/>
            <p:nvPr/>
          </p:nvGrpSpPr>
          <p:grpSpPr>
            <a:xfrm>
              <a:off x="4161542" y="1137906"/>
              <a:ext cx="1513266" cy="1536326"/>
              <a:chOff x="4917959" y="1137906"/>
              <a:chExt cx="1513266" cy="1536326"/>
            </a:xfrm>
          </p:grpSpPr>
          <p:sp>
            <p:nvSpPr>
              <p:cNvPr id="138" name="椭圆 137"/>
              <p:cNvSpPr/>
              <p:nvPr/>
            </p:nvSpPr>
            <p:spPr>
              <a:xfrm>
                <a:off x="4917959" y="1160966"/>
                <a:ext cx="1513266" cy="1513266"/>
              </a:xfrm>
              <a:prstGeom prst="ellipse">
                <a:avLst/>
              </a:prstGeom>
              <a:gradFill flip="none" rotWithShape="1">
                <a:gsLst>
                  <a:gs pos="100000">
                    <a:schemeClr val="accent1">
                      <a:lumMod val="20000"/>
                      <a:lumOff val="80000"/>
                      <a:alpha val="0"/>
                    </a:schemeClr>
                  </a:gs>
                  <a:gs pos="0">
                    <a:schemeClr val="accent1">
                      <a:lumMod val="60000"/>
                      <a:lumOff val="40000"/>
                      <a:alpha val="7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流程图: 接点 138"/>
              <p:cNvSpPr>
                <a:spLocks noChangeAspect="1"/>
              </p:cNvSpPr>
              <p:nvPr/>
            </p:nvSpPr>
            <p:spPr>
              <a:xfrm>
                <a:off x="5264585" y="1137906"/>
                <a:ext cx="720000" cy="720316"/>
              </a:xfrm>
              <a:prstGeom prst="flowChartConnector">
                <a:avLst/>
              </a:prstGeom>
              <a:solidFill>
                <a:schemeClr val="accent1">
                  <a:alpha val="80000"/>
                </a:schemeClr>
              </a:solidFill>
              <a:ln w="3653" cap="flat">
                <a:noFill/>
                <a:prstDash val="solid"/>
                <a:miter/>
              </a:ln>
            </p:spPr>
            <p:txBody>
              <a:bodyPr rtlCol="0" anchor="ctr"/>
              <a:lstStyle/>
              <a:p>
                <a:endParaRPr lang="zh-CN" altLang="en-US"/>
              </a:p>
            </p:txBody>
          </p:sp>
          <p:sp>
            <p:nvSpPr>
              <p:cNvPr id="140" name="文本框 139"/>
              <p:cNvSpPr txBox="1"/>
              <p:nvPr/>
            </p:nvSpPr>
            <p:spPr>
              <a:xfrm>
                <a:off x="5314592" y="1236454"/>
                <a:ext cx="619986" cy="523220"/>
              </a:xfrm>
              <a:prstGeom prst="rect">
                <a:avLst/>
              </a:prstGeom>
              <a:noFill/>
            </p:spPr>
            <p:txBody>
              <a:bodyPr wrap="square" rtlCol="0">
                <a:spAutoFit/>
              </a:bodyPr>
              <a:lstStyle/>
              <a:p>
                <a:pPr algn="ctr"/>
                <a:r>
                  <a:rPr lang="en-US" altLang="zh-CN" sz="2800" dirty="0">
                    <a:solidFill>
                      <a:schemeClr val="bg1"/>
                    </a:solidFill>
                    <a:latin typeface="+mj-ea"/>
                    <a:ea typeface="+mj-ea"/>
                    <a:sym typeface="+mn-lt"/>
                  </a:rPr>
                  <a:t>01</a:t>
                </a:r>
                <a:endParaRPr lang="zh-CN" altLang="en-US" sz="2800" dirty="0">
                  <a:solidFill>
                    <a:schemeClr val="bg1"/>
                  </a:solidFill>
                  <a:latin typeface="+mj-ea"/>
                  <a:ea typeface="+mj-ea"/>
                  <a:sym typeface="+mn-lt"/>
                </a:endParaRPr>
              </a:p>
            </p:txBody>
          </p:sp>
        </p:grpSp>
        <p:sp>
          <p:nvSpPr>
            <p:cNvPr id="125" name="文本框 124"/>
            <p:cNvSpPr txBox="1"/>
            <p:nvPr/>
          </p:nvSpPr>
          <p:spPr>
            <a:xfrm>
              <a:off x="5388123" y="1282621"/>
              <a:ext cx="2643923" cy="461665"/>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此处添加标题</a:t>
              </a:r>
            </a:p>
          </p:txBody>
        </p:sp>
        <p:sp>
          <p:nvSpPr>
            <p:cNvPr id="126" name="文本框 125"/>
            <p:cNvSpPr txBox="1"/>
            <p:nvPr/>
          </p:nvSpPr>
          <p:spPr>
            <a:xfrm>
              <a:off x="5388123" y="1615198"/>
              <a:ext cx="2123308" cy="338554"/>
            </a:xfrm>
            <a:prstGeom prst="rect">
              <a:avLst/>
            </a:prstGeom>
            <a:noFill/>
          </p:spPr>
          <p:txBody>
            <a:bodyPr wrap="square" rtlCol="0">
              <a:spAutoFit/>
            </a:bodyPr>
            <a:lstStyle/>
            <a:p>
              <a:pPr>
                <a:spcAft>
                  <a:spcPts val="400"/>
                </a:spcAft>
              </a:pPr>
              <a:r>
                <a:rPr lang="en-US" altLang="zh-CN" sz="1600" dirty="0">
                  <a:solidFill>
                    <a:schemeClr val="accent1"/>
                  </a:solidFill>
                  <a:latin typeface="+mn-ea"/>
                  <a:sym typeface="+mn-lt"/>
                </a:rPr>
                <a:t>Here to add a title</a:t>
              </a:r>
            </a:p>
          </p:txBody>
        </p:sp>
      </p:grpSp>
      <p:grpSp>
        <p:nvGrpSpPr>
          <p:cNvPr id="8" name="组合 7"/>
          <p:cNvGrpSpPr/>
          <p:nvPr/>
        </p:nvGrpSpPr>
        <p:grpSpPr>
          <a:xfrm>
            <a:off x="4749800" y="2086592"/>
            <a:ext cx="3870504" cy="1536326"/>
            <a:chOff x="4161542" y="2086592"/>
            <a:chExt cx="3870504" cy="1536326"/>
          </a:xfrm>
        </p:grpSpPr>
        <p:sp>
          <p:nvSpPr>
            <p:cNvPr id="134" name="椭圆 133"/>
            <p:cNvSpPr/>
            <p:nvPr/>
          </p:nvSpPr>
          <p:spPr>
            <a:xfrm>
              <a:off x="4161542" y="2109652"/>
              <a:ext cx="1513266" cy="1513266"/>
            </a:xfrm>
            <a:prstGeom prst="ellipse">
              <a:avLst/>
            </a:prstGeom>
            <a:gradFill flip="none" rotWithShape="1">
              <a:gsLst>
                <a:gs pos="100000">
                  <a:schemeClr val="accent1">
                    <a:lumMod val="20000"/>
                    <a:lumOff val="80000"/>
                    <a:alpha val="0"/>
                  </a:schemeClr>
                </a:gs>
                <a:gs pos="0">
                  <a:schemeClr val="accent1">
                    <a:lumMod val="60000"/>
                    <a:lumOff val="40000"/>
                    <a:alpha val="7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流程图: 接点 134"/>
            <p:cNvSpPr>
              <a:spLocks noChangeAspect="1"/>
            </p:cNvSpPr>
            <p:nvPr/>
          </p:nvSpPr>
          <p:spPr>
            <a:xfrm>
              <a:off x="4508168" y="2086592"/>
              <a:ext cx="720000" cy="720316"/>
            </a:xfrm>
            <a:prstGeom prst="flowChartConnector">
              <a:avLst/>
            </a:prstGeom>
            <a:solidFill>
              <a:schemeClr val="accent1">
                <a:alpha val="80000"/>
              </a:schemeClr>
            </a:solidFill>
            <a:ln w="3653" cap="flat">
              <a:noFill/>
              <a:prstDash val="solid"/>
              <a:miter/>
            </a:ln>
          </p:spPr>
          <p:txBody>
            <a:bodyPr rtlCol="0" anchor="ctr"/>
            <a:lstStyle/>
            <a:p>
              <a:endParaRPr lang="zh-CN" altLang="en-US"/>
            </a:p>
          </p:txBody>
        </p:sp>
        <p:sp>
          <p:nvSpPr>
            <p:cNvPr id="136" name="文本框 135"/>
            <p:cNvSpPr txBox="1"/>
            <p:nvPr/>
          </p:nvSpPr>
          <p:spPr>
            <a:xfrm>
              <a:off x="4558175" y="2185140"/>
              <a:ext cx="619986" cy="523220"/>
            </a:xfrm>
            <a:prstGeom prst="rect">
              <a:avLst/>
            </a:prstGeom>
            <a:noFill/>
          </p:spPr>
          <p:txBody>
            <a:bodyPr wrap="square" rtlCol="0">
              <a:spAutoFit/>
            </a:bodyPr>
            <a:lstStyle/>
            <a:p>
              <a:pPr algn="ctr"/>
              <a:r>
                <a:rPr lang="en-US" altLang="zh-CN" sz="2800" dirty="0">
                  <a:solidFill>
                    <a:schemeClr val="bg1"/>
                  </a:solidFill>
                  <a:latin typeface="+mj-ea"/>
                  <a:ea typeface="+mj-ea"/>
                  <a:sym typeface="+mn-lt"/>
                </a:rPr>
                <a:t>02</a:t>
              </a:r>
              <a:endParaRPr lang="zh-CN" altLang="en-US" sz="2800" dirty="0">
                <a:solidFill>
                  <a:schemeClr val="bg1"/>
                </a:solidFill>
                <a:latin typeface="+mj-ea"/>
                <a:ea typeface="+mj-ea"/>
                <a:sym typeface="+mn-lt"/>
              </a:endParaRPr>
            </a:p>
          </p:txBody>
        </p:sp>
        <p:sp>
          <p:nvSpPr>
            <p:cNvPr id="117" name="文本框 116"/>
            <p:cNvSpPr txBox="1"/>
            <p:nvPr/>
          </p:nvSpPr>
          <p:spPr>
            <a:xfrm>
              <a:off x="5388123" y="2229700"/>
              <a:ext cx="2643923" cy="461665"/>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此处添加标题</a:t>
              </a:r>
            </a:p>
          </p:txBody>
        </p:sp>
        <p:sp>
          <p:nvSpPr>
            <p:cNvPr id="118" name="文本框 117"/>
            <p:cNvSpPr txBox="1"/>
            <p:nvPr/>
          </p:nvSpPr>
          <p:spPr>
            <a:xfrm>
              <a:off x="5388123" y="2562838"/>
              <a:ext cx="2123308" cy="338554"/>
            </a:xfrm>
            <a:prstGeom prst="rect">
              <a:avLst/>
            </a:prstGeom>
            <a:noFill/>
          </p:spPr>
          <p:txBody>
            <a:bodyPr wrap="square" rtlCol="0">
              <a:spAutoFit/>
            </a:bodyPr>
            <a:lstStyle/>
            <a:p>
              <a:pPr>
                <a:spcAft>
                  <a:spcPts val="400"/>
                </a:spcAft>
              </a:pPr>
              <a:r>
                <a:rPr lang="en-US" altLang="zh-CN" sz="1600" dirty="0">
                  <a:solidFill>
                    <a:schemeClr val="accent1"/>
                  </a:solidFill>
                  <a:latin typeface="+mn-ea"/>
                  <a:sym typeface="+mn-lt"/>
                </a:rPr>
                <a:t>Here to add a title</a:t>
              </a:r>
            </a:p>
          </p:txBody>
        </p:sp>
      </p:grpSp>
      <p:grpSp>
        <p:nvGrpSpPr>
          <p:cNvPr id="9" name="组合 8"/>
          <p:cNvGrpSpPr/>
          <p:nvPr/>
        </p:nvGrpSpPr>
        <p:grpSpPr>
          <a:xfrm>
            <a:off x="4165600" y="3038155"/>
            <a:ext cx="3870504" cy="1536326"/>
            <a:chOff x="4161542" y="3038155"/>
            <a:chExt cx="3870504" cy="1536326"/>
          </a:xfrm>
        </p:grpSpPr>
        <p:sp>
          <p:nvSpPr>
            <p:cNvPr id="130" name="椭圆 129"/>
            <p:cNvSpPr/>
            <p:nvPr/>
          </p:nvSpPr>
          <p:spPr>
            <a:xfrm>
              <a:off x="4161542" y="3061215"/>
              <a:ext cx="1513266" cy="1513266"/>
            </a:xfrm>
            <a:prstGeom prst="ellipse">
              <a:avLst/>
            </a:prstGeom>
            <a:gradFill flip="none" rotWithShape="1">
              <a:gsLst>
                <a:gs pos="100000">
                  <a:schemeClr val="accent1">
                    <a:lumMod val="20000"/>
                    <a:lumOff val="80000"/>
                    <a:alpha val="0"/>
                  </a:schemeClr>
                </a:gs>
                <a:gs pos="0">
                  <a:schemeClr val="accent1">
                    <a:lumMod val="60000"/>
                    <a:lumOff val="40000"/>
                    <a:alpha val="7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流程图: 接点 130"/>
            <p:cNvSpPr>
              <a:spLocks noChangeAspect="1"/>
            </p:cNvSpPr>
            <p:nvPr/>
          </p:nvSpPr>
          <p:spPr>
            <a:xfrm>
              <a:off x="4508168" y="3038155"/>
              <a:ext cx="720000" cy="720316"/>
            </a:xfrm>
            <a:prstGeom prst="flowChartConnector">
              <a:avLst/>
            </a:prstGeom>
            <a:solidFill>
              <a:schemeClr val="accent1">
                <a:alpha val="80000"/>
              </a:schemeClr>
            </a:solidFill>
            <a:ln w="3653" cap="flat">
              <a:noFill/>
              <a:prstDash val="solid"/>
              <a:miter/>
            </a:ln>
          </p:spPr>
          <p:txBody>
            <a:bodyPr rtlCol="0" anchor="ctr"/>
            <a:lstStyle/>
            <a:p>
              <a:endParaRPr lang="zh-CN" altLang="en-US"/>
            </a:p>
          </p:txBody>
        </p:sp>
        <p:sp>
          <p:nvSpPr>
            <p:cNvPr id="132" name="文本框 131"/>
            <p:cNvSpPr txBox="1"/>
            <p:nvPr/>
          </p:nvSpPr>
          <p:spPr>
            <a:xfrm>
              <a:off x="4558175" y="3136703"/>
              <a:ext cx="619986" cy="523220"/>
            </a:xfrm>
            <a:prstGeom prst="rect">
              <a:avLst/>
            </a:prstGeom>
            <a:noFill/>
          </p:spPr>
          <p:txBody>
            <a:bodyPr wrap="square" rtlCol="0">
              <a:spAutoFit/>
            </a:bodyPr>
            <a:lstStyle/>
            <a:p>
              <a:pPr algn="ctr"/>
              <a:r>
                <a:rPr lang="en-US" altLang="zh-CN" sz="2800" dirty="0">
                  <a:solidFill>
                    <a:schemeClr val="bg1"/>
                  </a:solidFill>
                  <a:latin typeface="+mj-ea"/>
                  <a:ea typeface="+mj-ea"/>
                  <a:sym typeface="+mn-lt"/>
                </a:rPr>
                <a:t>03</a:t>
              </a:r>
              <a:endParaRPr lang="zh-CN" altLang="en-US" sz="2800" dirty="0">
                <a:solidFill>
                  <a:schemeClr val="bg1"/>
                </a:solidFill>
                <a:latin typeface="+mj-ea"/>
                <a:ea typeface="+mj-ea"/>
                <a:sym typeface="+mn-lt"/>
              </a:endParaRPr>
            </a:p>
          </p:txBody>
        </p:sp>
        <p:sp>
          <p:nvSpPr>
            <p:cNvPr id="109" name="文本框 108"/>
            <p:cNvSpPr txBox="1"/>
            <p:nvPr/>
          </p:nvSpPr>
          <p:spPr>
            <a:xfrm>
              <a:off x="5388123" y="3177340"/>
              <a:ext cx="2643923" cy="461665"/>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此处添加标题</a:t>
              </a:r>
            </a:p>
          </p:txBody>
        </p:sp>
        <p:sp>
          <p:nvSpPr>
            <p:cNvPr id="110" name="文本框 109"/>
            <p:cNvSpPr txBox="1"/>
            <p:nvPr/>
          </p:nvSpPr>
          <p:spPr>
            <a:xfrm>
              <a:off x="5388123" y="3510478"/>
              <a:ext cx="2123308" cy="338554"/>
            </a:xfrm>
            <a:prstGeom prst="rect">
              <a:avLst/>
            </a:prstGeom>
            <a:noFill/>
          </p:spPr>
          <p:txBody>
            <a:bodyPr wrap="square" rtlCol="0">
              <a:spAutoFit/>
            </a:bodyPr>
            <a:lstStyle/>
            <a:p>
              <a:pPr>
                <a:spcAft>
                  <a:spcPts val="400"/>
                </a:spcAft>
              </a:pPr>
              <a:r>
                <a:rPr lang="en-US" altLang="zh-CN" sz="1600" dirty="0">
                  <a:solidFill>
                    <a:schemeClr val="accent1"/>
                  </a:solidFill>
                  <a:latin typeface="+mn-ea"/>
                  <a:sym typeface="+mn-lt"/>
                </a:rPr>
                <a:t>Here to add a title</a:t>
              </a:r>
            </a:p>
          </p:txBody>
        </p:sp>
      </p:grpSp>
      <p:grpSp>
        <p:nvGrpSpPr>
          <p:cNvPr id="10" name="组合 9"/>
          <p:cNvGrpSpPr/>
          <p:nvPr/>
        </p:nvGrpSpPr>
        <p:grpSpPr>
          <a:xfrm>
            <a:off x="3581400" y="3985880"/>
            <a:ext cx="3870504" cy="1536326"/>
            <a:chOff x="4161542" y="3985880"/>
            <a:chExt cx="3870504" cy="1536326"/>
          </a:xfrm>
        </p:grpSpPr>
        <p:sp>
          <p:nvSpPr>
            <p:cNvPr id="122" name="椭圆 121"/>
            <p:cNvSpPr/>
            <p:nvPr/>
          </p:nvSpPr>
          <p:spPr>
            <a:xfrm>
              <a:off x="4161542" y="4008940"/>
              <a:ext cx="1513266" cy="1513266"/>
            </a:xfrm>
            <a:prstGeom prst="ellipse">
              <a:avLst/>
            </a:prstGeom>
            <a:gradFill flip="none" rotWithShape="1">
              <a:gsLst>
                <a:gs pos="100000">
                  <a:schemeClr val="accent1">
                    <a:lumMod val="20000"/>
                    <a:lumOff val="80000"/>
                    <a:alpha val="0"/>
                  </a:schemeClr>
                </a:gs>
                <a:gs pos="0">
                  <a:schemeClr val="accent1">
                    <a:lumMod val="60000"/>
                    <a:lumOff val="40000"/>
                    <a:alpha val="7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流程图: 接点 126"/>
            <p:cNvSpPr>
              <a:spLocks noChangeAspect="1"/>
            </p:cNvSpPr>
            <p:nvPr/>
          </p:nvSpPr>
          <p:spPr>
            <a:xfrm>
              <a:off x="4508168" y="3985880"/>
              <a:ext cx="720000" cy="720316"/>
            </a:xfrm>
            <a:prstGeom prst="flowChartConnector">
              <a:avLst/>
            </a:prstGeom>
            <a:solidFill>
              <a:schemeClr val="accent1">
                <a:alpha val="80000"/>
              </a:schemeClr>
            </a:solidFill>
            <a:ln w="3653" cap="flat">
              <a:noFill/>
              <a:prstDash val="solid"/>
              <a:miter/>
            </a:ln>
          </p:spPr>
          <p:txBody>
            <a:bodyPr rtlCol="0" anchor="ctr"/>
            <a:lstStyle/>
            <a:p>
              <a:endParaRPr lang="zh-CN" altLang="en-US"/>
            </a:p>
          </p:txBody>
        </p:sp>
        <p:sp>
          <p:nvSpPr>
            <p:cNvPr id="124" name="文本框 123"/>
            <p:cNvSpPr txBox="1"/>
            <p:nvPr/>
          </p:nvSpPr>
          <p:spPr>
            <a:xfrm>
              <a:off x="4558175" y="4084428"/>
              <a:ext cx="619986" cy="523220"/>
            </a:xfrm>
            <a:prstGeom prst="rect">
              <a:avLst/>
            </a:prstGeom>
            <a:noFill/>
          </p:spPr>
          <p:txBody>
            <a:bodyPr wrap="square" rtlCol="0">
              <a:spAutoFit/>
            </a:bodyPr>
            <a:lstStyle/>
            <a:p>
              <a:pPr algn="ctr"/>
              <a:r>
                <a:rPr lang="en-US" altLang="zh-CN" sz="2800" dirty="0">
                  <a:solidFill>
                    <a:schemeClr val="bg1"/>
                  </a:solidFill>
                  <a:latin typeface="+mj-ea"/>
                  <a:ea typeface="+mj-ea"/>
                  <a:sym typeface="+mn-lt"/>
                </a:rPr>
                <a:t>04</a:t>
              </a:r>
              <a:endParaRPr lang="zh-CN" altLang="en-US" sz="2800" dirty="0">
                <a:solidFill>
                  <a:schemeClr val="bg1"/>
                </a:solidFill>
                <a:latin typeface="+mj-ea"/>
                <a:ea typeface="+mj-ea"/>
                <a:sym typeface="+mn-lt"/>
              </a:endParaRPr>
            </a:p>
          </p:txBody>
        </p:sp>
        <p:sp>
          <p:nvSpPr>
            <p:cNvPr id="81" name="文本框 80"/>
            <p:cNvSpPr txBox="1"/>
            <p:nvPr/>
          </p:nvSpPr>
          <p:spPr>
            <a:xfrm>
              <a:off x="5388123" y="4124980"/>
              <a:ext cx="2643923" cy="461665"/>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此处添加标题</a:t>
              </a:r>
            </a:p>
          </p:txBody>
        </p:sp>
        <p:sp>
          <p:nvSpPr>
            <p:cNvPr id="82" name="文本框 81"/>
            <p:cNvSpPr txBox="1"/>
            <p:nvPr/>
          </p:nvSpPr>
          <p:spPr>
            <a:xfrm>
              <a:off x="5388123" y="4458118"/>
              <a:ext cx="2123308" cy="338554"/>
            </a:xfrm>
            <a:prstGeom prst="rect">
              <a:avLst/>
            </a:prstGeom>
            <a:noFill/>
          </p:spPr>
          <p:txBody>
            <a:bodyPr wrap="square" rtlCol="0">
              <a:spAutoFit/>
            </a:bodyPr>
            <a:lstStyle/>
            <a:p>
              <a:pPr>
                <a:spcAft>
                  <a:spcPts val="400"/>
                </a:spcAft>
              </a:pPr>
              <a:r>
                <a:rPr lang="en-US" altLang="zh-CN" sz="1600" dirty="0">
                  <a:solidFill>
                    <a:schemeClr val="accent1"/>
                  </a:solidFill>
                  <a:latin typeface="+mn-ea"/>
                  <a:sym typeface="+mn-lt"/>
                </a:rPr>
                <a:t>Here to add a title</a:t>
              </a:r>
            </a:p>
          </p:txBody>
        </p:sp>
      </p:grpSp>
      <p:grpSp>
        <p:nvGrpSpPr>
          <p:cNvPr id="11" name="组合 10"/>
          <p:cNvGrpSpPr/>
          <p:nvPr/>
        </p:nvGrpSpPr>
        <p:grpSpPr>
          <a:xfrm>
            <a:off x="2997200" y="4930760"/>
            <a:ext cx="3870504" cy="1536326"/>
            <a:chOff x="4161542" y="4930760"/>
            <a:chExt cx="3870504" cy="1536326"/>
          </a:xfrm>
        </p:grpSpPr>
        <p:sp>
          <p:nvSpPr>
            <p:cNvPr id="142" name="椭圆 141"/>
            <p:cNvSpPr/>
            <p:nvPr/>
          </p:nvSpPr>
          <p:spPr>
            <a:xfrm>
              <a:off x="4161542" y="4953820"/>
              <a:ext cx="1513266" cy="1513266"/>
            </a:xfrm>
            <a:prstGeom prst="ellipse">
              <a:avLst/>
            </a:prstGeom>
            <a:gradFill flip="none" rotWithShape="1">
              <a:gsLst>
                <a:gs pos="100000">
                  <a:schemeClr val="accent1">
                    <a:lumMod val="20000"/>
                    <a:lumOff val="80000"/>
                    <a:alpha val="0"/>
                  </a:schemeClr>
                </a:gs>
                <a:gs pos="0">
                  <a:schemeClr val="accent1">
                    <a:lumMod val="60000"/>
                    <a:lumOff val="40000"/>
                    <a:alpha val="74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流程图: 接点 142"/>
            <p:cNvSpPr>
              <a:spLocks noChangeAspect="1"/>
            </p:cNvSpPr>
            <p:nvPr/>
          </p:nvSpPr>
          <p:spPr>
            <a:xfrm>
              <a:off x="4508168" y="4930760"/>
              <a:ext cx="720000" cy="720316"/>
            </a:xfrm>
            <a:prstGeom prst="flowChartConnector">
              <a:avLst/>
            </a:prstGeom>
            <a:solidFill>
              <a:schemeClr val="accent1">
                <a:alpha val="80000"/>
              </a:schemeClr>
            </a:solidFill>
            <a:ln w="3653" cap="flat">
              <a:noFill/>
              <a:prstDash val="solid"/>
              <a:miter/>
            </a:ln>
          </p:spPr>
          <p:txBody>
            <a:bodyPr rtlCol="0" anchor="ctr"/>
            <a:lstStyle/>
            <a:p>
              <a:endParaRPr lang="zh-CN" altLang="en-US"/>
            </a:p>
          </p:txBody>
        </p:sp>
        <p:sp>
          <p:nvSpPr>
            <p:cNvPr id="144" name="文本框 143"/>
            <p:cNvSpPr txBox="1"/>
            <p:nvPr/>
          </p:nvSpPr>
          <p:spPr>
            <a:xfrm>
              <a:off x="4558175" y="5029308"/>
              <a:ext cx="619986" cy="523220"/>
            </a:xfrm>
            <a:prstGeom prst="rect">
              <a:avLst/>
            </a:prstGeom>
            <a:noFill/>
          </p:spPr>
          <p:txBody>
            <a:bodyPr wrap="square" rtlCol="0">
              <a:spAutoFit/>
            </a:bodyPr>
            <a:lstStyle/>
            <a:p>
              <a:pPr algn="ctr"/>
              <a:r>
                <a:rPr lang="en-US" altLang="zh-CN" sz="2800" dirty="0">
                  <a:solidFill>
                    <a:schemeClr val="bg1"/>
                  </a:solidFill>
                  <a:latin typeface="+mj-ea"/>
                  <a:ea typeface="+mj-ea"/>
                  <a:sym typeface="+mn-lt"/>
                </a:rPr>
                <a:t>05</a:t>
              </a:r>
              <a:endParaRPr lang="zh-CN" altLang="en-US" sz="2800" dirty="0">
                <a:solidFill>
                  <a:schemeClr val="bg1"/>
                </a:solidFill>
                <a:latin typeface="+mj-ea"/>
                <a:ea typeface="+mj-ea"/>
                <a:sym typeface="+mn-lt"/>
              </a:endParaRPr>
            </a:p>
          </p:txBody>
        </p:sp>
        <p:sp>
          <p:nvSpPr>
            <p:cNvPr id="101" name="文本框 100"/>
            <p:cNvSpPr txBox="1"/>
            <p:nvPr/>
          </p:nvSpPr>
          <p:spPr>
            <a:xfrm>
              <a:off x="5388123" y="5072621"/>
              <a:ext cx="2643923" cy="461665"/>
            </a:xfrm>
            <a:prstGeom prst="rect">
              <a:avLst/>
            </a:prstGeom>
            <a:noFill/>
          </p:spPr>
          <p:txBody>
            <a:bodyPr wrap="square" rtlCol="0">
              <a:spAutoFit/>
            </a:bodyPr>
            <a:lstStyle/>
            <a:p>
              <a:r>
                <a:rPr lang="zh-CN" altLang="en-US" sz="2400" dirty="0">
                  <a:solidFill>
                    <a:schemeClr val="tx1">
                      <a:lumMod val="75000"/>
                      <a:lumOff val="25000"/>
                    </a:schemeClr>
                  </a:solidFill>
                  <a:latin typeface="+mj-ea"/>
                  <a:ea typeface="+mj-ea"/>
                </a:rPr>
                <a:t>此处添加标题</a:t>
              </a:r>
            </a:p>
          </p:txBody>
        </p:sp>
        <p:sp>
          <p:nvSpPr>
            <p:cNvPr id="102" name="文本框 101"/>
            <p:cNvSpPr txBox="1"/>
            <p:nvPr/>
          </p:nvSpPr>
          <p:spPr>
            <a:xfrm>
              <a:off x="5388123" y="5405759"/>
              <a:ext cx="2123308" cy="338554"/>
            </a:xfrm>
            <a:prstGeom prst="rect">
              <a:avLst/>
            </a:prstGeom>
            <a:noFill/>
          </p:spPr>
          <p:txBody>
            <a:bodyPr wrap="square" rtlCol="0">
              <a:spAutoFit/>
            </a:bodyPr>
            <a:lstStyle/>
            <a:p>
              <a:pPr>
                <a:spcAft>
                  <a:spcPts val="400"/>
                </a:spcAft>
              </a:pPr>
              <a:r>
                <a:rPr lang="en-US" altLang="zh-CN" sz="1600" dirty="0">
                  <a:solidFill>
                    <a:schemeClr val="accent1"/>
                  </a:solidFill>
                  <a:latin typeface="+mn-ea"/>
                  <a:sym typeface="+mn-lt"/>
                </a:rPr>
                <a:t>Here to add a title</a:t>
              </a:r>
            </a:p>
          </p:txBody>
        </p:sp>
      </p:grpSp>
      <p:sp>
        <p:nvSpPr>
          <p:cNvPr id="42" name="任意多边形: 形状 41"/>
          <p:cNvSpPr/>
          <p:nvPr/>
        </p:nvSpPr>
        <p:spPr>
          <a:xfrm>
            <a:off x="858358" y="1563582"/>
            <a:ext cx="3145076" cy="1940776"/>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矩形 37"/>
          <p:cNvSpPr/>
          <p:nvPr/>
        </p:nvSpPr>
        <p:spPr>
          <a:xfrm>
            <a:off x="936229" y="685800"/>
            <a:ext cx="3004498" cy="274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53208" y="1658136"/>
            <a:ext cx="3970538" cy="707886"/>
          </a:xfrm>
          <a:prstGeom prst="rect">
            <a:avLst/>
          </a:prstGeom>
          <a:noFill/>
        </p:spPr>
        <p:txBody>
          <a:bodyPr wrap="square" rtlCol="0">
            <a:spAutoFit/>
          </a:bodyPr>
          <a:lstStyle/>
          <a:p>
            <a:pPr algn="ctr"/>
            <a:r>
              <a:rPr lang="en-US" altLang="zh-CN" sz="4000" dirty="0">
                <a:solidFill>
                  <a:schemeClr val="bg1"/>
                </a:solidFill>
                <a:latin typeface="+mj-ea"/>
                <a:ea typeface="+mj-ea"/>
              </a:rPr>
              <a:t>CONTENT</a:t>
            </a:r>
            <a:endParaRPr lang="zh-CN" altLang="en-US" sz="4000" dirty="0">
              <a:solidFill>
                <a:schemeClr val="bg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descr="建筑的摆设布局&#10;&#10;描述已自动生成"/>
          <p:cNvPicPr>
            <a:picLocks noChangeAspect="1"/>
          </p:cNvPicPr>
          <p:nvPr>
            <p:custDataLst>
              <p:tags r:id="rId1"/>
            </p:custDataLst>
          </p:nvPr>
        </p:nvPicPr>
        <p:blipFill>
          <a:blip r:embed="rId14" cstate="screen">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a:ext>
            </a:extLst>
          </a:blip>
          <a:srcRect/>
          <a:stretch>
            <a:fillRect/>
          </a:stretch>
        </p:blipFill>
        <p:spPr>
          <a:xfrm flipH="1">
            <a:off x="0" y="0"/>
            <a:ext cx="12193588" cy="6858000"/>
          </a:xfrm>
          <a:custGeom>
            <a:avLst/>
            <a:gdLst>
              <a:gd name="connsiteX0" fmla="*/ 12193588 w 12193588"/>
              <a:gd name="connsiteY0" fmla="*/ 0 h 6858000"/>
              <a:gd name="connsiteX1" fmla="*/ 0 w 12193588"/>
              <a:gd name="connsiteY1" fmla="*/ 0 h 6858000"/>
              <a:gd name="connsiteX2" fmla="*/ 0 w 12193588"/>
              <a:gd name="connsiteY2" fmla="*/ 6858000 h 6858000"/>
              <a:gd name="connsiteX3" fmla="*/ 12193588 w 121935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3588" h="6858000">
                <a:moveTo>
                  <a:pt x="12193588" y="0"/>
                </a:moveTo>
                <a:lnTo>
                  <a:pt x="0" y="0"/>
                </a:lnTo>
                <a:lnTo>
                  <a:pt x="0" y="6858000"/>
                </a:lnTo>
                <a:lnTo>
                  <a:pt x="12193588" y="6858000"/>
                </a:lnTo>
                <a:close/>
              </a:path>
            </a:pathLst>
          </a:custGeom>
        </p:spPr>
      </p:pic>
      <p:sp>
        <p:nvSpPr>
          <p:cNvPr id="14" name="PA-矩形 13"/>
          <p:cNvSpPr/>
          <p:nvPr>
            <p:custDataLst>
              <p:tags r:id="rId2"/>
            </p:custDataLst>
          </p:nvPr>
        </p:nvSpPr>
        <p:spPr>
          <a:xfrm>
            <a:off x="794" y="0"/>
            <a:ext cx="12192000" cy="6858000"/>
          </a:xfrm>
          <a:prstGeom prst="rect">
            <a:avLst/>
          </a:prstGeom>
          <a:gradFill flip="none" rotWithShape="1">
            <a:gsLst>
              <a:gs pos="0">
                <a:schemeClr val="accent1">
                  <a:alpha val="20000"/>
                </a:schemeClr>
              </a:gs>
              <a:gs pos="100000">
                <a:schemeClr val="accent1">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9" name="PA-任意多边形 28"/>
          <p:cNvSpPr/>
          <p:nvPr>
            <p:custDataLst>
              <p:tags r:id="rId3"/>
            </p:custDataLst>
          </p:nvPr>
        </p:nvSpPr>
        <p:spPr>
          <a:xfrm rot="5400000">
            <a:off x="-184652" y="184653"/>
            <a:ext cx="6858000" cy="6488697"/>
          </a:xfrm>
          <a:custGeom>
            <a:avLst/>
            <a:gdLst>
              <a:gd name="connsiteX0" fmla="*/ 0 w 6858000"/>
              <a:gd name="connsiteY0" fmla="*/ 6488697 h 6488697"/>
              <a:gd name="connsiteX1" fmla="*/ 0 w 6858000"/>
              <a:gd name="connsiteY1" fmla="*/ 1604500 h 6488697"/>
              <a:gd name="connsiteX2" fmla="*/ 1583753 w 6858000"/>
              <a:gd name="connsiteY2" fmla="*/ 0 h 6488697"/>
              <a:gd name="connsiteX3" fmla="*/ 2380098 w 6858000"/>
              <a:gd name="connsiteY3" fmla="*/ 0 h 6488697"/>
              <a:gd name="connsiteX4" fmla="*/ 6858000 w 6858000"/>
              <a:gd name="connsiteY4" fmla="*/ 4536559 h 6488697"/>
              <a:gd name="connsiteX5" fmla="*/ 6858000 w 6858000"/>
              <a:gd name="connsiteY5" fmla="*/ 6488697 h 648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58000" h="6488697">
                <a:moveTo>
                  <a:pt x="0" y="6488697"/>
                </a:moveTo>
                <a:lnTo>
                  <a:pt x="0" y="1604500"/>
                </a:lnTo>
                <a:lnTo>
                  <a:pt x="1583753" y="0"/>
                </a:lnTo>
                <a:lnTo>
                  <a:pt x="2380098" y="0"/>
                </a:lnTo>
                <a:lnTo>
                  <a:pt x="6858000" y="4536559"/>
                </a:lnTo>
                <a:lnTo>
                  <a:pt x="6858000" y="6488697"/>
                </a:lnTo>
                <a:close/>
              </a:path>
            </a:pathLst>
          </a:custGeom>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0" name="图片 19" descr="图片包含 烟, 火车, 未来, 飞行&#10;&#10;描述已自动生成"/>
          <p:cNvPicPr>
            <a:picLocks noChangeAspect="1"/>
          </p:cNvPicPr>
          <p:nvPr/>
        </p:nvPicPr>
        <p:blipFill rotWithShape="1">
          <a:blip r:embed="rId16" cstate="screen">
            <a:extLst>
              <a:ext uri="{28A0092B-C50C-407E-A947-70E740481C1C}">
                <a14:useLocalDpi xmlns:a14="http://schemas.microsoft.com/office/drawing/2010/main"/>
              </a:ext>
            </a:extLst>
          </a:blip>
          <a:srcRect/>
          <a:stretch>
            <a:fillRect/>
          </a:stretch>
        </p:blipFill>
        <p:spPr>
          <a:xfrm>
            <a:off x="0" y="1"/>
            <a:ext cx="5444183" cy="3659753"/>
          </a:xfrm>
          <a:custGeom>
            <a:avLst/>
            <a:gdLst>
              <a:gd name="connsiteX0" fmla="*/ 0 w 5444183"/>
              <a:gd name="connsiteY0" fmla="*/ 0 h 3659753"/>
              <a:gd name="connsiteX1" fmla="*/ 5444183 w 5444183"/>
              <a:gd name="connsiteY1" fmla="*/ 0 h 3659753"/>
              <a:gd name="connsiteX2" fmla="*/ 5444183 w 5444183"/>
              <a:gd name="connsiteY2" fmla="*/ 3659753 h 3659753"/>
              <a:gd name="connsiteX3" fmla="*/ 0 w 5444183"/>
              <a:gd name="connsiteY3" fmla="*/ 3659753 h 3659753"/>
            </a:gdLst>
            <a:ahLst/>
            <a:cxnLst>
              <a:cxn ang="0">
                <a:pos x="connsiteX0" y="connsiteY0"/>
              </a:cxn>
              <a:cxn ang="0">
                <a:pos x="connsiteX1" y="connsiteY1"/>
              </a:cxn>
              <a:cxn ang="0">
                <a:pos x="connsiteX2" y="connsiteY2"/>
              </a:cxn>
              <a:cxn ang="0">
                <a:pos x="connsiteX3" y="connsiteY3"/>
              </a:cxn>
            </a:cxnLst>
            <a:rect l="l" t="t" r="r" b="b"/>
            <a:pathLst>
              <a:path w="5444183" h="3659753">
                <a:moveTo>
                  <a:pt x="0" y="0"/>
                </a:moveTo>
                <a:lnTo>
                  <a:pt x="5444183" y="0"/>
                </a:lnTo>
                <a:lnTo>
                  <a:pt x="5444183" y="3659753"/>
                </a:lnTo>
                <a:lnTo>
                  <a:pt x="0" y="3659753"/>
                </a:lnTo>
                <a:close/>
              </a:path>
            </a:pathLst>
          </a:custGeom>
        </p:spPr>
      </p:pic>
      <p:cxnSp>
        <p:nvCxnSpPr>
          <p:cNvPr id="18" name="PA-直接连接符 17"/>
          <p:cNvCxnSpPr/>
          <p:nvPr>
            <p:custDataLst>
              <p:tags r:id="rId4"/>
            </p:custDataLst>
          </p:nvPr>
        </p:nvCxnSpPr>
        <p:spPr>
          <a:xfrm>
            <a:off x="872187" y="3429000"/>
            <a:ext cx="1434564" cy="0"/>
          </a:xfrm>
          <a:prstGeom prst="line">
            <a:avLst/>
          </a:prstGeom>
          <a:ln w="31750">
            <a:gradFill flip="none" rotWithShape="1">
              <a:gsLst>
                <a:gs pos="0">
                  <a:schemeClr val="accent1">
                    <a:lumMod val="5000"/>
                    <a:lumOff val="95000"/>
                  </a:schemeClr>
                </a:gs>
                <a:gs pos="51000">
                  <a:schemeClr val="bg1"/>
                </a:gs>
                <a:gs pos="86000">
                  <a:schemeClr val="tx1">
                    <a:alpha val="76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7" name="PA-矩形 6"/>
          <p:cNvSpPr/>
          <p:nvPr>
            <p:custDataLst>
              <p:tags r:id="rId5"/>
            </p:custDataLst>
          </p:nvPr>
        </p:nvSpPr>
        <p:spPr>
          <a:xfrm>
            <a:off x="872187" y="1564691"/>
            <a:ext cx="5726243" cy="928331"/>
          </a:xfrm>
          <a:prstGeom prst="rect">
            <a:avLst/>
          </a:prstGeom>
        </p:spPr>
        <p:txBody>
          <a:bodyPr wrap="square" lIns="0" tIns="0" rIns="0" bIns="0">
            <a:spAutoFit/>
          </a:bodyPr>
          <a:lstStyle/>
          <a:p>
            <a:pPr>
              <a:lnSpc>
                <a:spcPct val="120000"/>
              </a:lnSpc>
              <a:defRPr/>
            </a:pPr>
            <a:r>
              <a:rPr lang="zh-CN" altLang="en-US" sz="5400" b="1" dirty="0">
                <a:solidFill>
                  <a:prstClr val="white"/>
                </a:solidFill>
                <a:effectLst>
                  <a:outerShdw blurRad="101600" dist="127000" dir="2700000" algn="tl">
                    <a:srgbClr val="022962">
                      <a:alpha val="20000"/>
                    </a:srgbClr>
                  </a:outerShdw>
                </a:effectLst>
                <a:latin typeface="+mj-ea"/>
                <a:ea typeface="+mj-ea"/>
                <a:cs typeface="阿里巴巴普惠体 Medium" panose="00020600040101010101" pitchFamily="18" charset="-122"/>
              </a:rPr>
              <a:t>感谢您的聆听</a:t>
            </a:r>
            <a:endParaRPr lang="zh-CN" altLang="en-US" sz="7200" b="1" dirty="0">
              <a:solidFill>
                <a:prstClr val="white"/>
              </a:solidFill>
              <a:effectLst>
                <a:outerShdw blurRad="101600" dist="127000" dir="2700000" algn="tl">
                  <a:srgbClr val="022962">
                    <a:alpha val="20000"/>
                  </a:srgbClr>
                </a:outerShdw>
              </a:effectLst>
              <a:latin typeface="+mj-ea"/>
              <a:ea typeface="+mj-ea"/>
              <a:cs typeface="阿里巴巴普惠体 Medium" panose="00020600040101010101" pitchFamily="18" charset="-122"/>
            </a:endParaRPr>
          </a:p>
        </p:txBody>
      </p:sp>
      <p:sp>
        <p:nvSpPr>
          <p:cNvPr id="11" name="PA-矩形 10"/>
          <p:cNvSpPr/>
          <p:nvPr>
            <p:custDataLst>
              <p:tags r:id="rId6"/>
            </p:custDataLst>
          </p:nvPr>
        </p:nvSpPr>
        <p:spPr>
          <a:xfrm>
            <a:off x="872186" y="2551545"/>
            <a:ext cx="4144314" cy="369332"/>
          </a:xfrm>
          <a:prstGeom prst="rect">
            <a:avLst/>
          </a:prstGeom>
        </p:spPr>
        <p:txBody>
          <a:bodyPr wrap="square">
            <a:spAutoFit/>
          </a:bodyPr>
          <a:lstStyle/>
          <a:p>
            <a:r>
              <a:rPr lang="en-US" altLang="zh-CN" dirty="0">
                <a:solidFill>
                  <a:schemeClr val="bg1"/>
                </a:solidFill>
                <a:latin typeface="+mn-ea"/>
              </a:rPr>
              <a:t>THANK YOU FOR YOUR LISTENING</a:t>
            </a:r>
          </a:p>
        </p:txBody>
      </p:sp>
      <p:grpSp>
        <p:nvGrpSpPr>
          <p:cNvPr id="13" name="PA-组合 12"/>
          <p:cNvGrpSpPr/>
          <p:nvPr>
            <p:custDataLst>
              <p:tags r:id="rId7"/>
            </p:custDataLst>
          </p:nvPr>
        </p:nvGrpSpPr>
        <p:grpSpPr>
          <a:xfrm>
            <a:off x="6040328" y="1564691"/>
            <a:ext cx="828000" cy="828000"/>
            <a:chOff x="5844263" y="1564691"/>
            <a:chExt cx="828000" cy="828000"/>
          </a:xfrm>
        </p:grpSpPr>
        <p:sp>
          <p:nvSpPr>
            <p:cNvPr id="8" name="PA-椭圆 7"/>
            <p:cNvSpPr/>
            <p:nvPr>
              <p:custDataLst>
                <p:tags r:id="rId10"/>
              </p:custDataLst>
            </p:nvPr>
          </p:nvSpPr>
          <p:spPr>
            <a:xfrm>
              <a:off x="5844263" y="1564691"/>
              <a:ext cx="828000" cy="82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文本框 8"/>
            <p:cNvSpPr txBox="1"/>
            <p:nvPr>
              <p:custDataLst>
                <p:tags r:id="rId11"/>
              </p:custDataLst>
            </p:nvPr>
          </p:nvSpPr>
          <p:spPr>
            <a:xfrm>
              <a:off x="5932999" y="1747859"/>
              <a:ext cx="650528" cy="461665"/>
            </a:xfrm>
            <a:prstGeom prst="rect">
              <a:avLst/>
            </a:prstGeom>
            <a:noFill/>
          </p:spPr>
          <p:txBody>
            <a:bodyPr wrap="square" rtlCol="0">
              <a:spAutoFit/>
            </a:bodyPr>
            <a:lstStyle/>
            <a:p>
              <a:pPr algn="dist"/>
              <a:r>
                <a:rPr lang="zh-CN" altLang="en-US" sz="1200" dirty="0">
                  <a:solidFill>
                    <a:srgbClr val="FFC000"/>
                  </a:solidFill>
                  <a:latin typeface="+mn-ea"/>
                </a:rPr>
                <a:t>添加</a:t>
              </a:r>
              <a:r>
                <a:rPr lang="en-US" altLang="zh-CN" sz="1200" dirty="0">
                  <a:solidFill>
                    <a:srgbClr val="FFC000"/>
                  </a:solidFill>
                  <a:latin typeface="+mn-ea"/>
                </a:rPr>
                <a:t>LOGO</a:t>
              </a:r>
              <a:endParaRPr lang="zh-CN" altLang="en-US" sz="1200" dirty="0">
                <a:solidFill>
                  <a:srgbClr val="FFC000"/>
                </a:solidFill>
                <a:latin typeface="+mn-ea"/>
              </a:endParaRPr>
            </a:p>
          </p:txBody>
        </p:sp>
        <p:sp>
          <p:nvSpPr>
            <p:cNvPr id="19" name="PA-椭圆 18"/>
            <p:cNvSpPr>
              <a:spLocks noChangeAspect="1"/>
            </p:cNvSpPr>
            <p:nvPr>
              <p:custDataLst>
                <p:tags r:id="rId12"/>
              </p:custDataLst>
            </p:nvPr>
          </p:nvSpPr>
          <p:spPr>
            <a:xfrm>
              <a:off x="5898263" y="1618691"/>
              <a:ext cx="720000" cy="720000"/>
            </a:xfrm>
            <a:prstGeom prst="ellipse">
              <a:avLst/>
            </a:prstGeom>
            <a:noFill/>
            <a:ln w="63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descr="图片包含 烟, 火车, 未来, 飞行&#10;&#10;描述已自动生成"/>
          <p:cNvPicPr>
            <a:picLocks noChangeAspect="1"/>
          </p:cNvPicPr>
          <p:nvPr/>
        </p:nvPicPr>
        <p:blipFill rotWithShape="1">
          <a:blip r:embed="rId17" cstate="screen">
            <a:alphaModFix amt="52000"/>
            <a:extLst>
              <a:ext uri="{28A0092B-C50C-407E-A947-70E740481C1C}">
                <a14:useLocalDpi xmlns:a14="http://schemas.microsoft.com/office/drawing/2010/main"/>
              </a:ext>
            </a:extLst>
          </a:blip>
          <a:srcRect/>
          <a:stretch>
            <a:fillRect/>
          </a:stretch>
        </p:blipFill>
        <p:spPr>
          <a:xfrm>
            <a:off x="0" y="3256399"/>
            <a:ext cx="1722249" cy="2325034"/>
          </a:xfrm>
          <a:custGeom>
            <a:avLst/>
            <a:gdLst>
              <a:gd name="connsiteX0" fmla="*/ 1722249 w 1722249"/>
              <a:gd name="connsiteY0" fmla="*/ 0 h 2325034"/>
              <a:gd name="connsiteX1" fmla="*/ 0 w 1722249"/>
              <a:gd name="connsiteY1" fmla="*/ 0 h 2325034"/>
              <a:gd name="connsiteX2" fmla="*/ 0 w 1722249"/>
              <a:gd name="connsiteY2" fmla="*/ 2325034 h 2325034"/>
              <a:gd name="connsiteX3" fmla="*/ 1722249 w 1722249"/>
              <a:gd name="connsiteY3" fmla="*/ 2325034 h 2325034"/>
            </a:gdLst>
            <a:ahLst/>
            <a:cxnLst>
              <a:cxn ang="0">
                <a:pos x="connsiteX0" y="connsiteY0"/>
              </a:cxn>
              <a:cxn ang="0">
                <a:pos x="connsiteX1" y="connsiteY1"/>
              </a:cxn>
              <a:cxn ang="0">
                <a:pos x="connsiteX2" y="connsiteY2"/>
              </a:cxn>
              <a:cxn ang="0">
                <a:pos x="connsiteX3" y="connsiteY3"/>
              </a:cxn>
            </a:cxnLst>
            <a:rect l="l" t="t" r="r" b="b"/>
            <a:pathLst>
              <a:path w="1722249" h="2325034">
                <a:moveTo>
                  <a:pt x="1722249" y="0"/>
                </a:moveTo>
                <a:lnTo>
                  <a:pt x="0" y="0"/>
                </a:lnTo>
                <a:lnTo>
                  <a:pt x="0" y="2325034"/>
                </a:lnTo>
                <a:lnTo>
                  <a:pt x="1722249" y="2325034"/>
                </a:lnTo>
                <a:close/>
              </a:path>
            </a:pathLst>
          </a:custGeom>
        </p:spPr>
      </p:pic>
      <p:pic>
        <p:nvPicPr>
          <p:cNvPr id="34" name="图片 33" descr="图片包含 烟, 火车, 未来, 飞行&#10;&#10;描述已自动生成"/>
          <p:cNvPicPr>
            <a:picLocks noChangeAspect="1"/>
          </p:cNvPicPr>
          <p:nvPr/>
        </p:nvPicPr>
        <p:blipFill rotWithShape="1">
          <a:blip r:embed="rId18" cstate="screen">
            <a:alphaModFix amt="52000"/>
            <a:extLst>
              <a:ext uri="{28A0092B-C50C-407E-A947-70E740481C1C}">
                <a14:useLocalDpi xmlns:a14="http://schemas.microsoft.com/office/drawing/2010/main"/>
              </a:ext>
            </a:extLst>
          </a:blip>
          <a:srcRect/>
          <a:stretch>
            <a:fillRect/>
          </a:stretch>
        </p:blipFill>
        <p:spPr>
          <a:xfrm flipH="1">
            <a:off x="3780223" y="3076871"/>
            <a:ext cx="1722249" cy="1976683"/>
          </a:xfrm>
          <a:custGeom>
            <a:avLst/>
            <a:gdLst>
              <a:gd name="connsiteX0" fmla="*/ 1722249 w 1722249"/>
              <a:gd name="connsiteY0" fmla="*/ 0 h 1976683"/>
              <a:gd name="connsiteX1" fmla="*/ 0 w 1722249"/>
              <a:gd name="connsiteY1" fmla="*/ 0 h 1976683"/>
              <a:gd name="connsiteX2" fmla="*/ 0 w 1722249"/>
              <a:gd name="connsiteY2" fmla="*/ 276702 h 1976683"/>
              <a:gd name="connsiteX3" fmla="*/ 1722249 w 1722249"/>
              <a:gd name="connsiteY3" fmla="*/ 1976683 h 1976683"/>
            </a:gdLst>
            <a:ahLst/>
            <a:cxnLst>
              <a:cxn ang="0">
                <a:pos x="connsiteX0" y="connsiteY0"/>
              </a:cxn>
              <a:cxn ang="0">
                <a:pos x="connsiteX1" y="connsiteY1"/>
              </a:cxn>
              <a:cxn ang="0">
                <a:pos x="connsiteX2" y="connsiteY2"/>
              </a:cxn>
              <a:cxn ang="0">
                <a:pos x="connsiteX3" y="connsiteY3"/>
              </a:cxn>
            </a:cxnLst>
            <a:rect l="l" t="t" r="r" b="b"/>
            <a:pathLst>
              <a:path w="1722249" h="1976683">
                <a:moveTo>
                  <a:pt x="1722249" y="0"/>
                </a:moveTo>
                <a:lnTo>
                  <a:pt x="0" y="0"/>
                </a:lnTo>
                <a:lnTo>
                  <a:pt x="0" y="276702"/>
                </a:lnTo>
                <a:lnTo>
                  <a:pt x="1722249" y="1976683"/>
                </a:lnTo>
                <a:close/>
              </a:path>
            </a:pathLst>
          </a:custGeom>
        </p:spPr>
      </p:pic>
      <p:sp>
        <p:nvSpPr>
          <p:cNvPr id="21" name="PA-圆角矩形 20"/>
          <p:cNvSpPr/>
          <p:nvPr>
            <p:custDataLst>
              <p:tags r:id="rId8"/>
            </p:custDataLst>
          </p:nvPr>
        </p:nvSpPr>
        <p:spPr>
          <a:xfrm>
            <a:off x="872659" y="4937125"/>
            <a:ext cx="1434092" cy="31351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10" name="PA-矩形 9"/>
          <p:cNvSpPr/>
          <p:nvPr>
            <p:custDataLst>
              <p:tags r:id="rId9"/>
            </p:custDataLst>
          </p:nvPr>
        </p:nvSpPr>
        <p:spPr>
          <a:xfrm>
            <a:off x="896098" y="4986161"/>
            <a:ext cx="1380377" cy="215444"/>
          </a:xfrm>
          <a:prstGeom prst="rect">
            <a:avLst/>
          </a:prstGeom>
        </p:spPr>
        <p:txBody>
          <a:bodyPr wrap="square" lIns="0" tIns="0" rIns="0" bIns="0">
            <a:spAutoFit/>
          </a:bodyPr>
          <a:lstStyle/>
          <a:p>
            <a:pPr algn="ctr">
              <a:defRPr/>
            </a:pPr>
            <a:r>
              <a:rPr lang="zh-CN" altLang="en-US"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rPr>
              <a:t>竞选人：</a:t>
            </a:r>
            <a:r>
              <a:rPr lang="en-US" altLang="zh-CN"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rPr>
              <a:t>XXX</a:t>
            </a:r>
            <a:endParaRPr lang="zh-CN" altLang="en-US" sz="1400" dirty="0">
              <a:solidFill>
                <a:schemeClr val="bg1"/>
              </a:solidFill>
              <a:latin typeface="思源黑体 CN Regular" panose="020B0500000000000000" pitchFamily="34" charset="-122"/>
              <a:ea typeface="思源黑体 CN Regular" panose="020B0500000000000000" pitchFamily="34" charset="-122"/>
              <a:cs typeface="阿里巴巴普惠体 Medium"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293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56024C1-48DD-2D6E-D8DF-97162724410A}"/>
              </a:ext>
            </a:extLst>
          </p:cNvPr>
          <p:cNvSpPr>
            <a:spLocks noGrp="1"/>
          </p:cNvSpPr>
          <p:nvPr>
            <p:ph idx="1"/>
          </p:nvPr>
        </p:nvSpPr>
        <p:spPr/>
        <p:txBody>
          <a:bodyPr/>
          <a:lstStyle/>
          <a:p>
            <a:r>
              <a:rPr lang="en-US" altLang="zh-CN" sz="1800" dirty="0">
                <a:solidFill>
                  <a:srgbClr val="FF0000"/>
                </a:solidFill>
                <a:latin typeface="OPPOSans M" panose="00020600040101010101" pitchFamily="18" charset="-122"/>
                <a:ea typeface="楷体_GB2312"/>
              </a:rPr>
              <a:t>MAYI   </a:t>
            </a:r>
            <a:r>
              <a:rPr lang="zh-CN" altLang="en-US" sz="1800" dirty="0">
                <a:solidFill>
                  <a:srgbClr val="FF0000"/>
                </a:solidFill>
                <a:latin typeface="OPPOSans M" panose="00020600040101010101" pitchFamily="18" charset="-122"/>
                <a:ea typeface="楷体_GB2312"/>
              </a:rPr>
              <a:t>作品</a:t>
            </a:r>
            <a:endParaRPr lang="en-US" altLang="zh-CN" sz="1800" dirty="0">
              <a:solidFill>
                <a:srgbClr val="FF0000"/>
              </a:solidFill>
              <a:latin typeface="OPPOSans M" panose="00020600040101010101" pitchFamily="18" charset="-122"/>
              <a:ea typeface="楷体_GB2312"/>
            </a:endParaRPr>
          </a:p>
          <a:p>
            <a:r>
              <a:rPr lang="en-US" altLang="zh-CN" sz="1800" dirty="0">
                <a:solidFill>
                  <a:srgbClr val="FF0000"/>
                </a:solidFill>
                <a:latin typeface="OPPOSans M" panose="00020600040101010101" pitchFamily="18" charset="-122"/>
              </a:rPr>
              <a:t>51PPT</a:t>
            </a:r>
            <a:r>
              <a:rPr lang="zh-CN" altLang="en-US" sz="1800" dirty="0">
                <a:solidFill>
                  <a:srgbClr val="FF0000"/>
                </a:solidFill>
                <a:latin typeface="OPPOSans M" panose="00020600040101010101" pitchFamily="18" charset="-122"/>
              </a:rPr>
              <a:t>模板网   </a:t>
            </a:r>
            <a:r>
              <a:rPr lang="en-US" altLang="zh-CN" sz="1800" dirty="0">
                <a:solidFill>
                  <a:srgbClr val="FF0000"/>
                </a:solidFill>
                <a:latin typeface="OPPOSans M" panose="00020600040101010101" pitchFamily="18" charset="-122"/>
                <a:hlinkClick r:id="rId3">
                  <a:extLst>
                    <a:ext uri="{A12FA001-AC4F-418D-AE19-62706E023703}">
                      <ahyp:hlinkClr xmlns:ahyp="http://schemas.microsoft.com/office/drawing/2018/hyperlinkcolor" val="tx"/>
                    </a:ext>
                  </a:extLst>
                </a:hlinkClick>
              </a:rPr>
              <a:t>www.51pptmoban.com</a:t>
            </a:r>
            <a:r>
              <a:rPr lang="en-US" altLang="zh-CN" sz="1800" dirty="0">
                <a:solidFill>
                  <a:srgbClr val="FF0000"/>
                </a:solidFill>
                <a:latin typeface="OPPOSans M" panose="00020600040101010101" pitchFamily="18" charset="-122"/>
              </a:rPr>
              <a:t>   </a:t>
            </a:r>
            <a:r>
              <a:rPr lang="zh-CN" altLang="en-US" sz="1800" dirty="0">
                <a:solidFill>
                  <a:srgbClr val="FF0000"/>
                </a:solidFill>
                <a:latin typeface="OPPOSans M" panose="00020600040101010101" pitchFamily="18" charset="-122"/>
              </a:rPr>
              <a:t>授权发布</a:t>
            </a:r>
            <a:endParaRPr lang="zh-CN" altLang="en-US" dirty="0">
              <a:solidFill>
                <a:srgbClr val="FF0000"/>
              </a:solidFill>
            </a:endParaRPr>
          </a:p>
        </p:txBody>
      </p:sp>
    </p:spTree>
    <p:extLst>
      <p:ext uri="{BB962C8B-B14F-4D97-AF65-F5344CB8AC3E}">
        <p14:creationId xmlns:p14="http://schemas.microsoft.com/office/powerpoint/2010/main" val="31893696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sp>
        <p:nvSpPr>
          <p:cNvPr id="125" name="文本框 124"/>
          <p:cNvSpPr txBox="1"/>
          <p:nvPr/>
        </p:nvSpPr>
        <p:spPr>
          <a:xfrm>
            <a:off x="4069682" y="2730421"/>
            <a:ext cx="4060677"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j-ea"/>
                <a:ea typeface="+mj-ea"/>
              </a:rPr>
              <a:t>此处添加标题</a:t>
            </a:r>
          </a:p>
        </p:txBody>
      </p:sp>
      <p:sp>
        <p:nvSpPr>
          <p:cNvPr id="126" name="文本框 125"/>
          <p:cNvSpPr txBox="1"/>
          <p:nvPr/>
        </p:nvSpPr>
        <p:spPr>
          <a:xfrm>
            <a:off x="4069682" y="3316998"/>
            <a:ext cx="4060677" cy="523220"/>
          </a:xfrm>
          <a:prstGeom prst="rect">
            <a:avLst/>
          </a:prstGeom>
          <a:noFill/>
        </p:spPr>
        <p:txBody>
          <a:bodyPr wrap="square" rtlCol="0">
            <a:spAutoFit/>
          </a:bodyPr>
          <a:lstStyle/>
          <a:p>
            <a:pPr algn="ctr">
              <a:spcAft>
                <a:spcPts val="400"/>
              </a:spcAft>
            </a:pPr>
            <a:r>
              <a:rPr lang="en-US" altLang="zh-CN" sz="2800" dirty="0">
                <a:solidFill>
                  <a:schemeClr val="accent1"/>
                </a:solidFill>
                <a:latin typeface="+mn-ea"/>
                <a:sym typeface="+mn-lt"/>
              </a:rPr>
              <a:t>Here to add a title</a:t>
            </a:r>
          </a:p>
        </p:txBody>
      </p:sp>
      <p:sp>
        <p:nvSpPr>
          <p:cNvPr id="6" name="矩形 5"/>
          <p:cNvSpPr/>
          <p:nvPr/>
        </p:nvSpPr>
        <p:spPr>
          <a:xfrm>
            <a:off x="1220617" y="685800"/>
            <a:ext cx="2193748" cy="3535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56469" y="1380099"/>
            <a:ext cx="2922045" cy="1569660"/>
          </a:xfrm>
          <a:prstGeom prst="rect">
            <a:avLst/>
          </a:prstGeom>
          <a:noFill/>
          <a:ln>
            <a:noFill/>
          </a:ln>
        </p:spPr>
        <p:txBody>
          <a:bodyPr wrap="square" rtlCol="0">
            <a:spAutoFit/>
          </a:bodyPr>
          <a:lstStyle/>
          <a:p>
            <a:pPr algn="ctr"/>
            <a:r>
              <a:rPr lang="en-US" altLang="zh-CN" sz="9600" dirty="0">
                <a:solidFill>
                  <a:schemeClr val="bg1"/>
                </a:solidFill>
                <a:latin typeface="+mj-ea"/>
                <a:ea typeface="+mj-ea"/>
              </a:rPr>
              <a:t>01</a:t>
            </a:r>
            <a:endParaRPr lang="zh-CN" altLang="en-US" sz="9600" dirty="0">
              <a:solidFill>
                <a:schemeClr val="bg1"/>
              </a:solidFill>
              <a:latin typeface="+mj-ea"/>
              <a:ea typeface="+mj-ea"/>
            </a:endParaRPr>
          </a:p>
        </p:txBody>
      </p:sp>
      <p:sp>
        <p:nvSpPr>
          <p:cNvPr id="35" name="文本框 34"/>
          <p:cNvSpPr txBox="1"/>
          <p:nvPr/>
        </p:nvSpPr>
        <p:spPr>
          <a:xfrm>
            <a:off x="1325629" y="926110"/>
            <a:ext cx="1983724" cy="583565"/>
          </a:xfrm>
          <a:prstGeom prst="rect">
            <a:avLst/>
          </a:prstGeom>
          <a:noFill/>
          <a:ln>
            <a:noFill/>
          </a:ln>
        </p:spPr>
        <p:txBody>
          <a:bodyPr wrap="square" rtlCol="0">
            <a:spAutoFit/>
          </a:bodyPr>
          <a:lstStyle/>
          <a:p>
            <a:pPr algn="dist"/>
            <a:r>
              <a:rPr lang="en-US" altLang="zh-CN" sz="3200" dirty="0">
                <a:solidFill>
                  <a:schemeClr val="bg1"/>
                </a:solidFill>
                <a:latin typeface="+mj-ea"/>
                <a:ea typeface="+mj-ea"/>
              </a:rPr>
              <a:t>PART</a:t>
            </a:r>
          </a:p>
        </p:txBody>
      </p:sp>
      <p:pic>
        <p:nvPicPr>
          <p:cNvPr id="36" name="图形 35"/>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812763" y="2820184"/>
            <a:ext cx="1009456" cy="1009456"/>
          </a:xfrm>
          <a:prstGeom prst="rect">
            <a:avLst/>
          </a:prstGeom>
        </p:spPr>
      </p:pic>
      <p:sp>
        <p:nvSpPr>
          <p:cNvPr id="18" name="任意多边形: 形状 17"/>
          <p:cNvSpPr/>
          <p:nvPr/>
        </p:nvSpPr>
        <p:spPr>
          <a:xfrm>
            <a:off x="1101725" y="1509675"/>
            <a:ext cx="2425700" cy="2820183"/>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45" name="图片 44" descr="城市的高楼大厦&#10;&#10;描述已自动生成"/>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a:xfrm flipH="1">
            <a:off x="7563644" y="0"/>
            <a:ext cx="4629150" cy="6858000"/>
          </a:xfrm>
          <a:custGeom>
            <a:avLst/>
            <a:gdLst>
              <a:gd name="connsiteX0" fmla="*/ 4629150 w 4629150"/>
              <a:gd name="connsiteY0" fmla="*/ 0 h 6858000"/>
              <a:gd name="connsiteX1" fmla="*/ 0 w 4629150"/>
              <a:gd name="connsiteY1" fmla="*/ 0 h 6858000"/>
              <a:gd name="connsiteX2" fmla="*/ 0 w 4629150"/>
              <a:gd name="connsiteY2" fmla="*/ 6858000 h 6858000"/>
              <a:gd name="connsiteX3" fmla="*/ 4629150 w 46291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629150" h="6858000">
                <a:moveTo>
                  <a:pt x="4629150" y="0"/>
                </a:moveTo>
                <a:lnTo>
                  <a:pt x="0" y="0"/>
                </a:lnTo>
                <a:lnTo>
                  <a:pt x="0" y="6858000"/>
                </a:lnTo>
                <a:lnTo>
                  <a:pt x="4629150" y="6858000"/>
                </a:lnTo>
                <a:close/>
              </a:path>
            </a:pathLst>
          </a:custGeom>
        </p:spPr>
      </p:pic>
      <p:sp>
        <p:nvSpPr>
          <p:cNvPr id="3" name="矩形 2"/>
          <p:cNvSpPr/>
          <p:nvPr/>
        </p:nvSpPr>
        <p:spPr>
          <a:xfrm>
            <a:off x="7563644" y="0"/>
            <a:ext cx="4629150" cy="6858000"/>
          </a:xfrm>
          <a:prstGeom prst="rect">
            <a:avLst/>
          </a:prstGeom>
          <a:gradFill flip="none" rotWithShape="1">
            <a:gsLst>
              <a:gs pos="100000">
                <a:schemeClr val="accent1">
                  <a:lumMod val="75000"/>
                  <a:alpha val="50000"/>
                </a:schemeClr>
              </a:gs>
              <a:gs pos="0">
                <a:schemeClr val="accent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pic>
        <p:nvPicPr>
          <p:cNvPr id="43" name="图片 42" descr="pexels-randylle-deligero-229449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451346" y="79326"/>
            <a:ext cx="8742242" cy="6778675"/>
          </a:xfrm>
          <a:custGeom>
            <a:avLst/>
            <a:gdLst>
              <a:gd name="connsiteX0" fmla="*/ 0 w 8742242"/>
              <a:gd name="connsiteY0" fmla="*/ 0 h 6778675"/>
              <a:gd name="connsiteX1" fmla="*/ 8742242 w 8742242"/>
              <a:gd name="connsiteY1" fmla="*/ 0 h 6778675"/>
              <a:gd name="connsiteX2" fmla="*/ 8742242 w 8742242"/>
              <a:gd name="connsiteY2" fmla="*/ 6778675 h 6778675"/>
              <a:gd name="connsiteX3" fmla="*/ 0 w 8742242"/>
              <a:gd name="connsiteY3" fmla="*/ 6778675 h 6778675"/>
            </a:gdLst>
            <a:ahLst/>
            <a:cxnLst>
              <a:cxn ang="0">
                <a:pos x="connsiteX0" y="connsiteY0"/>
              </a:cxn>
              <a:cxn ang="0">
                <a:pos x="connsiteX1" y="connsiteY1"/>
              </a:cxn>
              <a:cxn ang="0">
                <a:pos x="connsiteX2" y="connsiteY2"/>
              </a:cxn>
              <a:cxn ang="0">
                <a:pos x="connsiteX3" y="connsiteY3"/>
              </a:cxn>
            </a:cxnLst>
            <a:rect l="l" t="t" r="r" b="b"/>
            <a:pathLst>
              <a:path w="8742242" h="6778675">
                <a:moveTo>
                  <a:pt x="0" y="0"/>
                </a:moveTo>
                <a:lnTo>
                  <a:pt x="8742242" y="0"/>
                </a:lnTo>
                <a:lnTo>
                  <a:pt x="8742242" y="6778675"/>
                </a:lnTo>
                <a:lnTo>
                  <a:pt x="0" y="6778675"/>
                </a:lnTo>
                <a:close/>
              </a:path>
            </a:pathLst>
          </a:custGeom>
          <a:effectLst>
            <a:outerShdw blurRad="127000" dist="304800" dir="8100000" algn="tr" rotWithShape="0">
              <a:schemeClr val="accent1">
                <a:lumMod val="50000"/>
                <a:alpha val="20000"/>
              </a:schemeClr>
            </a:outerShdw>
          </a:effectLst>
        </p:spPr>
      </p:pic>
      <p:sp>
        <p:nvSpPr>
          <p:cNvPr id="9" name="文本框 8"/>
          <p:cNvSpPr txBox="1"/>
          <p:nvPr/>
        </p:nvSpPr>
        <p:spPr>
          <a:xfrm>
            <a:off x="758032" y="1343328"/>
            <a:ext cx="4629150" cy="1090748"/>
          </a:xfrm>
          <a:prstGeom prst="rect">
            <a:avLst/>
          </a:prstGeom>
          <a:noFill/>
        </p:spPr>
        <p:txBody>
          <a:bodyPr wrap="square" rtlCol="0">
            <a:spAutoFit/>
          </a:bodyPr>
          <a:lstStyle>
            <a:defPPr>
              <a:defRPr lang="zh-CN"/>
            </a:defPPr>
            <a:lvl1pPr>
              <a:lnSpc>
                <a:spcPct val="120000"/>
              </a:lnSpc>
              <a:defRPr sz="2800">
                <a:gradFill>
                  <a:gsLst>
                    <a:gs pos="0">
                      <a:schemeClr val="accent1">
                        <a:lumMod val="86000"/>
                      </a:schemeClr>
                    </a:gs>
                    <a:gs pos="100000">
                      <a:schemeClr val="accent1">
                        <a:lumMod val="50000"/>
                      </a:schemeClr>
                    </a:gs>
                  </a:gsLst>
                  <a:path path="circle">
                    <a:fillToRect r="100000" b="100000"/>
                  </a:path>
                </a:gradFill>
                <a:latin typeface="+mj-ea"/>
                <a:ea typeface="+mj-ea"/>
              </a:defRPr>
            </a:lvl1pPr>
          </a:lstStyle>
          <a:p>
            <a:pPr defTabSz="914400"/>
            <a:r>
              <a:rPr lang="zh-CN" altLang="en-US" dirty="0">
                <a:gradFill>
                  <a:gsLst>
                    <a:gs pos="0">
                      <a:srgbClr val="1D78FA">
                        <a:lumMod val="86000"/>
                      </a:srgbClr>
                    </a:gs>
                    <a:gs pos="100000">
                      <a:srgbClr val="1D78FA">
                        <a:lumMod val="50000"/>
                      </a:srgbClr>
                    </a:gs>
                  </a:gsLst>
                  <a:path path="circle">
                    <a:fillToRect r="100000" b="100000"/>
                  </a:path>
                </a:gradFill>
                <a:latin typeface="思源黑体 CN Regular" panose="020B0500000000000000" pitchFamily="34" charset="-122"/>
                <a:ea typeface="思源黑体 CN Bold" panose="020B0800000000000000" charset="-122"/>
              </a:rPr>
              <a:t>此处单击添加文本此处单击添加文本</a:t>
            </a:r>
            <a:endParaRPr lang="zh-CN" altLang="en-US" sz="2800" dirty="0">
              <a:latin typeface="+mj-ea"/>
              <a:ea typeface="+mj-ea"/>
            </a:endParaRPr>
          </a:p>
        </p:txBody>
      </p:sp>
      <p:cxnSp>
        <p:nvCxnSpPr>
          <p:cNvPr id="11" name="直接连接符 10"/>
          <p:cNvCxnSpPr/>
          <p:nvPr/>
        </p:nvCxnSpPr>
        <p:spPr>
          <a:xfrm>
            <a:off x="875507" y="2743200"/>
            <a:ext cx="5463564" cy="0"/>
          </a:xfrm>
          <a:prstGeom prst="line">
            <a:avLst/>
          </a:prstGeom>
          <a:ln>
            <a:solidFill>
              <a:schemeClr val="accent1">
                <a:lumMod val="50000"/>
                <a:alpha val="4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875507" y="3270456"/>
            <a:ext cx="343210" cy="343210"/>
          </a:xfrm>
          <a:prstGeom prst="ellipse">
            <a:avLst/>
          </a:prstGeom>
          <a:solidFill>
            <a:schemeClr val="accent1"/>
          </a:solidFill>
          <a:ln>
            <a:no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0" name="文本框 19"/>
          <p:cNvSpPr txBox="1"/>
          <p:nvPr/>
        </p:nvSpPr>
        <p:spPr>
          <a:xfrm>
            <a:off x="1495425" y="3257395"/>
            <a:ext cx="3610769" cy="662810"/>
          </a:xfrm>
          <a:prstGeom prst="rect">
            <a:avLst/>
          </a:prstGeom>
          <a:noFill/>
        </p:spPr>
        <p:txBody>
          <a:bodyPr wrap="square" rtlCol="0">
            <a:spAutoFit/>
          </a:bodyPr>
          <a:lstStyle/>
          <a:p>
            <a:pPr defTabSz="914400">
              <a:lnSpc>
                <a:spcPct val="12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此处单击添加文本此处单击添加文本此处单击添加文本此处单击添加文本</a:t>
            </a:r>
          </a:p>
        </p:txBody>
      </p:sp>
      <p:sp>
        <p:nvSpPr>
          <p:cNvPr id="22" name="椭圆 21"/>
          <p:cNvSpPr/>
          <p:nvPr/>
        </p:nvSpPr>
        <p:spPr>
          <a:xfrm>
            <a:off x="875507" y="4153982"/>
            <a:ext cx="343210" cy="343210"/>
          </a:xfrm>
          <a:prstGeom prst="ellipse">
            <a:avLst/>
          </a:prstGeom>
          <a:solidFill>
            <a:schemeClr val="accent1"/>
          </a:solidFill>
          <a:ln>
            <a:no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5" name="文本框 24"/>
          <p:cNvSpPr txBox="1"/>
          <p:nvPr/>
        </p:nvSpPr>
        <p:spPr>
          <a:xfrm>
            <a:off x="1495424" y="4140921"/>
            <a:ext cx="3610769" cy="662810"/>
          </a:xfrm>
          <a:prstGeom prst="rect">
            <a:avLst/>
          </a:prstGeom>
          <a:noFill/>
        </p:spPr>
        <p:txBody>
          <a:bodyPr wrap="square" rtlCol="0">
            <a:spAutoFit/>
          </a:bodyPr>
          <a:lstStyle/>
          <a:p>
            <a:pPr defTabSz="914400">
              <a:lnSpc>
                <a:spcPct val="12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此处单击添加文本此处单击添加文本此处单击添加文本此处单击添加文本</a:t>
            </a:r>
          </a:p>
        </p:txBody>
      </p:sp>
      <p:sp>
        <p:nvSpPr>
          <p:cNvPr id="27" name="椭圆 26"/>
          <p:cNvSpPr/>
          <p:nvPr/>
        </p:nvSpPr>
        <p:spPr>
          <a:xfrm>
            <a:off x="875507" y="5195938"/>
            <a:ext cx="343210" cy="343210"/>
          </a:xfrm>
          <a:prstGeom prst="ellipse">
            <a:avLst/>
          </a:prstGeom>
          <a:solidFill>
            <a:schemeClr val="accent1"/>
          </a:solidFill>
          <a:ln>
            <a:noFill/>
          </a:ln>
          <a:effectLst>
            <a:outerShdw blurRad="203200" dist="101600" dir="2700000" sx="90000" sy="90000" algn="tl"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30" name="文本框 29"/>
          <p:cNvSpPr txBox="1"/>
          <p:nvPr/>
        </p:nvSpPr>
        <p:spPr>
          <a:xfrm>
            <a:off x="1495425" y="5182877"/>
            <a:ext cx="3610770" cy="662810"/>
          </a:xfrm>
          <a:prstGeom prst="rect">
            <a:avLst/>
          </a:prstGeom>
          <a:noFill/>
        </p:spPr>
        <p:txBody>
          <a:bodyPr wrap="square" rtlCol="0">
            <a:spAutoFit/>
          </a:bodyPr>
          <a:lstStyle/>
          <a:p>
            <a:pPr defTabSz="914400">
              <a:lnSpc>
                <a:spcPct val="120000"/>
              </a:lnSpc>
            </a:pPr>
            <a:r>
              <a:rPr lang="zh-CN" altLang="en-US" sz="1600" dirty="0">
                <a:solidFill>
                  <a:prstClr val="black">
                    <a:lumMod val="75000"/>
                    <a:lumOff val="25000"/>
                  </a:prstClr>
                </a:solidFill>
                <a:latin typeface="思源黑体 CN Regular" panose="020B0500000000000000" pitchFamily="34" charset="-122"/>
                <a:ea typeface="思源黑体 CN Regular" panose="020B0500000000000000" pitchFamily="34" charset="-122"/>
              </a:rPr>
              <a:t>此处单击添加文本此处单击添加文本此处单击添加文本此处单击添加文本</a:t>
            </a:r>
          </a:p>
        </p:txBody>
      </p:sp>
      <p:sp>
        <p:nvSpPr>
          <p:cNvPr id="35" name="文本框 34"/>
          <p:cNvSpPr txBox="1"/>
          <p:nvPr/>
        </p:nvSpPr>
        <p:spPr>
          <a:xfrm>
            <a:off x="779782" y="636991"/>
            <a:ext cx="6337298"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此处输入标题内容</a:t>
            </a:r>
          </a:p>
        </p:txBody>
      </p:sp>
      <p:pic>
        <p:nvPicPr>
          <p:cNvPr id="49" name="图形 52"/>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38524" y="4216999"/>
            <a:ext cx="217176" cy="217176"/>
          </a:xfrm>
          <a:prstGeom prst="rect">
            <a:avLst/>
          </a:prstGeom>
        </p:spPr>
      </p:pic>
      <p:pic>
        <p:nvPicPr>
          <p:cNvPr id="51" name="图形 55"/>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38524" y="5258955"/>
            <a:ext cx="217176" cy="217176"/>
          </a:xfrm>
          <a:prstGeom prst="rect">
            <a:avLst/>
          </a:prstGeom>
        </p:spPr>
      </p:pic>
      <p:pic>
        <p:nvPicPr>
          <p:cNvPr id="53" name="图形 49"/>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938524" y="3333473"/>
            <a:ext cx="217176" cy="217176"/>
          </a:xfrm>
          <a:prstGeom prst="rect">
            <a:avLst/>
          </a:prstGeom>
        </p:spPr>
      </p:pic>
      <p:grpSp>
        <p:nvGrpSpPr>
          <p:cNvPr id="36" name="组合 35"/>
          <p:cNvGrpSpPr/>
          <p:nvPr/>
        </p:nvGrpSpPr>
        <p:grpSpPr>
          <a:xfrm rot="10800000">
            <a:off x="0" y="0"/>
            <a:ext cx="1390646" cy="1390646"/>
            <a:chOff x="9459912" y="4124323"/>
            <a:chExt cx="2733676" cy="2733677"/>
          </a:xfrm>
        </p:grpSpPr>
        <p:sp>
          <p:nvSpPr>
            <p:cNvPr id="37" name="直角三角形 36"/>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459912" y="4124323"/>
            <a:ext cx="2733676" cy="2733677"/>
            <a:chOff x="9459912" y="4124323"/>
            <a:chExt cx="2733676" cy="2733677"/>
          </a:xfrm>
        </p:grpSpPr>
        <p:sp>
          <p:nvSpPr>
            <p:cNvPr id="41" name="直角三角形 4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53" name="任意多边形: 形状 52"/>
          <p:cNvSpPr/>
          <p:nvPr/>
        </p:nvSpPr>
        <p:spPr>
          <a:xfrm>
            <a:off x="-72513" y="2013998"/>
            <a:ext cx="12292314" cy="2708476"/>
          </a:xfrm>
          <a:custGeom>
            <a:avLst/>
            <a:gdLst>
              <a:gd name="connsiteX0" fmla="*/ 0 w 11424213"/>
              <a:gd name="connsiteY0" fmla="*/ 2708476 h 2708476"/>
              <a:gd name="connsiteX1" fmla="*/ 2222339 w 11424213"/>
              <a:gd name="connsiteY1" fmla="*/ 2708476 h 2708476"/>
              <a:gd name="connsiteX2" fmla="*/ 2222339 w 11424213"/>
              <a:gd name="connsiteY2" fmla="*/ 1805651 h 2708476"/>
              <a:gd name="connsiteX3" fmla="*/ 4757195 w 11424213"/>
              <a:gd name="connsiteY3" fmla="*/ 1805651 h 2708476"/>
              <a:gd name="connsiteX4" fmla="*/ 4757195 w 11424213"/>
              <a:gd name="connsiteY4" fmla="*/ 879676 h 2708476"/>
              <a:gd name="connsiteX5" fmla="*/ 7292050 w 11424213"/>
              <a:gd name="connsiteY5" fmla="*/ 879676 h 2708476"/>
              <a:gd name="connsiteX6" fmla="*/ 7292050 w 11424213"/>
              <a:gd name="connsiteY6" fmla="*/ 0 h 2708476"/>
              <a:gd name="connsiteX7" fmla="*/ 11424213 w 11424213"/>
              <a:gd name="connsiteY7" fmla="*/ 0 h 2708476"/>
              <a:gd name="connsiteX0-1" fmla="*/ 0 w 12292314"/>
              <a:gd name="connsiteY0-2" fmla="*/ 2708476 h 2708476"/>
              <a:gd name="connsiteX1-3" fmla="*/ 3090440 w 12292314"/>
              <a:gd name="connsiteY1-4" fmla="*/ 2708476 h 2708476"/>
              <a:gd name="connsiteX2-5" fmla="*/ 3090440 w 12292314"/>
              <a:gd name="connsiteY2-6" fmla="*/ 1805651 h 2708476"/>
              <a:gd name="connsiteX3-7" fmla="*/ 5625296 w 12292314"/>
              <a:gd name="connsiteY3-8" fmla="*/ 1805651 h 2708476"/>
              <a:gd name="connsiteX4-9" fmla="*/ 5625296 w 12292314"/>
              <a:gd name="connsiteY4-10" fmla="*/ 879676 h 2708476"/>
              <a:gd name="connsiteX5-11" fmla="*/ 8160151 w 12292314"/>
              <a:gd name="connsiteY5-12" fmla="*/ 879676 h 2708476"/>
              <a:gd name="connsiteX6-13" fmla="*/ 8160151 w 12292314"/>
              <a:gd name="connsiteY6-14" fmla="*/ 0 h 2708476"/>
              <a:gd name="connsiteX7-15" fmla="*/ 12292314 w 12292314"/>
              <a:gd name="connsiteY7-16" fmla="*/ 0 h 27084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92314" h="2708476">
                <a:moveTo>
                  <a:pt x="0" y="2708476"/>
                </a:moveTo>
                <a:lnTo>
                  <a:pt x="3090440" y="2708476"/>
                </a:lnTo>
                <a:lnTo>
                  <a:pt x="3090440" y="1805651"/>
                </a:lnTo>
                <a:lnTo>
                  <a:pt x="5625296" y="1805651"/>
                </a:lnTo>
                <a:lnTo>
                  <a:pt x="5625296" y="879676"/>
                </a:lnTo>
                <a:lnTo>
                  <a:pt x="8160151" y="879676"/>
                </a:lnTo>
                <a:lnTo>
                  <a:pt x="8160151" y="0"/>
                </a:lnTo>
                <a:lnTo>
                  <a:pt x="12292314" y="0"/>
                </a:lnTo>
              </a:path>
            </a:pathLst>
          </a:custGeom>
          <a:noFill/>
          <a:ln w="412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779782" y="636991"/>
            <a:ext cx="6337298"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此处输入标题内容</a:t>
            </a:r>
          </a:p>
        </p:txBody>
      </p:sp>
      <p:grpSp>
        <p:nvGrpSpPr>
          <p:cNvPr id="5" name="组合 4"/>
          <p:cNvGrpSpPr/>
          <p:nvPr/>
        </p:nvGrpSpPr>
        <p:grpSpPr>
          <a:xfrm>
            <a:off x="9459912" y="4124323"/>
            <a:ext cx="2733676" cy="2733677"/>
            <a:chOff x="9459912" y="4124323"/>
            <a:chExt cx="2733676" cy="2733677"/>
          </a:xfrm>
        </p:grpSpPr>
        <p:sp>
          <p:nvSpPr>
            <p:cNvPr id="4" name="直角三角形 3"/>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0800000">
            <a:off x="0" y="0"/>
            <a:ext cx="1390646" cy="1390646"/>
            <a:chOff x="9459912" y="4124323"/>
            <a:chExt cx="2733676" cy="2733677"/>
          </a:xfrm>
        </p:grpSpPr>
        <p:sp>
          <p:nvSpPr>
            <p:cNvPr id="7" name="直角三角形 6"/>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23154" y="4864238"/>
            <a:ext cx="3171456" cy="1021530"/>
            <a:chOff x="1361618" y="4457700"/>
            <a:chExt cx="3171456" cy="1021530"/>
          </a:xfrm>
        </p:grpSpPr>
        <p:sp>
          <p:nvSpPr>
            <p:cNvPr id="9" name="文本框 8"/>
            <p:cNvSpPr txBox="1"/>
            <p:nvPr/>
          </p:nvSpPr>
          <p:spPr>
            <a:xfrm>
              <a:off x="1361618" y="4457700"/>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10" name="文本框 9"/>
            <p:cNvSpPr txBox="1"/>
            <p:nvPr/>
          </p:nvSpPr>
          <p:spPr>
            <a:xfrm>
              <a:off x="1361618" y="4888555"/>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27" name="矩形: 圆角 26"/>
          <p:cNvSpPr/>
          <p:nvPr/>
        </p:nvSpPr>
        <p:spPr>
          <a:xfrm>
            <a:off x="909336" y="4150648"/>
            <a:ext cx="1798320" cy="4616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909336" y="4150648"/>
            <a:ext cx="1798320" cy="461665"/>
          </a:xfrm>
          <a:prstGeom prst="rect">
            <a:avLst/>
          </a:prstGeom>
          <a:noFill/>
        </p:spPr>
        <p:txBody>
          <a:bodyPr wrap="square" rtlCol="0">
            <a:spAutoFit/>
          </a:bodyPr>
          <a:lstStyle/>
          <a:p>
            <a:r>
              <a:rPr lang="en-US" altLang="zh-CN" sz="2400" dirty="0">
                <a:solidFill>
                  <a:schemeClr val="bg1"/>
                </a:solidFill>
                <a:latin typeface="+mj-ea"/>
                <a:ea typeface="+mj-ea"/>
              </a:rPr>
              <a:t>20XX-XX</a:t>
            </a:r>
            <a:endParaRPr lang="zh-CN" altLang="en-US" sz="2400" dirty="0">
              <a:solidFill>
                <a:schemeClr val="bg1"/>
              </a:solidFill>
              <a:latin typeface="+mj-ea"/>
              <a:ea typeface="+mj-ea"/>
            </a:endParaRPr>
          </a:p>
        </p:txBody>
      </p:sp>
      <p:grpSp>
        <p:nvGrpSpPr>
          <p:cNvPr id="31" name="组合 30"/>
          <p:cNvGrpSpPr/>
          <p:nvPr/>
        </p:nvGrpSpPr>
        <p:grpSpPr>
          <a:xfrm>
            <a:off x="3324945" y="3952280"/>
            <a:ext cx="3171456" cy="1021530"/>
            <a:chOff x="1361618" y="4457700"/>
            <a:chExt cx="3171456" cy="1021530"/>
          </a:xfrm>
        </p:grpSpPr>
        <p:sp>
          <p:nvSpPr>
            <p:cNvPr id="35" name="文本框 34"/>
            <p:cNvSpPr txBox="1"/>
            <p:nvPr/>
          </p:nvSpPr>
          <p:spPr>
            <a:xfrm>
              <a:off x="1361618" y="4457700"/>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36" name="文本框 35"/>
            <p:cNvSpPr txBox="1"/>
            <p:nvPr/>
          </p:nvSpPr>
          <p:spPr>
            <a:xfrm>
              <a:off x="1361618" y="4888555"/>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33" name="矩形: 圆角 32"/>
          <p:cNvSpPr/>
          <p:nvPr/>
        </p:nvSpPr>
        <p:spPr>
          <a:xfrm>
            <a:off x="3411127" y="3238690"/>
            <a:ext cx="1798320" cy="4616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411127" y="3238690"/>
            <a:ext cx="1798320" cy="461665"/>
          </a:xfrm>
          <a:prstGeom prst="rect">
            <a:avLst/>
          </a:prstGeom>
          <a:noFill/>
        </p:spPr>
        <p:txBody>
          <a:bodyPr wrap="square" rtlCol="0">
            <a:spAutoFit/>
          </a:bodyPr>
          <a:lstStyle/>
          <a:p>
            <a:r>
              <a:rPr lang="en-US" altLang="zh-CN" sz="2400" dirty="0">
                <a:solidFill>
                  <a:schemeClr val="bg1"/>
                </a:solidFill>
                <a:latin typeface="+mj-ea"/>
                <a:ea typeface="+mj-ea"/>
              </a:rPr>
              <a:t>20XX-XX</a:t>
            </a:r>
            <a:endParaRPr lang="zh-CN" altLang="en-US" sz="2400" dirty="0">
              <a:solidFill>
                <a:schemeClr val="bg1"/>
              </a:solidFill>
              <a:latin typeface="+mj-ea"/>
              <a:ea typeface="+mj-ea"/>
            </a:endParaRPr>
          </a:p>
        </p:txBody>
      </p:sp>
      <p:grpSp>
        <p:nvGrpSpPr>
          <p:cNvPr id="38" name="组合 37"/>
          <p:cNvGrpSpPr/>
          <p:nvPr/>
        </p:nvGrpSpPr>
        <p:grpSpPr>
          <a:xfrm>
            <a:off x="5826736" y="3040322"/>
            <a:ext cx="3171456" cy="1021530"/>
            <a:chOff x="1361618" y="4457700"/>
            <a:chExt cx="3171456" cy="1021530"/>
          </a:xfrm>
        </p:grpSpPr>
        <p:sp>
          <p:nvSpPr>
            <p:cNvPr id="42" name="文本框 41"/>
            <p:cNvSpPr txBox="1"/>
            <p:nvPr/>
          </p:nvSpPr>
          <p:spPr>
            <a:xfrm>
              <a:off x="1361618" y="4457700"/>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43" name="文本框 42"/>
            <p:cNvSpPr txBox="1"/>
            <p:nvPr/>
          </p:nvSpPr>
          <p:spPr>
            <a:xfrm>
              <a:off x="1361618" y="4888555"/>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40" name="矩形: 圆角 39"/>
          <p:cNvSpPr/>
          <p:nvPr/>
        </p:nvSpPr>
        <p:spPr>
          <a:xfrm>
            <a:off x="5912918" y="2326732"/>
            <a:ext cx="1798320" cy="4616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5912918" y="2326732"/>
            <a:ext cx="1798320" cy="461665"/>
          </a:xfrm>
          <a:prstGeom prst="rect">
            <a:avLst/>
          </a:prstGeom>
          <a:noFill/>
        </p:spPr>
        <p:txBody>
          <a:bodyPr wrap="square" rtlCol="0">
            <a:spAutoFit/>
          </a:bodyPr>
          <a:lstStyle/>
          <a:p>
            <a:r>
              <a:rPr lang="en-US" altLang="zh-CN" sz="2400" dirty="0">
                <a:solidFill>
                  <a:schemeClr val="bg1"/>
                </a:solidFill>
                <a:latin typeface="+mj-ea"/>
                <a:ea typeface="+mj-ea"/>
              </a:rPr>
              <a:t>20XX-XX</a:t>
            </a:r>
            <a:endParaRPr lang="zh-CN" altLang="en-US" sz="2400" dirty="0">
              <a:solidFill>
                <a:schemeClr val="bg1"/>
              </a:solidFill>
              <a:latin typeface="+mj-ea"/>
              <a:ea typeface="+mj-ea"/>
            </a:endParaRPr>
          </a:p>
        </p:txBody>
      </p:sp>
      <p:grpSp>
        <p:nvGrpSpPr>
          <p:cNvPr id="45" name="组合 44"/>
          <p:cNvGrpSpPr/>
          <p:nvPr/>
        </p:nvGrpSpPr>
        <p:grpSpPr>
          <a:xfrm>
            <a:off x="8328527" y="2139939"/>
            <a:ext cx="3171456" cy="1021530"/>
            <a:chOff x="1361618" y="4457700"/>
            <a:chExt cx="3171456" cy="1021530"/>
          </a:xfrm>
        </p:grpSpPr>
        <p:sp>
          <p:nvSpPr>
            <p:cNvPr id="49" name="文本框 48"/>
            <p:cNvSpPr txBox="1"/>
            <p:nvPr/>
          </p:nvSpPr>
          <p:spPr>
            <a:xfrm>
              <a:off x="1361618" y="4457700"/>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50" name="文本框 49"/>
            <p:cNvSpPr txBox="1"/>
            <p:nvPr/>
          </p:nvSpPr>
          <p:spPr>
            <a:xfrm>
              <a:off x="1361618" y="4888555"/>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pSp>
      <p:sp>
        <p:nvSpPr>
          <p:cNvPr id="47" name="矩形: 圆角 46"/>
          <p:cNvSpPr/>
          <p:nvPr/>
        </p:nvSpPr>
        <p:spPr>
          <a:xfrm>
            <a:off x="8414709" y="1426349"/>
            <a:ext cx="1798320" cy="4616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8414709" y="1426349"/>
            <a:ext cx="1798320" cy="461665"/>
          </a:xfrm>
          <a:prstGeom prst="rect">
            <a:avLst/>
          </a:prstGeom>
          <a:noFill/>
        </p:spPr>
        <p:txBody>
          <a:bodyPr wrap="square" rtlCol="0">
            <a:spAutoFit/>
          </a:bodyPr>
          <a:lstStyle/>
          <a:p>
            <a:r>
              <a:rPr lang="en-US" altLang="zh-CN" sz="2400" dirty="0">
                <a:solidFill>
                  <a:schemeClr val="bg1"/>
                </a:solidFill>
                <a:latin typeface="+mj-ea"/>
                <a:ea typeface="+mj-ea"/>
              </a:rPr>
              <a:t>20XX-XX</a:t>
            </a:r>
            <a:endParaRPr lang="zh-CN" altLang="en-US" sz="2400" dirty="0">
              <a:solidFill>
                <a:schemeClr val="bg1"/>
              </a:solidFill>
              <a:latin typeface="+mj-ea"/>
              <a:ea typeface="+mj-ea"/>
            </a:endParaRPr>
          </a:p>
        </p:txBody>
      </p:sp>
      <p:sp>
        <p:nvSpPr>
          <p:cNvPr id="52" name="任意多边形: 形状 51"/>
          <p:cNvSpPr/>
          <p:nvPr/>
        </p:nvSpPr>
        <p:spPr>
          <a:xfrm>
            <a:off x="-49363" y="2037148"/>
            <a:ext cx="12292314" cy="2708476"/>
          </a:xfrm>
          <a:custGeom>
            <a:avLst/>
            <a:gdLst>
              <a:gd name="connsiteX0" fmla="*/ 0 w 11424213"/>
              <a:gd name="connsiteY0" fmla="*/ 2708476 h 2708476"/>
              <a:gd name="connsiteX1" fmla="*/ 2222339 w 11424213"/>
              <a:gd name="connsiteY1" fmla="*/ 2708476 h 2708476"/>
              <a:gd name="connsiteX2" fmla="*/ 2222339 w 11424213"/>
              <a:gd name="connsiteY2" fmla="*/ 1805651 h 2708476"/>
              <a:gd name="connsiteX3" fmla="*/ 4757195 w 11424213"/>
              <a:gd name="connsiteY3" fmla="*/ 1805651 h 2708476"/>
              <a:gd name="connsiteX4" fmla="*/ 4757195 w 11424213"/>
              <a:gd name="connsiteY4" fmla="*/ 879676 h 2708476"/>
              <a:gd name="connsiteX5" fmla="*/ 7292050 w 11424213"/>
              <a:gd name="connsiteY5" fmla="*/ 879676 h 2708476"/>
              <a:gd name="connsiteX6" fmla="*/ 7292050 w 11424213"/>
              <a:gd name="connsiteY6" fmla="*/ 0 h 2708476"/>
              <a:gd name="connsiteX7" fmla="*/ 11424213 w 11424213"/>
              <a:gd name="connsiteY7" fmla="*/ 0 h 2708476"/>
              <a:gd name="connsiteX0-1" fmla="*/ 0 w 12292314"/>
              <a:gd name="connsiteY0-2" fmla="*/ 2708476 h 2708476"/>
              <a:gd name="connsiteX1-3" fmla="*/ 3090440 w 12292314"/>
              <a:gd name="connsiteY1-4" fmla="*/ 2708476 h 2708476"/>
              <a:gd name="connsiteX2-5" fmla="*/ 3090440 w 12292314"/>
              <a:gd name="connsiteY2-6" fmla="*/ 1805651 h 2708476"/>
              <a:gd name="connsiteX3-7" fmla="*/ 5625296 w 12292314"/>
              <a:gd name="connsiteY3-8" fmla="*/ 1805651 h 2708476"/>
              <a:gd name="connsiteX4-9" fmla="*/ 5625296 w 12292314"/>
              <a:gd name="connsiteY4-10" fmla="*/ 879676 h 2708476"/>
              <a:gd name="connsiteX5-11" fmla="*/ 8160151 w 12292314"/>
              <a:gd name="connsiteY5-12" fmla="*/ 879676 h 2708476"/>
              <a:gd name="connsiteX6-13" fmla="*/ 8160151 w 12292314"/>
              <a:gd name="connsiteY6-14" fmla="*/ 0 h 2708476"/>
              <a:gd name="connsiteX7-15" fmla="*/ 12292314 w 12292314"/>
              <a:gd name="connsiteY7-16" fmla="*/ 0 h 27084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92314" h="2708476">
                <a:moveTo>
                  <a:pt x="0" y="2708476"/>
                </a:moveTo>
                <a:lnTo>
                  <a:pt x="3090440" y="2708476"/>
                </a:lnTo>
                <a:lnTo>
                  <a:pt x="3090440" y="1805651"/>
                </a:lnTo>
                <a:lnTo>
                  <a:pt x="5625296" y="1805651"/>
                </a:lnTo>
                <a:lnTo>
                  <a:pt x="5625296" y="879676"/>
                </a:lnTo>
                <a:lnTo>
                  <a:pt x="8160151" y="879676"/>
                </a:lnTo>
                <a:lnTo>
                  <a:pt x="8160151" y="0"/>
                </a:lnTo>
                <a:lnTo>
                  <a:pt x="12292314" y="0"/>
                </a:lnTo>
              </a:path>
            </a:pathLst>
          </a:custGeom>
          <a:noFill/>
          <a:ln w="412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20" name="组合 19"/>
          <p:cNvGrpSpPr/>
          <p:nvPr/>
        </p:nvGrpSpPr>
        <p:grpSpPr>
          <a:xfrm>
            <a:off x="1138905" y="2399779"/>
            <a:ext cx="2515022" cy="528160"/>
            <a:chOff x="1138110" y="2392372"/>
            <a:chExt cx="2515022" cy="528160"/>
          </a:xfrm>
        </p:grpSpPr>
        <p:sp>
          <p:nvSpPr>
            <p:cNvPr id="21" name="矩形 20"/>
            <p:cNvSpPr/>
            <p:nvPr/>
          </p:nvSpPr>
          <p:spPr>
            <a:xfrm>
              <a:off x="1138110" y="2392372"/>
              <a:ext cx="889987" cy="523220"/>
            </a:xfrm>
            <a:prstGeom prst="rect">
              <a:avLst/>
            </a:prstGeom>
          </p:spPr>
          <p:txBody>
            <a:bodyPr wrap="none">
              <a:spAutoFit/>
            </a:bodyPr>
            <a:lstStyle/>
            <a:p>
              <a:pPr defTabSz="914400">
                <a:defRPr/>
              </a:pPr>
              <a:r>
                <a:rPr lang="zh-CN" altLang="en-US" sz="2800" dirty="0">
                  <a:solidFill>
                    <a:prstClr val="white"/>
                  </a:solidFill>
                  <a:latin typeface="+mj-lt"/>
                  <a:ea typeface="+mj-ea"/>
                </a:rPr>
                <a:t>优点</a:t>
              </a:r>
            </a:p>
          </p:txBody>
        </p:sp>
        <p:sp>
          <p:nvSpPr>
            <p:cNvPr id="22" name="文本框 21"/>
            <p:cNvSpPr txBox="1"/>
            <p:nvPr/>
          </p:nvSpPr>
          <p:spPr>
            <a:xfrm>
              <a:off x="1993703" y="2551200"/>
              <a:ext cx="1659429" cy="369332"/>
            </a:xfrm>
            <a:prstGeom prst="rect">
              <a:avLst/>
            </a:prstGeom>
            <a:noFill/>
          </p:spPr>
          <p:txBody>
            <a:bodyPr wrap="none">
              <a:spAutoFit/>
            </a:bodyPr>
            <a:lstStyle/>
            <a:p>
              <a:pPr algn="just"/>
              <a:r>
                <a:rPr lang="en-US" altLang="zh-CN" sz="1800" dirty="0">
                  <a:solidFill>
                    <a:schemeClr val="bg1">
                      <a:alpha val="70000"/>
                    </a:schemeClr>
                  </a:solidFill>
                  <a:latin typeface="+mj-lt"/>
                </a:rPr>
                <a:t>ADVANTAGE</a:t>
              </a:r>
              <a:endParaRPr lang="zh-CN" altLang="en-US" sz="1800" dirty="0">
                <a:solidFill>
                  <a:schemeClr val="bg1">
                    <a:alpha val="70000"/>
                  </a:schemeClr>
                </a:solidFill>
                <a:latin typeface="+mj-lt"/>
              </a:endParaRPr>
            </a:p>
          </p:txBody>
        </p:sp>
      </p:grpSp>
      <p:sp>
        <p:nvSpPr>
          <p:cNvPr id="2" name="文本框 1"/>
          <p:cNvSpPr txBox="1"/>
          <p:nvPr/>
        </p:nvSpPr>
        <p:spPr>
          <a:xfrm>
            <a:off x="779782" y="636991"/>
            <a:ext cx="6337298"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此处输入标题内容</a:t>
            </a:r>
          </a:p>
        </p:txBody>
      </p:sp>
      <p:sp>
        <p:nvSpPr>
          <p:cNvPr id="4" name="文本框 3"/>
          <p:cNvSpPr txBox="1"/>
          <p:nvPr/>
        </p:nvSpPr>
        <p:spPr>
          <a:xfrm>
            <a:off x="7493803" y="1763753"/>
            <a:ext cx="2226197"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5" name="文本框 4"/>
          <p:cNvSpPr txBox="1"/>
          <p:nvPr/>
        </p:nvSpPr>
        <p:spPr>
          <a:xfrm>
            <a:off x="7493804" y="2194671"/>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sp>
        <p:nvSpPr>
          <p:cNvPr id="7" name="文本框 6"/>
          <p:cNvSpPr txBox="1"/>
          <p:nvPr/>
        </p:nvSpPr>
        <p:spPr>
          <a:xfrm>
            <a:off x="7493804" y="3187471"/>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8" name="文本框 7"/>
          <p:cNvSpPr txBox="1"/>
          <p:nvPr/>
        </p:nvSpPr>
        <p:spPr>
          <a:xfrm>
            <a:off x="7493804" y="3618358"/>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sp>
        <p:nvSpPr>
          <p:cNvPr id="10" name="文本框 9"/>
          <p:cNvSpPr txBox="1"/>
          <p:nvPr/>
        </p:nvSpPr>
        <p:spPr>
          <a:xfrm>
            <a:off x="7493804" y="4611189"/>
            <a:ext cx="2226196" cy="461665"/>
          </a:xfrm>
          <a:prstGeom prst="rect">
            <a:avLst/>
          </a:prstGeom>
          <a:noFill/>
        </p:spPr>
        <p:txBody>
          <a:bodyPr wrap="square" rtlCol="0">
            <a:spAutoFit/>
          </a:bodyPr>
          <a:lstStyle/>
          <a:p>
            <a:r>
              <a:rPr lang="zh-CN" altLang="en-US" sz="2400" dirty="0">
                <a:solidFill>
                  <a:schemeClr val="accent1"/>
                </a:solidFill>
                <a:latin typeface="+mj-ea"/>
                <a:ea typeface="+mj-ea"/>
              </a:rPr>
              <a:t>此处添加标题</a:t>
            </a:r>
          </a:p>
        </p:txBody>
      </p:sp>
      <p:sp>
        <p:nvSpPr>
          <p:cNvPr id="11" name="文本框 10"/>
          <p:cNvSpPr txBox="1"/>
          <p:nvPr/>
        </p:nvSpPr>
        <p:spPr>
          <a:xfrm>
            <a:off x="7493804" y="5042044"/>
            <a:ext cx="3171456" cy="59067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rPr>
              <a:t>此处单击添加文本此处单击添加文本此处单击添加文本此处单击添加文本</a:t>
            </a:r>
          </a:p>
        </p:txBody>
      </p:sp>
      <p:graphicFrame>
        <p:nvGraphicFramePr>
          <p:cNvPr id="14" name="图表 13"/>
          <p:cNvGraphicFramePr/>
          <p:nvPr/>
        </p:nvGraphicFramePr>
        <p:xfrm>
          <a:off x="898627" y="1601996"/>
          <a:ext cx="5198167" cy="4030723"/>
        </p:xfrm>
        <a:graphic>
          <a:graphicData uri="http://schemas.openxmlformats.org/drawingml/2006/chart">
            <c:chart xmlns:c="http://schemas.openxmlformats.org/drawingml/2006/chart" xmlns:r="http://schemas.openxmlformats.org/officeDocument/2006/relationships" r:id="rId2"/>
          </a:graphicData>
        </a:graphic>
      </p:graphicFrame>
      <p:grpSp>
        <p:nvGrpSpPr>
          <p:cNvPr id="23" name="组合 22"/>
          <p:cNvGrpSpPr/>
          <p:nvPr/>
        </p:nvGrpSpPr>
        <p:grpSpPr>
          <a:xfrm>
            <a:off x="9459912" y="4124323"/>
            <a:ext cx="2733676" cy="2733677"/>
            <a:chOff x="9459912" y="4124323"/>
            <a:chExt cx="2733676" cy="2733677"/>
          </a:xfrm>
        </p:grpSpPr>
        <p:sp>
          <p:nvSpPr>
            <p:cNvPr id="24" name="直角三角形 23"/>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10800000">
            <a:off x="0" y="0"/>
            <a:ext cx="1390646" cy="1390646"/>
            <a:chOff x="9459912" y="4124323"/>
            <a:chExt cx="2733676" cy="2733677"/>
          </a:xfrm>
        </p:grpSpPr>
        <p:sp>
          <p:nvSpPr>
            <p:cNvPr id="31" name="直角三角形 3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六边形 35"/>
          <p:cNvSpPr/>
          <p:nvPr/>
        </p:nvSpPr>
        <p:spPr>
          <a:xfrm rot="5400000">
            <a:off x="6745192" y="4601822"/>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rot="5400000">
            <a:off x="6745193" y="3091679"/>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rot="5400000">
            <a:off x="6745193" y="1721530"/>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形 52"/>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865138" y="3162317"/>
            <a:ext cx="475061" cy="475061"/>
          </a:xfrm>
          <a:prstGeom prst="rect">
            <a:avLst/>
          </a:prstGeom>
        </p:spPr>
      </p:pic>
      <p:pic>
        <p:nvPicPr>
          <p:cNvPr id="40" name="图形 55"/>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41216" y="4642711"/>
            <a:ext cx="534558" cy="534558"/>
          </a:xfrm>
          <a:prstGeom prst="rect">
            <a:avLst/>
          </a:prstGeom>
        </p:spPr>
      </p:pic>
      <p:pic>
        <p:nvPicPr>
          <p:cNvPr id="41" name="图形 40"/>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83593" y="1810623"/>
            <a:ext cx="438150" cy="4381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城市的高楼大厦&#10;&#10;描述已自动生成"/>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4" y="0"/>
            <a:ext cx="12192739" cy="6858000"/>
          </a:xfrm>
          <a:prstGeom prst="rect">
            <a:avLst/>
          </a:prstGeom>
        </p:spPr>
      </p:pic>
      <p:sp>
        <p:nvSpPr>
          <p:cNvPr id="45" name="PA-矩形 13"/>
          <p:cNvSpPr/>
          <p:nvPr>
            <p:custDataLst>
              <p:tags r:id="rId1"/>
            </p:custDataLst>
          </p:nvPr>
        </p:nvSpPr>
        <p:spPr>
          <a:xfrm>
            <a:off x="794" y="0"/>
            <a:ext cx="12192000" cy="68580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思源黑体 CN Regular" panose="020B0500000000000000" pitchFamily="34" charset="-122"/>
              <a:ea typeface="思源黑体 CN Regular" panose="020B0500000000000000" pitchFamily="34" charset="-122"/>
            </a:endParaRPr>
          </a:p>
        </p:txBody>
      </p:sp>
      <p:sp>
        <p:nvSpPr>
          <p:cNvPr id="2" name="平行四边形 1"/>
          <p:cNvSpPr/>
          <p:nvPr/>
        </p:nvSpPr>
        <p:spPr>
          <a:xfrm>
            <a:off x="-1" y="0"/>
            <a:ext cx="12193587" cy="6858000"/>
          </a:xfrm>
          <a:prstGeom prst="parallelogram">
            <a:avLst>
              <a:gd name="adj" fmla="val 614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城市的高楼大厦&#10;&#10;描述已自动生成"/>
          <p:cNvPicPr>
            <a:picLocks noChangeAspect="1"/>
          </p:cNvPicPr>
          <p:nvPr/>
        </p:nvPicPr>
        <p:blipFill>
          <a:blip r:embed="rId3" cstate="screen">
            <a:alphaModFix amt="1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flipH="1">
            <a:off x="425" y="0"/>
            <a:ext cx="12192739" cy="6858000"/>
          </a:xfrm>
          <a:prstGeom prst="rect">
            <a:avLst/>
          </a:prstGeom>
        </p:spPr>
      </p:pic>
      <p:sp>
        <p:nvSpPr>
          <p:cNvPr id="125" name="文本框 124"/>
          <p:cNvSpPr txBox="1"/>
          <p:nvPr/>
        </p:nvSpPr>
        <p:spPr>
          <a:xfrm>
            <a:off x="4069682" y="2730421"/>
            <a:ext cx="4060677" cy="707886"/>
          </a:xfrm>
          <a:prstGeom prst="rect">
            <a:avLst/>
          </a:prstGeom>
          <a:noFill/>
        </p:spPr>
        <p:txBody>
          <a:bodyPr wrap="square" rtlCol="0">
            <a:spAutoFit/>
          </a:bodyPr>
          <a:lstStyle/>
          <a:p>
            <a:pPr algn="ctr"/>
            <a:r>
              <a:rPr lang="zh-CN" altLang="en-US" sz="4000" dirty="0">
                <a:solidFill>
                  <a:schemeClr val="tx1">
                    <a:lumMod val="75000"/>
                    <a:lumOff val="25000"/>
                  </a:schemeClr>
                </a:solidFill>
                <a:latin typeface="+mj-ea"/>
                <a:ea typeface="+mj-ea"/>
              </a:rPr>
              <a:t>此处添加标题</a:t>
            </a:r>
          </a:p>
        </p:txBody>
      </p:sp>
      <p:sp>
        <p:nvSpPr>
          <p:cNvPr id="126" name="文本框 125"/>
          <p:cNvSpPr txBox="1"/>
          <p:nvPr/>
        </p:nvSpPr>
        <p:spPr>
          <a:xfrm>
            <a:off x="4069682" y="3316998"/>
            <a:ext cx="4060677" cy="523220"/>
          </a:xfrm>
          <a:prstGeom prst="rect">
            <a:avLst/>
          </a:prstGeom>
          <a:noFill/>
        </p:spPr>
        <p:txBody>
          <a:bodyPr wrap="square" rtlCol="0">
            <a:spAutoFit/>
          </a:bodyPr>
          <a:lstStyle/>
          <a:p>
            <a:pPr algn="ctr">
              <a:spcAft>
                <a:spcPts val="400"/>
              </a:spcAft>
            </a:pPr>
            <a:r>
              <a:rPr lang="en-US" altLang="zh-CN" sz="2800" dirty="0">
                <a:solidFill>
                  <a:schemeClr val="accent1"/>
                </a:solidFill>
                <a:latin typeface="+mn-ea"/>
                <a:sym typeface="+mn-lt"/>
              </a:rPr>
              <a:t>Here to add a title</a:t>
            </a:r>
          </a:p>
        </p:txBody>
      </p:sp>
      <p:sp>
        <p:nvSpPr>
          <p:cNvPr id="6" name="矩形 5"/>
          <p:cNvSpPr/>
          <p:nvPr/>
        </p:nvSpPr>
        <p:spPr>
          <a:xfrm>
            <a:off x="1220617" y="685800"/>
            <a:ext cx="2193748" cy="3535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34" name="文本框 33"/>
          <p:cNvSpPr txBox="1"/>
          <p:nvPr/>
        </p:nvSpPr>
        <p:spPr>
          <a:xfrm>
            <a:off x="856469" y="1380099"/>
            <a:ext cx="2922045" cy="1569660"/>
          </a:xfrm>
          <a:prstGeom prst="rect">
            <a:avLst/>
          </a:prstGeom>
          <a:noFill/>
          <a:ln>
            <a:noFill/>
          </a:ln>
        </p:spPr>
        <p:txBody>
          <a:bodyPr wrap="square" rtlCol="0">
            <a:spAutoFit/>
          </a:bodyPr>
          <a:lstStyle/>
          <a:p>
            <a:pPr algn="ctr"/>
            <a:r>
              <a:rPr lang="en-US" altLang="zh-CN" sz="9600" dirty="0">
                <a:solidFill>
                  <a:schemeClr val="bg1"/>
                </a:solidFill>
                <a:latin typeface="+mj-ea"/>
                <a:ea typeface="+mj-ea"/>
              </a:rPr>
              <a:t>02</a:t>
            </a:r>
            <a:endParaRPr lang="zh-CN" altLang="en-US" sz="9600" dirty="0">
              <a:solidFill>
                <a:schemeClr val="bg1"/>
              </a:solidFill>
              <a:latin typeface="+mj-ea"/>
              <a:ea typeface="+mj-ea"/>
            </a:endParaRPr>
          </a:p>
        </p:txBody>
      </p:sp>
      <p:sp>
        <p:nvSpPr>
          <p:cNvPr id="35" name="文本框 34"/>
          <p:cNvSpPr txBox="1"/>
          <p:nvPr/>
        </p:nvSpPr>
        <p:spPr>
          <a:xfrm>
            <a:off x="1325629" y="926110"/>
            <a:ext cx="1983724" cy="583565"/>
          </a:xfrm>
          <a:prstGeom prst="rect">
            <a:avLst/>
          </a:prstGeom>
          <a:noFill/>
          <a:ln>
            <a:noFill/>
          </a:ln>
        </p:spPr>
        <p:txBody>
          <a:bodyPr wrap="square" rtlCol="0">
            <a:spAutoFit/>
          </a:bodyPr>
          <a:lstStyle/>
          <a:p>
            <a:pPr algn="dist"/>
            <a:r>
              <a:rPr lang="en-US" altLang="zh-CN" sz="3200" dirty="0">
                <a:solidFill>
                  <a:schemeClr val="bg1"/>
                </a:solidFill>
                <a:latin typeface="+mj-ea"/>
                <a:ea typeface="+mj-ea"/>
              </a:rPr>
              <a:t>PART</a:t>
            </a:r>
          </a:p>
        </p:txBody>
      </p:sp>
      <p:pic>
        <p:nvPicPr>
          <p:cNvPr id="36" name="图形 35"/>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812763" y="2820184"/>
            <a:ext cx="1009456" cy="1009456"/>
          </a:xfrm>
          <a:prstGeom prst="rect">
            <a:avLst/>
          </a:prstGeom>
        </p:spPr>
      </p:pic>
      <p:sp>
        <p:nvSpPr>
          <p:cNvPr id="18" name="任意多边形: 形状 17"/>
          <p:cNvSpPr/>
          <p:nvPr/>
        </p:nvSpPr>
        <p:spPr>
          <a:xfrm>
            <a:off x="1101725" y="1509675"/>
            <a:ext cx="2425700" cy="2820183"/>
          </a:xfrm>
          <a:custGeom>
            <a:avLst/>
            <a:gdLst>
              <a:gd name="connsiteX0" fmla="*/ 0 w 2425700"/>
              <a:gd name="connsiteY0" fmla="*/ 0 h 2820183"/>
              <a:gd name="connsiteX1" fmla="*/ 118892 w 2425700"/>
              <a:gd name="connsiteY1" fmla="*/ 0 h 2820183"/>
              <a:gd name="connsiteX2" fmla="*/ 118892 w 2425700"/>
              <a:gd name="connsiteY2" fmla="*/ 2711451 h 2820183"/>
              <a:gd name="connsiteX3" fmla="*/ 2312640 w 2425700"/>
              <a:gd name="connsiteY3" fmla="*/ 2711451 h 2820183"/>
              <a:gd name="connsiteX4" fmla="*/ 2312640 w 2425700"/>
              <a:gd name="connsiteY4" fmla="*/ 0 h 2820183"/>
              <a:gd name="connsiteX5" fmla="*/ 2425700 w 2425700"/>
              <a:gd name="connsiteY5" fmla="*/ 0 h 2820183"/>
              <a:gd name="connsiteX6" fmla="*/ 2425700 w 2425700"/>
              <a:gd name="connsiteY6" fmla="*/ 2820183 h 2820183"/>
              <a:gd name="connsiteX7" fmla="*/ 0 w 2425700"/>
              <a:gd name="connsiteY7" fmla="*/ 2820183 h 282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2820183">
                <a:moveTo>
                  <a:pt x="0" y="0"/>
                </a:moveTo>
                <a:lnTo>
                  <a:pt x="118892" y="0"/>
                </a:lnTo>
                <a:lnTo>
                  <a:pt x="118892" y="2711451"/>
                </a:lnTo>
                <a:lnTo>
                  <a:pt x="2312640" y="2711451"/>
                </a:lnTo>
                <a:lnTo>
                  <a:pt x="2312640" y="0"/>
                </a:lnTo>
                <a:lnTo>
                  <a:pt x="2425700" y="0"/>
                </a:lnTo>
                <a:lnTo>
                  <a:pt x="2425700" y="2820183"/>
                </a:lnTo>
                <a:lnTo>
                  <a:pt x="0" y="282018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7" name="组合 6"/>
          <p:cNvGrpSpPr/>
          <p:nvPr/>
        </p:nvGrpSpPr>
        <p:grpSpPr>
          <a:xfrm>
            <a:off x="9459912" y="4124323"/>
            <a:ext cx="2733676" cy="2733677"/>
            <a:chOff x="9459912" y="4124323"/>
            <a:chExt cx="2733676" cy="2733677"/>
          </a:xfrm>
        </p:grpSpPr>
        <p:sp>
          <p:nvSpPr>
            <p:cNvPr id="8" name="直角三角形 7"/>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0800000">
            <a:off x="0" y="0"/>
            <a:ext cx="1390646" cy="1390646"/>
            <a:chOff x="9459912" y="4124323"/>
            <a:chExt cx="2733676" cy="2733677"/>
          </a:xfrm>
        </p:grpSpPr>
        <p:sp>
          <p:nvSpPr>
            <p:cNvPr id="11" name="直角三角形 10"/>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sp>
        <p:nvSpPr>
          <p:cNvPr id="20" name="文本框 23"/>
          <p:cNvSpPr txBox="1"/>
          <p:nvPr/>
        </p:nvSpPr>
        <p:spPr>
          <a:xfrm>
            <a:off x="7586525" y="24915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1" name="文本框 24"/>
          <p:cNvSpPr txBox="1"/>
          <p:nvPr/>
        </p:nvSpPr>
        <p:spPr>
          <a:xfrm>
            <a:off x="7586525" y="2052866"/>
            <a:ext cx="289241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23" name="文本框 23"/>
          <p:cNvSpPr txBox="1"/>
          <p:nvPr/>
        </p:nvSpPr>
        <p:spPr>
          <a:xfrm>
            <a:off x="7586525" y="44055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5" name="文本框 24"/>
          <p:cNvSpPr txBox="1"/>
          <p:nvPr/>
        </p:nvSpPr>
        <p:spPr>
          <a:xfrm>
            <a:off x="7586526" y="3947741"/>
            <a:ext cx="289241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26" name="文本框 23"/>
          <p:cNvSpPr txBox="1"/>
          <p:nvPr/>
        </p:nvSpPr>
        <p:spPr>
          <a:xfrm>
            <a:off x="2417779" y="2491590"/>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28" name="文本框 24"/>
          <p:cNvSpPr txBox="1"/>
          <p:nvPr/>
        </p:nvSpPr>
        <p:spPr>
          <a:xfrm>
            <a:off x="2417778" y="2033827"/>
            <a:ext cx="289241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29" name="文本框 23"/>
          <p:cNvSpPr txBox="1"/>
          <p:nvPr/>
        </p:nvSpPr>
        <p:spPr>
          <a:xfrm>
            <a:off x="2417779" y="4405504"/>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0" name="文本框 24"/>
          <p:cNvSpPr txBox="1"/>
          <p:nvPr/>
        </p:nvSpPr>
        <p:spPr>
          <a:xfrm>
            <a:off x="2417779" y="3947741"/>
            <a:ext cx="2892411"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grpSp>
        <p:nvGrpSpPr>
          <p:cNvPr id="4" name="组合 3"/>
          <p:cNvGrpSpPr/>
          <p:nvPr/>
        </p:nvGrpSpPr>
        <p:grpSpPr>
          <a:xfrm>
            <a:off x="1737943" y="3817072"/>
            <a:ext cx="616336" cy="714950"/>
            <a:chOff x="7023100" y="3042372"/>
            <a:chExt cx="616336" cy="714950"/>
          </a:xfrm>
        </p:grpSpPr>
        <p:sp>
          <p:nvSpPr>
            <p:cNvPr id="24" name="六边形 23"/>
            <p:cNvSpPr/>
            <p:nvPr/>
          </p:nvSpPr>
          <p:spPr>
            <a:xfrm rot="5400000">
              <a:off x="6973793" y="3091679"/>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形 52"/>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7093738" y="3162317"/>
              <a:ext cx="475061" cy="475061"/>
            </a:xfrm>
            <a:prstGeom prst="rect">
              <a:avLst/>
            </a:prstGeom>
          </p:spPr>
        </p:pic>
      </p:grpSp>
      <p:grpSp>
        <p:nvGrpSpPr>
          <p:cNvPr id="5" name="组合 4"/>
          <p:cNvGrpSpPr/>
          <p:nvPr/>
        </p:nvGrpSpPr>
        <p:grpSpPr>
          <a:xfrm>
            <a:off x="6883399" y="3817072"/>
            <a:ext cx="616336" cy="714950"/>
            <a:chOff x="7023099" y="4552515"/>
            <a:chExt cx="616336" cy="714950"/>
          </a:xfrm>
        </p:grpSpPr>
        <p:sp>
          <p:nvSpPr>
            <p:cNvPr id="22" name="六边形 21"/>
            <p:cNvSpPr/>
            <p:nvPr/>
          </p:nvSpPr>
          <p:spPr>
            <a:xfrm rot="5400000">
              <a:off x="6973792" y="4601822"/>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形 5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069816" y="4642711"/>
              <a:ext cx="534558" cy="534558"/>
            </a:xfrm>
            <a:prstGeom prst="rect">
              <a:avLst/>
            </a:prstGeom>
          </p:spPr>
        </p:pic>
      </p:grpSp>
      <p:grpSp>
        <p:nvGrpSpPr>
          <p:cNvPr id="2" name="组合 1"/>
          <p:cNvGrpSpPr/>
          <p:nvPr/>
        </p:nvGrpSpPr>
        <p:grpSpPr>
          <a:xfrm>
            <a:off x="6883399" y="1926223"/>
            <a:ext cx="616336" cy="714950"/>
            <a:chOff x="7023100" y="1672223"/>
            <a:chExt cx="616336" cy="714950"/>
          </a:xfrm>
        </p:grpSpPr>
        <p:sp>
          <p:nvSpPr>
            <p:cNvPr id="27" name="六边形 26"/>
            <p:cNvSpPr/>
            <p:nvPr/>
          </p:nvSpPr>
          <p:spPr>
            <a:xfrm rot="5400000">
              <a:off x="6973793" y="1721530"/>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112193" y="1810623"/>
              <a:ext cx="438150" cy="438150"/>
            </a:xfrm>
            <a:prstGeom prst="rect">
              <a:avLst/>
            </a:prstGeom>
          </p:spPr>
        </p:pic>
      </p:grpSp>
      <p:grpSp>
        <p:nvGrpSpPr>
          <p:cNvPr id="36" name="组合 35"/>
          <p:cNvGrpSpPr/>
          <p:nvPr/>
        </p:nvGrpSpPr>
        <p:grpSpPr>
          <a:xfrm>
            <a:off x="1737943" y="1926223"/>
            <a:ext cx="616336" cy="714950"/>
            <a:chOff x="7023099" y="4552515"/>
            <a:chExt cx="616336" cy="714950"/>
          </a:xfrm>
        </p:grpSpPr>
        <p:sp>
          <p:nvSpPr>
            <p:cNvPr id="37" name="六边形 36"/>
            <p:cNvSpPr/>
            <p:nvPr/>
          </p:nvSpPr>
          <p:spPr>
            <a:xfrm rot="5400000">
              <a:off x="6973792" y="4601822"/>
              <a:ext cx="714950" cy="616336"/>
            </a:xfrm>
            <a:prstGeom prst="hexagon">
              <a:avLst/>
            </a:prstGeom>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形 55"/>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069816" y="4642711"/>
              <a:ext cx="534558" cy="53455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30000">
              <a:schemeClr val="accent1">
                <a:lumMod val="20000"/>
                <a:lumOff val="80000"/>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80" name="Picture 8"/>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962494" y="868992"/>
            <a:ext cx="9319472" cy="5837642"/>
          </a:xfrm>
          <a:prstGeom prst="rect">
            <a:avLst/>
          </a:prstGeom>
        </p:spPr>
      </p:pic>
      <p:sp>
        <p:nvSpPr>
          <p:cNvPr id="24" name="文本框 23"/>
          <p:cNvSpPr txBox="1"/>
          <p:nvPr/>
        </p:nvSpPr>
        <p:spPr>
          <a:xfrm>
            <a:off x="779782" y="636991"/>
            <a:ext cx="6337298" cy="584775"/>
          </a:xfrm>
          <a:prstGeom prst="rect">
            <a:avLst/>
          </a:prstGeom>
          <a:noFill/>
        </p:spPr>
        <p:txBody>
          <a:bodyPr wrap="square" rtlCol="0">
            <a:spAutoFit/>
          </a:bodyPr>
          <a:lstStyle/>
          <a:p>
            <a:r>
              <a:rPr lang="zh-CN" altLang="en-US" sz="3200" dirty="0">
                <a:latin typeface="+mj-ea"/>
                <a:ea typeface="+mj-ea"/>
              </a:rPr>
              <a:t>此处输入标题内容</a:t>
            </a:r>
          </a:p>
        </p:txBody>
      </p:sp>
      <p:grpSp>
        <p:nvGrpSpPr>
          <p:cNvPr id="22" name="组合 21"/>
          <p:cNvGrpSpPr/>
          <p:nvPr/>
        </p:nvGrpSpPr>
        <p:grpSpPr>
          <a:xfrm>
            <a:off x="9459912" y="4124323"/>
            <a:ext cx="2733676" cy="2733677"/>
            <a:chOff x="9459912" y="4124323"/>
            <a:chExt cx="2733676" cy="2733677"/>
          </a:xfrm>
        </p:grpSpPr>
        <p:sp>
          <p:nvSpPr>
            <p:cNvPr id="23" name="直角三角形 22"/>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rot="10800000">
            <a:off x="0" y="0"/>
            <a:ext cx="1390646" cy="1390646"/>
            <a:chOff x="9459912" y="4124323"/>
            <a:chExt cx="2733676" cy="2733677"/>
          </a:xfrm>
        </p:grpSpPr>
        <p:sp>
          <p:nvSpPr>
            <p:cNvPr id="27" name="直角三角形 26"/>
            <p:cNvSpPr/>
            <p:nvPr/>
          </p:nvSpPr>
          <p:spPr>
            <a:xfrm rot="16200000">
              <a:off x="9459912" y="4124323"/>
              <a:ext cx="2733676" cy="2733676"/>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rot="16200000">
              <a:off x="9793288" y="4457700"/>
              <a:ext cx="2400300" cy="24003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1680541" y="1534050"/>
            <a:ext cx="3736422" cy="1836873"/>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2" name="矩形 51"/>
          <p:cNvSpPr/>
          <p:nvPr/>
        </p:nvSpPr>
        <p:spPr>
          <a:xfrm>
            <a:off x="6743090" y="4096678"/>
            <a:ext cx="3736422" cy="1836873"/>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8" name="矩形 47"/>
          <p:cNvSpPr/>
          <p:nvPr/>
        </p:nvSpPr>
        <p:spPr>
          <a:xfrm>
            <a:off x="6743090" y="1534050"/>
            <a:ext cx="3736422" cy="1836873"/>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矩形 43"/>
          <p:cNvSpPr/>
          <p:nvPr/>
        </p:nvSpPr>
        <p:spPr>
          <a:xfrm>
            <a:off x="1680541" y="4096678"/>
            <a:ext cx="3736422" cy="1836873"/>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23"/>
          <p:cNvSpPr txBox="1"/>
          <p:nvPr/>
        </p:nvSpPr>
        <p:spPr>
          <a:xfrm>
            <a:off x="7225774" y="2186802"/>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5" name="文本框 24"/>
          <p:cNvSpPr txBox="1"/>
          <p:nvPr/>
        </p:nvSpPr>
        <p:spPr>
          <a:xfrm>
            <a:off x="7225774" y="1729039"/>
            <a:ext cx="24332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36" name="文本框 23"/>
          <p:cNvSpPr txBox="1"/>
          <p:nvPr/>
        </p:nvSpPr>
        <p:spPr>
          <a:xfrm>
            <a:off x="2200615" y="2186802"/>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7" name="文本框 24"/>
          <p:cNvSpPr txBox="1"/>
          <p:nvPr/>
        </p:nvSpPr>
        <p:spPr>
          <a:xfrm>
            <a:off x="2200616" y="1729039"/>
            <a:ext cx="24332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accent1"/>
                </a:solidFill>
                <a:latin typeface="+mj-ea"/>
                <a:ea typeface="+mj-ea"/>
              </a:rPr>
              <a:t>此处添加标题</a:t>
            </a:r>
          </a:p>
        </p:txBody>
      </p:sp>
      <p:sp>
        <p:nvSpPr>
          <p:cNvPr id="38" name="文本框 23"/>
          <p:cNvSpPr txBox="1"/>
          <p:nvPr/>
        </p:nvSpPr>
        <p:spPr>
          <a:xfrm>
            <a:off x="7225774" y="4755529"/>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
        <p:nvSpPr>
          <p:cNvPr id="39" name="文本框 24"/>
          <p:cNvSpPr txBox="1"/>
          <p:nvPr/>
        </p:nvSpPr>
        <p:spPr>
          <a:xfrm>
            <a:off x="7225775" y="4297766"/>
            <a:ext cx="24332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40" name="文本框 24"/>
          <p:cNvSpPr txBox="1"/>
          <p:nvPr/>
        </p:nvSpPr>
        <p:spPr>
          <a:xfrm>
            <a:off x="2200616" y="4297766"/>
            <a:ext cx="24332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accent1"/>
                </a:solidFill>
                <a:latin typeface="+mj-ea"/>
                <a:ea typeface="+mj-ea"/>
              </a:rPr>
              <a:t>此处添加标题</a:t>
            </a:r>
          </a:p>
        </p:txBody>
      </p:sp>
      <p:sp>
        <p:nvSpPr>
          <p:cNvPr id="41" name="文本框 23"/>
          <p:cNvSpPr txBox="1"/>
          <p:nvPr/>
        </p:nvSpPr>
        <p:spPr>
          <a:xfrm>
            <a:off x="2200615" y="4755529"/>
            <a:ext cx="3042524" cy="10237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75000"/>
                    <a:lumOff val="25000"/>
                  </a:schemeClr>
                </a:solidFill>
                <a:latin typeface="+mn-ea"/>
              </a:rPr>
              <a:t>此处单击添加文本此处单击添加文本此处单击添加文本此处单击添加文本此处单击添加文本</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9a2955ef-4834-4d69-b33f-43b63178d4cc&quot;,&quot;Name&quot;:&quot;1&quot;,&quot;Kind&quot;:&quot;Custom&quot;,&quot;OldGuidesSetting&quot;:{&quot;HeaderHeight&quot;:10.0,&quot;FooterHeight&quot;:0.0,&quot;SideMargin&quot;:7.0,&quot;TopMargin&quot;:0.0,&quot;BottomMargin&quot;:10.0,&quot;IntervalMargin&quot;:0.0}}"/>
  <p:tag name="COMMONDATA" val="eyJoZGlkIjoiODZkZTI3NmIyNGQ4YjNiM2ZhNTJhYmFmNzRlNDY4YTMifQ=="/>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商务蓝">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自定义 2">
      <a:majorFont>
        <a:latin typeface="Arial"/>
        <a:ea typeface="思源黑体 CN Bold"/>
        <a:cs typeface=""/>
      </a:majorFont>
      <a:minorFont>
        <a:latin typeface="Arial"/>
        <a:ea typeface="思源黑体 CN Regular"/>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1089</Words>
  <Application>Microsoft Office PowerPoint</Application>
  <PresentationFormat>自定义</PresentationFormat>
  <Paragraphs>151</Paragraphs>
  <Slides>22</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思源黑体 CN Bold</vt:lpstr>
      <vt:lpstr>Arial</vt:lpstr>
      <vt:lpstr>思源黑体 CN Regular</vt:lpstr>
      <vt:lpstr>OPPOSans M</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蓝色几何风干部竞选述职商务通用ppt模板</dc:title>
  <dc:subject>竞选 述职</dc:subject>
  <dc:creator>MAYI</dc:creator>
  <cp:keywords>www.51pptmoban.com</cp:keywords>
  <dc:description>www.51pptmoban.com</dc:description>
  <cp:lastModifiedBy>Win user</cp:lastModifiedBy>
  <cp:revision>129</cp:revision>
  <dcterms:created xsi:type="dcterms:W3CDTF">2021-09-07T12:49:00Z</dcterms:created>
  <dcterms:modified xsi:type="dcterms:W3CDTF">2022-07-03T15:50:39Z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2B4D3ADE47AB45688250A4425EC70265</vt:lpwstr>
  </property>
  <property fmtid="{D5CDD505-2E9C-101B-9397-08002B2CF9AE}" pid="3" name="KSOProductBuildVer">
    <vt:lpwstr>2052-11.1.0.11636</vt:lpwstr>
  </property>
</Properties>
</file>