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770" r:id="rId2"/>
    <p:sldId id="630" r:id="rId3"/>
    <p:sldId id="1495" r:id="rId4"/>
    <p:sldId id="283" r:id="rId5"/>
    <p:sldId id="1461" r:id="rId6"/>
    <p:sldId id="149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22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5B1E1-8199-4E01-8420-FECD9D24523B}" type="datetimeFigureOut">
              <a:rPr lang="zh-CN" altLang="en-US" smtClean="0"/>
              <a:t>2022/7/4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1E464-E410-4AE6-A920-81357E8DC9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88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1E464-E410-4AE6-A920-81357E8DC9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237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1E464-E410-4AE6-A920-81357E8DC9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035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1E464-E410-4AE6-A920-81357E8DC9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6767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1E464-E410-4AE6-A920-81357E8DC9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02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F1E464-E410-4AE6-A920-81357E8DC9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434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91A8D00-D07A-1389-D617-CA653177F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DAB09-4BCB-4B75-8294-9DC2BEC8F253}" type="datetimeFigureOut">
              <a:rPr lang="zh-CN" altLang="en-US" smtClean="0"/>
              <a:t>2022/7/4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C2D846-C4F5-F1B8-99F0-D50E8AC9F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1E5382B-06E9-B554-0FC4-1CCAFD130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75B91-7489-4A06-8198-F266D9E08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46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CA0B4BF-99AA-112A-7810-123BA9FFF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DAB09-4BCB-4B75-8294-9DC2BEC8F253}" type="datetimeFigureOut">
              <a:rPr lang="zh-CN" altLang="en-US" smtClean="0"/>
              <a:t>2022/7/4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269B95B-293C-6B9B-6F7C-489222C48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3F5D94-DCB2-74F6-E3C0-ABC7AD443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75B91-7489-4A06-8198-F266D9E08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06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1F50C-AC29-43DC-9200-D44C323E6D41}" type="datetime1">
              <a:rPr lang="en-US" smtClean="0"/>
              <a:t>7/4/2022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0D1D2-A5C5-4520-877C-7F28899EB2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2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914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AF77322-BCFB-71E5-DBA4-7431219F3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F2AC4F-12C6-479C-226F-2A681C4D3E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0723D8-2E5E-6F19-1BF4-DA4FB26A23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DAB09-4BCB-4B75-8294-9DC2BEC8F253}" type="datetimeFigureOut">
              <a:rPr lang="zh-CN" altLang="en-US" smtClean="0"/>
              <a:t>2022/7/4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4B3E53D-CFEE-E4D7-10A1-E05DA40582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4C175C-765D-3F8A-5EA3-25C411967A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75B91-7489-4A06-8198-F266D9E08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7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60" r:id="rId3"/>
    <p:sldLayoutId id="214748366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88"/>
          <p:cNvSpPr>
            <a:spLocks/>
          </p:cNvSpPr>
          <p:nvPr/>
        </p:nvSpPr>
        <p:spPr bwMode="auto">
          <a:xfrm>
            <a:off x="5982750" y="1169543"/>
            <a:ext cx="227814" cy="5110287"/>
          </a:xfrm>
          <a:custGeom>
            <a:avLst/>
            <a:gdLst>
              <a:gd name="T0" fmla="*/ 0 w 53"/>
              <a:gd name="T1" fmla="*/ 905 h 908"/>
              <a:gd name="T2" fmla="*/ 28 w 53"/>
              <a:gd name="T3" fmla="*/ 908 h 908"/>
              <a:gd name="T4" fmla="*/ 53 w 53"/>
              <a:gd name="T5" fmla="*/ 905 h 908"/>
              <a:gd name="T6" fmla="*/ 53 w 53"/>
              <a:gd name="T7" fmla="*/ 6 h 908"/>
              <a:gd name="T8" fmla="*/ 25 w 53"/>
              <a:gd name="T9" fmla="*/ 0 h 908"/>
              <a:gd name="T10" fmla="*/ 0 w 53"/>
              <a:gd name="T11" fmla="*/ 6 h 908"/>
              <a:gd name="T12" fmla="*/ 0 w 53"/>
              <a:gd name="T13" fmla="*/ 905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908">
                <a:moveTo>
                  <a:pt x="0" y="905"/>
                </a:moveTo>
                <a:cubicBezTo>
                  <a:pt x="0" y="905"/>
                  <a:pt x="12" y="908"/>
                  <a:pt x="28" y="908"/>
                </a:cubicBezTo>
                <a:cubicBezTo>
                  <a:pt x="43" y="908"/>
                  <a:pt x="53" y="905"/>
                  <a:pt x="53" y="905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42" y="0"/>
                  <a:pt x="25" y="0"/>
                </a:cubicBezTo>
                <a:cubicBezTo>
                  <a:pt x="9" y="0"/>
                  <a:pt x="0" y="6"/>
                  <a:pt x="0" y="6"/>
                </a:cubicBezTo>
                <a:lnTo>
                  <a:pt x="0" y="905"/>
                </a:lnTo>
                <a:close/>
              </a:path>
            </a:pathLst>
          </a:custGeom>
          <a:gradFill>
            <a:gsLst>
              <a:gs pos="0">
                <a:schemeClr val="bg2">
                  <a:lumMod val="85000"/>
                </a:schemeClr>
              </a:gs>
              <a:gs pos="100000">
                <a:schemeClr val="bg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F9B72BD-19A5-5366-2A97-522148851EFE}"/>
              </a:ext>
            </a:extLst>
          </p:cNvPr>
          <p:cNvGrpSpPr/>
          <p:nvPr/>
        </p:nvGrpSpPr>
        <p:grpSpPr>
          <a:xfrm>
            <a:off x="8422583" y="1388867"/>
            <a:ext cx="3189293" cy="891437"/>
            <a:chOff x="8586811" y="2158124"/>
            <a:chExt cx="3189293" cy="891437"/>
          </a:xfrm>
        </p:grpSpPr>
        <p:sp>
          <p:nvSpPr>
            <p:cNvPr id="6" name="TextBox 5"/>
            <p:cNvSpPr txBox="1"/>
            <p:nvPr/>
          </p:nvSpPr>
          <p:spPr>
            <a:xfrm>
              <a:off x="8586811" y="215812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586811" y="2429135"/>
              <a:ext cx="3189293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862B8B2-7A7D-AF0D-5537-82AFD8E37E88}"/>
              </a:ext>
            </a:extLst>
          </p:cNvPr>
          <p:cNvGrpSpPr/>
          <p:nvPr/>
        </p:nvGrpSpPr>
        <p:grpSpPr>
          <a:xfrm>
            <a:off x="581064" y="2112000"/>
            <a:ext cx="3255175" cy="960450"/>
            <a:chOff x="470019" y="2881257"/>
            <a:chExt cx="3255175" cy="960450"/>
          </a:xfrm>
        </p:grpSpPr>
        <p:sp>
          <p:nvSpPr>
            <p:cNvPr id="10" name="TextBox 9"/>
            <p:cNvSpPr txBox="1"/>
            <p:nvPr/>
          </p:nvSpPr>
          <p:spPr>
            <a:xfrm>
              <a:off x="2174770" y="288125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70019" y="3221281"/>
              <a:ext cx="3229287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944780" y="1457763"/>
            <a:ext cx="2266062" cy="736945"/>
            <a:chOff x="5944780" y="2227020"/>
            <a:chExt cx="2266062" cy="736945"/>
          </a:xfrm>
        </p:grpSpPr>
        <p:sp>
          <p:nvSpPr>
            <p:cNvPr id="15" name="Freeform 89"/>
            <p:cNvSpPr>
              <a:spLocks/>
            </p:cNvSpPr>
            <p:nvPr/>
          </p:nvSpPr>
          <p:spPr bwMode="auto">
            <a:xfrm>
              <a:off x="5944780" y="2259812"/>
              <a:ext cx="317559" cy="605779"/>
            </a:xfrm>
            <a:custGeom>
              <a:avLst/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5 h 130"/>
                <a:gd name="T8" fmla="*/ 33 w 68"/>
                <a:gd name="T9" fmla="*/ 0 h 130"/>
                <a:gd name="T10" fmla="*/ 0 w 68"/>
                <a:gd name="T11" fmla="*/ 5 h 130"/>
                <a:gd name="T12" fmla="*/ 0 w 68"/>
                <a:gd name="T13" fmla="*/ 1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54" y="0"/>
                    <a:pt x="33" y="0"/>
                  </a:cubicBezTo>
                  <a:cubicBezTo>
                    <a:pt x="12" y="0"/>
                    <a:pt x="0" y="5"/>
                    <a:pt x="0" y="5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Freeform 92"/>
            <p:cNvSpPr>
              <a:spLocks/>
            </p:cNvSpPr>
            <p:nvPr/>
          </p:nvSpPr>
          <p:spPr bwMode="auto">
            <a:xfrm>
              <a:off x="6210563" y="2259812"/>
              <a:ext cx="2000279" cy="704153"/>
            </a:xfrm>
            <a:custGeom>
              <a:avLst/>
              <a:gdLst>
                <a:gd name="T0" fmla="*/ 913 w 1159"/>
                <a:gd name="T1" fmla="*/ 0 h 408"/>
                <a:gd name="T2" fmla="*/ 0 w 1159"/>
                <a:gd name="T3" fmla="*/ 70 h 408"/>
                <a:gd name="T4" fmla="*/ 0 w 1159"/>
                <a:gd name="T5" fmla="*/ 324 h 408"/>
                <a:gd name="T6" fmla="*/ 913 w 1159"/>
                <a:gd name="T7" fmla="*/ 408 h 408"/>
                <a:gd name="T8" fmla="*/ 1159 w 1159"/>
                <a:gd name="T9" fmla="*/ 216 h 408"/>
                <a:gd name="T10" fmla="*/ 1159 w 1159"/>
                <a:gd name="T11" fmla="*/ 195 h 408"/>
                <a:gd name="T12" fmla="*/ 913 w 1159"/>
                <a:gd name="T1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8">
                  <a:moveTo>
                    <a:pt x="913" y="0"/>
                  </a:moveTo>
                  <a:lnTo>
                    <a:pt x="0" y="70"/>
                  </a:lnTo>
                  <a:lnTo>
                    <a:pt x="0" y="324"/>
                  </a:lnTo>
                  <a:lnTo>
                    <a:pt x="913" y="408"/>
                  </a:lnTo>
                  <a:lnTo>
                    <a:pt x="1159" y="216"/>
                  </a:lnTo>
                  <a:lnTo>
                    <a:pt x="1159" y="195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Freeform 93"/>
            <p:cNvSpPr>
              <a:spLocks/>
            </p:cNvSpPr>
            <p:nvPr/>
          </p:nvSpPr>
          <p:spPr bwMode="auto">
            <a:xfrm>
              <a:off x="6210563" y="2227020"/>
              <a:ext cx="2000279" cy="704153"/>
            </a:xfrm>
            <a:custGeom>
              <a:avLst/>
              <a:gdLst>
                <a:gd name="T0" fmla="*/ 905 w 1159"/>
                <a:gd name="T1" fmla="*/ 0 h 408"/>
                <a:gd name="T2" fmla="*/ 0 w 1159"/>
                <a:gd name="T3" fmla="*/ 68 h 408"/>
                <a:gd name="T4" fmla="*/ 0 w 1159"/>
                <a:gd name="T5" fmla="*/ 324 h 408"/>
                <a:gd name="T6" fmla="*/ 905 w 1159"/>
                <a:gd name="T7" fmla="*/ 408 h 408"/>
                <a:gd name="T8" fmla="*/ 1159 w 1159"/>
                <a:gd name="T9" fmla="*/ 214 h 408"/>
                <a:gd name="T10" fmla="*/ 905 w 1159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8">
                  <a:moveTo>
                    <a:pt x="905" y="0"/>
                  </a:moveTo>
                  <a:lnTo>
                    <a:pt x="0" y="68"/>
                  </a:lnTo>
                  <a:lnTo>
                    <a:pt x="0" y="324"/>
                  </a:lnTo>
                  <a:lnTo>
                    <a:pt x="905" y="408"/>
                  </a:lnTo>
                  <a:lnTo>
                    <a:pt x="1159" y="214"/>
                  </a:lnTo>
                  <a:lnTo>
                    <a:pt x="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18085" y="2400091"/>
              <a:ext cx="12843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Content 01</a:t>
              </a:r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7571287" y="2406968"/>
              <a:ext cx="354017" cy="354017"/>
              <a:chOff x="6350" y="3175"/>
              <a:chExt cx="492125" cy="492125"/>
            </a:xfrm>
            <a:solidFill>
              <a:schemeClr val="bg1"/>
            </a:solidFill>
          </p:grpSpPr>
          <p:sp>
            <p:nvSpPr>
              <p:cNvPr id="20" name="Freeform 10"/>
              <p:cNvSpPr>
                <a:spLocks noEditPoints="1"/>
              </p:cNvSpPr>
              <p:nvPr/>
            </p:nvSpPr>
            <p:spPr bwMode="auto">
              <a:xfrm>
                <a:off x="6350" y="31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1" name="Freeform 11"/>
              <p:cNvSpPr>
                <a:spLocks noEditPoints="1"/>
              </p:cNvSpPr>
              <p:nvPr/>
            </p:nvSpPr>
            <p:spPr bwMode="auto">
              <a:xfrm>
                <a:off x="146050" y="1428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2" name="Freeform 12"/>
              <p:cNvSpPr>
                <a:spLocks noEditPoints="1"/>
              </p:cNvSpPr>
              <p:nvPr/>
            </p:nvSpPr>
            <p:spPr bwMode="auto">
              <a:xfrm>
                <a:off x="192088" y="1889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4004907" y="2208515"/>
            <a:ext cx="2257432" cy="736944"/>
            <a:chOff x="4004907" y="2977772"/>
            <a:chExt cx="2257432" cy="736944"/>
          </a:xfrm>
        </p:grpSpPr>
        <p:sp>
          <p:nvSpPr>
            <p:cNvPr id="24" name="Freeform 90"/>
            <p:cNvSpPr>
              <a:spLocks/>
            </p:cNvSpPr>
            <p:nvPr/>
          </p:nvSpPr>
          <p:spPr bwMode="auto">
            <a:xfrm>
              <a:off x="5944780" y="3029548"/>
              <a:ext cx="317559" cy="605779"/>
            </a:xfrm>
            <a:custGeom>
              <a:avLst/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5 h 130"/>
                <a:gd name="T8" fmla="*/ 33 w 68"/>
                <a:gd name="T9" fmla="*/ 0 h 130"/>
                <a:gd name="T10" fmla="*/ 0 w 68"/>
                <a:gd name="T11" fmla="*/ 5 h 130"/>
                <a:gd name="T12" fmla="*/ 0 w 68"/>
                <a:gd name="T13" fmla="*/ 1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54" y="0"/>
                    <a:pt x="33" y="0"/>
                  </a:cubicBezTo>
                  <a:cubicBezTo>
                    <a:pt x="12" y="0"/>
                    <a:pt x="0" y="5"/>
                    <a:pt x="0" y="5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5" name="Freeform 96"/>
            <p:cNvSpPr>
              <a:spLocks/>
            </p:cNvSpPr>
            <p:nvPr/>
          </p:nvSpPr>
          <p:spPr bwMode="auto">
            <a:xfrm>
              <a:off x="4004907" y="3010563"/>
              <a:ext cx="2000279" cy="704153"/>
            </a:xfrm>
            <a:custGeom>
              <a:avLst/>
              <a:gdLst>
                <a:gd name="T0" fmla="*/ 246 w 1159"/>
                <a:gd name="T1" fmla="*/ 0 h 408"/>
                <a:gd name="T2" fmla="*/ 1159 w 1159"/>
                <a:gd name="T3" fmla="*/ 70 h 408"/>
                <a:gd name="T4" fmla="*/ 1159 w 1159"/>
                <a:gd name="T5" fmla="*/ 324 h 408"/>
                <a:gd name="T6" fmla="*/ 246 w 1159"/>
                <a:gd name="T7" fmla="*/ 408 h 408"/>
                <a:gd name="T8" fmla="*/ 0 w 1159"/>
                <a:gd name="T9" fmla="*/ 216 h 408"/>
                <a:gd name="T10" fmla="*/ 0 w 1159"/>
                <a:gd name="T11" fmla="*/ 197 h 408"/>
                <a:gd name="T12" fmla="*/ 246 w 1159"/>
                <a:gd name="T1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8">
                  <a:moveTo>
                    <a:pt x="246" y="0"/>
                  </a:moveTo>
                  <a:lnTo>
                    <a:pt x="1159" y="70"/>
                  </a:lnTo>
                  <a:lnTo>
                    <a:pt x="1159" y="324"/>
                  </a:lnTo>
                  <a:lnTo>
                    <a:pt x="246" y="408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6" name="Freeform 97"/>
            <p:cNvSpPr>
              <a:spLocks/>
            </p:cNvSpPr>
            <p:nvPr/>
          </p:nvSpPr>
          <p:spPr bwMode="auto">
            <a:xfrm>
              <a:off x="4004907" y="2977772"/>
              <a:ext cx="2000279" cy="704153"/>
            </a:xfrm>
            <a:custGeom>
              <a:avLst/>
              <a:gdLst>
                <a:gd name="T0" fmla="*/ 251 w 1159"/>
                <a:gd name="T1" fmla="*/ 0 h 408"/>
                <a:gd name="T2" fmla="*/ 1159 w 1159"/>
                <a:gd name="T3" fmla="*/ 70 h 408"/>
                <a:gd name="T4" fmla="*/ 1159 w 1159"/>
                <a:gd name="T5" fmla="*/ 324 h 408"/>
                <a:gd name="T6" fmla="*/ 251 w 1159"/>
                <a:gd name="T7" fmla="*/ 408 h 408"/>
                <a:gd name="T8" fmla="*/ 0 w 1159"/>
                <a:gd name="T9" fmla="*/ 216 h 408"/>
                <a:gd name="T10" fmla="*/ 251 w 1159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8">
                  <a:moveTo>
                    <a:pt x="251" y="0"/>
                  </a:moveTo>
                  <a:lnTo>
                    <a:pt x="1159" y="70"/>
                  </a:lnTo>
                  <a:lnTo>
                    <a:pt x="1159" y="324"/>
                  </a:lnTo>
                  <a:lnTo>
                    <a:pt x="251" y="408"/>
                  </a:lnTo>
                  <a:lnTo>
                    <a:pt x="0" y="216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41686" y="3156143"/>
              <a:ext cx="12843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16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Content 03</a:t>
              </a: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4251179" y="3165871"/>
              <a:ext cx="348281" cy="348282"/>
              <a:chOff x="5653088" y="-98425"/>
              <a:chExt cx="630237" cy="630238"/>
            </a:xfrm>
            <a:solidFill>
              <a:schemeClr val="bg1"/>
            </a:solidFill>
          </p:grpSpPr>
          <p:sp>
            <p:nvSpPr>
              <p:cNvPr id="29" name="Freeform 5"/>
              <p:cNvSpPr>
                <a:spLocks/>
              </p:cNvSpPr>
              <p:nvPr/>
            </p:nvSpPr>
            <p:spPr bwMode="auto">
              <a:xfrm>
                <a:off x="5751513" y="-28575"/>
                <a:ext cx="69850" cy="68263"/>
              </a:xfrm>
              <a:custGeom>
                <a:avLst/>
                <a:gdLst>
                  <a:gd name="T0" fmla="*/ 6 w 7"/>
                  <a:gd name="T1" fmla="*/ 4 h 7"/>
                  <a:gd name="T2" fmla="*/ 4 w 7"/>
                  <a:gd name="T3" fmla="*/ 1 h 7"/>
                  <a:gd name="T4" fmla="*/ 1 w 7"/>
                  <a:gd name="T5" fmla="*/ 1 h 7"/>
                  <a:gd name="T6" fmla="*/ 1 w 7"/>
                  <a:gd name="T7" fmla="*/ 4 h 7"/>
                  <a:gd name="T8" fmla="*/ 4 w 7"/>
                  <a:gd name="T9" fmla="*/ 7 h 7"/>
                  <a:gd name="T10" fmla="*/ 6 w 7"/>
                  <a:gd name="T11" fmla="*/ 7 h 7"/>
                  <a:gd name="T12" fmla="*/ 6 w 7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4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30" name="Freeform 6"/>
              <p:cNvSpPr>
                <a:spLocks/>
              </p:cNvSpPr>
              <p:nvPr/>
            </p:nvSpPr>
            <p:spPr bwMode="auto">
              <a:xfrm>
                <a:off x="5653088" y="177800"/>
                <a:ext cx="79375" cy="39688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31" name="Freeform 7"/>
              <p:cNvSpPr>
                <a:spLocks/>
              </p:cNvSpPr>
              <p:nvPr/>
            </p:nvSpPr>
            <p:spPr bwMode="auto">
              <a:xfrm>
                <a:off x="6205538" y="217488"/>
                <a:ext cx="77787" cy="38100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6145213" y="0"/>
                <a:ext cx="69850" cy="69850"/>
              </a:xfrm>
              <a:custGeom>
                <a:avLst/>
                <a:gdLst>
                  <a:gd name="T0" fmla="*/ 6 w 7"/>
                  <a:gd name="T1" fmla="*/ 1 h 7"/>
                  <a:gd name="T2" fmla="*/ 3 w 7"/>
                  <a:gd name="T3" fmla="*/ 1 h 7"/>
                  <a:gd name="T4" fmla="*/ 0 w 7"/>
                  <a:gd name="T5" fmla="*/ 4 h 7"/>
                  <a:gd name="T6" fmla="*/ 0 w 7"/>
                  <a:gd name="T7" fmla="*/ 6 h 7"/>
                  <a:gd name="T8" fmla="*/ 3 w 7"/>
                  <a:gd name="T9" fmla="*/ 6 h 7"/>
                  <a:gd name="T10" fmla="*/ 6 w 7"/>
                  <a:gd name="T11" fmla="*/ 4 h 7"/>
                  <a:gd name="T12" fmla="*/ 6 w 7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5969000" y="-98425"/>
                <a:ext cx="38100" cy="79375"/>
              </a:xfrm>
              <a:custGeom>
                <a:avLst/>
                <a:gdLst>
                  <a:gd name="T0" fmla="*/ 2 w 4"/>
                  <a:gd name="T1" fmla="*/ 8 h 8"/>
                  <a:gd name="T2" fmla="*/ 3 w 4"/>
                  <a:gd name="T3" fmla="*/ 7 h 8"/>
                  <a:gd name="T4" fmla="*/ 4 w 4"/>
                  <a:gd name="T5" fmla="*/ 6 h 8"/>
                  <a:gd name="T6" fmla="*/ 4 w 4"/>
                  <a:gd name="T7" fmla="*/ 2 h 8"/>
                  <a:gd name="T8" fmla="*/ 2 w 4"/>
                  <a:gd name="T9" fmla="*/ 0 h 8"/>
                  <a:gd name="T10" fmla="*/ 0 w 4"/>
                  <a:gd name="T11" fmla="*/ 1 h 8"/>
                  <a:gd name="T12" fmla="*/ 0 w 4"/>
                  <a:gd name="T13" fmla="*/ 2 h 8"/>
                  <a:gd name="T14" fmla="*/ 0 w 4"/>
                  <a:gd name="T15" fmla="*/ 6 h 8"/>
                  <a:gd name="T16" fmla="*/ 2 w 4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3" y="8"/>
                      <a:pt x="3" y="8"/>
                      <a:pt x="3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34" name="Freeform 10"/>
              <p:cNvSpPr>
                <a:spLocks noEditPoints="1"/>
              </p:cNvSpPr>
              <p:nvPr/>
            </p:nvSpPr>
            <p:spPr bwMode="auto">
              <a:xfrm>
                <a:off x="5810250" y="58738"/>
                <a:ext cx="315912" cy="354013"/>
              </a:xfrm>
              <a:custGeom>
                <a:avLst/>
                <a:gdLst>
                  <a:gd name="T0" fmla="*/ 16 w 32"/>
                  <a:gd name="T1" fmla="*/ 0 h 36"/>
                  <a:gd name="T2" fmla="*/ 0 w 32"/>
                  <a:gd name="T3" fmla="*/ 16 h 36"/>
                  <a:gd name="T4" fmla="*/ 8 w 32"/>
                  <a:gd name="T5" fmla="*/ 30 h 36"/>
                  <a:gd name="T6" fmla="*/ 8 w 32"/>
                  <a:gd name="T7" fmla="*/ 36 h 36"/>
                  <a:gd name="T8" fmla="*/ 24 w 32"/>
                  <a:gd name="T9" fmla="*/ 36 h 36"/>
                  <a:gd name="T10" fmla="*/ 24 w 32"/>
                  <a:gd name="T11" fmla="*/ 30 h 36"/>
                  <a:gd name="T12" fmla="*/ 32 w 32"/>
                  <a:gd name="T13" fmla="*/ 16 h 36"/>
                  <a:gd name="T14" fmla="*/ 16 w 32"/>
                  <a:gd name="T15" fmla="*/ 0 h 36"/>
                  <a:gd name="T16" fmla="*/ 22 w 32"/>
                  <a:gd name="T17" fmla="*/ 26 h 36"/>
                  <a:gd name="T18" fmla="*/ 20 w 32"/>
                  <a:gd name="T19" fmla="*/ 27 h 36"/>
                  <a:gd name="T20" fmla="*/ 20 w 32"/>
                  <a:gd name="T21" fmla="*/ 30 h 36"/>
                  <a:gd name="T22" fmla="*/ 20 w 32"/>
                  <a:gd name="T23" fmla="*/ 32 h 36"/>
                  <a:gd name="T24" fmla="*/ 12 w 32"/>
                  <a:gd name="T25" fmla="*/ 32 h 36"/>
                  <a:gd name="T26" fmla="*/ 12 w 32"/>
                  <a:gd name="T27" fmla="*/ 30 h 36"/>
                  <a:gd name="T28" fmla="*/ 12 w 32"/>
                  <a:gd name="T29" fmla="*/ 27 h 36"/>
                  <a:gd name="T30" fmla="*/ 10 w 32"/>
                  <a:gd name="T31" fmla="*/ 26 h 36"/>
                  <a:gd name="T32" fmla="*/ 4 w 32"/>
                  <a:gd name="T33" fmla="*/ 16 h 36"/>
                  <a:gd name="T34" fmla="*/ 16 w 32"/>
                  <a:gd name="T35" fmla="*/ 4 h 36"/>
                  <a:gd name="T36" fmla="*/ 28 w 32"/>
                  <a:gd name="T37" fmla="*/ 16 h 36"/>
                  <a:gd name="T38" fmla="*/ 22 w 32"/>
                  <a:gd name="T3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2"/>
                      <a:pt x="3" y="27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9" y="27"/>
                      <a:pt x="32" y="22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22" y="26"/>
                    </a:move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6" y="24"/>
                      <a:pt x="4" y="20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0"/>
                      <a:pt x="26" y="24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5889625" y="452438"/>
                <a:ext cx="157162" cy="79375"/>
              </a:xfrm>
              <a:custGeom>
                <a:avLst/>
                <a:gdLst>
                  <a:gd name="T0" fmla="*/ 0 w 16"/>
                  <a:gd name="T1" fmla="*/ 4 h 8"/>
                  <a:gd name="T2" fmla="*/ 4 w 16"/>
                  <a:gd name="T3" fmla="*/ 4 h 8"/>
                  <a:gd name="T4" fmla="*/ 4 w 16"/>
                  <a:gd name="T5" fmla="*/ 4 h 8"/>
                  <a:gd name="T6" fmla="*/ 8 w 16"/>
                  <a:gd name="T7" fmla="*/ 8 h 8"/>
                  <a:gd name="T8" fmla="*/ 12 w 16"/>
                  <a:gd name="T9" fmla="*/ 4 h 8"/>
                  <a:gd name="T10" fmla="*/ 12 w 16"/>
                  <a:gd name="T11" fmla="*/ 4 h 8"/>
                  <a:gd name="T12" fmla="*/ 16 w 16"/>
                  <a:gd name="T13" fmla="*/ 4 h 8"/>
                  <a:gd name="T14" fmla="*/ 16 w 16"/>
                  <a:gd name="T15" fmla="*/ 0 h 8"/>
                  <a:gd name="T16" fmla="*/ 0 w 16"/>
                  <a:gd name="T17" fmla="*/ 0 h 8"/>
                  <a:gd name="T18" fmla="*/ 0 w 16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0" y="8"/>
                      <a:pt x="12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5944780" y="3024849"/>
            <a:ext cx="2266062" cy="735220"/>
            <a:chOff x="5944780" y="3794106"/>
            <a:chExt cx="2266062" cy="735220"/>
          </a:xfrm>
        </p:grpSpPr>
        <p:sp>
          <p:nvSpPr>
            <p:cNvPr id="37" name="Freeform 91"/>
            <p:cNvSpPr>
              <a:spLocks/>
            </p:cNvSpPr>
            <p:nvPr/>
          </p:nvSpPr>
          <p:spPr bwMode="auto">
            <a:xfrm>
              <a:off x="5944780" y="3807913"/>
              <a:ext cx="317559" cy="605779"/>
            </a:xfrm>
            <a:custGeom>
              <a:avLst/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4 h 130"/>
                <a:gd name="T8" fmla="*/ 33 w 68"/>
                <a:gd name="T9" fmla="*/ 0 h 130"/>
                <a:gd name="T10" fmla="*/ 0 w 68"/>
                <a:gd name="T11" fmla="*/ 4 h 130"/>
                <a:gd name="T12" fmla="*/ 0 w 68"/>
                <a:gd name="T13" fmla="*/ 1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4"/>
                    <a:pt x="54" y="0"/>
                    <a:pt x="33" y="0"/>
                  </a:cubicBezTo>
                  <a:cubicBezTo>
                    <a:pt x="12" y="0"/>
                    <a:pt x="0" y="4"/>
                    <a:pt x="0" y="4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Freeform 94"/>
            <p:cNvSpPr>
              <a:spLocks/>
            </p:cNvSpPr>
            <p:nvPr/>
          </p:nvSpPr>
          <p:spPr bwMode="auto">
            <a:xfrm>
              <a:off x="6210563" y="3826898"/>
              <a:ext cx="2000279" cy="702428"/>
            </a:xfrm>
            <a:custGeom>
              <a:avLst/>
              <a:gdLst>
                <a:gd name="T0" fmla="*/ 913 w 1159"/>
                <a:gd name="T1" fmla="*/ 0 h 407"/>
                <a:gd name="T2" fmla="*/ 0 w 1159"/>
                <a:gd name="T3" fmla="*/ 70 h 407"/>
                <a:gd name="T4" fmla="*/ 0 w 1159"/>
                <a:gd name="T5" fmla="*/ 324 h 407"/>
                <a:gd name="T6" fmla="*/ 913 w 1159"/>
                <a:gd name="T7" fmla="*/ 407 h 407"/>
                <a:gd name="T8" fmla="*/ 1159 w 1159"/>
                <a:gd name="T9" fmla="*/ 216 h 407"/>
                <a:gd name="T10" fmla="*/ 1159 w 1159"/>
                <a:gd name="T11" fmla="*/ 194 h 407"/>
                <a:gd name="T12" fmla="*/ 913 w 1159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7">
                  <a:moveTo>
                    <a:pt x="913" y="0"/>
                  </a:moveTo>
                  <a:lnTo>
                    <a:pt x="0" y="70"/>
                  </a:lnTo>
                  <a:lnTo>
                    <a:pt x="0" y="324"/>
                  </a:lnTo>
                  <a:lnTo>
                    <a:pt x="913" y="407"/>
                  </a:lnTo>
                  <a:lnTo>
                    <a:pt x="1159" y="216"/>
                  </a:lnTo>
                  <a:lnTo>
                    <a:pt x="1159" y="194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Freeform 95"/>
            <p:cNvSpPr>
              <a:spLocks/>
            </p:cNvSpPr>
            <p:nvPr/>
          </p:nvSpPr>
          <p:spPr bwMode="auto">
            <a:xfrm>
              <a:off x="6210563" y="3794106"/>
              <a:ext cx="2000279" cy="702428"/>
            </a:xfrm>
            <a:custGeom>
              <a:avLst/>
              <a:gdLst>
                <a:gd name="T0" fmla="*/ 905 w 1159"/>
                <a:gd name="T1" fmla="*/ 0 h 407"/>
                <a:gd name="T2" fmla="*/ 0 w 1159"/>
                <a:gd name="T3" fmla="*/ 67 h 407"/>
                <a:gd name="T4" fmla="*/ 0 w 1159"/>
                <a:gd name="T5" fmla="*/ 324 h 407"/>
                <a:gd name="T6" fmla="*/ 905 w 1159"/>
                <a:gd name="T7" fmla="*/ 407 h 407"/>
                <a:gd name="T8" fmla="*/ 1159 w 1159"/>
                <a:gd name="T9" fmla="*/ 213 h 407"/>
                <a:gd name="T10" fmla="*/ 905 w 1159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7">
                  <a:moveTo>
                    <a:pt x="905" y="0"/>
                  </a:moveTo>
                  <a:lnTo>
                    <a:pt x="0" y="67"/>
                  </a:lnTo>
                  <a:lnTo>
                    <a:pt x="0" y="324"/>
                  </a:lnTo>
                  <a:lnTo>
                    <a:pt x="905" y="407"/>
                  </a:lnTo>
                  <a:lnTo>
                    <a:pt x="1159" y="213"/>
                  </a:lnTo>
                  <a:lnTo>
                    <a:pt x="9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337541" y="3960981"/>
              <a:ext cx="12843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Content 02</a:t>
              </a: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7638710" y="3970629"/>
              <a:ext cx="243454" cy="282548"/>
              <a:chOff x="6940550" y="4567238"/>
              <a:chExt cx="217488" cy="252413"/>
            </a:xfrm>
            <a:solidFill>
              <a:schemeClr val="bg1"/>
            </a:solidFill>
          </p:grpSpPr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6948488" y="4567238"/>
                <a:ext cx="209550" cy="196850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6940550" y="4729163"/>
                <a:ext cx="103188" cy="90488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4004907" y="3792860"/>
            <a:ext cx="2257432" cy="736943"/>
            <a:chOff x="4004907" y="4562117"/>
            <a:chExt cx="2257432" cy="736943"/>
          </a:xfrm>
        </p:grpSpPr>
        <p:sp>
          <p:nvSpPr>
            <p:cNvPr id="45" name="Freeform 98"/>
            <p:cNvSpPr>
              <a:spLocks/>
            </p:cNvSpPr>
            <p:nvPr/>
          </p:nvSpPr>
          <p:spPr bwMode="auto">
            <a:xfrm>
              <a:off x="5944780" y="4613893"/>
              <a:ext cx="317559" cy="605779"/>
            </a:xfrm>
            <a:custGeom>
              <a:avLst/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5 h 130"/>
                <a:gd name="T8" fmla="*/ 33 w 68"/>
                <a:gd name="T9" fmla="*/ 0 h 130"/>
                <a:gd name="T10" fmla="*/ 0 w 68"/>
                <a:gd name="T11" fmla="*/ 5 h 130"/>
                <a:gd name="T12" fmla="*/ 0 w 68"/>
                <a:gd name="T13" fmla="*/ 12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54" y="0"/>
                    <a:pt x="33" y="0"/>
                  </a:cubicBezTo>
                  <a:cubicBezTo>
                    <a:pt x="12" y="0"/>
                    <a:pt x="0" y="5"/>
                    <a:pt x="0" y="5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6" name="Freeform 99"/>
            <p:cNvSpPr>
              <a:spLocks/>
            </p:cNvSpPr>
            <p:nvPr/>
          </p:nvSpPr>
          <p:spPr bwMode="auto">
            <a:xfrm>
              <a:off x="4004907" y="4594907"/>
              <a:ext cx="2000279" cy="704153"/>
            </a:xfrm>
            <a:custGeom>
              <a:avLst/>
              <a:gdLst>
                <a:gd name="T0" fmla="*/ 246 w 1159"/>
                <a:gd name="T1" fmla="*/ 0 h 408"/>
                <a:gd name="T2" fmla="*/ 1159 w 1159"/>
                <a:gd name="T3" fmla="*/ 70 h 408"/>
                <a:gd name="T4" fmla="*/ 1159 w 1159"/>
                <a:gd name="T5" fmla="*/ 324 h 408"/>
                <a:gd name="T6" fmla="*/ 246 w 1159"/>
                <a:gd name="T7" fmla="*/ 408 h 408"/>
                <a:gd name="T8" fmla="*/ 0 w 1159"/>
                <a:gd name="T9" fmla="*/ 216 h 408"/>
                <a:gd name="T10" fmla="*/ 0 w 1159"/>
                <a:gd name="T11" fmla="*/ 197 h 408"/>
                <a:gd name="T12" fmla="*/ 246 w 1159"/>
                <a:gd name="T13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8">
                  <a:moveTo>
                    <a:pt x="246" y="0"/>
                  </a:moveTo>
                  <a:lnTo>
                    <a:pt x="1159" y="70"/>
                  </a:lnTo>
                  <a:lnTo>
                    <a:pt x="1159" y="324"/>
                  </a:lnTo>
                  <a:lnTo>
                    <a:pt x="246" y="408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7" name="Freeform 100"/>
            <p:cNvSpPr>
              <a:spLocks/>
            </p:cNvSpPr>
            <p:nvPr/>
          </p:nvSpPr>
          <p:spPr bwMode="auto">
            <a:xfrm>
              <a:off x="4004907" y="4562117"/>
              <a:ext cx="2000279" cy="704153"/>
            </a:xfrm>
            <a:custGeom>
              <a:avLst/>
              <a:gdLst>
                <a:gd name="T0" fmla="*/ 251 w 1159"/>
                <a:gd name="T1" fmla="*/ 0 h 408"/>
                <a:gd name="T2" fmla="*/ 1159 w 1159"/>
                <a:gd name="T3" fmla="*/ 70 h 408"/>
                <a:gd name="T4" fmla="*/ 1159 w 1159"/>
                <a:gd name="T5" fmla="*/ 324 h 408"/>
                <a:gd name="T6" fmla="*/ 251 w 1159"/>
                <a:gd name="T7" fmla="*/ 408 h 408"/>
                <a:gd name="T8" fmla="*/ 0 w 1159"/>
                <a:gd name="T9" fmla="*/ 216 h 408"/>
                <a:gd name="T10" fmla="*/ 251 w 1159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8">
                  <a:moveTo>
                    <a:pt x="251" y="0"/>
                  </a:moveTo>
                  <a:lnTo>
                    <a:pt x="1159" y="70"/>
                  </a:lnTo>
                  <a:lnTo>
                    <a:pt x="1159" y="324"/>
                  </a:lnTo>
                  <a:lnTo>
                    <a:pt x="251" y="408"/>
                  </a:lnTo>
                  <a:lnTo>
                    <a:pt x="0" y="216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561142" y="4717033"/>
              <a:ext cx="12843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id-ID" sz="16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Content 04</a:t>
              </a: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4289279" y="4759618"/>
              <a:ext cx="311644" cy="323528"/>
              <a:chOff x="5719763" y="3041650"/>
              <a:chExt cx="749300" cy="777875"/>
            </a:xfrm>
            <a:solidFill>
              <a:schemeClr val="bg1"/>
            </a:solidFill>
          </p:grpSpPr>
          <p:sp>
            <p:nvSpPr>
              <p:cNvPr id="50" name="Oval 5"/>
              <p:cNvSpPr>
                <a:spLocks noChangeArrowheads="1"/>
              </p:cNvSpPr>
              <p:nvPr/>
            </p:nvSpPr>
            <p:spPr bwMode="auto">
              <a:xfrm>
                <a:off x="6035675" y="3368675"/>
                <a:ext cx="120650" cy="1206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1" name="Oval 6"/>
              <p:cNvSpPr>
                <a:spLocks noChangeArrowheads="1"/>
              </p:cNvSpPr>
              <p:nvPr/>
            </p:nvSpPr>
            <p:spPr bwMode="auto">
              <a:xfrm>
                <a:off x="6281738" y="3186113"/>
                <a:ext cx="84138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2" name="Oval 7"/>
              <p:cNvSpPr>
                <a:spLocks noChangeArrowheads="1"/>
              </p:cNvSpPr>
              <p:nvPr/>
            </p:nvSpPr>
            <p:spPr bwMode="auto">
              <a:xfrm>
                <a:off x="5730875" y="3319463"/>
                <a:ext cx="84138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3" name="Freeform 8"/>
              <p:cNvSpPr>
                <a:spLocks noEditPoints="1"/>
              </p:cNvSpPr>
              <p:nvPr/>
            </p:nvSpPr>
            <p:spPr bwMode="auto">
              <a:xfrm>
                <a:off x="5719763" y="3041650"/>
                <a:ext cx="749300" cy="777875"/>
              </a:xfrm>
              <a:custGeom>
                <a:avLst/>
                <a:gdLst>
                  <a:gd name="T0" fmla="*/ 176 w 197"/>
                  <a:gd name="T1" fmla="*/ 101 h 205"/>
                  <a:gd name="T2" fmla="*/ 174 w 197"/>
                  <a:gd name="T3" fmla="*/ 46 h 205"/>
                  <a:gd name="T4" fmla="*/ 172 w 197"/>
                  <a:gd name="T5" fmla="*/ 56 h 205"/>
                  <a:gd name="T6" fmla="*/ 169 w 197"/>
                  <a:gd name="T7" fmla="*/ 94 h 205"/>
                  <a:gd name="T8" fmla="*/ 140 w 197"/>
                  <a:gd name="T9" fmla="*/ 76 h 205"/>
                  <a:gd name="T10" fmla="*/ 146 w 197"/>
                  <a:gd name="T11" fmla="*/ 54 h 205"/>
                  <a:gd name="T12" fmla="*/ 145 w 197"/>
                  <a:gd name="T13" fmla="*/ 44 h 205"/>
                  <a:gd name="T14" fmla="*/ 130 w 197"/>
                  <a:gd name="T15" fmla="*/ 31 h 205"/>
                  <a:gd name="T16" fmla="*/ 67 w 197"/>
                  <a:gd name="T17" fmla="*/ 31 h 205"/>
                  <a:gd name="T18" fmla="*/ 41 w 197"/>
                  <a:gd name="T19" fmla="*/ 44 h 205"/>
                  <a:gd name="T20" fmla="*/ 4 w 197"/>
                  <a:gd name="T21" fmla="*/ 73 h 205"/>
                  <a:gd name="T22" fmla="*/ 15 w 197"/>
                  <a:gd name="T23" fmla="*/ 63 h 205"/>
                  <a:gd name="T24" fmla="*/ 61 w 197"/>
                  <a:gd name="T25" fmla="*/ 56 h 205"/>
                  <a:gd name="T26" fmla="*/ 30 w 197"/>
                  <a:gd name="T27" fmla="*/ 95 h 205"/>
                  <a:gd name="T28" fmla="*/ 27 w 197"/>
                  <a:gd name="T29" fmla="*/ 92 h 205"/>
                  <a:gd name="T30" fmla="*/ 21 w 197"/>
                  <a:gd name="T31" fmla="*/ 101 h 205"/>
                  <a:gd name="T32" fmla="*/ 21 w 197"/>
                  <a:gd name="T33" fmla="*/ 104 h 205"/>
                  <a:gd name="T34" fmla="*/ 41 w 197"/>
                  <a:gd name="T35" fmla="*/ 161 h 205"/>
                  <a:gd name="T36" fmla="*/ 67 w 197"/>
                  <a:gd name="T37" fmla="*/ 173 h 205"/>
                  <a:gd name="T38" fmla="*/ 118 w 197"/>
                  <a:gd name="T39" fmla="*/ 194 h 205"/>
                  <a:gd name="T40" fmla="*/ 99 w 197"/>
                  <a:gd name="T41" fmla="*/ 195 h 205"/>
                  <a:gd name="T42" fmla="*/ 99 w 197"/>
                  <a:gd name="T43" fmla="*/ 148 h 205"/>
                  <a:gd name="T44" fmla="*/ 122 w 197"/>
                  <a:gd name="T45" fmla="*/ 165 h 205"/>
                  <a:gd name="T46" fmla="*/ 135 w 197"/>
                  <a:gd name="T47" fmla="*/ 158 h 205"/>
                  <a:gd name="T48" fmla="*/ 157 w 197"/>
                  <a:gd name="T49" fmla="*/ 161 h 205"/>
                  <a:gd name="T50" fmla="*/ 176 w 197"/>
                  <a:gd name="T51" fmla="*/ 104 h 205"/>
                  <a:gd name="T52" fmla="*/ 56 w 197"/>
                  <a:gd name="T53" fmla="*/ 88 h 205"/>
                  <a:gd name="T54" fmla="*/ 56 w 197"/>
                  <a:gd name="T55" fmla="*/ 116 h 205"/>
                  <a:gd name="T56" fmla="*/ 56 w 197"/>
                  <a:gd name="T57" fmla="*/ 88 h 205"/>
                  <a:gd name="T58" fmla="*/ 15 w 197"/>
                  <a:gd name="T59" fmla="*/ 141 h 205"/>
                  <a:gd name="T60" fmla="*/ 57 w 197"/>
                  <a:gd name="T61" fmla="*/ 129 h 205"/>
                  <a:gd name="T62" fmla="*/ 41 w 197"/>
                  <a:gd name="T63" fmla="*/ 151 h 205"/>
                  <a:gd name="T64" fmla="*/ 117 w 197"/>
                  <a:gd name="T65" fmla="*/ 63 h 205"/>
                  <a:gd name="T66" fmla="*/ 127 w 197"/>
                  <a:gd name="T67" fmla="*/ 58 h 205"/>
                  <a:gd name="T68" fmla="*/ 99 w 197"/>
                  <a:gd name="T69" fmla="*/ 10 h 205"/>
                  <a:gd name="T70" fmla="*/ 99 w 197"/>
                  <a:gd name="T71" fmla="*/ 56 h 205"/>
                  <a:gd name="T72" fmla="*/ 99 w 197"/>
                  <a:gd name="T73" fmla="*/ 10 h 205"/>
                  <a:gd name="T74" fmla="*/ 85 w 197"/>
                  <a:gd name="T75" fmla="*/ 62 h 205"/>
                  <a:gd name="T76" fmla="*/ 68 w 197"/>
                  <a:gd name="T77" fmla="*/ 70 h 205"/>
                  <a:gd name="T78" fmla="*/ 70 w 197"/>
                  <a:gd name="T79" fmla="*/ 147 h 205"/>
                  <a:gd name="T80" fmla="*/ 81 w 197"/>
                  <a:gd name="T81" fmla="*/ 141 h 205"/>
                  <a:gd name="T82" fmla="*/ 70 w 197"/>
                  <a:gd name="T83" fmla="*/ 147 h 205"/>
                  <a:gd name="T84" fmla="*/ 113 w 197"/>
                  <a:gd name="T85" fmla="*/ 143 h 205"/>
                  <a:gd name="T86" fmla="*/ 129 w 197"/>
                  <a:gd name="T87" fmla="*/ 135 h 205"/>
                  <a:gd name="T88" fmla="*/ 131 w 197"/>
                  <a:gd name="T89" fmla="*/ 123 h 205"/>
                  <a:gd name="T90" fmla="*/ 99 w 197"/>
                  <a:gd name="T91" fmla="*/ 138 h 205"/>
                  <a:gd name="T92" fmla="*/ 67 w 197"/>
                  <a:gd name="T93" fmla="*/ 123 h 205"/>
                  <a:gd name="T94" fmla="*/ 67 w 197"/>
                  <a:gd name="T95" fmla="*/ 82 h 205"/>
                  <a:gd name="T96" fmla="*/ 99 w 197"/>
                  <a:gd name="T97" fmla="*/ 67 h 205"/>
                  <a:gd name="T98" fmla="*/ 131 w 197"/>
                  <a:gd name="T99" fmla="*/ 82 h 205"/>
                  <a:gd name="T100" fmla="*/ 131 w 197"/>
                  <a:gd name="T101" fmla="*/ 123 h 205"/>
                  <a:gd name="T102" fmla="*/ 160 w 197"/>
                  <a:gd name="T103" fmla="*/ 102 h 205"/>
                  <a:gd name="T104" fmla="*/ 141 w 197"/>
                  <a:gd name="T105" fmla="*/ 102 h 205"/>
                  <a:gd name="T106" fmla="*/ 183 w 197"/>
                  <a:gd name="T107" fmla="*/ 141 h 205"/>
                  <a:gd name="T108" fmla="*/ 157 w 197"/>
                  <a:gd name="T109" fmla="*/ 151 h 205"/>
                  <a:gd name="T110" fmla="*/ 140 w 197"/>
                  <a:gd name="T111" fmla="*/ 129 h 205"/>
                  <a:gd name="T112" fmla="*/ 183 w 197"/>
                  <a:gd name="T113" fmla="*/ 141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7" h="205">
                    <a:moveTo>
                      <a:pt x="175" y="102"/>
                    </a:moveTo>
                    <a:cubicBezTo>
                      <a:pt x="175" y="102"/>
                      <a:pt x="176" y="101"/>
                      <a:pt x="176" y="101"/>
                    </a:cubicBezTo>
                    <a:cubicBezTo>
                      <a:pt x="192" y="85"/>
                      <a:pt x="197" y="70"/>
                      <a:pt x="192" y="59"/>
                    </a:cubicBezTo>
                    <a:cubicBezTo>
                      <a:pt x="190" y="54"/>
                      <a:pt x="185" y="49"/>
                      <a:pt x="174" y="46"/>
                    </a:cubicBezTo>
                    <a:cubicBezTo>
                      <a:pt x="174" y="47"/>
                      <a:pt x="174" y="48"/>
                      <a:pt x="174" y="49"/>
                    </a:cubicBezTo>
                    <a:cubicBezTo>
                      <a:pt x="174" y="51"/>
                      <a:pt x="173" y="54"/>
                      <a:pt x="172" y="56"/>
                    </a:cubicBezTo>
                    <a:cubicBezTo>
                      <a:pt x="178" y="57"/>
                      <a:pt x="181" y="60"/>
                      <a:pt x="183" y="63"/>
                    </a:cubicBezTo>
                    <a:cubicBezTo>
                      <a:pt x="186" y="70"/>
                      <a:pt x="181" y="82"/>
                      <a:pt x="169" y="94"/>
                    </a:cubicBezTo>
                    <a:cubicBezTo>
                      <a:pt x="169" y="94"/>
                      <a:pt x="168" y="95"/>
                      <a:pt x="168" y="95"/>
                    </a:cubicBezTo>
                    <a:cubicBezTo>
                      <a:pt x="160" y="89"/>
                      <a:pt x="150" y="82"/>
                      <a:pt x="140" y="76"/>
                    </a:cubicBezTo>
                    <a:cubicBezTo>
                      <a:pt x="139" y="69"/>
                      <a:pt x="138" y="62"/>
                      <a:pt x="137" y="56"/>
                    </a:cubicBezTo>
                    <a:cubicBezTo>
                      <a:pt x="140" y="55"/>
                      <a:pt x="143" y="55"/>
                      <a:pt x="146" y="54"/>
                    </a:cubicBezTo>
                    <a:cubicBezTo>
                      <a:pt x="145" y="53"/>
                      <a:pt x="145" y="51"/>
                      <a:pt x="145" y="49"/>
                    </a:cubicBezTo>
                    <a:cubicBezTo>
                      <a:pt x="145" y="47"/>
                      <a:pt x="145" y="46"/>
                      <a:pt x="145" y="44"/>
                    </a:cubicBezTo>
                    <a:cubicBezTo>
                      <a:pt x="142" y="45"/>
                      <a:pt x="138" y="45"/>
                      <a:pt x="135" y="46"/>
                    </a:cubicBezTo>
                    <a:cubicBezTo>
                      <a:pt x="133" y="41"/>
                      <a:pt x="132" y="36"/>
                      <a:pt x="130" y="31"/>
                    </a:cubicBezTo>
                    <a:cubicBezTo>
                      <a:pt x="122" y="11"/>
                      <a:pt x="111" y="0"/>
                      <a:pt x="99" y="0"/>
                    </a:cubicBezTo>
                    <a:cubicBezTo>
                      <a:pt x="86" y="0"/>
                      <a:pt x="75" y="11"/>
                      <a:pt x="67" y="31"/>
                    </a:cubicBezTo>
                    <a:cubicBezTo>
                      <a:pt x="66" y="36"/>
                      <a:pt x="64" y="41"/>
                      <a:pt x="63" y="46"/>
                    </a:cubicBezTo>
                    <a:cubicBezTo>
                      <a:pt x="55" y="45"/>
                      <a:pt x="48" y="44"/>
                      <a:pt x="41" y="44"/>
                    </a:cubicBezTo>
                    <a:cubicBezTo>
                      <a:pt x="18" y="44"/>
                      <a:pt x="9" y="52"/>
                      <a:pt x="6" y="59"/>
                    </a:cubicBezTo>
                    <a:cubicBezTo>
                      <a:pt x="4" y="63"/>
                      <a:pt x="3" y="68"/>
                      <a:pt x="4" y="73"/>
                    </a:cubicBezTo>
                    <a:cubicBezTo>
                      <a:pt x="7" y="71"/>
                      <a:pt x="10" y="69"/>
                      <a:pt x="14" y="69"/>
                    </a:cubicBezTo>
                    <a:cubicBezTo>
                      <a:pt x="14" y="67"/>
                      <a:pt x="14" y="65"/>
                      <a:pt x="15" y="63"/>
                    </a:cubicBezTo>
                    <a:cubicBezTo>
                      <a:pt x="17" y="57"/>
                      <a:pt x="27" y="54"/>
                      <a:pt x="41" y="54"/>
                    </a:cubicBezTo>
                    <a:cubicBezTo>
                      <a:pt x="47" y="54"/>
                      <a:pt x="53" y="54"/>
                      <a:pt x="61" y="56"/>
                    </a:cubicBezTo>
                    <a:cubicBezTo>
                      <a:pt x="59" y="62"/>
                      <a:pt x="58" y="69"/>
                      <a:pt x="57" y="76"/>
                    </a:cubicBezTo>
                    <a:cubicBezTo>
                      <a:pt x="47" y="82"/>
                      <a:pt x="38" y="89"/>
                      <a:pt x="30" y="95"/>
                    </a:cubicBezTo>
                    <a:cubicBezTo>
                      <a:pt x="29" y="95"/>
                      <a:pt x="29" y="94"/>
                      <a:pt x="29" y="94"/>
                    </a:cubicBezTo>
                    <a:cubicBezTo>
                      <a:pt x="28" y="93"/>
                      <a:pt x="27" y="93"/>
                      <a:pt x="27" y="92"/>
                    </a:cubicBezTo>
                    <a:cubicBezTo>
                      <a:pt x="25" y="95"/>
                      <a:pt x="22" y="97"/>
                      <a:pt x="19" y="98"/>
                    </a:cubicBezTo>
                    <a:cubicBezTo>
                      <a:pt x="19" y="99"/>
                      <a:pt x="20" y="100"/>
                      <a:pt x="21" y="101"/>
                    </a:cubicBezTo>
                    <a:cubicBezTo>
                      <a:pt x="22" y="101"/>
                      <a:pt x="22" y="102"/>
                      <a:pt x="23" y="102"/>
                    </a:cubicBezTo>
                    <a:cubicBezTo>
                      <a:pt x="22" y="103"/>
                      <a:pt x="22" y="103"/>
                      <a:pt x="21" y="104"/>
                    </a:cubicBezTo>
                    <a:cubicBezTo>
                      <a:pt x="6" y="119"/>
                      <a:pt x="0" y="134"/>
                      <a:pt x="6" y="145"/>
                    </a:cubicBezTo>
                    <a:cubicBezTo>
                      <a:pt x="9" y="152"/>
                      <a:pt x="18" y="161"/>
                      <a:pt x="41" y="161"/>
                    </a:cubicBezTo>
                    <a:cubicBezTo>
                      <a:pt x="48" y="161"/>
                      <a:pt x="55" y="160"/>
                      <a:pt x="63" y="158"/>
                    </a:cubicBezTo>
                    <a:cubicBezTo>
                      <a:pt x="64" y="164"/>
                      <a:pt x="66" y="169"/>
                      <a:pt x="67" y="173"/>
                    </a:cubicBezTo>
                    <a:cubicBezTo>
                      <a:pt x="75" y="194"/>
                      <a:pt x="86" y="205"/>
                      <a:pt x="99" y="205"/>
                    </a:cubicBezTo>
                    <a:cubicBezTo>
                      <a:pt x="106" y="205"/>
                      <a:pt x="112" y="201"/>
                      <a:pt x="118" y="194"/>
                    </a:cubicBezTo>
                    <a:cubicBezTo>
                      <a:pt x="115" y="193"/>
                      <a:pt x="112" y="191"/>
                      <a:pt x="110" y="188"/>
                    </a:cubicBezTo>
                    <a:cubicBezTo>
                      <a:pt x="106" y="193"/>
                      <a:pt x="103" y="195"/>
                      <a:pt x="99" y="195"/>
                    </a:cubicBezTo>
                    <a:cubicBezTo>
                      <a:pt x="89" y="195"/>
                      <a:pt x="79" y="180"/>
                      <a:pt x="73" y="156"/>
                    </a:cubicBezTo>
                    <a:cubicBezTo>
                      <a:pt x="81" y="154"/>
                      <a:pt x="90" y="152"/>
                      <a:pt x="99" y="148"/>
                    </a:cubicBezTo>
                    <a:cubicBezTo>
                      <a:pt x="108" y="152"/>
                      <a:pt x="116" y="154"/>
                      <a:pt x="125" y="156"/>
                    </a:cubicBezTo>
                    <a:cubicBezTo>
                      <a:pt x="124" y="160"/>
                      <a:pt x="123" y="162"/>
                      <a:pt x="122" y="165"/>
                    </a:cubicBezTo>
                    <a:cubicBezTo>
                      <a:pt x="126" y="165"/>
                      <a:pt x="129" y="167"/>
                      <a:pt x="132" y="169"/>
                    </a:cubicBezTo>
                    <a:cubicBezTo>
                      <a:pt x="133" y="165"/>
                      <a:pt x="134" y="162"/>
                      <a:pt x="135" y="158"/>
                    </a:cubicBezTo>
                    <a:cubicBezTo>
                      <a:pt x="143" y="160"/>
                      <a:pt x="150" y="161"/>
                      <a:pt x="157" y="161"/>
                    </a:cubicBezTo>
                    <a:cubicBezTo>
                      <a:pt x="157" y="161"/>
                      <a:pt x="157" y="161"/>
                      <a:pt x="157" y="161"/>
                    </a:cubicBezTo>
                    <a:cubicBezTo>
                      <a:pt x="180" y="161"/>
                      <a:pt x="189" y="152"/>
                      <a:pt x="192" y="145"/>
                    </a:cubicBezTo>
                    <a:cubicBezTo>
                      <a:pt x="197" y="134"/>
                      <a:pt x="192" y="119"/>
                      <a:pt x="176" y="104"/>
                    </a:cubicBezTo>
                    <a:cubicBezTo>
                      <a:pt x="176" y="103"/>
                      <a:pt x="175" y="103"/>
                      <a:pt x="175" y="102"/>
                    </a:cubicBezTo>
                    <a:close/>
                    <a:moveTo>
                      <a:pt x="56" y="88"/>
                    </a:moveTo>
                    <a:cubicBezTo>
                      <a:pt x="56" y="93"/>
                      <a:pt x="56" y="97"/>
                      <a:pt x="56" y="102"/>
                    </a:cubicBezTo>
                    <a:cubicBezTo>
                      <a:pt x="56" y="107"/>
                      <a:pt x="56" y="112"/>
                      <a:pt x="56" y="116"/>
                    </a:cubicBezTo>
                    <a:cubicBezTo>
                      <a:pt x="49" y="112"/>
                      <a:pt x="43" y="107"/>
                      <a:pt x="37" y="102"/>
                    </a:cubicBezTo>
                    <a:cubicBezTo>
                      <a:pt x="43" y="98"/>
                      <a:pt x="49" y="93"/>
                      <a:pt x="56" y="88"/>
                    </a:cubicBezTo>
                    <a:close/>
                    <a:moveTo>
                      <a:pt x="41" y="151"/>
                    </a:moveTo>
                    <a:cubicBezTo>
                      <a:pt x="27" y="151"/>
                      <a:pt x="17" y="147"/>
                      <a:pt x="15" y="141"/>
                    </a:cubicBezTo>
                    <a:cubicBezTo>
                      <a:pt x="11" y="134"/>
                      <a:pt x="17" y="122"/>
                      <a:pt x="30" y="109"/>
                    </a:cubicBezTo>
                    <a:cubicBezTo>
                      <a:pt x="38" y="116"/>
                      <a:pt x="47" y="122"/>
                      <a:pt x="57" y="129"/>
                    </a:cubicBezTo>
                    <a:cubicBezTo>
                      <a:pt x="58" y="136"/>
                      <a:pt x="59" y="142"/>
                      <a:pt x="61" y="149"/>
                    </a:cubicBezTo>
                    <a:cubicBezTo>
                      <a:pt x="53" y="150"/>
                      <a:pt x="47" y="151"/>
                      <a:pt x="41" y="151"/>
                    </a:cubicBezTo>
                    <a:close/>
                    <a:moveTo>
                      <a:pt x="129" y="70"/>
                    </a:moveTo>
                    <a:cubicBezTo>
                      <a:pt x="125" y="68"/>
                      <a:pt x="121" y="65"/>
                      <a:pt x="117" y="63"/>
                    </a:cubicBezTo>
                    <a:cubicBezTo>
                      <a:pt x="115" y="63"/>
                      <a:pt x="114" y="62"/>
                      <a:pt x="113" y="62"/>
                    </a:cubicBezTo>
                    <a:cubicBezTo>
                      <a:pt x="118" y="60"/>
                      <a:pt x="123" y="59"/>
                      <a:pt x="127" y="58"/>
                    </a:cubicBezTo>
                    <a:cubicBezTo>
                      <a:pt x="128" y="62"/>
                      <a:pt x="129" y="66"/>
                      <a:pt x="129" y="70"/>
                    </a:cubicBezTo>
                    <a:close/>
                    <a:moveTo>
                      <a:pt x="99" y="10"/>
                    </a:moveTo>
                    <a:cubicBezTo>
                      <a:pt x="108" y="10"/>
                      <a:pt x="119" y="24"/>
                      <a:pt x="125" y="48"/>
                    </a:cubicBezTo>
                    <a:cubicBezTo>
                      <a:pt x="116" y="50"/>
                      <a:pt x="108" y="53"/>
                      <a:pt x="99" y="56"/>
                    </a:cubicBezTo>
                    <a:cubicBezTo>
                      <a:pt x="90" y="53"/>
                      <a:pt x="81" y="50"/>
                      <a:pt x="73" y="48"/>
                    </a:cubicBezTo>
                    <a:cubicBezTo>
                      <a:pt x="79" y="24"/>
                      <a:pt x="89" y="10"/>
                      <a:pt x="99" y="10"/>
                    </a:cubicBezTo>
                    <a:close/>
                    <a:moveTo>
                      <a:pt x="70" y="58"/>
                    </a:moveTo>
                    <a:cubicBezTo>
                      <a:pt x="75" y="59"/>
                      <a:pt x="80" y="60"/>
                      <a:pt x="85" y="62"/>
                    </a:cubicBezTo>
                    <a:cubicBezTo>
                      <a:pt x="83" y="62"/>
                      <a:pt x="82" y="63"/>
                      <a:pt x="81" y="63"/>
                    </a:cubicBezTo>
                    <a:cubicBezTo>
                      <a:pt x="77" y="65"/>
                      <a:pt x="72" y="68"/>
                      <a:pt x="68" y="70"/>
                    </a:cubicBezTo>
                    <a:cubicBezTo>
                      <a:pt x="69" y="66"/>
                      <a:pt x="70" y="62"/>
                      <a:pt x="70" y="58"/>
                    </a:cubicBezTo>
                    <a:close/>
                    <a:moveTo>
                      <a:pt x="70" y="147"/>
                    </a:moveTo>
                    <a:cubicBezTo>
                      <a:pt x="70" y="143"/>
                      <a:pt x="69" y="139"/>
                      <a:pt x="68" y="135"/>
                    </a:cubicBezTo>
                    <a:cubicBezTo>
                      <a:pt x="72" y="137"/>
                      <a:pt x="77" y="139"/>
                      <a:pt x="81" y="141"/>
                    </a:cubicBezTo>
                    <a:cubicBezTo>
                      <a:pt x="82" y="142"/>
                      <a:pt x="83" y="142"/>
                      <a:pt x="85" y="143"/>
                    </a:cubicBezTo>
                    <a:cubicBezTo>
                      <a:pt x="80" y="144"/>
                      <a:pt x="75" y="146"/>
                      <a:pt x="70" y="147"/>
                    </a:cubicBezTo>
                    <a:close/>
                    <a:moveTo>
                      <a:pt x="127" y="147"/>
                    </a:moveTo>
                    <a:cubicBezTo>
                      <a:pt x="123" y="146"/>
                      <a:pt x="118" y="144"/>
                      <a:pt x="113" y="143"/>
                    </a:cubicBezTo>
                    <a:cubicBezTo>
                      <a:pt x="114" y="142"/>
                      <a:pt x="115" y="142"/>
                      <a:pt x="117" y="141"/>
                    </a:cubicBezTo>
                    <a:cubicBezTo>
                      <a:pt x="121" y="139"/>
                      <a:pt x="125" y="137"/>
                      <a:pt x="129" y="135"/>
                    </a:cubicBezTo>
                    <a:cubicBezTo>
                      <a:pt x="129" y="139"/>
                      <a:pt x="128" y="143"/>
                      <a:pt x="127" y="147"/>
                    </a:cubicBezTo>
                    <a:close/>
                    <a:moveTo>
                      <a:pt x="131" y="123"/>
                    </a:moveTo>
                    <a:cubicBezTo>
                      <a:pt x="125" y="126"/>
                      <a:pt x="119" y="129"/>
                      <a:pt x="113" y="132"/>
                    </a:cubicBezTo>
                    <a:cubicBezTo>
                      <a:pt x="108" y="134"/>
                      <a:pt x="103" y="136"/>
                      <a:pt x="99" y="138"/>
                    </a:cubicBezTo>
                    <a:cubicBezTo>
                      <a:pt x="94" y="136"/>
                      <a:pt x="90" y="134"/>
                      <a:pt x="85" y="132"/>
                    </a:cubicBezTo>
                    <a:cubicBezTo>
                      <a:pt x="79" y="129"/>
                      <a:pt x="73" y="126"/>
                      <a:pt x="67" y="123"/>
                    </a:cubicBezTo>
                    <a:cubicBezTo>
                      <a:pt x="66" y="116"/>
                      <a:pt x="66" y="109"/>
                      <a:pt x="66" y="102"/>
                    </a:cubicBezTo>
                    <a:cubicBezTo>
                      <a:pt x="66" y="95"/>
                      <a:pt x="66" y="88"/>
                      <a:pt x="67" y="82"/>
                    </a:cubicBezTo>
                    <a:cubicBezTo>
                      <a:pt x="73" y="79"/>
                      <a:pt x="79" y="76"/>
                      <a:pt x="85" y="73"/>
                    </a:cubicBezTo>
                    <a:cubicBezTo>
                      <a:pt x="90" y="70"/>
                      <a:pt x="94" y="68"/>
                      <a:pt x="99" y="67"/>
                    </a:cubicBezTo>
                    <a:cubicBezTo>
                      <a:pt x="103" y="68"/>
                      <a:pt x="108" y="70"/>
                      <a:pt x="113" y="73"/>
                    </a:cubicBezTo>
                    <a:cubicBezTo>
                      <a:pt x="119" y="76"/>
                      <a:pt x="125" y="79"/>
                      <a:pt x="131" y="82"/>
                    </a:cubicBezTo>
                    <a:cubicBezTo>
                      <a:pt x="131" y="88"/>
                      <a:pt x="131" y="95"/>
                      <a:pt x="131" y="102"/>
                    </a:cubicBezTo>
                    <a:cubicBezTo>
                      <a:pt x="131" y="109"/>
                      <a:pt x="131" y="116"/>
                      <a:pt x="131" y="123"/>
                    </a:cubicBezTo>
                    <a:close/>
                    <a:moveTo>
                      <a:pt x="141" y="88"/>
                    </a:moveTo>
                    <a:cubicBezTo>
                      <a:pt x="148" y="93"/>
                      <a:pt x="155" y="98"/>
                      <a:pt x="160" y="102"/>
                    </a:cubicBezTo>
                    <a:cubicBezTo>
                      <a:pt x="154" y="107"/>
                      <a:pt x="148" y="112"/>
                      <a:pt x="141" y="116"/>
                    </a:cubicBezTo>
                    <a:cubicBezTo>
                      <a:pt x="141" y="112"/>
                      <a:pt x="141" y="107"/>
                      <a:pt x="141" y="102"/>
                    </a:cubicBezTo>
                    <a:cubicBezTo>
                      <a:pt x="141" y="97"/>
                      <a:pt x="141" y="93"/>
                      <a:pt x="141" y="88"/>
                    </a:cubicBezTo>
                    <a:close/>
                    <a:moveTo>
                      <a:pt x="183" y="141"/>
                    </a:moveTo>
                    <a:cubicBezTo>
                      <a:pt x="180" y="147"/>
                      <a:pt x="171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1" y="151"/>
                      <a:pt x="144" y="150"/>
                      <a:pt x="137" y="149"/>
                    </a:cubicBezTo>
                    <a:cubicBezTo>
                      <a:pt x="138" y="142"/>
                      <a:pt x="139" y="136"/>
                      <a:pt x="140" y="129"/>
                    </a:cubicBezTo>
                    <a:cubicBezTo>
                      <a:pt x="150" y="122"/>
                      <a:pt x="160" y="116"/>
                      <a:pt x="168" y="109"/>
                    </a:cubicBezTo>
                    <a:cubicBezTo>
                      <a:pt x="181" y="122"/>
                      <a:pt x="186" y="134"/>
                      <a:pt x="183" y="1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4" name="Oval 9"/>
              <p:cNvSpPr>
                <a:spLocks noChangeArrowheads="1"/>
              </p:cNvSpPr>
              <p:nvPr/>
            </p:nvSpPr>
            <p:spPr bwMode="auto">
              <a:xfrm>
                <a:off x="6142038" y="3683000"/>
                <a:ext cx="84138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88C9A3EA-F04C-2B07-FD25-592F05176542}"/>
              </a:ext>
            </a:extLst>
          </p:cNvPr>
          <p:cNvGrpSpPr/>
          <p:nvPr/>
        </p:nvGrpSpPr>
        <p:grpSpPr>
          <a:xfrm>
            <a:off x="8422583" y="3057641"/>
            <a:ext cx="3189293" cy="891437"/>
            <a:chOff x="8586811" y="2158124"/>
            <a:chExt cx="3189293" cy="891437"/>
          </a:xfrm>
        </p:grpSpPr>
        <p:sp>
          <p:nvSpPr>
            <p:cNvPr id="63" name="TextBox 5">
              <a:extLst>
                <a:ext uri="{FF2B5EF4-FFF2-40B4-BE49-F238E27FC236}">
                  <a16:creationId xmlns:a16="http://schemas.microsoft.com/office/drawing/2014/main" id="{0F8C2E69-9CAB-0EDB-86DD-DF28AE376207}"/>
                </a:ext>
              </a:extLst>
            </p:cNvPr>
            <p:cNvSpPr txBox="1"/>
            <p:nvPr/>
          </p:nvSpPr>
          <p:spPr>
            <a:xfrm>
              <a:off x="8586811" y="215812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4" name="Rectangle 6">
              <a:extLst>
                <a:ext uri="{FF2B5EF4-FFF2-40B4-BE49-F238E27FC236}">
                  <a16:creationId xmlns:a16="http://schemas.microsoft.com/office/drawing/2014/main" id="{1B3B80A0-FE23-C176-A932-CB71DF5752D9}"/>
                </a:ext>
              </a:extLst>
            </p:cNvPr>
            <p:cNvSpPr/>
            <p:nvPr/>
          </p:nvSpPr>
          <p:spPr>
            <a:xfrm>
              <a:off x="8586811" y="2429135"/>
              <a:ext cx="3189293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0D6531B-A417-A444-78F3-38F9B43D8F1C}"/>
              </a:ext>
            </a:extLst>
          </p:cNvPr>
          <p:cNvGrpSpPr/>
          <p:nvPr/>
        </p:nvGrpSpPr>
        <p:grpSpPr>
          <a:xfrm>
            <a:off x="581064" y="3760069"/>
            <a:ext cx="3255175" cy="960450"/>
            <a:chOff x="470019" y="2881257"/>
            <a:chExt cx="3255175" cy="960450"/>
          </a:xfrm>
        </p:grpSpPr>
        <p:sp>
          <p:nvSpPr>
            <p:cNvPr id="66" name="TextBox 9">
              <a:extLst>
                <a:ext uri="{FF2B5EF4-FFF2-40B4-BE49-F238E27FC236}">
                  <a16:creationId xmlns:a16="http://schemas.microsoft.com/office/drawing/2014/main" id="{7AE978B9-6B44-3377-F422-80B03003A946}"/>
                </a:ext>
              </a:extLst>
            </p:cNvPr>
            <p:cNvSpPr txBox="1"/>
            <p:nvPr/>
          </p:nvSpPr>
          <p:spPr>
            <a:xfrm>
              <a:off x="2174770" y="288125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7" name="Rectangle 10">
              <a:extLst>
                <a:ext uri="{FF2B5EF4-FFF2-40B4-BE49-F238E27FC236}">
                  <a16:creationId xmlns:a16="http://schemas.microsoft.com/office/drawing/2014/main" id="{75BCD898-911B-9427-645B-BED18524F393}"/>
                </a:ext>
              </a:extLst>
            </p:cNvPr>
            <p:cNvSpPr/>
            <p:nvPr/>
          </p:nvSpPr>
          <p:spPr>
            <a:xfrm>
              <a:off x="470019" y="3221281"/>
              <a:ext cx="3229287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18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 isInverted="1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5983288" y="3284749"/>
            <a:ext cx="2525712" cy="1890010"/>
            <a:chOff x="5881688" y="4137025"/>
            <a:chExt cx="2579687" cy="1930400"/>
          </a:xfrm>
        </p:grpSpPr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5888038" y="4137025"/>
              <a:ext cx="2382837" cy="1019175"/>
            </a:xfrm>
            <a:custGeom>
              <a:avLst/>
              <a:gdLst>
                <a:gd name="T0" fmla="*/ 0 w 1501"/>
                <a:gd name="T1" fmla="*/ 12 h 642"/>
                <a:gd name="T2" fmla="*/ 41 w 1501"/>
                <a:gd name="T3" fmla="*/ 0 h 642"/>
                <a:gd name="T4" fmla="*/ 1501 w 1501"/>
                <a:gd name="T5" fmla="*/ 622 h 642"/>
                <a:gd name="T6" fmla="*/ 1462 w 1501"/>
                <a:gd name="T7" fmla="*/ 642 h 642"/>
                <a:gd name="T8" fmla="*/ 0 w 1501"/>
                <a:gd name="T9" fmla="*/ 12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1" h="642">
                  <a:moveTo>
                    <a:pt x="0" y="12"/>
                  </a:moveTo>
                  <a:lnTo>
                    <a:pt x="41" y="0"/>
                  </a:lnTo>
                  <a:lnTo>
                    <a:pt x="1501" y="622"/>
                  </a:lnTo>
                  <a:lnTo>
                    <a:pt x="1462" y="64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881688" y="4156075"/>
              <a:ext cx="2524125" cy="1911350"/>
            </a:xfrm>
            <a:custGeom>
              <a:avLst/>
              <a:gdLst>
                <a:gd name="T0" fmla="*/ 1468 w 1590"/>
                <a:gd name="T1" fmla="*/ 1204 h 1204"/>
                <a:gd name="T2" fmla="*/ 0 w 1590"/>
                <a:gd name="T3" fmla="*/ 574 h 1204"/>
                <a:gd name="T4" fmla="*/ 0 w 1590"/>
                <a:gd name="T5" fmla="*/ 0 h 1204"/>
                <a:gd name="T6" fmla="*/ 1468 w 1590"/>
                <a:gd name="T7" fmla="*/ 630 h 1204"/>
                <a:gd name="T8" fmla="*/ 1590 w 1590"/>
                <a:gd name="T9" fmla="*/ 939 h 1204"/>
                <a:gd name="T10" fmla="*/ 1468 w 1590"/>
                <a:gd name="T11" fmla="*/ 1204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0" h="1204">
                  <a:moveTo>
                    <a:pt x="1468" y="1204"/>
                  </a:moveTo>
                  <a:lnTo>
                    <a:pt x="0" y="574"/>
                  </a:lnTo>
                  <a:lnTo>
                    <a:pt x="0" y="0"/>
                  </a:lnTo>
                  <a:lnTo>
                    <a:pt x="1468" y="630"/>
                  </a:lnTo>
                  <a:lnTo>
                    <a:pt x="1590" y="939"/>
                  </a:lnTo>
                  <a:lnTo>
                    <a:pt x="1468" y="12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8208963" y="5124450"/>
              <a:ext cx="252412" cy="942975"/>
            </a:xfrm>
            <a:custGeom>
              <a:avLst/>
              <a:gdLst>
                <a:gd name="T0" fmla="*/ 4 w 159"/>
                <a:gd name="T1" fmla="*/ 594 h 594"/>
                <a:gd name="T2" fmla="*/ 46 w 159"/>
                <a:gd name="T3" fmla="*/ 575 h 594"/>
                <a:gd name="T4" fmla="*/ 159 w 159"/>
                <a:gd name="T5" fmla="*/ 314 h 594"/>
                <a:gd name="T6" fmla="*/ 39 w 159"/>
                <a:gd name="T7" fmla="*/ 0 h 594"/>
                <a:gd name="T8" fmla="*/ 0 w 159"/>
                <a:gd name="T9" fmla="*/ 20 h 594"/>
                <a:gd name="T10" fmla="*/ 122 w 159"/>
                <a:gd name="T11" fmla="*/ 329 h 594"/>
                <a:gd name="T12" fmla="*/ 4 w 159"/>
                <a:gd name="T13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594">
                  <a:moveTo>
                    <a:pt x="4" y="594"/>
                  </a:moveTo>
                  <a:lnTo>
                    <a:pt x="46" y="575"/>
                  </a:lnTo>
                  <a:lnTo>
                    <a:pt x="159" y="314"/>
                  </a:lnTo>
                  <a:lnTo>
                    <a:pt x="39" y="0"/>
                  </a:lnTo>
                  <a:lnTo>
                    <a:pt x="0" y="20"/>
                  </a:lnTo>
                  <a:lnTo>
                    <a:pt x="122" y="329"/>
                  </a:lnTo>
                  <a:lnTo>
                    <a:pt x="4" y="59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944600" y="4281994"/>
            <a:ext cx="2083137" cy="1656160"/>
            <a:chOff x="3881438" y="4922838"/>
            <a:chExt cx="2044699" cy="1625600"/>
          </a:xfrm>
        </p:grpSpPr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073525" y="4922838"/>
              <a:ext cx="1852612" cy="714375"/>
            </a:xfrm>
            <a:custGeom>
              <a:avLst/>
              <a:gdLst>
                <a:gd name="T0" fmla="*/ 1167 w 1167"/>
                <a:gd name="T1" fmla="*/ 12 h 450"/>
                <a:gd name="T2" fmla="*/ 1126 w 1167"/>
                <a:gd name="T3" fmla="*/ 0 h 450"/>
                <a:gd name="T4" fmla="*/ 0 w 1167"/>
                <a:gd name="T5" fmla="*/ 430 h 450"/>
                <a:gd name="T6" fmla="*/ 37 w 1167"/>
                <a:gd name="T7" fmla="*/ 450 h 450"/>
                <a:gd name="T8" fmla="*/ 1167 w 1167"/>
                <a:gd name="T9" fmla="*/ 12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7" h="450">
                  <a:moveTo>
                    <a:pt x="1167" y="12"/>
                  </a:moveTo>
                  <a:lnTo>
                    <a:pt x="1126" y="0"/>
                  </a:lnTo>
                  <a:lnTo>
                    <a:pt x="0" y="430"/>
                  </a:lnTo>
                  <a:lnTo>
                    <a:pt x="37" y="450"/>
                  </a:lnTo>
                  <a:lnTo>
                    <a:pt x="1167" y="1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933825" y="4941888"/>
              <a:ext cx="1992312" cy="1606550"/>
            </a:xfrm>
            <a:custGeom>
              <a:avLst/>
              <a:gdLst>
                <a:gd name="T0" fmla="*/ 123 w 1255"/>
                <a:gd name="T1" fmla="*/ 1012 h 1012"/>
                <a:gd name="T2" fmla="*/ 1255 w 1255"/>
                <a:gd name="T3" fmla="*/ 574 h 1012"/>
                <a:gd name="T4" fmla="*/ 1255 w 1255"/>
                <a:gd name="T5" fmla="*/ 0 h 1012"/>
                <a:gd name="T6" fmla="*/ 123 w 1255"/>
                <a:gd name="T7" fmla="*/ 438 h 1012"/>
                <a:gd name="T8" fmla="*/ 0 w 1255"/>
                <a:gd name="T9" fmla="*/ 748 h 1012"/>
                <a:gd name="T10" fmla="*/ 123 w 1255"/>
                <a:gd name="T11" fmla="*/ 1012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5" h="1012">
                  <a:moveTo>
                    <a:pt x="123" y="1012"/>
                  </a:moveTo>
                  <a:lnTo>
                    <a:pt x="1255" y="574"/>
                  </a:lnTo>
                  <a:lnTo>
                    <a:pt x="1255" y="0"/>
                  </a:lnTo>
                  <a:lnTo>
                    <a:pt x="123" y="438"/>
                  </a:lnTo>
                  <a:lnTo>
                    <a:pt x="0" y="748"/>
                  </a:lnTo>
                  <a:lnTo>
                    <a:pt x="123" y="10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881438" y="5605463"/>
              <a:ext cx="249237" cy="942975"/>
            </a:xfrm>
            <a:custGeom>
              <a:avLst/>
              <a:gdLst>
                <a:gd name="T0" fmla="*/ 156 w 157"/>
                <a:gd name="T1" fmla="*/ 594 h 594"/>
                <a:gd name="T2" fmla="*/ 114 w 157"/>
                <a:gd name="T3" fmla="*/ 575 h 594"/>
                <a:gd name="T4" fmla="*/ 0 w 157"/>
                <a:gd name="T5" fmla="*/ 314 h 594"/>
                <a:gd name="T6" fmla="*/ 121 w 157"/>
                <a:gd name="T7" fmla="*/ 0 h 594"/>
                <a:gd name="T8" fmla="*/ 157 w 157"/>
                <a:gd name="T9" fmla="*/ 18 h 594"/>
                <a:gd name="T10" fmla="*/ 37 w 157"/>
                <a:gd name="T11" fmla="*/ 330 h 594"/>
                <a:gd name="T12" fmla="*/ 156 w 157"/>
                <a:gd name="T13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594">
                  <a:moveTo>
                    <a:pt x="156" y="594"/>
                  </a:moveTo>
                  <a:lnTo>
                    <a:pt x="114" y="575"/>
                  </a:lnTo>
                  <a:lnTo>
                    <a:pt x="0" y="314"/>
                  </a:lnTo>
                  <a:lnTo>
                    <a:pt x="121" y="0"/>
                  </a:lnTo>
                  <a:lnTo>
                    <a:pt x="157" y="18"/>
                  </a:lnTo>
                  <a:lnTo>
                    <a:pt x="37" y="330"/>
                  </a:lnTo>
                  <a:lnTo>
                    <a:pt x="156" y="59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948113" y="1191260"/>
            <a:ext cx="2155825" cy="1617662"/>
            <a:chOff x="3846513" y="1779588"/>
            <a:chExt cx="2155825" cy="1617662"/>
          </a:xfrm>
        </p:grpSpPr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37013" y="1779588"/>
              <a:ext cx="1955800" cy="706438"/>
            </a:xfrm>
            <a:custGeom>
              <a:avLst/>
              <a:gdLst>
                <a:gd name="T0" fmla="*/ 1232 w 1232"/>
                <a:gd name="T1" fmla="*/ 11 h 445"/>
                <a:gd name="T2" fmla="*/ 1190 w 1232"/>
                <a:gd name="T3" fmla="*/ 0 h 445"/>
                <a:gd name="T4" fmla="*/ 0 w 1232"/>
                <a:gd name="T5" fmla="*/ 425 h 445"/>
                <a:gd name="T6" fmla="*/ 39 w 1232"/>
                <a:gd name="T7" fmla="*/ 445 h 445"/>
                <a:gd name="T8" fmla="*/ 1232 w 1232"/>
                <a:gd name="T9" fmla="*/ 11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2" h="445">
                  <a:moveTo>
                    <a:pt x="1232" y="11"/>
                  </a:moveTo>
                  <a:lnTo>
                    <a:pt x="1190" y="0"/>
                  </a:lnTo>
                  <a:lnTo>
                    <a:pt x="0" y="425"/>
                  </a:lnTo>
                  <a:lnTo>
                    <a:pt x="39" y="445"/>
                  </a:lnTo>
                  <a:lnTo>
                    <a:pt x="1232" y="11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3903663" y="1787525"/>
              <a:ext cx="2098675" cy="1609725"/>
            </a:xfrm>
            <a:custGeom>
              <a:avLst/>
              <a:gdLst>
                <a:gd name="T0" fmla="*/ 123 w 1322"/>
                <a:gd name="T1" fmla="*/ 1014 h 1014"/>
                <a:gd name="T2" fmla="*/ 1322 w 1322"/>
                <a:gd name="T3" fmla="*/ 581 h 1014"/>
                <a:gd name="T4" fmla="*/ 1322 w 1322"/>
                <a:gd name="T5" fmla="*/ 0 h 1014"/>
                <a:gd name="T6" fmla="*/ 123 w 1322"/>
                <a:gd name="T7" fmla="*/ 440 h 1014"/>
                <a:gd name="T8" fmla="*/ 0 w 1322"/>
                <a:gd name="T9" fmla="*/ 750 h 1014"/>
                <a:gd name="T10" fmla="*/ 123 w 1322"/>
                <a:gd name="T11" fmla="*/ 1014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2" h="1014">
                  <a:moveTo>
                    <a:pt x="123" y="1014"/>
                  </a:moveTo>
                  <a:lnTo>
                    <a:pt x="1322" y="581"/>
                  </a:lnTo>
                  <a:lnTo>
                    <a:pt x="1322" y="0"/>
                  </a:lnTo>
                  <a:lnTo>
                    <a:pt x="123" y="440"/>
                  </a:lnTo>
                  <a:lnTo>
                    <a:pt x="0" y="750"/>
                  </a:lnTo>
                  <a:lnTo>
                    <a:pt x="123" y="101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3846513" y="2454275"/>
              <a:ext cx="258762" cy="942975"/>
            </a:xfrm>
            <a:custGeom>
              <a:avLst/>
              <a:gdLst>
                <a:gd name="T0" fmla="*/ 161 w 163"/>
                <a:gd name="T1" fmla="*/ 594 h 594"/>
                <a:gd name="T2" fmla="*/ 113 w 163"/>
                <a:gd name="T3" fmla="*/ 576 h 594"/>
                <a:gd name="T4" fmla="*/ 0 w 163"/>
                <a:gd name="T5" fmla="*/ 315 h 594"/>
                <a:gd name="T6" fmla="*/ 120 w 163"/>
                <a:gd name="T7" fmla="*/ 0 h 594"/>
                <a:gd name="T8" fmla="*/ 163 w 163"/>
                <a:gd name="T9" fmla="*/ 19 h 594"/>
                <a:gd name="T10" fmla="*/ 36 w 163"/>
                <a:gd name="T11" fmla="*/ 330 h 594"/>
                <a:gd name="T12" fmla="*/ 161 w 163"/>
                <a:gd name="T13" fmla="*/ 594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594">
                  <a:moveTo>
                    <a:pt x="161" y="594"/>
                  </a:moveTo>
                  <a:lnTo>
                    <a:pt x="113" y="576"/>
                  </a:lnTo>
                  <a:lnTo>
                    <a:pt x="0" y="315"/>
                  </a:lnTo>
                  <a:lnTo>
                    <a:pt x="120" y="0"/>
                  </a:lnTo>
                  <a:lnTo>
                    <a:pt x="163" y="19"/>
                  </a:lnTo>
                  <a:lnTo>
                    <a:pt x="36" y="330"/>
                  </a:lnTo>
                  <a:lnTo>
                    <a:pt x="161" y="594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771327" y="2720829"/>
            <a:ext cx="2261173" cy="1690155"/>
            <a:chOff x="3579813" y="3217863"/>
            <a:chExt cx="2351087" cy="1757363"/>
          </a:xfrm>
        </p:grpSpPr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3768725" y="3217863"/>
              <a:ext cx="2162175" cy="844550"/>
            </a:xfrm>
            <a:custGeom>
              <a:avLst/>
              <a:gdLst>
                <a:gd name="T0" fmla="*/ 1362 w 1362"/>
                <a:gd name="T1" fmla="*/ 12 h 532"/>
                <a:gd name="T2" fmla="*/ 1321 w 1362"/>
                <a:gd name="T3" fmla="*/ 0 h 532"/>
                <a:gd name="T4" fmla="*/ 0 w 1362"/>
                <a:gd name="T5" fmla="*/ 512 h 532"/>
                <a:gd name="T6" fmla="*/ 39 w 1362"/>
                <a:gd name="T7" fmla="*/ 532 h 532"/>
                <a:gd name="T8" fmla="*/ 1362 w 1362"/>
                <a:gd name="T9" fmla="*/ 1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2" h="532">
                  <a:moveTo>
                    <a:pt x="1362" y="12"/>
                  </a:moveTo>
                  <a:lnTo>
                    <a:pt x="1321" y="0"/>
                  </a:lnTo>
                  <a:lnTo>
                    <a:pt x="0" y="512"/>
                  </a:lnTo>
                  <a:lnTo>
                    <a:pt x="39" y="532"/>
                  </a:lnTo>
                  <a:lnTo>
                    <a:pt x="1362" y="1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3630613" y="3236913"/>
              <a:ext cx="2295525" cy="1738313"/>
            </a:xfrm>
            <a:custGeom>
              <a:avLst/>
              <a:gdLst>
                <a:gd name="T0" fmla="*/ 123 w 1446"/>
                <a:gd name="T1" fmla="*/ 1095 h 1095"/>
                <a:gd name="T2" fmla="*/ 1446 w 1446"/>
                <a:gd name="T3" fmla="*/ 574 h 1095"/>
                <a:gd name="T4" fmla="*/ 1446 w 1446"/>
                <a:gd name="T5" fmla="*/ 0 h 1095"/>
                <a:gd name="T6" fmla="*/ 123 w 1446"/>
                <a:gd name="T7" fmla="*/ 520 h 1095"/>
                <a:gd name="T8" fmla="*/ 0 w 1446"/>
                <a:gd name="T9" fmla="*/ 830 h 1095"/>
                <a:gd name="T10" fmla="*/ 123 w 1446"/>
                <a:gd name="T11" fmla="*/ 1095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6" h="1095">
                  <a:moveTo>
                    <a:pt x="123" y="1095"/>
                  </a:moveTo>
                  <a:lnTo>
                    <a:pt x="1446" y="574"/>
                  </a:lnTo>
                  <a:lnTo>
                    <a:pt x="1446" y="0"/>
                  </a:lnTo>
                  <a:lnTo>
                    <a:pt x="123" y="520"/>
                  </a:lnTo>
                  <a:lnTo>
                    <a:pt x="0" y="830"/>
                  </a:lnTo>
                  <a:lnTo>
                    <a:pt x="123" y="109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579813" y="4030663"/>
              <a:ext cx="250825" cy="944563"/>
            </a:xfrm>
            <a:custGeom>
              <a:avLst/>
              <a:gdLst>
                <a:gd name="T0" fmla="*/ 155 w 158"/>
                <a:gd name="T1" fmla="*/ 595 h 595"/>
                <a:gd name="T2" fmla="*/ 113 w 158"/>
                <a:gd name="T3" fmla="*/ 577 h 595"/>
                <a:gd name="T4" fmla="*/ 0 w 158"/>
                <a:gd name="T5" fmla="*/ 316 h 595"/>
                <a:gd name="T6" fmla="*/ 119 w 158"/>
                <a:gd name="T7" fmla="*/ 0 h 595"/>
                <a:gd name="T8" fmla="*/ 158 w 158"/>
                <a:gd name="T9" fmla="*/ 20 h 595"/>
                <a:gd name="T10" fmla="*/ 37 w 158"/>
                <a:gd name="T11" fmla="*/ 330 h 595"/>
                <a:gd name="T12" fmla="*/ 155 w 158"/>
                <a:gd name="T13" fmla="*/ 59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595">
                  <a:moveTo>
                    <a:pt x="155" y="595"/>
                  </a:moveTo>
                  <a:lnTo>
                    <a:pt x="113" y="577"/>
                  </a:lnTo>
                  <a:lnTo>
                    <a:pt x="0" y="316"/>
                  </a:lnTo>
                  <a:lnTo>
                    <a:pt x="119" y="0"/>
                  </a:lnTo>
                  <a:lnTo>
                    <a:pt x="158" y="20"/>
                  </a:lnTo>
                  <a:lnTo>
                    <a:pt x="37" y="330"/>
                  </a:lnTo>
                  <a:lnTo>
                    <a:pt x="155" y="59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983289" y="1738947"/>
            <a:ext cx="2233612" cy="1779865"/>
            <a:chOff x="5881688" y="2327275"/>
            <a:chExt cx="2422525" cy="1930401"/>
          </a:xfrm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5883275" y="2327275"/>
              <a:ext cx="2205037" cy="900113"/>
            </a:xfrm>
            <a:custGeom>
              <a:avLst/>
              <a:gdLst>
                <a:gd name="T0" fmla="*/ 0 w 1389"/>
                <a:gd name="T1" fmla="*/ 13 h 567"/>
                <a:gd name="T2" fmla="*/ 46 w 1389"/>
                <a:gd name="T3" fmla="*/ 0 h 567"/>
                <a:gd name="T4" fmla="*/ 1389 w 1389"/>
                <a:gd name="T5" fmla="*/ 545 h 567"/>
                <a:gd name="T6" fmla="*/ 1345 w 1389"/>
                <a:gd name="T7" fmla="*/ 567 h 567"/>
                <a:gd name="T8" fmla="*/ 0 w 1389"/>
                <a:gd name="T9" fmla="*/ 13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9" h="567">
                  <a:moveTo>
                    <a:pt x="0" y="13"/>
                  </a:moveTo>
                  <a:lnTo>
                    <a:pt x="46" y="0"/>
                  </a:lnTo>
                  <a:lnTo>
                    <a:pt x="1389" y="545"/>
                  </a:lnTo>
                  <a:lnTo>
                    <a:pt x="1345" y="567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5881688" y="2347913"/>
              <a:ext cx="2362200" cy="1909763"/>
            </a:xfrm>
            <a:custGeom>
              <a:avLst/>
              <a:gdLst>
                <a:gd name="T0" fmla="*/ 1350 w 1488"/>
                <a:gd name="T1" fmla="*/ 1203 h 1203"/>
                <a:gd name="T2" fmla="*/ 0 w 1488"/>
                <a:gd name="T3" fmla="*/ 647 h 1203"/>
                <a:gd name="T4" fmla="*/ 0 w 1488"/>
                <a:gd name="T5" fmla="*/ 0 h 1203"/>
                <a:gd name="T6" fmla="*/ 1350 w 1488"/>
                <a:gd name="T7" fmla="*/ 554 h 1203"/>
                <a:gd name="T8" fmla="*/ 1488 w 1488"/>
                <a:gd name="T9" fmla="*/ 904 h 1203"/>
                <a:gd name="T10" fmla="*/ 1350 w 1488"/>
                <a:gd name="T11" fmla="*/ 1203 h 1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8" h="1203">
                  <a:moveTo>
                    <a:pt x="1350" y="1203"/>
                  </a:moveTo>
                  <a:lnTo>
                    <a:pt x="0" y="647"/>
                  </a:lnTo>
                  <a:lnTo>
                    <a:pt x="0" y="0"/>
                  </a:lnTo>
                  <a:lnTo>
                    <a:pt x="1350" y="554"/>
                  </a:lnTo>
                  <a:lnTo>
                    <a:pt x="1488" y="904"/>
                  </a:lnTo>
                  <a:lnTo>
                    <a:pt x="1350" y="120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8018463" y="3192463"/>
              <a:ext cx="285750" cy="1065213"/>
            </a:xfrm>
            <a:custGeom>
              <a:avLst/>
              <a:gdLst>
                <a:gd name="T0" fmla="*/ 4 w 180"/>
                <a:gd name="T1" fmla="*/ 671 h 671"/>
                <a:gd name="T2" fmla="*/ 51 w 180"/>
                <a:gd name="T3" fmla="*/ 649 h 671"/>
                <a:gd name="T4" fmla="*/ 180 w 180"/>
                <a:gd name="T5" fmla="*/ 355 h 671"/>
                <a:gd name="T6" fmla="*/ 44 w 180"/>
                <a:gd name="T7" fmla="*/ 0 h 671"/>
                <a:gd name="T8" fmla="*/ 0 w 180"/>
                <a:gd name="T9" fmla="*/ 22 h 671"/>
                <a:gd name="T10" fmla="*/ 139 w 180"/>
                <a:gd name="T11" fmla="*/ 372 h 671"/>
                <a:gd name="T12" fmla="*/ 4 w 180"/>
                <a:gd name="T13" fmla="*/ 671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671">
                  <a:moveTo>
                    <a:pt x="4" y="671"/>
                  </a:moveTo>
                  <a:lnTo>
                    <a:pt x="51" y="649"/>
                  </a:lnTo>
                  <a:lnTo>
                    <a:pt x="180" y="355"/>
                  </a:lnTo>
                  <a:lnTo>
                    <a:pt x="44" y="0"/>
                  </a:lnTo>
                  <a:lnTo>
                    <a:pt x="0" y="22"/>
                  </a:lnTo>
                  <a:lnTo>
                    <a:pt x="139" y="372"/>
                  </a:lnTo>
                  <a:lnTo>
                    <a:pt x="4" y="67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964238" y="776922"/>
            <a:ext cx="239712" cy="5727701"/>
            <a:chOff x="5862638" y="1365250"/>
            <a:chExt cx="239712" cy="5727701"/>
          </a:xfrm>
        </p:grpSpPr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5867400" y="1403350"/>
              <a:ext cx="112712" cy="5689600"/>
            </a:xfrm>
            <a:custGeom>
              <a:avLst/>
              <a:gdLst>
                <a:gd name="T0" fmla="*/ 71 w 71"/>
                <a:gd name="T1" fmla="*/ 3584 h 3584"/>
                <a:gd name="T2" fmla="*/ 0 w 71"/>
                <a:gd name="T3" fmla="*/ 3544 h 3584"/>
                <a:gd name="T4" fmla="*/ 0 w 71"/>
                <a:gd name="T5" fmla="*/ 0 h 3584"/>
                <a:gd name="T6" fmla="*/ 71 w 71"/>
                <a:gd name="T7" fmla="*/ 38 h 3584"/>
                <a:gd name="T8" fmla="*/ 71 w 71"/>
                <a:gd name="T9" fmla="*/ 3584 h 3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584">
                  <a:moveTo>
                    <a:pt x="71" y="3584"/>
                  </a:moveTo>
                  <a:lnTo>
                    <a:pt x="0" y="3544"/>
                  </a:lnTo>
                  <a:lnTo>
                    <a:pt x="0" y="0"/>
                  </a:lnTo>
                  <a:lnTo>
                    <a:pt x="71" y="38"/>
                  </a:lnTo>
                  <a:lnTo>
                    <a:pt x="71" y="3584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40000"/>
                    <a:lumOff val="60000"/>
                  </a:schemeClr>
                </a:gs>
                <a:gs pos="100000">
                  <a:schemeClr val="tx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5980113" y="1417638"/>
              <a:ext cx="119062" cy="5675313"/>
            </a:xfrm>
            <a:custGeom>
              <a:avLst/>
              <a:gdLst>
                <a:gd name="T0" fmla="*/ 0 w 75"/>
                <a:gd name="T1" fmla="*/ 3575 h 3575"/>
                <a:gd name="T2" fmla="*/ 75 w 75"/>
                <a:gd name="T3" fmla="*/ 3546 h 3575"/>
                <a:gd name="T4" fmla="*/ 75 w 75"/>
                <a:gd name="T5" fmla="*/ 0 h 3575"/>
                <a:gd name="T6" fmla="*/ 0 w 75"/>
                <a:gd name="T7" fmla="*/ 29 h 3575"/>
                <a:gd name="T8" fmla="*/ 0 w 75"/>
                <a:gd name="T9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575">
                  <a:moveTo>
                    <a:pt x="0" y="3575"/>
                  </a:moveTo>
                  <a:lnTo>
                    <a:pt x="75" y="3546"/>
                  </a:lnTo>
                  <a:lnTo>
                    <a:pt x="75" y="0"/>
                  </a:lnTo>
                  <a:lnTo>
                    <a:pt x="0" y="29"/>
                  </a:lnTo>
                  <a:lnTo>
                    <a:pt x="0" y="357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40000"/>
                    <a:lumOff val="60000"/>
                  </a:schemeClr>
                </a:gs>
                <a:gs pos="59000">
                  <a:schemeClr val="tx1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5862638" y="1365250"/>
              <a:ext cx="239712" cy="98425"/>
            </a:xfrm>
            <a:custGeom>
              <a:avLst/>
              <a:gdLst>
                <a:gd name="T0" fmla="*/ 0 w 151"/>
                <a:gd name="T1" fmla="*/ 24 h 62"/>
                <a:gd name="T2" fmla="*/ 79 w 151"/>
                <a:gd name="T3" fmla="*/ 0 h 62"/>
                <a:gd name="T4" fmla="*/ 151 w 151"/>
                <a:gd name="T5" fmla="*/ 33 h 62"/>
                <a:gd name="T6" fmla="*/ 76 w 151"/>
                <a:gd name="T7" fmla="*/ 62 h 62"/>
                <a:gd name="T8" fmla="*/ 0 w 151"/>
                <a:gd name="T9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62">
                  <a:moveTo>
                    <a:pt x="0" y="24"/>
                  </a:moveTo>
                  <a:lnTo>
                    <a:pt x="79" y="0"/>
                  </a:lnTo>
                  <a:lnTo>
                    <a:pt x="151" y="33"/>
                  </a:lnTo>
                  <a:lnTo>
                    <a:pt x="76" y="6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 rot="21398564">
            <a:off x="3850017" y="3510686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RightUp">
                <a:rot lat="2100000" lon="1980000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id-ID" sz="20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 rot="21398564">
            <a:off x="3997642" y="5009830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RightUp">
                <a:rot lat="2100000" lon="1980000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id-ID" sz="20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 rot="21398564">
            <a:off x="4006202" y="1894130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RightUp">
                <a:rot lat="2100000" lon="1980000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id-ID" sz="20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 rot="21398564">
            <a:off x="6424913" y="2560591"/>
            <a:ext cx="1723550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LeftDown">
                <a:rot lat="2100000" lon="240000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20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id-ID" sz="20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 rot="21398564">
            <a:off x="6432518" y="4124203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LeftDown">
                <a:rot lat="2100000" lon="240000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2400" b="1" dirty="0">
                <a:solidFill>
                  <a:schemeClr val="bg2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id-ID" sz="2400" b="1" dirty="0">
              <a:solidFill>
                <a:schemeClr val="bg2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6336263" y="2258436"/>
            <a:ext cx="349856" cy="400024"/>
            <a:chOff x="3262431" y="4342379"/>
            <a:chExt cx="349856" cy="400024"/>
          </a:xfrm>
          <a:solidFill>
            <a:schemeClr val="bg2"/>
          </a:solidFill>
          <a:scene3d>
            <a:camera prst="isometricLeftDown">
              <a:rot lat="2100000" lon="2400000" rev="0"/>
            </a:camera>
            <a:lightRig rig="threePt" dir="t"/>
          </a:scene3d>
        </p:grpSpPr>
        <p:sp>
          <p:nvSpPr>
            <p:cNvPr id="65" name="Freeform 49"/>
            <p:cNvSpPr>
              <a:spLocks noEditPoints="1"/>
            </p:cNvSpPr>
            <p:nvPr/>
          </p:nvSpPr>
          <p:spPr bwMode="auto">
            <a:xfrm>
              <a:off x="3262431" y="4342379"/>
              <a:ext cx="349856" cy="400024"/>
            </a:xfrm>
            <a:custGeom>
              <a:avLst/>
              <a:gdLst>
                <a:gd name="T0" fmla="*/ 56 w 112"/>
                <a:gd name="T1" fmla="*/ 0 h 128"/>
                <a:gd name="T2" fmla="*/ 0 w 112"/>
                <a:gd name="T3" fmla="*/ 26 h 128"/>
                <a:gd name="T4" fmla="*/ 0 w 112"/>
                <a:gd name="T5" fmla="*/ 102 h 128"/>
                <a:gd name="T6" fmla="*/ 56 w 112"/>
                <a:gd name="T7" fmla="*/ 128 h 128"/>
                <a:gd name="T8" fmla="*/ 112 w 112"/>
                <a:gd name="T9" fmla="*/ 102 h 128"/>
                <a:gd name="T10" fmla="*/ 112 w 112"/>
                <a:gd name="T11" fmla="*/ 26 h 128"/>
                <a:gd name="T12" fmla="*/ 56 w 112"/>
                <a:gd name="T13" fmla="*/ 0 h 128"/>
                <a:gd name="T14" fmla="*/ 104 w 112"/>
                <a:gd name="T15" fmla="*/ 102 h 128"/>
                <a:gd name="T16" fmla="*/ 56 w 112"/>
                <a:gd name="T17" fmla="*/ 120 h 128"/>
                <a:gd name="T18" fmla="*/ 8 w 112"/>
                <a:gd name="T19" fmla="*/ 102 h 128"/>
                <a:gd name="T20" fmla="*/ 8 w 112"/>
                <a:gd name="T21" fmla="*/ 87 h 128"/>
                <a:gd name="T22" fmla="*/ 56 w 112"/>
                <a:gd name="T23" fmla="*/ 100 h 128"/>
                <a:gd name="T24" fmla="*/ 104 w 112"/>
                <a:gd name="T25" fmla="*/ 87 h 128"/>
                <a:gd name="T26" fmla="*/ 104 w 112"/>
                <a:gd name="T27" fmla="*/ 102 h 128"/>
                <a:gd name="T28" fmla="*/ 104 w 112"/>
                <a:gd name="T29" fmla="*/ 78 h 128"/>
                <a:gd name="T30" fmla="*/ 104 w 112"/>
                <a:gd name="T31" fmla="*/ 78 h 128"/>
                <a:gd name="T32" fmla="*/ 104 w 112"/>
                <a:gd name="T33" fmla="*/ 78 h 128"/>
                <a:gd name="T34" fmla="*/ 56 w 112"/>
                <a:gd name="T35" fmla="*/ 96 h 128"/>
                <a:gd name="T36" fmla="*/ 8 w 112"/>
                <a:gd name="T37" fmla="*/ 78 h 128"/>
                <a:gd name="T38" fmla="*/ 8 w 112"/>
                <a:gd name="T39" fmla="*/ 78 h 128"/>
                <a:gd name="T40" fmla="*/ 8 w 112"/>
                <a:gd name="T41" fmla="*/ 78 h 128"/>
                <a:gd name="T42" fmla="*/ 8 w 112"/>
                <a:gd name="T43" fmla="*/ 63 h 128"/>
                <a:gd name="T44" fmla="*/ 56 w 112"/>
                <a:gd name="T45" fmla="*/ 76 h 128"/>
                <a:gd name="T46" fmla="*/ 104 w 112"/>
                <a:gd name="T47" fmla="*/ 63 h 128"/>
                <a:gd name="T48" fmla="*/ 104 w 112"/>
                <a:gd name="T49" fmla="*/ 78 h 128"/>
                <a:gd name="T50" fmla="*/ 104 w 112"/>
                <a:gd name="T51" fmla="*/ 54 h 128"/>
                <a:gd name="T52" fmla="*/ 104 w 112"/>
                <a:gd name="T53" fmla="*/ 54 h 128"/>
                <a:gd name="T54" fmla="*/ 104 w 112"/>
                <a:gd name="T55" fmla="*/ 54 h 128"/>
                <a:gd name="T56" fmla="*/ 56 w 112"/>
                <a:gd name="T57" fmla="*/ 72 h 128"/>
                <a:gd name="T58" fmla="*/ 8 w 112"/>
                <a:gd name="T59" fmla="*/ 54 h 128"/>
                <a:gd name="T60" fmla="*/ 8 w 112"/>
                <a:gd name="T61" fmla="*/ 54 h 128"/>
                <a:gd name="T62" fmla="*/ 8 w 112"/>
                <a:gd name="T63" fmla="*/ 54 h 128"/>
                <a:gd name="T64" fmla="*/ 8 w 112"/>
                <a:gd name="T65" fmla="*/ 40 h 128"/>
                <a:gd name="T66" fmla="*/ 56 w 112"/>
                <a:gd name="T67" fmla="*/ 52 h 128"/>
                <a:gd name="T68" fmla="*/ 104 w 112"/>
                <a:gd name="T69" fmla="*/ 40 h 128"/>
                <a:gd name="T70" fmla="*/ 104 w 112"/>
                <a:gd name="T71" fmla="*/ 54 h 128"/>
                <a:gd name="T72" fmla="*/ 56 w 112"/>
                <a:gd name="T73" fmla="*/ 44 h 128"/>
                <a:gd name="T74" fmla="*/ 8 w 112"/>
                <a:gd name="T75" fmla="*/ 26 h 128"/>
                <a:gd name="T76" fmla="*/ 56 w 112"/>
                <a:gd name="T77" fmla="*/ 8 h 128"/>
                <a:gd name="T78" fmla="*/ 104 w 112"/>
                <a:gd name="T79" fmla="*/ 26 h 128"/>
                <a:gd name="T80" fmla="*/ 56 w 112"/>
                <a:gd name="T81" fmla="*/ 4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" h="128">
                  <a:moveTo>
                    <a:pt x="56" y="0"/>
                  </a:moveTo>
                  <a:cubicBezTo>
                    <a:pt x="29" y="0"/>
                    <a:pt x="0" y="8"/>
                    <a:pt x="0" y="26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20"/>
                    <a:pt x="29" y="128"/>
                    <a:pt x="56" y="128"/>
                  </a:cubicBezTo>
                  <a:cubicBezTo>
                    <a:pt x="83" y="128"/>
                    <a:pt x="112" y="120"/>
                    <a:pt x="112" y="102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8"/>
                    <a:pt x="83" y="0"/>
                    <a:pt x="56" y="0"/>
                  </a:cubicBezTo>
                  <a:close/>
                  <a:moveTo>
                    <a:pt x="104" y="102"/>
                  </a:moveTo>
                  <a:cubicBezTo>
                    <a:pt x="104" y="112"/>
                    <a:pt x="83" y="120"/>
                    <a:pt x="56" y="120"/>
                  </a:cubicBezTo>
                  <a:cubicBezTo>
                    <a:pt x="29" y="120"/>
                    <a:pt x="8" y="112"/>
                    <a:pt x="8" y="102"/>
                  </a:cubicBezTo>
                  <a:cubicBezTo>
                    <a:pt x="8" y="87"/>
                    <a:pt x="8" y="87"/>
                    <a:pt x="8" y="87"/>
                  </a:cubicBezTo>
                  <a:cubicBezTo>
                    <a:pt x="16" y="96"/>
                    <a:pt x="36" y="100"/>
                    <a:pt x="56" y="100"/>
                  </a:cubicBezTo>
                  <a:cubicBezTo>
                    <a:pt x="76" y="100"/>
                    <a:pt x="96" y="96"/>
                    <a:pt x="104" y="87"/>
                  </a:cubicBezTo>
                  <a:lnTo>
                    <a:pt x="104" y="102"/>
                  </a:lnTo>
                  <a:close/>
                  <a:moveTo>
                    <a:pt x="104" y="78"/>
                  </a:move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8"/>
                    <a:pt x="83" y="96"/>
                    <a:pt x="56" y="96"/>
                  </a:cubicBezTo>
                  <a:cubicBezTo>
                    <a:pt x="29" y="96"/>
                    <a:pt x="8" y="8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6" y="72"/>
                    <a:pt x="36" y="76"/>
                    <a:pt x="56" y="76"/>
                  </a:cubicBezTo>
                  <a:cubicBezTo>
                    <a:pt x="76" y="76"/>
                    <a:pt x="96" y="72"/>
                    <a:pt x="104" y="63"/>
                  </a:cubicBezTo>
                  <a:lnTo>
                    <a:pt x="104" y="78"/>
                  </a:lnTo>
                  <a:close/>
                  <a:moveTo>
                    <a:pt x="104" y="54"/>
                  </a:moveTo>
                  <a:cubicBezTo>
                    <a:pt x="104" y="54"/>
                    <a:pt x="104" y="54"/>
                    <a:pt x="104" y="5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64"/>
                    <a:pt x="83" y="72"/>
                    <a:pt x="56" y="72"/>
                  </a:cubicBezTo>
                  <a:cubicBezTo>
                    <a:pt x="29" y="72"/>
                    <a:pt x="8" y="6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8" y="48"/>
                    <a:pt x="38" y="52"/>
                    <a:pt x="56" y="52"/>
                  </a:cubicBezTo>
                  <a:cubicBezTo>
                    <a:pt x="74" y="52"/>
                    <a:pt x="94" y="48"/>
                    <a:pt x="104" y="40"/>
                  </a:cubicBezTo>
                  <a:lnTo>
                    <a:pt x="104" y="54"/>
                  </a:lnTo>
                  <a:close/>
                  <a:moveTo>
                    <a:pt x="56" y="44"/>
                  </a:moveTo>
                  <a:cubicBezTo>
                    <a:pt x="29" y="44"/>
                    <a:pt x="8" y="36"/>
                    <a:pt x="8" y="26"/>
                  </a:cubicBezTo>
                  <a:cubicBezTo>
                    <a:pt x="8" y="16"/>
                    <a:pt x="29" y="8"/>
                    <a:pt x="56" y="8"/>
                  </a:cubicBezTo>
                  <a:cubicBezTo>
                    <a:pt x="83" y="8"/>
                    <a:pt x="104" y="16"/>
                    <a:pt x="104" y="26"/>
                  </a:cubicBezTo>
                  <a:cubicBezTo>
                    <a:pt x="104" y="36"/>
                    <a:pt x="83" y="44"/>
                    <a:pt x="56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6" name="Oval 50"/>
            <p:cNvSpPr>
              <a:spLocks noChangeArrowheads="1"/>
            </p:cNvSpPr>
            <p:nvPr/>
          </p:nvSpPr>
          <p:spPr bwMode="auto">
            <a:xfrm>
              <a:off x="3537035" y="4655268"/>
              <a:ext cx="25084" cy="237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7" name="Oval 51"/>
            <p:cNvSpPr>
              <a:spLocks noChangeArrowheads="1"/>
            </p:cNvSpPr>
            <p:nvPr/>
          </p:nvSpPr>
          <p:spPr bwMode="auto">
            <a:xfrm>
              <a:off x="3537035" y="4580017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8" name="Oval 52"/>
            <p:cNvSpPr>
              <a:spLocks noChangeArrowheads="1"/>
            </p:cNvSpPr>
            <p:nvPr/>
          </p:nvSpPr>
          <p:spPr bwMode="auto">
            <a:xfrm>
              <a:off x="3537035" y="4504764"/>
              <a:ext cx="25084" cy="2508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537185" y="4694005"/>
            <a:ext cx="374940" cy="400024"/>
            <a:chOff x="3249229" y="3542332"/>
            <a:chExt cx="374940" cy="400024"/>
          </a:xfrm>
          <a:solidFill>
            <a:schemeClr val="bg2"/>
          </a:solidFill>
          <a:scene3d>
            <a:camera prst="isometricRightUp">
              <a:rot lat="2100000" lon="19800000" rev="0"/>
            </a:camera>
            <a:lightRig rig="threePt" dir="t"/>
          </a:scene3d>
        </p:grpSpPr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3249229" y="3542332"/>
              <a:ext cx="374940" cy="400024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1" name="Freeform 80"/>
            <p:cNvSpPr>
              <a:spLocks noEditPoints="1"/>
            </p:cNvSpPr>
            <p:nvPr/>
          </p:nvSpPr>
          <p:spPr bwMode="auto">
            <a:xfrm>
              <a:off x="3299397" y="3592500"/>
              <a:ext cx="274604" cy="250840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2" name="Freeform 81"/>
            <p:cNvSpPr>
              <a:spLocks noEditPoints="1"/>
            </p:cNvSpPr>
            <p:nvPr/>
          </p:nvSpPr>
          <p:spPr bwMode="auto">
            <a:xfrm>
              <a:off x="3449901" y="3630785"/>
              <a:ext cx="73932" cy="73932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461704" y="3177521"/>
            <a:ext cx="400024" cy="349856"/>
            <a:chOff x="2437300" y="2768688"/>
            <a:chExt cx="400024" cy="349856"/>
          </a:xfrm>
          <a:solidFill>
            <a:schemeClr val="bg2"/>
          </a:solidFill>
          <a:scene3d>
            <a:camera prst="isometricRightUp">
              <a:rot lat="2100000" lon="19800000" rev="0"/>
            </a:camera>
            <a:lightRig rig="threePt" dir="t"/>
          </a:scene3d>
        </p:grpSpPr>
        <p:sp>
          <p:nvSpPr>
            <p:cNvPr id="84" name="Freeform 104"/>
            <p:cNvSpPr>
              <a:spLocks/>
            </p:cNvSpPr>
            <p:nvPr/>
          </p:nvSpPr>
          <p:spPr bwMode="auto">
            <a:xfrm>
              <a:off x="2499350" y="2830738"/>
              <a:ext cx="143903" cy="93735"/>
            </a:xfrm>
            <a:custGeom>
              <a:avLst/>
              <a:gdLst>
                <a:gd name="T0" fmla="*/ 44 w 46"/>
                <a:gd name="T1" fmla="*/ 0 h 30"/>
                <a:gd name="T2" fmla="*/ 0 w 46"/>
                <a:gd name="T3" fmla="*/ 28 h 30"/>
                <a:gd name="T4" fmla="*/ 2 w 46"/>
                <a:gd name="T5" fmla="*/ 30 h 30"/>
                <a:gd name="T6" fmla="*/ 4 w 46"/>
                <a:gd name="T7" fmla="*/ 28 h 30"/>
                <a:gd name="T8" fmla="*/ 44 w 46"/>
                <a:gd name="T9" fmla="*/ 4 h 30"/>
                <a:gd name="T10" fmla="*/ 46 w 46"/>
                <a:gd name="T11" fmla="*/ 2 h 30"/>
                <a:gd name="T12" fmla="*/ 44 w 4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4" y="0"/>
                  </a:moveTo>
                  <a:cubicBezTo>
                    <a:pt x="20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23" y="4"/>
                    <a:pt x="44" y="4"/>
                  </a:cubicBezTo>
                  <a:cubicBezTo>
                    <a:pt x="45" y="4"/>
                    <a:pt x="46" y="3"/>
                    <a:pt x="46" y="2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5" name="Freeform 105"/>
            <p:cNvSpPr>
              <a:spLocks noEditPoints="1"/>
            </p:cNvSpPr>
            <p:nvPr/>
          </p:nvSpPr>
          <p:spPr bwMode="auto">
            <a:xfrm>
              <a:off x="2437300" y="2768688"/>
              <a:ext cx="400024" cy="349856"/>
            </a:xfrm>
            <a:custGeom>
              <a:avLst/>
              <a:gdLst>
                <a:gd name="T0" fmla="*/ 64 w 128"/>
                <a:gd name="T1" fmla="*/ 0 h 112"/>
                <a:gd name="T2" fmla="*/ 0 w 128"/>
                <a:gd name="T3" fmla="*/ 48 h 112"/>
                <a:gd name="T4" fmla="*/ 28 w 128"/>
                <a:gd name="T5" fmla="*/ 88 h 112"/>
                <a:gd name="T6" fmla="*/ 28 w 128"/>
                <a:gd name="T7" fmla="*/ 88 h 112"/>
                <a:gd name="T8" fmla="*/ 20 w 128"/>
                <a:gd name="T9" fmla="*/ 107 h 112"/>
                <a:gd name="T10" fmla="*/ 20 w 128"/>
                <a:gd name="T11" fmla="*/ 107 h 112"/>
                <a:gd name="T12" fmla="*/ 20 w 128"/>
                <a:gd name="T13" fmla="*/ 108 h 112"/>
                <a:gd name="T14" fmla="*/ 24 w 128"/>
                <a:gd name="T15" fmla="*/ 112 h 112"/>
                <a:gd name="T16" fmla="*/ 25 w 128"/>
                <a:gd name="T17" fmla="*/ 112 h 112"/>
                <a:gd name="T18" fmla="*/ 52 w 128"/>
                <a:gd name="T19" fmla="*/ 95 h 112"/>
                <a:gd name="T20" fmla="*/ 64 w 128"/>
                <a:gd name="T21" fmla="*/ 96 h 112"/>
                <a:gd name="T22" fmla="*/ 128 w 128"/>
                <a:gd name="T23" fmla="*/ 48 h 112"/>
                <a:gd name="T24" fmla="*/ 64 w 128"/>
                <a:gd name="T25" fmla="*/ 0 h 112"/>
                <a:gd name="T26" fmla="*/ 64 w 128"/>
                <a:gd name="T27" fmla="*/ 88 h 112"/>
                <a:gd name="T28" fmla="*/ 53 w 128"/>
                <a:gd name="T29" fmla="*/ 87 h 112"/>
                <a:gd name="T30" fmla="*/ 52 w 128"/>
                <a:gd name="T31" fmla="*/ 87 h 112"/>
                <a:gd name="T32" fmla="*/ 45 w 128"/>
                <a:gd name="T33" fmla="*/ 90 h 112"/>
                <a:gd name="T34" fmla="*/ 33 w 128"/>
                <a:gd name="T35" fmla="*/ 100 h 112"/>
                <a:gd name="T36" fmla="*/ 36 w 128"/>
                <a:gd name="T37" fmla="*/ 88 h 112"/>
                <a:gd name="T38" fmla="*/ 36 w 128"/>
                <a:gd name="T39" fmla="*/ 88 h 112"/>
                <a:gd name="T40" fmla="*/ 32 w 128"/>
                <a:gd name="T41" fmla="*/ 81 h 112"/>
                <a:gd name="T42" fmla="*/ 8 w 128"/>
                <a:gd name="T43" fmla="*/ 48 h 112"/>
                <a:gd name="T44" fmla="*/ 64 w 128"/>
                <a:gd name="T45" fmla="*/ 8 h 112"/>
                <a:gd name="T46" fmla="*/ 120 w 128"/>
                <a:gd name="T47" fmla="*/ 48 h 112"/>
                <a:gd name="T48" fmla="*/ 64 w 128"/>
                <a:gd name="T49" fmla="*/ 8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2">
                  <a:moveTo>
                    <a:pt x="64" y="0"/>
                  </a:moveTo>
                  <a:cubicBezTo>
                    <a:pt x="29" y="0"/>
                    <a:pt x="0" y="21"/>
                    <a:pt x="0" y="48"/>
                  </a:cubicBezTo>
                  <a:cubicBezTo>
                    <a:pt x="0" y="65"/>
                    <a:pt x="11" y="79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95"/>
                    <a:pt x="23" y="103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20" y="110"/>
                    <a:pt x="22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37" y="110"/>
                    <a:pt x="49" y="98"/>
                    <a:pt x="52" y="95"/>
                  </a:cubicBezTo>
                  <a:cubicBezTo>
                    <a:pt x="56" y="96"/>
                    <a:pt x="60" y="96"/>
                    <a:pt x="64" y="96"/>
                  </a:cubicBezTo>
                  <a:cubicBezTo>
                    <a:pt x="99" y="96"/>
                    <a:pt x="128" y="75"/>
                    <a:pt x="128" y="48"/>
                  </a:cubicBezTo>
                  <a:cubicBezTo>
                    <a:pt x="128" y="21"/>
                    <a:pt x="99" y="0"/>
                    <a:pt x="64" y="0"/>
                  </a:cubicBezTo>
                  <a:close/>
                  <a:moveTo>
                    <a:pt x="64" y="88"/>
                  </a:moveTo>
                  <a:cubicBezTo>
                    <a:pt x="60" y="88"/>
                    <a:pt x="57" y="88"/>
                    <a:pt x="53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9" y="87"/>
                    <a:pt x="47" y="88"/>
                    <a:pt x="45" y="90"/>
                  </a:cubicBezTo>
                  <a:cubicBezTo>
                    <a:pt x="44" y="92"/>
                    <a:pt x="39" y="97"/>
                    <a:pt x="33" y="100"/>
                  </a:cubicBezTo>
                  <a:cubicBezTo>
                    <a:pt x="35" y="97"/>
                    <a:pt x="36" y="93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5"/>
                    <a:pt x="34" y="82"/>
                    <a:pt x="32" y="81"/>
                  </a:cubicBezTo>
                  <a:cubicBezTo>
                    <a:pt x="17" y="73"/>
                    <a:pt x="8" y="61"/>
                    <a:pt x="8" y="48"/>
                  </a:cubicBezTo>
                  <a:cubicBezTo>
                    <a:pt x="8" y="26"/>
                    <a:pt x="33" y="8"/>
                    <a:pt x="64" y="8"/>
                  </a:cubicBezTo>
                  <a:cubicBezTo>
                    <a:pt x="95" y="8"/>
                    <a:pt x="120" y="26"/>
                    <a:pt x="120" y="48"/>
                  </a:cubicBezTo>
                  <a:cubicBezTo>
                    <a:pt x="120" y="70"/>
                    <a:pt x="95" y="88"/>
                    <a:pt x="64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86" name="Freeform 113"/>
          <p:cNvSpPr>
            <a:spLocks noEditPoints="1"/>
          </p:cNvSpPr>
          <p:nvPr/>
        </p:nvSpPr>
        <p:spPr bwMode="auto">
          <a:xfrm>
            <a:off x="6305238" y="3767985"/>
            <a:ext cx="411906" cy="40002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scene3d>
            <a:camera prst="isometricLeftDown">
              <a:rot lat="2100000" lon="2400000" rev="0"/>
            </a:camera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5588291" y="1581070"/>
            <a:ext cx="299688" cy="400024"/>
            <a:chOff x="2487468" y="1943557"/>
            <a:chExt cx="299688" cy="400024"/>
          </a:xfrm>
          <a:solidFill>
            <a:schemeClr val="bg2"/>
          </a:solidFill>
          <a:scene3d>
            <a:camera prst="isometricRightUp">
              <a:rot lat="2100000" lon="19800000" rev="0"/>
            </a:camera>
            <a:lightRig rig="threePt" dir="t"/>
          </a:scene3d>
        </p:grpSpPr>
        <p:sp>
          <p:nvSpPr>
            <p:cNvPr id="88" name="Freeform 116"/>
            <p:cNvSpPr>
              <a:spLocks noEditPoints="1"/>
            </p:cNvSpPr>
            <p:nvPr/>
          </p:nvSpPr>
          <p:spPr bwMode="auto">
            <a:xfrm>
              <a:off x="2487468" y="1943557"/>
              <a:ext cx="299688" cy="400024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9" name="Freeform 117"/>
            <p:cNvSpPr>
              <a:spLocks/>
            </p:cNvSpPr>
            <p:nvPr/>
          </p:nvSpPr>
          <p:spPr bwMode="auto">
            <a:xfrm>
              <a:off x="2611567" y="2181195"/>
              <a:ext cx="50168" cy="75252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55DA310-ED23-EDD4-E1F6-53AFCD61389B}"/>
              </a:ext>
            </a:extLst>
          </p:cNvPr>
          <p:cNvGrpSpPr/>
          <p:nvPr/>
        </p:nvGrpSpPr>
        <p:grpSpPr>
          <a:xfrm>
            <a:off x="8329336" y="2595089"/>
            <a:ext cx="3189293" cy="891437"/>
            <a:chOff x="8586811" y="2158124"/>
            <a:chExt cx="3189293" cy="891437"/>
          </a:xfrm>
        </p:grpSpPr>
        <p:sp>
          <p:nvSpPr>
            <p:cNvPr id="71" name="TextBox 5">
              <a:extLst>
                <a:ext uri="{FF2B5EF4-FFF2-40B4-BE49-F238E27FC236}">
                  <a16:creationId xmlns:a16="http://schemas.microsoft.com/office/drawing/2014/main" id="{07112D89-8641-C62A-74ED-292EA37F4460}"/>
                </a:ext>
              </a:extLst>
            </p:cNvPr>
            <p:cNvSpPr txBox="1"/>
            <p:nvPr/>
          </p:nvSpPr>
          <p:spPr>
            <a:xfrm>
              <a:off x="8586811" y="215812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2" name="Rectangle 6">
              <a:extLst>
                <a:ext uri="{FF2B5EF4-FFF2-40B4-BE49-F238E27FC236}">
                  <a16:creationId xmlns:a16="http://schemas.microsoft.com/office/drawing/2014/main" id="{7DF83827-84AB-3CDD-0CFA-CD00CA2F5B3A}"/>
                </a:ext>
              </a:extLst>
            </p:cNvPr>
            <p:cNvSpPr/>
            <p:nvPr/>
          </p:nvSpPr>
          <p:spPr>
            <a:xfrm>
              <a:off x="8586811" y="2429135"/>
              <a:ext cx="3189293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07C305D1-7B9E-4D0B-F8A5-0E23BF8BCA84}"/>
              </a:ext>
            </a:extLst>
          </p:cNvPr>
          <p:cNvGrpSpPr/>
          <p:nvPr/>
        </p:nvGrpSpPr>
        <p:grpSpPr>
          <a:xfrm>
            <a:off x="581064" y="1880533"/>
            <a:ext cx="3255175" cy="960450"/>
            <a:chOff x="470019" y="2881257"/>
            <a:chExt cx="3255175" cy="960450"/>
          </a:xfrm>
        </p:grpSpPr>
        <p:sp>
          <p:nvSpPr>
            <p:cNvPr id="74" name="TextBox 9">
              <a:extLst>
                <a:ext uri="{FF2B5EF4-FFF2-40B4-BE49-F238E27FC236}">
                  <a16:creationId xmlns:a16="http://schemas.microsoft.com/office/drawing/2014/main" id="{82AFAB60-BA43-EC12-189D-36F4E9E742C9}"/>
                </a:ext>
              </a:extLst>
            </p:cNvPr>
            <p:cNvSpPr txBox="1"/>
            <p:nvPr/>
          </p:nvSpPr>
          <p:spPr>
            <a:xfrm>
              <a:off x="2174770" y="288125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5" name="Rectangle 10">
              <a:extLst>
                <a:ext uri="{FF2B5EF4-FFF2-40B4-BE49-F238E27FC236}">
                  <a16:creationId xmlns:a16="http://schemas.microsoft.com/office/drawing/2014/main" id="{DF99794A-0D3E-3B1E-B5F7-EFDB23F31E46}"/>
                </a:ext>
              </a:extLst>
            </p:cNvPr>
            <p:cNvSpPr/>
            <p:nvPr/>
          </p:nvSpPr>
          <p:spPr>
            <a:xfrm>
              <a:off x="470019" y="3221281"/>
              <a:ext cx="3229287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91B1338-38DB-181F-2B73-07D624447FA9}"/>
              </a:ext>
            </a:extLst>
          </p:cNvPr>
          <p:cNvGrpSpPr/>
          <p:nvPr/>
        </p:nvGrpSpPr>
        <p:grpSpPr>
          <a:xfrm>
            <a:off x="8674569" y="4267417"/>
            <a:ext cx="3189293" cy="891437"/>
            <a:chOff x="8586811" y="2158124"/>
            <a:chExt cx="3189293" cy="891437"/>
          </a:xfrm>
        </p:grpSpPr>
        <p:sp>
          <p:nvSpPr>
            <p:cNvPr id="77" name="TextBox 5">
              <a:extLst>
                <a:ext uri="{FF2B5EF4-FFF2-40B4-BE49-F238E27FC236}">
                  <a16:creationId xmlns:a16="http://schemas.microsoft.com/office/drawing/2014/main" id="{5AD4C16D-818A-F31D-B4F4-0624ACA41E2E}"/>
                </a:ext>
              </a:extLst>
            </p:cNvPr>
            <p:cNvSpPr txBox="1"/>
            <p:nvPr/>
          </p:nvSpPr>
          <p:spPr>
            <a:xfrm>
              <a:off x="8586811" y="215812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8" name="Rectangle 6">
              <a:extLst>
                <a:ext uri="{FF2B5EF4-FFF2-40B4-BE49-F238E27FC236}">
                  <a16:creationId xmlns:a16="http://schemas.microsoft.com/office/drawing/2014/main" id="{63A263CD-FC6A-4BC0-03F3-CC42142C36A0}"/>
                </a:ext>
              </a:extLst>
            </p:cNvPr>
            <p:cNvSpPr/>
            <p:nvPr/>
          </p:nvSpPr>
          <p:spPr>
            <a:xfrm>
              <a:off x="8586811" y="2429135"/>
              <a:ext cx="3189293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C60C28BC-7BAB-911A-15B9-793911DE7D7A}"/>
              </a:ext>
            </a:extLst>
          </p:cNvPr>
          <p:cNvGrpSpPr/>
          <p:nvPr/>
        </p:nvGrpSpPr>
        <p:grpSpPr>
          <a:xfrm>
            <a:off x="419036" y="3535202"/>
            <a:ext cx="3255175" cy="960450"/>
            <a:chOff x="470019" y="2881257"/>
            <a:chExt cx="3255175" cy="960450"/>
          </a:xfrm>
        </p:grpSpPr>
        <p:sp>
          <p:nvSpPr>
            <p:cNvPr id="91" name="TextBox 9">
              <a:extLst>
                <a:ext uri="{FF2B5EF4-FFF2-40B4-BE49-F238E27FC236}">
                  <a16:creationId xmlns:a16="http://schemas.microsoft.com/office/drawing/2014/main" id="{8AFD72B8-2F8C-F2CA-7DD0-7622BBB256C5}"/>
                </a:ext>
              </a:extLst>
            </p:cNvPr>
            <p:cNvSpPr txBox="1"/>
            <p:nvPr/>
          </p:nvSpPr>
          <p:spPr>
            <a:xfrm>
              <a:off x="2174770" y="288125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2" name="Rectangle 10">
              <a:extLst>
                <a:ext uri="{FF2B5EF4-FFF2-40B4-BE49-F238E27FC236}">
                  <a16:creationId xmlns:a16="http://schemas.microsoft.com/office/drawing/2014/main" id="{0C0B0CEA-F411-566D-ADE9-BACAC335CAFA}"/>
                </a:ext>
              </a:extLst>
            </p:cNvPr>
            <p:cNvSpPr/>
            <p:nvPr/>
          </p:nvSpPr>
          <p:spPr>
            <a:xfrm>
              <a:off x="470019" y="3221281"/>
              <a:ext cx="3229287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7725AB39-4C16-BA46-F9B7-3A6D6352B618}"/>
              </a:ext>
            </a:extLst>
          </p:cNvPr>
          <p:cNvGrpSpPr/>
          <p:nvPr/>
        </p:nvGrpSpPr>
        <p:grpSpPr>
          <a:xfrm>
            <a:off x="592114" y="5094029"/>
            <a:ext cx="3255175" cy="960450"/>
            <a:chOff x="470019" y="2881257"/>
            <a:chExt cx="3255175" cy="960450"/>
          </a:xfrm>
        </p:grpSpPr>
        <p:sp>
          <p:nvSpPr>
            <p:cNvPr id="94" name="TextBox 9">
              <a:extLst>
                <a:ext uri="{FF2B5EF4-FFF2-40B4-BE49-F238E27FC236}">
                  <a16:creationId xmlns:a16="http://schemas.microsoft.com/office/drawing/2014/main" id="{03AA02E2-C0F4-DE70-628D-0A30C137D4C0}"/>
                </a:ext>
              </a:extLst>
            </p:cNvPr>
            <p:cNvSpPr txBox="1"/>
            <p:nvPr/>
          </p:nvSpPr>
          <p:spPr>
            <a:xfrm>
              <a:off x="2174770" y="288125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5" name="Rectangle 10">
              <a:extLst>
                <a:ext uri="{FF2B5EF4-FFF2-40B4-BE49-F238E27FC236}">
                  <a16:creationId xmlns:a16="http://schemas.microsoft.com/office/drawing/2014/main" id="{F9263FC3-4539-106C-FE9B-04B09B9CEB8F}"/>
                </a:ext>
              </a:extLst>
            </p:cNvPr>
            <p:cNvSpPr/>
            <p:nvPr/>
          </p:nvSpPr>
          <p:spPr>
            <a:xfrm>
              <a:off x="470019" y="3221281"/>
              <a:ext cx="3229287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1300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888038" y="520565"/>
            <a:ext cx="354013" cy="7323137"/>
            <a:chOff x="5888038" y="1230313"/>
            <a:chExt cx="354013" cy="732313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5916613" y="1384300"/>
              <a:ext cx="300038" cy="7169150"/>
            </a:xfrm>
            <a:prstGeom prst="rect">
              <a:avLst/>
            </a:prstGeom>
            <a:gradFill>
              <a:gsLst>
                <a:gs pos="15000">
                  <a:schemeClr val="bg2">
                    <a:lumMod val="85000"/>
                  </a:schemeClr>
                </a:gs>
                <a:gs pos="100000">
                  <a:schemeClr val="bg2">
                    <a:lumMod val="65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5888038" y="1230313"/>
              <a:ext cx="354013" cy="255588"/>
            </a:xfrm>
            <a:prstGeom prst="rect">
              <a:avLst/>
            </a:prstGeom>
            <a:gradFill>
              <a:gsLst>
                <a:gs pos="15000">
                  <a:schemeClr val="tx2"/>
                </a:gs>
                <a:gs pos="100000">
                  <a:schemeClr val="bg2">
                    <a:lumMod val="50000"/>
                  </a:schemeClr>
                </a:gs>
              </a:gsLst>
              <a:lin ang="10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916613" y="1681027"/>
            <a:ext cx="300038" cy="287338"/>
          </a:xfrm>
          <a:prstGeom prst="rect">
            <a:avLst/>
          </a:prstGeom>
          <a:gradFill flip="none" rotWithShape="1">
            <a:gsLst>
              <a:gs pos="46000">
                <a:schemeClr val="bg2">
                  <a:lumMod val="50000"/>
                </a:schemeClr>
              </a:gs>
              <a:gs pos="100000">
                <a:schemeClr val="bg2">
                  <a:lumMod val="6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916613" y="3862252"/>
            <a:ext cx="300038" cy="290513"/>
          </a:xfrm>
          <a:prstGeom prst="rect">
            <a:avLst/>
          </a:prstGeom>
          <a:gradFill flip="none" rotWithShape="1">
            <a:gsLst>
              <a:gs pos="46000">
                <a:schemeClr val="bg2">
                  <a:lumMod val="50000"/>
                </a:schemeClr>
              </a:gs>
              <a:gs pos="100000">
                <a:schemeClr val="bg2">
                  <a:lumMod val="6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494088" y="3216140"/>
            <a:ext cx="3324225" cy="884238"/>
            <a:chOff x="3494088" y="3925888"/>
            <a:chExt cx="3324225" cy="884238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3494088" y="3925888"/>
              <a:ext cx="3324225" cy="884238"/>
            </a:xfrm>
            <a:custGeom>
              <a:avLst/>
              <a:gdLst>
                <a:gd name="T0" fmla="*/ 1282 w 1282"/>
                <a:gd name="T1" fmla="*/ 311 h 341"/>
                <a:gd name="T2" fmla="*/ 1252 w 1282"/>
                <a:gd name="T3" fmla="*/ 341 h 341"/>
                <a:gd name="T4" fmla="*/ 30 w 1282"/>
                <a:gd name="T5" fmla="*/ 341 h 341"/>
                <a:gd name="T6" fmla="*/ 0 w 1282"/>
                <a:gd name="T7" fmla="*/ 311 h 341"/>
                <a:gd name="T8" fmla="*/ 0 w 1282"/>
                <a:gd name="T9" fmla="*/ 30 h 341"/>
                <a:gd name="T10" fmla="*/ 30 w 1282"/>
                <a:gd name="T11" fmla="*/ 0 h 341"/>
                <a:gd name="T12" fmla="*/ 1252 w 1282"/>
                <a:gd name="T13" fmla="*/ 0 h 341"/>
                <a:gd name="T14" fmla="*/ 1282 w 1282"/>
                <a:gd name="T15" fmla="*/ 30 h 341"/>
                <a:gd name="T16" fmla="*/ 1282 w 1282"/>
                <a:gd name="T17" fmla="*/ 3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2" h="341">
                  <a:moveTo>
                    <a:pt x="1282" y="311"/>
                  </a:moveTo>
                  <a:cubicBezTo>
                    <a:pt x="1282" y="327"/>
                    <a:pt x="1268" y="341"/>
                    <a:pt x="1252" y="341"/>
                  </a:cubicBezTo>
                  <a:cubicBezTo>
                    <a:pt x="30" y="341"/>
                    <a:pt x="30" y="341"/>
                    <a:pt x="30" y="341"/>
                  </a:cubicBezTo>
                  <a:cubicBezTo>
                    <a:pt x="13" y="341"/>
                    <a:pt x="0" y="327"/>
                    <a:pt x="0" y="3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1252" y="0"/>
                    <a:pt x="1252" y="0"/>
                    <a:pt x="1252" y="0"/>
                  </a:cubicBezTo>
                  <a:cubicBezTo>
                    <a:pt x="1268" y="0"/>
                    <a:pt x="1282" y="13"/>
                    <a:pt x="1282" y="30"/>
                  </a:cubicBezTo>
                  <a:lnTo>
                    <a:pt x="1282" y="31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590926" y="4010025"/>
              <a:ext cx="3128963" cy="714375"/>
            </a:xfrm>
            <a:custGeom>
              <a:avLst/>
              <a:gdLst>
                <a:gd name="T0" fmla="*/ 24 w 1207"/>
                <a:gd name="T1" fmla="*/ 0 h 276"/>
                <a:gd name="T2" fmla="*/ 0 w 1207"/>
                <a:gd name="T3" fmla="*/ 24 h 276"/>
                <a:gd name="T4" fmla="*/ 0 w 1207"/>
                <a:gd name="T5" fmla="*/ 252 h 276"/>
                <a:gd name="T6" fmla="*/ 24 w 1207"/>
                <a:gd name="T7" fmla="*/ 276 h 276"/>
                <a:gd name="T8" fmla="*/ 1183 w 1207"/>
                <a:gd name="T9" fmla="*/ 276 h 276"/>
                <a:gd name="T10" fmla="*/ 1207 w 1207"/>
                <a:gd name="T11" fmla="*/ 252 h 276"/>
                <a:gd name="T12" fmla="*/ 1207 w 1207"/>
                <a:gd name="T13" fmla="*/ 24 h 276"/>
                <a:gd name="T14" fmla="*/ 1183 w 1207"/>
                <a:gd name="T15" fmla="*/ 0 h 276"/>
                <a:gd name="T16" fmla="*/ 24 w 1207"/>
                <a:gd name="T1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7" h="27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5"/>
                    <a:pt x="11" y="276"/>
                    <a:pt x="24" y="276"/>
                  </a:cubicBezTo>
                  <a:cubicBezTo>
                    <a:pt x="1183" y="276"/>
                    <a:pt x="1183" y="276"/>
                    <a:pt x="1183" y="276"/>
                  </a:cubicBezTo>
                  <a:cubicBezTo>
                    <a:pt x="1196" y="276"/>
                    <a:pt x="1207" y="265"/>
                    <a:pt x="1207" y="252"/>
                  </a:cubicBezTo>
                  <a:cubicBezTo>
                    <a:pt x="1207" y="24"/>
                    <a:pt x="1207" y="24"/>
                    <a:pt x="1207" y="24"/>
                  </a:cubicBezTo>
                  <a:cubicBezTo>
                    <a:pt x="1207" y="11"/>
                    <a:pt x="1196" y="0"/>
                    <a:pt x="1183" y="0"/>
                  </a:cubicBezTo>
                  <a:lnTo>
                    <a:pt x="24" y="0"/>
                  </a:lnTo>
                  <a:close/>
                </a:path>
              </a:pathLst>
            </a:custGeom>
            <a:noFill/>
            <a:ln w="3175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916613" y="2758940"/>
            <a:ext cx="300038" cy="287338"/>
          </a:xfrm>
          <a:prstGeom prst="rect">
            <a:avLst/>
          </a:prstGeom>
          <a:gradFill flip="none" rotWithShape="1">
            <a:gsLst>
              <a:gs pos="46000">
                <a:schemeClr val="bg2">
                  <a:lumMod val="50000"/>
                </a:schemeClr>
              </a:gs>
              <a:gs pos="100000">
                <a:schemeClr val="bg2">
                  <a:lumMod val="6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916613" y="4940165"/>
            <a:ext cx="300038" cy="288925"/>
          </a:xfrm>
          <a:prstGeom prst="rect">
            <a:avLst/>
          </a:prstGeom>
          <a:gradFill flip="none" rotWithShape="1">
            <a:gsLst>
              <a:gs pos="46000">
                <a:schemeClr val="bg2">
                  <a:lumMod val="50000"/>
                </a:schemeClr>
              </a:gs>
              <a:gs pos="100000">
                <a:schemeClr val="bg2">
                  <a:lumMod val="65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486401" y="4284527"/>
            <a:ext cx="3322638" cy="882650"/>
            <a:chOff x="5486401" y="4994275"/>
            <a:chExt cx="3322638" cy="882650"/>
          </a:xfrm>
        </p:grpSpPr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486401" y="4994275"/>
              <a:ext cx="3322638" cy="882650"/>
            </a:xfrm>
            <a:custGeom>
              <a:avLst/>
              <a:gdLst>
                <a:gd name="T0" fmla="*/ 1282 w 1282"/>
                <a:gd name="T1" fmla="*/ 311 h 341"/>
                <a:gd name="T2" fmla="*/ 1252 w 1282"/>
                <a:gd name="T3" fmla="*/ 341 h 341"/>
                <a:gd name="T4" fmla="*/ 30 w 1282"/>
                <a:gd name="T5" fmla="*/ 341 h 341"/>
                <a:gd name="T6" fmla="*/ 0 w 1282"/>
                <a:gd name="T7" fmla="*/ 311 h 341"/>
                <a:gd name="T8" fmla="*/ 0 w 1282"/>
                <a:gd name="T9" fmla="*/ 30 h 341"/>
                <a:gd name="T10" fmla="*/ 30 w 1282"/>
                <a:gd name="T11" fmla="*/ 0 h 341"/>
                <a:gd name="T12" fmla="*/ 1252 w 1282"/>
                <a:gd name="T13" fmla="*/ 0 h 341"/>
                <a:gd name="T14" fmla="*/ 1282 w 1282"/>
                <a:gd name="T15" fmla="*/ 30 h 341"/>
                <a:gd name="T16" fmla="*/ 1282 w 1282"/>
                <a:gd name="T17" fmla="*/ 3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2" h="341">
                  <a:moveTo>
                    <a:pt x="1282" y="311"/>
                  </a:moveTo>
                  <a:cubicBezTo>
                    <a:pt x="1282" y="327"/>
                    <a:pt x="1268" y="341"/>
                    <a:pt x="1252" y="341"/>
                  </a:cubicBezTo>
                  <a:cubicBezTo>
                    <a:pt x="30" y="341"/>
                    <a:pt x="30" y="341"/>
                    <a:pt x="30" y="341"/>
                  </a:cubicBezTo>
                  <a:cubicBezTo>
                    <a:pt x="13" y="341"/>
                    <a:pt x="0" y="327"/>
                    <a:pt x="0" y="3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1252" y="0"/>
                    <a:pt x="1252" y="0"/>
                    <a:pt x="1252" y="0"/>
                  </a:cubicBezTo>
                  <a:cubicBezTo>
                    <a:pt x="1268" y="0"/>
                    <a:pt x="1282" y="13"/>
                    <a:pt x="1282" y="30"/>
                  </a:cubicBezTo>
                  <a:lnTo>
                    <a:pt x="1282" y="31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581651" y="5076825"/>
              <a:ext cx="3128963" cy="714375"/>
            </a:xfrm>
            <a:custGeom>
              <a:avLst/>
              <a:gdLst>
                <a:gd name="T0" fmla="*/ 24 w 1207"/>
                <a:gd name="T1" fmla="*/ 0 h 276"/>
                <a:gd name="T2" fmla="*/ 0 w 1207"/>
                <a:gd name="T3" fmla="*/ 24 h 276"/>
                <a:gd name="T4" fmla="*/ 0 w 1207"/>
                <a:gd name="T5" fmla="*/ 252 h 276"/>
                <a:gd name="T6" fmla="*/ 24 w 1207"/>
                <a:gd name="T7" fmla="*/ 276 h 276"/>
                <a:gd name="T8" fmla="*/ 1183 w 1207"/>
                <a:gd name="T9" fmla="*/ 276 h 276"/>
                <a:gd name="T10" fmla="*/ 1207 w 1207"/>
                <a:gd name="T11" fmla="*/ 252 h 276"/>
                <a:gd name="T12" fmla="*/ 1207 w 1207"/>
                <a:gd name="T13" fmla="*/ 24 h 276"/>
                <a:gd name="T14" fmla="*/ 1183 w 1207"/>
                <a:gd name="T15" fmla="*/ 0 h 276"/>
                <a:gd name="T16" fmla="*/ 24 w 1207"/>
                <a:gd name="T1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7" h="27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5"/>
                    <a:pt x="11" y="276"/>
                    <a:pt x="24" y="276"/>
                  </a:cubicBezTo>
                  <a:cubicBezTo>
                    <a:pt x="1183" y="276"/>
                    <a:pt x="1183" y="276"/>
                    <a:pt x="1183" y="276"/>
                  </a:cubicBezTo>
                  <a:cubicBezTo>
                    <a:pt x="1196" y="276"/>
                    <a:pt x="1207" y="265"/>
                    <a:pt x="1207" y="252"/>
                  </a:cubicBezTo>
                  <a:cubicBezTo>
                    <a:pt x="1207" y="24"/>
                    <a:pt x="1207" y="24"/>
                    <a:pt x="1207" y="24"/>
                  </a:cubicBezTo>
                  <a:cubicBezTo>
                    <a:pt x="1207" y="11"/>
                    <a:pt x="1196" y="0"/>
                    <a:pt x="1183" y="0"/>
                  </a:cubicBezTo>
                  <a:lnTo>
                    <a:pt x="24" y="0"/>
                  </a:lnTo>
                  <a:close/>
                </a:path>
              </a:pathLst>
            </a:custGeom>
            <a:noFill/>
            <a:ln w="3175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494088" y="1019040"/>
            <a:ext cx="3324225" cy="884238"/>
            <a:chOff x="3494088" y="1728788"/>
            <a:chExt cx="3324225" cy="884238"/>
          </a:xfrm>
        </p:grpSpPr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494088" y="1728788"/>
              <a:ext cx="3324225" cy="884238"/>
            </a:xfrm>
            <a:custGeom>
              <a:avLst/>
              <a:gdLst>
                <a:gd name="T0" fmla="*/ 1282 w 1282"/>
                <a:gd name="T1" fmla="*/ 311 h 341"/>
                <a:gd name="T2" fmla="*/ 1252 w 1282"/>
                <a:gd name="T3" fmla="*/ 341 h 341"/>
                <a:gd name="T4" fmla="*/ 30 w 1282"/>
                <a:gd name="T5" fmla="*/ 341 h 341"/>
                <a:gd name="T6" fmla="*/ 0 w 1282"/>
                <a:gd name="T7" fmla="*/ 311 h 341"/>
                <a:gd name="T8" fmla="*/ 0 w 1282"/>
                <a:gd name="T9" fmla="*/ 30 h 341"/>
                <a:gd name="T10" fmla="*/ 30 w 1282"/>
                <a:gd name="T11" fmla="*/ 0 h 341"/>
                <a:gd name="T12" fmla="*/ 1252 w 1282"/>
                <a:gd name="T13" fmla="*/ 0 h 341"/>
                <a:gd name="T14" fmla="*/ 1282 w 1282"/>
                <a:gd name="T15" fmla="*/ 30 h 341"/>
                <a:gd name="T16" fmla="*/ 1282 w 1282"/>
                <a:gd name="T17" fmla="*/ 3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2" h="341">
                  <a:moveTo>
                    <a:pt x="1282" y="311"/>
                  </a:moveTo>
                  <a:cubicBezTo>
                    <a:pt x="1282" y="327"/>
                    <a:pt x="1268" y="341"/>
                    <a:pt x="1252" y="341"/>
                  </a:cubicBezTo>
                  <a:cubicBezTo>
                    <a:pt x="30" y="341"/>
                    <a:pt x="30" y="341"/>
                    <a:pt x="30" y="341"/>
                  </a:cubicBezTo>
                  <a:cubicBezTo>
                    <a:pt x="13" y="341"/>
                    <a:pt x="0" y="327"/>
                    <a:pt x="0" y="3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1252" y="0"/>
                    <a:pt x="1252" y="0"/>
                    <a:pt x="1252" y="0"/>
                  </a:cubicBezTo>
                  <a:cubicBezTo>
                    <a:pt x="1268" y="0"/>
                    <a:pt x="1282" y="13"/>
                    <a:pt x="1282" y="30"/>
                  </a:cubicBezTo>
                  <a:lnTo>
                    <a:pt x="1282" y="3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590926" y="1812925"/>
              <a:ext cx="3128963" cy="714375"/>
            </a:xfrm>
            <a:custGeom>
              <a:avLst/>
              <a:gdLst>
                <a:gd name="T0" fmla="*/ 24 w 1207"/>
                <a:gd name="T1" fmla="*/ 0 h 276"/>
                <a:gd name="T2" fmla="*/ 0 w 1207"/>
                <a:gd name="T3" fmla="*/ 24 h 276"/>
                <a:gd name="T4" fmla="*/ 0 w 1207"/>
                <a:gd name="T5" fmla="*/ 252 h 276"/>
                <a:gd name="T6" fmla="*/ 24 w 1207"/>
                <a:gd name="T7" fmla="*/ 276 h 276"/>
                <a:gd name="T8" fmla="*/ 1183 w 1207"/>
                <a:gd name="T9" fmla="*/ 276 h 276"/>
                <a:gd name="T10" fmla="*/ 1207 w 1207"/>
                <a:gd name="T11" fmla="*/ 252 h 276"/>
                <a:gd name="T12" fmla="*/ 1207 w 1207"/>
                <a:gd name="T13" fmla="*/ 24 h 276"/>
                <a:gd name="T14" fmla="*/ 1183 w 1207"/>
                <a:gd name="T15" fmla="*/ 0 h 276"/>
                <a:gd name="T16" fmla="*/ 24 w 1207"/>
                <a:gd name="T1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7" h="27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5"/>
                    <a:pt x="11" y="276"/>
                    <a:pt x="24" y="276"/>
                  </a:cubicBezTo>
                  <a:cubicBezTo>
                    <a:pt x="1183" y="276"/>
                    <a:pt x="1183" y="276"/>
                    <a:pt x="1183" y="276"/>
                  </a:cubicBezTo>
                  <a:cubicBezTo>
                    <a:pt x="1196" y="276"/>
                    <a:pt x="1207" y="265"/>
                    <a:pt x="1207" y="252"/>
                  </a:cubicBezTo>
                  <a:cubicBezTo>
                    <a:pt x="1207" y="24"/>
                    <a:pt x="1207" y="24"/>
                    <a:pt x="1207" y="24"/>
                  </a:cubicBezTo>
                  <a:cubicBezTo>
                    <a:pt x="1207" y="11"/>
                    <a:pt x="1196" y="0"/>
                    <a:pt x="1183" y="0"/>
                  </a:cubicBezTo>
                  <a:lnTo>
                    <a:pt x="24" y="0"/>
                  </a:lnTo>
                  <a:close/>
                </a:path>
              </a:pathLst>
            </a:custGeom>
            <a:noFill/>
            <a:ln w="3175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486401" y="2087427"/>
            <a:ext cx="3322638" cy="882650"/>
            <a:chOff x="5486401" y="2797175"/>
            <a:chExt cx="3322638" cy="882650"/>
          </a:xfrm>
        </p:grpSpPr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5486401" y="2797175"/>
              <a:ext cx="3322638" cy="882650"/>
            </a:xfrm>
            <a:custGeom>
              <a:avLst/>
              <a:gdLst>
                <a:gd name="T0" fmla="*/ 1282 w 1282"/>
                <a:gd name="T1" fmla="*/ 311 h 341"/>
                <a:gd name="T2" fmla="*/ 1252 w 1282"/>
                <a:gd name="T3" fmla="*/ 341 h 341"/>
                <a:gd name="T4" fmla="*/ 30 w 1282"/>
                <a:gd name="T5" fmla="*/ 341 h 341"/>
                <a:gd name="T6" fmla="*/ 0 w 1282"/>
                <a:gd name="T7" fmla="*/ 311 h 341"/>
                <a:gd name="T8" fmla="*/ 0 w 1282"/>
                <a:gd name="T9" fmla="*/ 30 h 341"/>
                <a:gd name="T10" fmla="*/ 30 w 1282"/>
                <a:gd name="T11" fmla="*/ 0 h 341"/>
                <a:gd name="T12" fmla="*/ 1252 w 1282"/>
                <a:gd name="T13" fmla="*/ 0 h 341"/>
                <a:gd name="T14" fmla="*/ 1282 w 1282"/>
                <a:gd name="T15" fmla="*/ 30 h 341"/>
                <a:gd name="T16" fmla="*/ 1282 w 1282"/>
                <a:gd name="T17" fmla="*/ 31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2" h="341">
                  <a:moveTo>
                    <a:pt x="1282" y="311"/>
                  </a:moveTo>
                  <a:cubicBezTo>
                    <a:pt x="1282" y="327"/>
                    <a:pt x="1268" y="341"/>
                    <a:pt x="1252" y="341"/>
                  </a:cubicBezTo>
                  <a:cubicBezTo>
                    <a:pt x="30" y="341"/>
                    <a:pt x="30" y="341"/>
                    <a:pt x="30" y="341"/>
                  </a:cubicBezTo>
                  <a:cubicBezTo>
                    <a:pt x="13" y="341"/>
                    <a:pt x="0" y="327"/>
                    <a:pt x="0" y="311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1252" y="0"/>
                    <a:pt x="1252" y="0"/>
                    <a:pt x="1252" y="0"/>
                  </a:cubicBezTo>
                  <a:cubicBezTo>
                    <a:pt x="1268" y="0"/>
                    <a:pt x="1282" y="13"/>
                    <a:pt x="1282" y="30"/>
                  </a:cubicBezTo>
                  <a:lnTo>
                    <a:pt x="1282" y="31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5581651" y="2879725"/>
              <a:ext cx="3128963" cy="714375"/>
            </a:xfrm>
            <a:custGeom>
              <a:avLst/>
              <a:gdLst>
                <a:gd name="T0" fmla="*/ 24 w 1207"/>
                <a:gd name="T1" fmla="*/ 0 h 276"/>
                <a:gd name="T2" fmla="*/ 0 w 1207"/>
                <a:gd name="T3" fmla="*/ 24 h 276"/>
                <a:gd name="T4" fmla="*/ 0 w 1207"/>
                <a:gd name="T5" fmla="*/ 252 h 276"/>
                <a:gd name="T6" fmla="*/ 24 w 1207"/>
                <a:gd name="T7" fmla="*/ 276 h 276"/>
                <a:gd name="T8" fmla="*/ 1183 w 1207"/>
                <a:gd name="T9" fmla="*/ 276 h 276"/>
                <a:gd name="T10" fmla="*/ 1207 w 1207"/>
                <a:gd name="T11" fmla="*/ 252 h 276"/>
                <a:gd name="T12" fmla="*/ 1207 w 1207"/>
                <a:gd name="T13" fmla="*/ 24 h 276"/>
                <a:gd name="T14" fmla="*/ 1183 w 1207"/>
                <a:gd name="T15" fmla="*/ 0 h 276"/>
                <a:gd name="T16" fmla="*/ 24 w 1207"/>
                <a:gd name="T1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7" h="27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5"/>
                    <a:pt x="11" y="276"/>
                    <a:pt x="24" y="276"/>
                  </a:cubicBezTo>
                  <a:cubicBezTo>
                    <a:pt x="1183" y="276"/>
                    <a:pt x="1183" y="276"/>
                    <a:pt x="1183" y="276"/>
                  </a:cubicBezTo>
                  <a:cubicBezTo>
                    <a:pt x="1196" y="276"/>
                    <a:pt x="1207" y="265"/>
                    <a:pt x="1207" y="252"/>
                  </a:cubicBezTo>
                  <a:cubicBezTo>
                    <a:pt x="1207" y="24"/>
                    <a:pt x="1207" y="24"/>
                    <a:pt x="1207" y="24"/>
                  </a:cubicBezTo>
                  <a:cubicBezTo>
                    <a:pt x="1207" y="11"/>
                    <a:pt x="1196" y="0"/>
                    <a:pt x="1183" y="0"/>
                  </a:cubicBezTo>
                  <a:lnTo>
                    <a:pt x="24" y="0"/>
                  </a:lnTo>
                  <a:close/>
                </a:path>
              </a:pathLst>
            </a:custGeom>
            <a:noFill/>
            <a:ln w="31750" cap="flat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483000" y="1275481"/>
            <a:ext cx="20762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Documentation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3918263" y="1271452"/>
            <a:ext cx="463238" cy="403317"/>
            <a:chOff x="1482726" y="3625850"/>
            <a:chExt cx="319088" cy="277813"/>
          </a:xfrm>
          <a:solidFill>
            <a:schemeClr val="bg1"/>
          </a:solidFill>
        </p:grpSpPr>
        <p:sp>
          <p:nvSpPr>
            <p:cNvPr id="27" name="Freeform 143"/>
            <p:cNvSpPr>
              <a:spLocks noEditPoints="1"/>
            </p:cNvSpPr>
            <p:nvPr/>
          </p:nvSpPr>
          <p:spPr bwMode="auto">
            <a:xfrm>
              <a:off x="1482726" y="3625850"/>
              <a:ext cx="319088" cy="277813"/>
            </a:xfrm>
            <a:custGeom>
              <a:avLst/>
              <a:gdLst>
                <a:gd name="T0" fmla="*/ 108 w 120"/>
                <a:gd name="T1" fmla="*/ 0 h 104"/>
                <a:gd name="T2" fmla="*/ 12 w 120"/>
                <a:gd name="T3" fmla="*/ 0 h 104"/>
                <a:gd name="T4" fmla="*/ 0 w 120"/>
                <a:gd name="T5" fmla="*/ 12 h 104"/>
                <a:gd name="T6" fmla="*/ 0 w 120"/>
                <a:gd name="T7" fmla="*/ 16 h 104"/>
                <a:gd name="T8" fmla="*/ 8 w 120"/>
                <a:gd name="T9" fmla="*/ 27 h 104"/>
                <a:gd name="T10" fmla="*/ 8 w 120"/>
                <a:gd name="T11" fmla="*/ 96 h 104"/>
                <a:gd name="T12" fmla="*/ 16 w 120"/>
                <a:gd name="T13" fmla="*/ 104 h 104"/>
                <a:gd name="T14" fmla="*/ 104 w 120"/>
                <a:gd name="T15" fmla="*/ 104 h 104"/>
                <a:gd name="T16" fmla="*/ 112 w 120"/>
                <a:gd name="T17" fmla="*/ 96 h 104"/>
                <a:gd name="T18" fmla="*/ 112 w 120"/>
                <a:gd name="T19" fmla="*/ 27 h 104"/>
                <a:gd name="T20" fmla="*/ 120 w 120"/>
                <a:gd name="T21" fmla="*/ 16 h 104"/>
                <a:gd name="T22" fmla="*/ 120 w 120"/>
                <a:gd name="T23" fmla="*/ 12 h 104"/>
                <a:gd name="T24" fmla="*/ 108 w 120"/>
                <a:gd name="T25" fmla="*/ 0 h 104"/>
                <a:gd name="T26" fmla="*/ 8 w 120"/>
                <a:gd name="T27" fmla="*/ 12 h 104"/>
                <a:gd name="T28" fmla="*/ 12 w 120"/>
                <a:gd name="T29" fmla="*/ 8 h 104"/>
                <a:gd name="T30" fmla="*/ 108 w 120"/>
                <a:gd name="T31" fmla="*/ 8 h 104"/>
                <a:gd name="T32" fmla="*/ 112 w 120"/>
                <a:gd name="T33" fmla="*/ 12 h 104"/>
                <a:gd name="T34" fmla="*/ 112 w 120"/>
                <a:gd name="T35" fmla="*/ 16 h 104"/>
                <a:gd name="T36" fmla="*/ 108 w 120"/>
                <a:gd name="T37" fmla="*/ 20 h 104"/>
                <a:gd name="T38" fmla="*/ 108 w 120"/>
                <a:gd name="T39" fmla="*/ 20 h 104"/>
                <a:gd name="T40" fmla="*/ 12 w 120"/>
                <a:gd name="T41" fmla="*/ 20 h 104"/>
                <a:gd name="T42" fmla="*/ 12 w 120"/>
                <a:gd name="T43" fmla="*/ 20 h 104"/>
                <a:gd name="T44" fmla="*/ 8 w 120"/>
                <a:gd name="T45" fmla="*/ 16 h 104"/>
                <a:gd name="T46" fmla="*/ 8 w 120"/>
                <a:gd name="T47" fmla="*/ 12 h 104"/>
                <a:gd name="T48" fmla="*/ 16 w 120"/>
                <a:gd name="T49" fmla="*/ 96 h 104"/>
                <a:gd name="T50" fmla="*/ 16 w 120"/>
                <a:gd name="T51" fmla="*/ 28 h 104"/>
                <a:gd name="T52" fmla="*/ 104 w 120"/>
                <a:gd name="T53" fmla="*/ 28 h 104"/>
                <a:gd name="T54" fmla="*/ 104 w 120"/>
                <a:gd name="T55" fmla="*/ 96 h 104"/>
                <a:gd name="T56" fmla="*/ 16 w 120"/>
                <a:gd name="T57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0" h="104">
                  <a:moveTo>
                    <a:pt x="10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1"/>
                    <a:pt x="3" y="26"/>
                    <a:pt x="8" y="27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100"/>
                    <a:pt x="12" y="104"/>
                    <a:pt x="16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8" y="104"/>
                    <a:pt x="112" y="100"/>
                    <a:pt x="112" y="9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7" y="26"/>
                    <a:pt x="120" y="21"/>
                    <a:pt x="120" y="16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20" y="5"/>
                    <a:pt x="115" y="0"/>
                    <a:pt x="108" y="0"/>
                  </a:cubicBezTo>
                  <a:close/>
                  <a:moveTo>
                    <a:pt x="8" y="12"/>
                  </a:moveTo>
                  <a:cubicBezTo>
                    <a:pt x="8" y="10"/>
                    <a:pt x="10" y="8"/>
                    <a:pt x="12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10" y="8"/>
                    <a:pt x="112" y="10"/>
                    <a:pt x="112" y="12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8"/>
                    <a:pt x="110" y="20"/>
                    <a:pt x="108" y="20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0" y="20"/>
                    <a:pt x="8" y="18"/>
                    <a:pt x="8" y="16"/>
                  </a:cubicBezTo>
                  <a:lnTo>
                    <a:pt x="8" y="12"/>
                  </a:lnTo>
                  <a:close/>
                  <a:moveTo>
                    <a:pt x="16" y="96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04" y="96"/>
                    <a:pt x="104" y="96"/>
                    <a:pt x="104" y="96"/>
                  </a:cubicBezTo>
                  <a:lnTo>
                    <a:pt x="16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8" name="Freeform 144"/>
            <p:cNvSpPr>
              <a:spLocks/>
            </p:cNvSpPr>
            <p:nvPr/>
          </p:nvSpPr>
          <p:spPr bwMode="auto">
            <a:xfrm>
              <a:off x="1600201" y="3732213"/>
              <a:ext cx="84138" cy="22225"/>
            </a:xfrm>
            <a:custGeom>
              <a:avLst/>
              <a:gdLst>
                <a:gd name="T0" fmla="*/ 28 w 32"/>
                <a:gd name="T1" fmla="*/ 0 h 8"/>
                <a:gd name="T2" fmla="*/ 4 w 32"/>
                <a:gd name="T3" fmla="*/ 0 h 8"/>
                <a:gd name="T4" fmla="*/ 0 w 32"/>
                <a:gd name="T5" fmla="*/ 4 h 8"/>
                <a:gd name="T6" fmla="*/ 4 w 32"/>
                <a:gd name="T7" fmla="*/ 8 h 8"/>
                <a:gd name="T8" fmla="*/ 28 w 32"/>
                <a:gd name="T9" fmla="*/ 8 h 8"/>
                <a:gd name="T10" fmla="*/ 32 w 32"/>
                <a:gd name="T11" fmla="*/ 4 h 8"/>
                <a:gd name="T12" fmla="*/ 28 w 3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2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0" y="8"/>
                    <a:pt x="32" y="6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811201" y="2312853"/>
            <a:ext cx="508480" cy="444500"/>
            <a:chOff x="9344026" y="4030663"/>
            <a:chExt cx="239713" cy="209551"/>
          </a:xfrm>
          <a:solidFill>
            <a:schemeClr val="bg2"/>
          </a:solidFill>
        </p:grpSpPr>
        <p:sp>
          <p:nvSpPr>
            <p:cNvPr id="36" name="Freeform 173"/>
            <p:cNvSpPr>
              <a:spLocks/>
            </p:cNvSpPr>
            <p:nvPr/>
          </p:nvSpPr>
          <p:spPr bwMode="auto">
            <a:xfrm>
              <a:off x="9344026" y="4030663"/>
              <a:ext cx="239713" cy="179388"/>
            </a:xfrm>
            <a:custGeom>
              <a:avLst/>
              <a:gdLst>
                <a:gd name="T0" fmla="*/ 56 w 64"/>
                <a:gd name="T1" fmla="*/ 18 h 48"/>
                <a:gd name="T2" fmla="*/ 56 w 64"/>
                <a:gd name="T3" fmla="*/ 18 h 48"/>
                <a:gd name="T4" fmla="*/ 38 w 64"/>
                <a:gd name="T5" fmla="*/ 0 h 48"/>
                <a:gd name="T6" fmla="*/ 22 w 64"/>
                <a:gd name="T7" fmla="*/ 9 h 48"/>
                <a:gd name="T8" fmla="*/ 18 w 64"/>
                <a:gd name="T9" fmla="*/ 8 h 48"/>
                <a:gd name="T10" fmla="*/ 8 w 64"/>
                <a:gd name="T11" fmla="*/ 18 h 48"/>
                <a:gd name="T12" fmla="*/ 8 w 64"/>
                <a:gd name="T13" fmla="*/ 18 h 48"/>
                <a:gd name="T14" fmla="*/ 0 w 64"/>
                <a:gd name="T15" fmla="*/ 32 h 48"/>
                <a:gd name="T16" fmla="*/ 16 w 64"/>
                <a:gd name="T17" fmla="*/ 48 h 48"/>
                <a:gd name="T18" fmla="*/ 20 w 64"/>
                <a:gd name="T19" fmla="*/ 48 h 48"/>
                <a:gd name="T20" fmla="*/ 20 w 64"/>
                <a:gd name="T21" fmla="*/ 44 h 48"/>
                <a:gd name="T22" fmla="*/ 16 w 64"/>
                <a:gd name="T23" fmla="*/ 44 h 48"/>
                <a:gd name="T24" fmla="*/ 4 w 64"/>
                <a:gd name="T25" fmla="*/ 32 h 48"/>
                <a:gd name="T26" fmla="*/ 10 w 64"/>
                <a:gd name="T27" fmla="*/ 22 h 48"/>
                <a:gd name="T28" fmla="*/ 12 w 64"/>
                <a:gd name="T29" fmla="*/ 21 h 48"/>
                <a:gd name="T30" fmla="*/ 12 w 64"/>
                <a:gd name="T31" fmla="*/ 18 h 48"/>
                <a:gd name="T32" fmla="*/ 12 w 64"/>
                <a:gd name="T33" fmla="*/ 18 h 48"/>
                <a:gd name="T34" fmla="*/ 18 w 64"/>
                <a:gd name="T35" fmla="*/ 12 h 48"/>
                <a:gd name="T36" fmla="*/ 21 w 64"/>
                <a:gd name="T37" fmla="*/ 13 h 48"/>
                <a:gd name="T38" fmla="*/ 24 w 64"/>
                <a:gd name="T39" fmla="*/ 14 h 48"/>
                <a:gd name="T40" fmla="*/ 26 w 64"/>
                <a:gd name="T41" fmla="*/ 11 h 48"/>
                <a:gd name="T42" fmla="*/ 38 w 64"/>
                <a:gd name="T43" fmla="*/ 4 h 48"/>
                <a:gd name="T44" fmla="*/ 52 w 64"/>
                <a:gd name="T45" fmla="*/ 18 h 48"/>
                <a:gd name="T46" fmla="*/ 52 w 64"/>
                <a:gd name="T47" fmla="*/ 18 h 48"/>
                <a:gd name="T48" fmla="*/ 52 w 64"/>
                <a:gd name="T49" fmla="*/ 21 h 48"/>
                <a:gd name="T50" fmla="*/ 54 w 64"/>
                <a:gd name="T51" fmla="*/ 22 h 48"/>
                <a:gd name="T52" fmla="*/ 60 w 64"/>
                <a:gd name="T53" fmla="*/ 32 h 48"/>
                <a:gd name="T54" fmla="*/ 48 w 64"/>
                <a:gd name="T55" fmla="*/ 44 h 48"/>
                <a:gd name="T56" fmla="*/ 44 w 64"/>
                <a:gd name="T57" fmla="*/ 44 h 48"/>
                <a:gd name="T58" fmla="*/ 44 w 64"/>
                <a:gd name="T59" fmla="*/ 48 h 48"/>
                <a:gd name="T60" fmla="*/ 48 w 64"/>
                <a:gd name="T61" fmla="*/ 48 h 48"/>
                <a:gd name="T62" fmla="*/ 64 w 64"/>
                <a:gd name="T63" fmla="*/ 32 h 48"/>
                <a:gd name="T64" fmla="*/ 56 w 64"/>
                <a:gd name="T65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48"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8"/>
                    <a:pt x="48" y="0"/>
                    <a:pt x="38" y="0"/>
                  </a:cubicBezTo>
                  <a:cubicBezTo>
                    <a:pt x="31" y="0"/>
                    <a:pt x="26" y="4"/>
                    <a:pt x="22" y="9"/>
                  </a:cubicBezTo>
                  <a:cubicBezTo>
                    <a:pt x="21" y="8"/>
                    <a:pt x="20" y="8"/>
                    <a:pt x="18" y="8"/>
                  </a:cubicBezTo>
                  <a:cubicBezTo>
                    <a:pt x="12" y="8"/>
                    <a:pt x="8" y="12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3" y="21"/>
                    <a:pt x="0" y="26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" y="44"/>
                    <a:pt x="4" y="39"/>
                    <a:pt x="4" y="32"/>
                  </a:cubicBezTo>
                  <a:cubicBezTo>
                    <a:pt x="4" y="28"/>
                    <a:pt x="6" y="24"/>
                    <a:pt x="10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5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8" y="7"/>
                    <a:pt x="33" y="4"/>
                    <a:pt x="38" y="4"/>
                  </a:cubicBezTo>
                  <a:cubicBezTo>
                    <a:pt x="46" y="4"/>
                    <a:pt x="52" y="10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8" y="24"/>
                    <a:pt x="60" y="28"/>
                    <a:pt x="60" y="32"/>
                  </a:cubicBezTo>
                  <a:cubicBezTo>
                    <a:pt x="60" y="39"/>
                    <a:pt x="55" y="44"/>
                    <a:pt x="4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8"/>
                    <a:pt x="64" y="41"/>
                    <a:pt x="64" y="32"/>
                  </a:cubicBezTo>
                  <a:cubicBezTo>
                    <a:pt x="64" y="26"/>
                    <a:pt x="61" y="21"/>
                    <a:pt x="5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Freeform 174"/>
            <p:cNvSpPr>
              <a:spLocks/>
            </p:cNvSpPr>
            <p:nvPr/>
          </p:nvSpPr>
          <p:spPr bwMode="auto">
            <a:xfrm>
              <a:off x="9418638" y="4105276"/>
              <a:ext cx="90488" cy="134938"/>
            </a:xfrm>
            <a:custGeom>
              <a:avLst/>
              <a:gdLst>
                <a:gd name="T0" fmla="*/ 28 w 57"/>
                <a:gd name="T1" fmla="*/ 0 h 85"/>
                <a:gd name="T2" fmla="*/ 0 w 57"/>
                <a:gd name="T3" fmla="*/ 38 h 85"/>
                <a:gd name="T4" fmla="*/ 19 w 57"/>
                <a:gd name="T5" fmla="*/ 38 h 85"/>
                <a:gd name="T6" fmla="*/ 19 w 57"/>
                <a:gd name="T7" fmla="*/ 85 h 85"/>
                <a:gd name="T8" fmla="*/ 38 w 57"/>
                <a:gd name="T9" fmla="*/ 85 h 85"/>
                <a:gd name="T10" fmla="*/ 38 w 57"/>
                <a:gd name="T11" fmla="*/ 38 h 85"/>
                <a:gd name="T12" fmla="*/ 57 w 57"/>
                <a:gd name="T13" fmla="*/ 38 h 85"/>
                <a:gd name="T14" fmla="*/ 28 w 5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85">
                  <a:moveTo>
                    <a:pt x="28" y="0"/>
                  </a:moveTo>
                  <a:lnTo>
                    <a:pt x="0" y="38"/>
                  </a:lnTo>
                  <a:lnTo>
                    <a:pt x="19" y="38"/>
                  </a:lnTo>
                  <a:lnTo>
                    <a:pt x="19" y="85"/>
                  </a:lnTo>
                  <a:lnTo>
                    <a:pt x="38" y="85"/>
                  </a:lnTo>
                  <a:lnTo>
                    <a:pt x="38" y="38"/>
                  </a:lnTo>
                  <a:lnTo>
                    <a:pt x="57" y="38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753801" y="3454188"/>
            <a:ext cx="508480" cy="444500"/>
            <a:chOff x="8863013" y="4030663"/>
            <a:chExt cx="239713" cy="209551"/>
          </a:xfrm>
          <a:solidFill>
            <a:schemeClr val="bg1"/>
          </a:solidFill>
        </p:grpSpPr>
        <p:sp>
          <p:nvSpPr>
            <p:cNvPr id="39" name="Freeform 175"/>
            <p:cNvSpPr>
              <a:spLocks/>
            </p:cNvSpPr>
            <p:nvPr/>
          </p:nvSpPr>
          <p:spPr bwMode="auto">
            <a:xfrm>
              <a:off x="8937626" y="4105276"/>
              <a:ext cx="90488" cy="134938"/>
            </a:xfrm>
            <a:custGeom>
              <a:avLst/>
              <a:gdLst>
                <a:gd name="T0" fmla="*/ 38 w 57"/>
                <a:gd name="T1" fmla="*/ 0 h 85"/>
                <a:gd name="T2" fmla="*/ 19 w 57"/>
                <a:gd name="T3" fmla="*/ 0 h 85"/>
                <a:gd name="T4" fmla="*/ 19 w 57"/>
                <a:gd name="T5" fmla="*/ 47 h 85"/>
                <a:gd name="T6" fmla="*/ 0 w 57"/>
                <a:gd name="T7" fmla="*/ 47 h 85"/>
                <a:gd name="T8" fmla="*/ 28 w 57"/>
                <a:gd name="T9" fmla="*/ 85 h 85"/>
                <a:gd name="T10" fmla="*/ 57 w 57"/>
                <a:gd name="T11" fmla="*/ 47 h 85"/>
                <a:gd name="T12" fmla="*/ 38 w 57"/>
                <a:gd name="T13" fmla="*/ 47 h 85"/>
                <a:gd name="T14" fmla="*/ 38 w 5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85">
                  <a:moveTo>
                    <a:pt x="38" y="0"/>
                  </a:moveTo>
                  <a:lnTo>
                    <a:pt x="19" y="0"/>
                  </a:lnTo>
                  <a:lnTo>
                    <a:pt x="19" y="47"/>
                  </a:lnTo>
                  <a:lnTo>
                    <a:pt x="0" y="47"/>
                  </a:lnTo>
                  <a:lnTo>
                    <a:pt x="28" y="85"/>
                  </a:lnTo>
                  <a:lnTo>
                    <a:pt x="57" y="47"/>
                  </a:lnTo>
                  <a:lnTo>
                    <a:pt x="38" y="47"/>
                  </a:lnTo>
                  <a:lnTo>
                    <a:pt x="3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Freeform 176"/>
            <p:cNvSpPr>
              <a:spLocks/>
            </p:cNvSpPr>
            <p:nvPr/>
          </p:nvSpPr>
          <p:spPr bwMode="auto">
            <a:xfrm>
              <a:off x="8863013" y="4030663"/>
              <a:ext cx="239713" cy="179388"/>
            </a:xfrm>
            <a:custGeom>
              <a:avLst/>
              <a:gdLst>
                <a:gd name="T0" fmla="*/ 56 w 64"/>
                <a:gd name="T1" fmla="*/ 18 h 48"/>
                <a:gd name="T2" fmla="*/ 56 w 64"/>
                <a:gd name="T3" fmla="*/ 18 h 48"/>
                <a:gd name="T4" fmla="*/ 38 w 64"/>
                <a:gd name="T5" fmla="*/ 0 h 48"/>
                <a:gd name="T6" fmla="*/ 22 w 64"/>
                <a:gd name="T7" fmla="*/ 9 h 48"/>
                <a:gd name="T8" fmla="*/ 18 w 64"/>
                <a:gd name="T9" fmla="*/ 8 h 48"/>
                <a:gd name="T10" fmla="*/ 8 w 64"/>
                <a:gd name="T11" fmla="*/ 18 h 48"/>
                <a:gd name="T12" fmla="*/ 8 w 64"/>
                <a:gd name="T13" fmla="*/ 18 h 48"/>
                <a:gd name="T14" fmla="*/ 0 w 64"/>
                <a:gd name="T15" fmla="*/ 32 h 48"/>
                <a:gd name="T16" fmla="*/ 16 w 64"/>
                <a:gd name="T17" fmla="*/ 48 h 48"/>
                <a:gd name="T18" fmla="*/ 16 w 64"/>
                <a:gd name="T19" fmla="*/ 44 h 48"/>
                <a:gd name="T20" fmla="*/ 4 w 64"/>
                <a:gd name="T21" fmla="*/ 32 h 48"/>
                <a:gd name="T22" fmla="*/ 10 w 64"/>
                <a:gd name="T23" fmla="*/ 22 h 48"/>
                <a:gd name="T24" fmla="*/ 12 w 64"/>
                <a:gd name="T25" fmla="*/ 21 h 48"/>
                <a:gd name="T26" fmla="*/ 12 w 64"/>
                <a:gd name="T27" fmla="*/ 18 h 48"/>
                <a:gd name="T28" fmla="*/ 12 w 64"/>
                <a:gd name="T29" fmla="*/ 18 h 48"/>
                <a:gd name="T30" fmla="*/ 18 w 64"/>
                <a:gd name="T31" fmla="*/ 12 h 48"/>
                <a:gd name="T32" fmla="*/ 21 w 64"/>
                <a:gd name="T33" fmla="*/ 13 h 48"/>
                <a:gd name="T34" fmla="*/ 24 w 64"/>
                <a:gd name="T35" fmla="*/ 14 h 48"/>
                <a:gd name="T36" fmla="*/ 26 w 64"/>
                <a:gd name="T37" fmla="*/ 11 h 48"/>
                <a:gd name="T38" fmla="*/ 38 w 64"/>
                <a:gd name="T39" fmla="*/ 4 h 48"/>
                <a:gd name="T40" fmla="*/ 52 w 64"/>
                <a:gd name="T41" fmla="*/ 18 h 48"/>
                <a:gd name="T42" fmla="*/ 52 w 64"/>
                <a:gd name="T43" fmla="*/ 18 h 48"/>
                <a:gd name="T44" fmla="*/ 52 w 64"/>
                <a:gd name="T45" fmla="*/ 21 h 48"/>
                <a:gd name="T46" fmla="*/ 54 w 64"/>
                <a:gd name="T47" fmla="*/ 22 h 48"/>
                <a:gd name="T48" fmla="*/ 60 w 64"/>
                <a:gd name="T49" fmla="*/ 32 h 48"/>
                <a:gd name="T50" fmla="*/ 48 w 64"/>
                <a:gd name="T51" fmla="*/ 44 h 48"/>
                <a:gd name="T52" fmla="*/ 48 w 64"/>
                <a:gd name="T53" fmla="*/ 48 h 48"/>
                <a:gd name="T54" fmla="*/ 64 w 64"/>
                <a:gd name="T55" fmla="*/ 32 h 48"/>
                <a:gd name="T56" fmla="*/ 56 w 64"/>
                <a:gd name="T5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48">
                  <a:moveTo>
                    <a:pt x="56" y="18"/>
                  </a:moveTo>
                  <a:cubicBezTo>
                    <a:pt x="56" y="18"/>
                    <a:pt x="56" y="18"/>
                    <a:pt x="56" y="18"/>
                  </a:cubicBezTo>
                  <a:cubicBezTo>
                    <a:pt x="56" y="8"/>
                    <a:pt x="48" y="0"/>
                    <a:pt x="38" y="0"/>
                  </a:cubicBezTo>
                  <a:cubicBezTo>
                    <a:pt x="31" y="0"/>
                    <a:pt x="26" y="4"/>
                    <a:pt x="22" y="9"/>
                  </a:cubicBezTo>
                  <a:cubicBezTo>
                    <a:pt x="21" y="8"/>
                    <a:pt x="20" y="8"/>
                    <a:pt x="18" y="8"/>
                  </a:cubicBezTo>
                  <a:cubicBezTo>
                    <a:pt x="12" y="8"/>
                    <a:pt x="8" y="12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3" y="21"/>
                    <a:pt x="0" y="26"/>
                    <a:pt x="0" y="32"/>
                  </a:cubicBezTo>
                  <a:cubicBezTo>
                    <a:pt x="0" y="41"/>
                    <a:pt x="7" y="48"/>
                    <a:pt x="16" y="48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" y="44"/>
                    <a:pt x="4" y="39"/>
                    <a:pt x="4" y="32"/>
                  </a:cubicBezTo>
                  <a:cubicBezTo>
                    <a:pt x="4" y="28"/>
                    <a:pt x="6" y="24"/>
                    <a:pt x="10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5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8" y="7"/>
                    <a:pt x="33" y="4"/>
                    <a:pt x="38" y="4"/>
                  </a:cubicBezTo>
                  <a:cubicBezTo>
                    <a:pt x="46" y="4"/>
                    <a:pt x="52" y="10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8" y="24"/>
                    <a:pt x="60" y="28"/>
                    <a:pt x="60" y="32"/>
                  </a:cubicBezTo>
                  <a:cubicBezTo>
                    <a:pt x="60" y="39"/>
                    <a:pt x="55" y="44"/>
                    <a:pt x="48" y="44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57" y="48"/>
                    <a:pt x="64" y="41"/>
                    <a:pt x="64" y="32"/>
                  </a:cubicBezTo>
                  <a:cubicBezTo>
                    <a:pt x="64" y="26"/>
                    <a:pt x="61" y="21"/>
                    <a:pt x="5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6413400" y="2319142"/>
            <a:ext cx="1069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Upload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317900" y="3485281"/>
            <a:ext cx="14253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Download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375300" y="4528942"/>
            <a:ext cx="10727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0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Review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5844327" y="4490453"/>
            <a:ext cx="492973" cy="481770"/>
            <a:chOff x="4913313" y="1749426"/>
            <a:chExt cx="558800" cy="546100"/>
          </a:xfrm>
          <a:solidFill>
            <a:schemeClr val="bg2"/>
          </a:solidFill>
        </p:grpSpPr>
        <p:sp>
          <p:nvSpPr>
            <p:cNvPr id="45" name="Freeform 80"/>
            <p:cNvSpPr>
              <a:spLocks/>
            </p:cNvSpPr>
            <p:nvPr/>
          </p:nvSpPr>
          <p:spPr bwMode="auto">
            <a:xfrm>
              <a:off x="4913313" y="1795463"/>
              <a:ext cx="463550" cy="500063"/>
            </a:xfrm>
            <a:custGeom>
              <a:avLst/>
              <a:gdLst>
                <a:gd name="T0" fmla="*/ 200 w 208"/>
                <a:gd name="T1" fmla="*/ 224 h 224"/>
                <a:gd name="T2" fmla="*/ 8 w 208"/>
                <a:gd name="T3" fmla="*/ 224 h 224"/>
                <a:gd name="T4" fmla="*/ 0 w 208"/>
                <a:gd name="T5" fmla="*/ 216 h 224"/>
                <a:gd name="T6" fmla="*/ 0 w 208"/>
                <a:gd name="T7" fmla="*/ 8 h 224"/>
                <a:gd name="T8" fmla="*/ 8 w 208"/>
                <a:gd name="T9" fmla="*/ 0 h 224"/>
                <a:gd name="T10" fmla="*/ 169 w 208"/>
                <a:gd name="T11" fmla="*/ 0 h 224"/>
                <a:gd name="T12" fmla="*/ 177 w 208"/>
                <a:gd name="T13" fmla="*/ 8 h 224"/>
                <a:gd name="T14" fmla="*/ 169 w 208"/>
                <a:gd name="T15" fmla="*/ 16 h 224"/>
                <a:gd name="T16" fmla="*/ 16 w 208"/>
                <a:gd name="T17" fmla="*/ 16 h 224"/>
                <a:gd name="T18" fmla="*/ 16 w 208"/>
                <a:gd name="T19" fmla="*/ 208 h 224"/>
                <a:gd name="T20" fmla="*/ 192 w 208"/>
                <a:gd name="T21" fmla="*/ 208 h 224"/>
                <a:gd name="T22" fmla="*/ 192 w 208"/>
                <a:gd name="T23" fmla="*/ 90 h 224"/>
                <a:gd name="T24" fmla="*/ 200 w 208"/>
                <a:gd name="T25" fmla="*/ 82 h 224"/>
                <a:gd name="T26" fmla="*/ 208 w 208"/>
                <a:gd name="T27" fmla="*/ 90 h 224"/>
                <a:gd name="T28" fmla="*/ 208 w 208"/>
                <a:gd name="T29" fmla="*/ 216 h 224"/>
                <a:gd name="T30" fmla="*/ 200 w 208"/>
                <a:gd name="T31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8" h="224">
                  <a:moveTo>
                    <a:pt x="200" y="224"/>
                  </a:moveTo>
                  <a:cubicBezTo>
                    <a:pt x="8" y="224"/>
                    <a:pt x="8" y="224"/>
                    <a:pt x="8" y="224"/>
                  </a:cubicBezTo>
                  <a:cubicBezTo>
                    <a:pt x="4" y="224"/>
                    <a:pt x="0" y="220"/>
                    <a:pt x="0" y="2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74" y="0"/>
                    <a:pt x="177" y="4"/>
                    <a:pt x="177" y="8"/>
                  </a:cubicBezTo>
                  <a:cubicBezTo>
                    <a:pt x="177" y="12"/>
                    <a:pt x="174" y="16"/>
                    <a:pt x="169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92" y="208"/>
                    <a:pt x="192" y="208"/>
                    <a:pt x="192" y="208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2" y="85"/>
                    <a:pt x="196" y="82"/>
                    <a:pt x="200" y="82"/>
                  </a:cubicBezTo>
                  <a:cubicBezTo>
                    <a:pt x="204" y="82"/>
                    <a:pt x="208" y="85"/>
                    <a:pt x="208" y="90"/>
                  </a:cubicBezTo>
                  <a:cubicBezTo>
                    <a:pt x="208" y="216"/>
                    <a:pt x="208" y="216"/>
                    <a:pt x="208" y="216"/>
                  </a:cubicBezTo>
                  <a:cubicBezTo>
                    <a:pt x="208" y="220"/>
                    <a:pt x="204" y="224"/>
                    <a:pt x="200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6" name="Freeform 81"/>
            <p:cNvSpPr>
              <a:spLocks noEditPoints="1"/>
            </p:cNvSpPr>
            <p:nvPr/>
          </p:nvSpPr>
          <p:spPr bwMode="auto">
            <a:xfrm>
              <a:off x="5114925" y="1749426"/>
              <a:ext cx="357188" cy="354013"/>
            </a:xfrm>
            <a:custGeom>
              <a:avLst/>
              <a:gdLst>
                <a:gd name="T0" fmla="*/ 6 w 160"/>
                <a:gd name="T1" fmla="*/ 159 h 159"/>
                <a:gd name="T2" fmla="*/ 2 w 160"/>
                <a:gd name="T3" fmla="*/ 157 h 159"/>
                <a:gd name="T4" fmla="*/ 1 w 160"/>
                <a:gd name="T5" fmla="*/ 151 h 159"/>
                <a:gd name="T6" fmla="*/ 14 w 160"/>
                <a:gd name="T7" fmla="*/ 118 h 159"/>
                <a:gd name="T8" fmla="*/ 16 w 160"/>
                <a:gd name="T9" fmla="*/ 116 h 159"/>
                <a:gd name="T10" fmla="*/ 127 w 160"/>
                <a:gd name="T11" fmla="*/ 5 h 159"/>
                <a:gd name="T12" fmla="*/ 139 w 160"/>
                <a:gd name="T13" fmla="*/ 0 h 159"/>
                <a:gd name="T14" fmla="*/ 158 w 160"/>
                <a:gd name="T15" fmla="*/ 13 h 159"/>
                <a:gd name="T16" fmla="*/ 154 w 160"/>
                <a:gd name="T17" fmla="*/ 32 h 159"/>
                <a:gd name="T18" fmla="*/ 43 w 160"/>
                <a:gd name="T19" fmla="*/ 143 h 159"/>
                <a:gd name="T20" fmla="*/ 41 w 160"/>
                <a:gd name="T21" fmla="*/ 145 h 159"/>
                <a:gd name="T22" fmla="*/ 8 w 160"/>
                <a:gd name="T23" fmla="*/ 159 h 159"/>
                <a:gd name="T24" fmla="*/ 6 w 160"/>
                <a:gd name="T25" fmla="*/ 159 h 159"/>
                <a:gd name="T26" fmla="*/ 25 w 160"/>
                <a:gd name="T27" fmla="*/ 124 h 159"/>
                <a:gd name="T28" fmla="*/ 18 w 160"/>
                <a:gd name="T29" fmla="*/ 142 h 159"/>
                <a:gd name="T30" fmla="*/ 35 w 160"/>
                <a:gd name="T31" fmla="*/ 134 h 159"/>
                <a:gd name="T32" fmla="*/ 145 w 160"/>
                <a:gd name="T33" fmla="*/ 24 h 159"/>
                <a:gd name="T34" fmla="*/ 146 w 160"/>
                <a:gd name="T35" fmla="*/ 18 h 159"/>
                <a:gd name="T36" fmla="*/ 139 w 160"/>
                <a:gd name="T37" fmla="*/ 12 h 159"/>
                <a:gd name="T38" fmla="*/ 135 w 160"/>
                <a:gd name="T39" fmla="*/ 14 h 159"/>
                <a:gd name="T40" fmla="*/ 25 w 160"/>
                <a:gd name="T41" fmla="*/ 12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0" h="159">
                  <a:moveTo>
                    <a:pt x="6" y="159"/>
                  </a:moveTo>
                  <a:cubicBezTo>
                    <a:pt x="5" y="159"/>
                    <a:pt x="3" y="158"/>
                    <a:pt x="2" y="157"/>
                  </a:cubicBezTo>
                  <a:cubicBezTo>
                    <a:pt x="0" y="156"/>
                    <a:pt x="0" y="153"/>
                    <a:pt x="1" y="151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5" y="118"/>
                    <a:pt x="15" y="117"/>
                    <a:pt x="16" y="116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30" y="2"/>
                    <a:pt x="134" y="0"/>
                    <a:pt x="139" y="0"/>
                  </a:cubicBezTo>
                  <a:cubicBezTo>
                    <a:pt x="147" y="0"/>
                    <a:pt x="154" y="6"/>
                    <a:pt x="158" y="13"/>
                  </a:cubicBezTo>
                  <a:cubicBezTo>
                    <a:pt x="160" y="20"/>
                    <a:pt x="159" y="27"/>
                    <a:pt x="154" y="32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4"/>
                    <a:pt x="42" y="144"/>
                    <a:pt x="41" y="145"/>
                  </a:cubicBezTo>
                  <a:cubicBezTo>
                    <a:pt x="8" y="159"/>
                    <a:pt x="8" y="159"/>
                    <a:pt x="8" y="159"/>
                  </a:cubicBezTo>
                  <a:cubicBezTo>
                    <a:pt x="8" y="159"/>
                    <a:pt x="7" y="159"/>
                    <a:pt x="6" y="159"/>
                  </a:cubicBezTo>
                  <a:close/>
                  <a:moveTo>
                    <a:pt x="25" y="124"/>
                  </a:moveTo>
                  <a:cubicBezTo>
                    <a:pt x="18" y="142"/>
                    <a:pt x="18" y="142"/>
                    <a:pt x="18" y="142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8" y="21"/>
                    <a:pt x="146" y="18"/>
                  </a:cubicBezTo>
                  <a:cubicBezTo>
                    <a:pt x="145" y="15"/>
                    <a:pt x="142" y="12"/>
                    <a:pt x="139" y="12"/>
                  </a:cubicBezTo>
                  <a:cubicBezTo>
                    <a:pt x="138" y="12"/>
                    <a:pt x="136" y="13"/>
                    <a:pt x="135" y="14"/>
                  </a:cubicBezTo>
                  <a:lnTo>
                    <a:pt x="2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7" name="Freeform 82"/>
            <p:cNvSpPr>
              <a:spLocks/>
            </p:cNvSpPr>
            <p:nvPr/>
          </p:nvSpPr>
          <p:spPr bwMode="auto">
            <a:xfrm>
              <a:off x="5367338" y="1790701"/>
              <a:ext cx="60325" cy="60325"/>
            </a:xfrm>
            <a:custGeom>
              <a:avLst/>
              <a:gdLst>
                <a:gd name="T0" fmla="*/ 27 w 38"/>
                <a:gd name="T1" fmla="*/ 38 h 38"/>
                <a:gd name="T2" fmla="*/ 0 w 38"/>
                <a:gd name="T3" fmla="*/ 13 h 38"/>
                <a:gd name="T4" fmla="*/ 12 w 38"/>
                <a:gd name="T5" fmla="*/ 0 h 38"/>
                <a:gd name="T6" fmla="*/ 38 w 38"/>
                <a:gd name="T7" fmla="*/ 27 h 38"/>
                <a:gd name="T8" fmla="*/ 27 w 38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7" y="38"/>
                  </a:moveTo>
                  <a:lnTo>
                    <a:pt x="0" y="13"/>
                  </a:lnTo>
                  <a:lnTo>
                    <a:pt x="12" y="0"/>
                  </a:lnTo>
                  <a:lnTo>
                    <a:pt x="38" y="27"/>
                  </a:lnTo>
                  <a:lnTo>
                    <a:pt x="27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3F2AFE9-14D1-2FC0-5D29-8B31148F991D}"/>
              </a:ext>
            </a:extLst>
          </p:cNvPr>
          <p:cNvGrpSpPr/>
          <p:nvPr/>
        </p:nvGrpSpPr>
        <p:grpSpPr>
          <a:xfrm>
            <a:off x="6937842" y="1012411"/>
            <a:ext cx="3189293" cy="891437"/>
            <a:chOff x="8586811" y="2158124"/>
            <a:chExt cx="3189293" cy="891437"/>
          </a:xfrm>
        </p:grpSpPr>
        <p:sp>
          <p:nvSpPr>
            <p:cNvPr id="50" name="TextBox 5">
              <a:extLst>
                <a:ext uri="{FF2B5EF4-FFF2-40B4-BE49-F238E27FC236}">
                  <a16:creationId xmlns:a16="http://schemas.microsoft.com/office/drawing/2014/main" id="{DEE9F17C-B66A-58D5-A49B-81FFC6471837}"/>
                </a:ext>
              </a:extLst>
            </p:cNvPr>
            <p:cNvSpPr txBox="1"/>
            <p:nvPr/>
          </p:nvSpPr>
          <p:spPr>
            <a:xfrm>
              <a:off x="8586811" y="215812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1" name="Rectangle 6">
              <a:extLst>
                <a:ext uri="{FF2B5EF4-FFF2-40B4-BE49-F238E27FC236}">
                  <a16:creationId xmlns:a16="http://schemas.microsoft.com/office/drawing/2014/main" id="{72E66AD3-6115-8D5F-050F-0AE97163CDD9}"/>
                </a:ext>
              </a:extLst>
            </p:cNvPr>
            <p:cNvSpPr/>
            <p:nvPr/>
          </p:nvSpPr>
          <p:spPr>
            <a:xfrm>
              <a:off x="8586811" y="2429135"/>
              <a:ext cx="3189293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9ED8453-4552-8ACA-073D-C911A0BFE560}"/>
              </a:ext>
            </a:extLst>
          </p:cNvPr>
          <p:cNvGrpSpPr/>
          <p:nvPr/>
        </p:nvGrpSpPr>
        <p:grpSpPr>
          <a:xfrm>
            <a:off x="2107795" y="2071541"/>
            <a:ext cx="3255175" cy="960450"/>
            <a:chOff x="470019" y="2881257"/>
            <a:chExt cx="3255175" cy="960450"/>
          </a:xfrm>
        </p:grpSpPr>
        <p:sp>
          <p:nvSpPr>
            <p:cNvPr id="53" name="TextBox 9">
              <a:extLst>
                <a:ext uri="{FF2B5EF4-FFF2-40B4-BE49-F238E27FC236}">
                  <a16:creationId xmlns:a16="http://schemas.microsoft.com/office/drawing/2014/main" id="{B14695E6-E7D8-FC36-CD92-BA0DBFBEEF36}"/>
                </a:ext>
              </a:extLst>
            </p:cNvPr>
            <p:cNvSpPr txBox="1"/>
            <p:nvPr/>
          </p:nvSpPr>
          <p:spPr>
            <a:xfrm>
              <a:off x="2174770" y="288125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4" name="Rectangle 10">
              <a:extLst>
                <a:ext uri="{FF2B5EF4-FFF2-40B4-BE49-F238E27FC236}">
                  <a16:creationId xmlns:a16="http://schemas.microsoft.com/office/drawing/2014/main" id="{A6DB3371-523D-D11E-4188-C11482D46AC9}"/>
                </a:ext>
              </a:extLst>
            </p:cNvPr>
            <p:cNvSpPr/>
            <p:nvPr/>
          </p:nvSpPr>
          <p:spPr>
            <a:xfrm>
              <a:off x="470019" y="3221281"/>
              <a:ext cx="3229287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1F98257-B6E9-1863-F8C2-6CB532DC158F}"/>
              </a:ext>
            </a:extLst>
          </p:cNvPr>
          <p:cNvGrpSpPr/>
          <p:nvPr/>
        </p:nvGrpSpPr>
        <p:grpSpPr>
          <a:xfrm>
            <a:off x="6937842" y="3238824"/>
            <a:ext cx="3189293" cy="891437"/>
            <a:chOff x="8586811" y="2158124"/>
            <a:chExt cx="3189293" cy="891437"/>
          </a:xfrm>
        </p:grpSpPr>
        <p:sp>
          <p:nvSpPr>
            <p:cNvPr id="56" name="TextBox 5">
              <a:extLst>
                <a:ext uri="{FF2B5EF4-FFF2-40B4-BE49-F238E27FC236}">
                  <a16:creationId xmlns:a16="http://schemas.microsoft.com/office/drawing/2014/main" id="{C2494820-5FAE-7ABC-4F08-B4A54891C2B4}"/>
                </a:ext>
              </a:extLst>
            </p:cNvPr>
            <p:cNvSpPr txBox="1"/>
            <p:nvPr/>
          </p:nvSpPr>
          <p:spPr>
            <a:xfrm>
              <a:off x="8586811" y="2158124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7" name="Rectangle 6">
              <a:extLst>
                <a:ext uri="{FF2B5EF4-FFF2-40B4-BE49-F238E27FC236}">
                  <a16:creationId xmlns:a16="http://schemas.microsoft.com/office/drawing/2014/main" id="{877DFB31-3841-C2BE-EEBB-C108135712F6}"/>
                </a:ext>
              </a:extLst>
            </p:cNvPr>
            <p:cNvSpPr/>
            <p:nvPr/>
          </p:nvSpPr>
          <p:spPr>
            <a:xfrm>
              <a:off x="8586811" y="2429135"/>
              <a:ext cx="3189293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660EDD4-EFBB-9638-E7D0-469D54EED24A}"/>
              </a:ext>
            </a:extLst>
          </p:cNvPr>
          <p:cNvGrpSpPr/>
          <p:nvPr/>
        </p:nvGrpSpPr>
        <p:grpSpPr>
          <a:xfrm>
            <a:off x="2107795" y="4272118"/>
            <a:ext cx="3255175" cy="960450"/>
            <a:chOff x="470019" y="2881257"/>
            <a:chExt cx="3255175" cy="960450"/>
          </a:xfrm>
        </p:grpSpPr>
        <p:sp>
          <p:nvSpPr>
            <p:cNvPr id="59" name="TextBox 9">
              <a:extLst>
                <a:ext uri="{FF2B5EF4-FFF2-40B4-BE49-F238E27FC236}">
                  <a16:creationId xmlns:a16="http://schemas.microsoft.com/office/drawing/2014/main" id="{987680E2-CD09-06B4-DFDF-068B137B0573}"/>
                </a:ext>
              </a:extLst>
            </p:cNvPr>
            <p:cNvSpPr txBox="1"/>
            <p:nvPr/>
          </p:nvSpPr>
          <p:spPr>
            <a:xfrm>
              <a:off x="2174770" y="2881257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id-ID" b="1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0" name="Rectangle 10">
              <a:extLst>
                <a:ext uri="{FF2B5EF4-FFF2-40B4-BE49-F238E27FC236}">
                  <a16:creationId xmlns:a16="http://schemas.microsoft.com/office/drawing/2014/main" id="{3D129FB5-AB31-082C-90D5-1336DB60DE1D}"/>
                </a:ext>
              </a:extLst>
            </p:cNvPr>
            <p:cNvSpPr/>
            <p:nvPr/>
          </p:nvSpPr>
          <p:spPr>
            <a:xfrm>
              <a:off x="470019" y="3221281"/>
              <a:ext cx="3229287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id-ID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3672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 flipH="1">
            <a:off x="3526668" y="1660965"/>
            <a:ext cx="2499683" cy="953669"/>
          </a:xfrm>
          <a:prstGeom prst="homePlat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288000" rtlCol="0" anchor="ctr"/>
          <a:lstStyle/>
          <a:p>
            <a:pPr algn="r">
              <a:lnSpc>
                <a:spcPct val="120000"/>
              </a:lnSpc>
              <a:spcBef>
                <a:spcPts val="600"/>
              </a:spcBef>
            </a:pPr>
            <a:r>
              <a:rPr lang="zh-CN" altLang="en-US" sz="11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en-US" altLang="zh-CN" sz="11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r">
              <a:lnSpc>
                <a:spcPct val="120000"/>
              </a:lnSpc>
              <a:spcBef>
                <a:spcPts val="600"/>
              </a:spcBef>
            </a:pPr>
            <a:r>
              <a:rPr lang="zh-CN" altLang="en-US" sz="9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</a:p>
        </p:txBody>
      </p:sp>
      <p:sp>
        <p:nvSpPr>
          <p:cNvPr id="8" name="Pentagon 7"/>
          <p:cNvSpPr/>
          <p:nvPr/>
        </p:nvSpPr>
        <p:spPr>
          <a:xfrm flipH="1">
            <a:off x="2886588" y="3059534"/>
            <a:ext cx="3139763" cy="953669"/>
          </a:xfrm>
          <a:prstGeom prst="homePlate">
            <a:avLst/>
          </a:prstGeom>
          <a:solidFill>
            <a:schemeClr val="accent3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288000" rtlCol="0" anchor="ctr"/>
          <a:lstStyle/>
          <a:p>
            <a:pPr algn="r">
              <a:lnSpc>
                <a:spcPct val="120000"/>
              </a:lnSpc>
              <a:spcBef>
                <a:spcPts val="600"/>
              </a:spcBef>
            </a:pPr>
            <a:r>
              <a:rPr lang="zh-CN" altLang="en-US" sz="11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en-US" altLang="zh-CN" sz="11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r">
              <a:lnSpc>
                <a:spcPct val="120000"/>
              </a:lnSpc>
              <a:spcBef>
                <a:spcPts val="600"/>
              </a:spcBef>
            </a:pPr>
            <a:r>
              <a:rPr lang="zh-CN" altLang="en-US" sz="9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</a:p>
        </p:txBody>
      </p:sp>
      <p:sp>
        <p:nvSpPr>
          <p:cNvPr id="9" name="Pentagon 8"/>
          <p:cNvSpPr/>
          <p:nvPr/>
        </p:nvSpPr>
        <p:spPr>
          <a:xfrm>
            <a:off x="6180310" y="2258470"/>
            <a:ext cx="2887622" cy="953669"/>
          </a:xfrm>
          <a:prstGeom prst="homePlat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11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en-US" altLang="zh-CN" sz="11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9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</a:p>
        </p:txBody>
      </p:sp>
      <p:sp>
        <p:nvSpPr>
          <p:cNvPr id="10" name="Freeform 51"/>
          <p:cNvSpPr>
            <a:spLocks/>
          </p:cNvSpPr>
          <p:nvPr/>
        </p:nvSpPr>
        <p:spPr bwMode="auto">
          <a:xfrm>
            <a:off x="4827106" y="1776108"/>
            <a:ext cx="1036897" cy="603673"/>
          </a:xfrm>
          <a:custGeom>
            <a:avLst/>
            <a:gdLst>
              <a:gd name="T0" fmla="*/ 730 w 730"/>
              <a:gd name="T1" fmla="*/ 0 h 425"/>
              <a:gd name="T2" fmla="*/ 0 w 730"/>
              <a:gd name="T3" fmla="*/ 425 h 425"/>
              <a:gd name="T4" fmla="*/ 730 w 730"/>
              <a:gd name="T5" fmla="*/ 425 h 425"/>
              <a:gd name="T6" fmla="*/ 730 w 730"/>
              <a:gd name="T7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0" h="425">
                <a:moveTo>
                  <a:pt x="730" y="0"/>
                </a:moveTo>
                <a:lnTo>
                  <a:pt x="0" y="425"/>
                </a:lnTo>
                <a:lnTo>
                  <a:pt x="730" y="425"/>
                </a:lnTo>
                <a:lnTo>
                  <a:pt x="7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Freeform 55"/>
          <p:cNvSpPr>
            <a:spLocks/>
          </p:cNvSpPr>
          <p:nvPr/>
        </p:nvSpPr>
        <p:spPr bwMode="auto">
          <a:xfrm>
            <a:off x="6200639" y="2922377"/>
            <a:ext cx="1099395" cy="82384"/>
          </a:xfrm>
          <a:custGeom>
            <a:avLst/>
            <a:gdLst>
              <a:gd name="T0" fmla="*/ 689 w 774"/>
              <a:gd name="T1" fmla="*/ 0 h 58"/>
              <a:gd name="T2" fmla="*/ 100 w 774"/>
              <a:gd name="T3" fmla="*/ 0 h 58"/>
              <a:gd name="T4" fmla="*/ 100 w 774"/>
              <a:gd name="T5" fmla="*/ 58 h 58"/>
              <a:gd name="T6" fmla="*/ 0 w 774"/>
              <a:gd name="T7" fmla="*/ 58 h 58"/>
              <a:gd name="T8" fmla="*/ 0 w 774"/>
              <a:gd name="T9" fmla="*/ 58 h 58"/>
              <a:gd name="T10" fmla="*/ 774 w 774"/>
              <a:gd name="T11" fmla="*/ 58 h 58"/>
              <a:gd name="T12" fmla="*/ 689 w 774"/>
              <a:gd name="T13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4" h="58">
                <a:moveTo>
                  <a:pt x="689" y="0"/>
                </a:moveTo>
                <a:lnTo>
                  <a:pt x="100" y="0"/>
                </a:lnTo>
                <a:lnTo>
                  <a:pt x="100" y="58"/>
                </a:lnTo>
                <a:lnTo>
                  <a:pt x="0" y="58"/>
                </a:lnTo>
                <a:lnTo>
                  <a:pt x="0" y="58"/>
                </a:lnTo>
                <a:lnTo>
                  <a:pt x="774" y="58"/>
                </a:lnTo>
                <a:lnTo>
                  <a:pt x="68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" name="Freeform 63"/>
          <p:cNvSpPr>
            <a:spLocks/>
          </p:cNvSpPr>
          <p:nvPr/>
        </p:nvSpPr>
        <p:spPr bwMode="auto">
          <a:xfrm>
            <a:off x="5175106" y="3016123"/>
            <a:ext cx="666171" cy="392032"/>
          </a:xfrm>
          <a:custGeom>
            <a:avLst/>
            <a:gdLst>
              <a:gd name="T0" fmla="*/ 469 w 469"/>
              <a:gd name="T1" fmla="*/ 0 h 276"/>
              <a:gd name="T2" fmla="*/ 0 w 469"/>
              <a:gd name="T3" fmla="*/ 276 h 276"/>
              <a:gd name="T4" fmla="*/ 469 w 469"/>
              <a:gd name="T5" fmla="*/ 276 h 276"/>
              <a:gd name="T6" fmla="*/ 469 w 469"/>
              <a:gd name="T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9" h="276">
                <a:moveTo>
                  <a:pt x="469" y="0"/>
                </a:moveTo>
                <a:lnTo>
                  <a:pt x="0" y="276"/>
                </a:lnTo>
                <a:lnTo>
                  <a:pt x="469" y="276"/>
                </a:lnTo>
                <a:lnTo>
                  <a:pt x="46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86580" y="1330101"/>
            <a:ext cx="214058" cy="3709673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4" name="Freeform 92"/>
          <p:cNvSpPr>
            <a:spLocks/>
          </p:cNvSpPr>
          <p:nvPr/>
        </p:nvSpPr>
        <p:spPr bwMode="auto">
          <a:xfrm>
            <a:off x="5649195" y="4682864"/>
            <a:ext cx="904006" cy="2175136"/>
          </a:xfrm>
          <a:custGeom>
            <a:avLst/>
            <a:gdLst>
              <a:gd name="T0" fmla="*/ 250 w 304"/>
              <a:gd name="T1" fmla="*/ 0 h 525"/>
              <a:gd name="T2" fmla="*/ 304 w 304"/>
              <a:gd name="T3" fmla="*/ 506 h 525"/>
              <a:gd name="T4" fmla="*/ 155 w 304"/>
              <a:gd name="T5" fmla="*/ 525 h 525"/>
              <a:gd name="T6" fmla="*/ 0 w 304"/>
              <a:gd name="T7" fmla="*/ 506 h 525"/>
              <a:gd name="T8" fmla="*/ 56 w 304"/>
              <a:gd name="T9" fmla="*/ 0 h 525"/>
              <a:gd name="T10" fmla="*/ 250 w 304"/>
              <a:gd name="T11" fmla="*/ 0 h 525"/>
              <a:gd name="connsiteX0" fmla="*/ 10446 w 12222"/>
              <a:gd name="connsiteY0" fmla="*/ 0 h 17359"/>
              <a:gd name="connsiteX1" fmla="*/ 12222 w 12222"/>
              <a:gd name="connsiteY1" fmla="*/ 9638 h 17359"/>
              <a:gd name="connsiteX2" fmla="*/ 7321 w 12222"/>
              <a:gd name="connsiteY2" fmla="*/ 10000 h 17359"/>
              <a:gd name="connsiteX3" fmla="*/ 0 w 12222"/>
              <a:gd name="connsiteY3" fmla="*/ 17359 h 17359"/>
              <a:gd name="connsiteX4" fmla="*/ 4064 w 12222"/>
              <a:gd name="connsiteY4" fmla="*/ 0 h 17359"/>
              <a:gd name="connsiteX5" fmla="*/ 10446 w 12222"/>
              <a:gd name="connsiteY5" fmla="*/ 0 h 17359"/>
              <a:gd name="connsiteX0" fmla="*/ 10446 w 14575"/>
              <a:gd name="connsiteY0" fmla="*/ 0 h 17359"/>
              <a:gd name="connsiteX1" fmla="*/ 14575 w 14575"/>
              <a:gd name="connsiteY1" fmla="*/ 17131 h 17359"/>
              <a:gd name="connsiteX2" fmla="*/ 7321 w 14575"/>
              <a:gd name="connsiteY2" fmla="*/ 10000 h 17359"/>
              <a:gd name="connsiteX3" fmla="*/ 0 w 14575"/>
              <a:gd name="connsiteY3" fmla="*/ 17359 h 17359"/>
              <a:gd name="connsiteX4" fmla="*/ 4064 w 14575"/>
              <a:gd name="connsiteY4" fmla="*/ 0 h 17359"/>
              <a:gd name="connsiteX5" fmla="*/ 10446 w 14575"/>
              <a:gd name="connsiteY5" fmla="*/ 0 h 17359"/>
              <a:gd name="connsiteX0" fmla="*/ 10446 w 14575"/>
              <a:gd name="connsiteY0" fmla="*/ 0 h 17359"/>
              <a:gd name="connsiteX1" fmla="*/ 14575 w 14575"/>
              <a:gd name="connsiteY1" fmla="*/ 17131 h 17359"/>
              <a:gd name="connsiteX2" fmla="*/ 0 w 14575"/>
              <a:gd name="connsiteY2" fmla="*/ 17359 h 17359"/>
              <a:gd name="connsiteX3" fmla="*/ 4064 w 14575"/>
              <a:gd name="connsiteY3" fmla="*/ 0 h 17359"/>
              <a:gd name="connsiteX4" fmla="*/ 10446 w 14575"/>
              <a:gd name="connsiteY4" fmla="*/ 0 h 17359"/>
              <a:gd name="connsiteX0" fmla="*/ 10446 w 14575"/>
              <a:gd name="connsiteY0" fmla="*/ 0 h 17359"/>
              <a:gd name="connsiteX1" fmla="*/ 14575 w 14575"/>
              <a:gd name="connsiteY1" fmla="*/ 17358 h 17359"/>
              <a:gd name="connsiteX2" fmla="*/ 0 w 14575"/>
              <a:gd name="connsiteY2" fmla="*/ 17359 h 17359"/>
              <a:gd name="connsiteX3" fmla="*/ 4064 w 14575"/>
              <a:gd name="connsiteY3" fmla="*/ 0 h 17359"/>
              <a:gd name="connsiteX4" fmla="*/ 10446 w 14575"/>
              <a:gd name="connsiteY4" fmla="*/ 0 h 173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575" h="17359">
                <a:moveTo>
                  <a:pt x="10446" y="0"/>
                </a:moveTo>
                <a:lnTo>
                  <a:pt x="14575" y="17358"/>
                </a:lnTo>
                <a:lnTo>
                  <a:pt x="0" y="17359"/>
                </a:lnTo>
                <a:lnTo>
                  <a:pt x="4064" y="0"/>
                </a:lnTo>
                <a:lnTo>
                  <a:pt x="1044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2540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" name="Freeform 93"/>
          <p:cNvSpPr>
            <a:spLocks/>
          </p:cNvSpPr>
          <p:nvPr/>
        </p:nvSpPr>
        <p:spPr bwMode="auto">
          <a:xfrm>
            <a:off x="5882468" y="4682864"/>
            <a:ext cx="431804" cy="745714"/>
          </a:xfrm>
          <a:custGeom>
            <a:avLst/>
            <a:gdLst>
              <a:gd name="T0" fmla="*/ 250 w 304"/>
              <a:gd name="T1" fmla="*/ 0 h 525"/>
              <a:gd name="T2" fmla="*/ 304 w 304"/>
              <a:gd name="T3" fmla="*/ 506 h 525"/>
              <a:gd name="T4" fmla="*/ 155 w 304"/>
              <a:gd name="T5" fmla="*/ 525 h 525"/>
              <a:gd name="T6" fmla="*/ 0 w 304"/>
              <a:gd name="T7" fmla="*/ 506 h 525"/>
              <a:gd name="T8" fmla="*/ 56 w 304"/>
              <a:gd name="T9" fmla="*/ 0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" h="525">
                <a:moveTo>
                  <a:pt x="250" y="0"/>
                </a:moveTo>
                <a:lnTo>
                  <a:pt x="304" y="506"/>
                </a:lnTo>
                <a:lnTo>
                  <a:pt x="155" y="525"/>
                </a:lnTo>
                <a:lnTo>
                  <a:pt x="0" y="506"/>
                </a:lnTo>
                <a:lnTo>
                  <a:pt x="5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Freeform 98"/>
          <p:cNvSpPr>
            <a:spLocks/>
          </p:cNvSpPr>
          <p:nvPr/>
        </p:nvSpPr>
        <p:spPr bwMode="auto">
          <a:xfrm>
            <a:off x="5991840" y="1330101"/>
            <a:ext cx="215902" cy="146302"/>
          </a:xfrm>
          <a:custGeom>
            <a:avLst/>
            <a:gdLst>
              <a:gd name="T0" fmla="*/ 0 w 126"/>
              <a:gd name="T1" fmla="*/ 61 h 85"/>
              <a:gd name="T2" fmla="*/ 63 w 126"/>
              <a:gd name="T3" fmla="*/ 85 h 85"/>
              <a:gd name="T4" fmla="*/ 126 w 126"/>
              <a:gd name="T5" fmla="*/ 61 h 85"/>
              <a:gd name="T6" fmla="*/ 126 w 126"/>
              <a:gd name="T7" fmla="*/ 0 h 85"/>
              <a:gd name="T8" fmla="*/ 0 w 126"/>
              <a:gd name="T9" fmla="*/ 0 h 85"/>
              <a:gd name="T10" fmla="*/ 0 w 126"/>
              <a:gd name="T11" fmla="*/ 6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6" h="85">
                <a:moveTo>
                  <a:pt x="0" y="61"/>
                </a:moveTo>
                <a:cubicBezTo>
                  <a:pt x="16" y="76"/>
                  <a:pt x="38" y="85"/>
                  <a:pt x="63" y="85"/>
                </a:cubicBezTo>
                <a:cubicBezTo>
                  <a:pt x="87" y="85"/>
                  <a:pt x="109" y="76"/>
                  <a:pt x="126" y="61"/>
                </a:cubicBezTo>
                <a:cubicBezTo>
                  <a:pt x="126" y="0"/>
                  <a:pt x="126" y="0"/>
                  <a:pt x="126" y="0"/>
                </a:cubicBezTo>
                <a:cubicBezTo>
                  <a:pt x="0" y="0"/>
                  <a:pt x="0" y="0"/>
                  <a:pt x="0" y="0"/>
                </a:cubicBezTo>
                <a:lnTo>
                  <a:pt x="0" y="61"/>
                </a:lnTo>
                <a:close/>
              </a:path>
            </a:pathLst>
          </a:custGeom>
          <a:solidFill>
            <a:schemeClr val="tx1">
              <a:lumMod val="75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7" name="Oval 99"/>
          <p:cNvSpPr>
            <a:spLocks noChangeArrowheads="1"/>
          </p:cNvSpPr>
          <p:nvPr/>
        </p:nvSpPr>
        <p:spPr bwMode="auto">
          <a:xfrm>
            <a:off x="5936444" y="1111358"/>
            <a:ext cx="325273" cy="323853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9" name="Oval 101"/>
          <p:cNvSpPr>
            <a:spLocks noChangeArrowheads="1"/>
          </p:cNvSpPr>
          <p:nvPr/>
        </p:nvSpPr>
        <p:spPr bwMode="auto">
          <a:xfrm>
            <a:off x="6001782" y="1151129"/>
            <a:ext cx="73861" cy="73861"/>
          </a:xfrm>
          <a:prstGeom prst="ellipse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5513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540" name="Group 56540"/>
          <p:cNvGrpSpPr/>
          <p:nvPr/>
        </p:nvGrpSpPr>
        <p:grpSpPr>
          <a:xfrm>
            <a:off x="2439293" y="1208384"/>
            <a:ext cx="7231335" cy="5965033"/>
            <a:chOff x="0" y="0"/>
            <a:chExt cx="10284564" cy="8483600"/>
          </a:xfrm>
        </p:grpSpPr>
        <p:grpSp>
          <p:nvGrpSpPr>
            <p:cNvPr id="56520" name="Group 56520"/>
            <p:cNvGrpSpPr/>
            <p:nvPr/>
          </p:nvGrpSpPr>
          <p:grpSpPr>
            <a:xfrm>
              <a:off x="4563513" y="0"/>
              <a:ext cx="1274368" cy="8483600"/>
              <a:chOff x="0" y="0"/>
              <a:chExt cx="1274366" cy="8483599"/>
            </a:xfrm>
          </p:grpSpPr>
          <p:sp>
            <p:nvSpPr>
              <p:cNvPr id="56507" name="Shape 56507"/>
              <p:cNvSpPr/>
              <p:nvPr/>
            </p:nvSpPr>
            <p:spPr>
              <a:xfrm>
                <a:off x="549575" y="3352800"/>
                <a:ext cx="175122" cy="5130800"/>
              </a:xfrm>
              <a:prstGeom prst="rect">
                <a:avLst/>
              </a:prstGeom>
              <a:solidFill>
                <a:srgbClr val="AFBFC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40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grpSp>
            <p:nvGrpSpPr>
              <p:cNvPr id="56519" name="Group 56519"/>
              <p:cNvGrpSpPr/>
              <p:nvPr/>
            </p:nvGrpSpPr>
            <p:grpSpPr>
              <a:xfrm>
                <a:off x="-1" y="0"/>
                <a:ext cx="1274368" cy="3298826"/>
                <a:chOff x="0" y="0"/>
                <a:chExt cx="1274366" cy="3298825"/>
              </a:xfrm>
            </p:grpSpPr>
            <p:sp>
              <p:nvSpPr>
                <p:cNvPr id="56508" name="Shape 56508"/>
                <p:cNvSpPr/>
                <p:nvPr/>
              </p:nvSpPr>
              <p:spPr>
                <a:xfrm>
                  <a:off x="-1" y="0"/>
                  <a:ext cx="1274368" cy="32988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8" h="21600" extrusionOk="0">
                      <a:moveTo>
                        <a:pt x="3229" y="0"/>
                      </a:moveTo>
                      <a:cubicBezTo>
                        <a:pt x="2764" y="0"/>
                        <a:pt x="2414" y="0"/>
                        <a:pt x="2118" y="8"/>
                      </a:cubicBezTo>
                      <a:cubicBezTo>
                        <a:pt x="1822" y="16"/>
                        <a:pt x="1580" y="32"/>
                        <a:pt x="1332" y="62"/>
                      </a:cubicBezTo>
                      <a:cubicBezTo>
                        <a:pt x="1058" y="101"/>
                        <a:pt x="814" y="162"/>
                        <a:pt x="613" y="239"/>
                      </a:cubicBezTo>
                      <a:cubicBezTo>
                        <a:pt x="412" y="317"/>
                        <a:pt x="254" y="411"/>
                        <a:pt x="155" y="517"/>
                      </a:cubicBezTo>
                      <a:cubicBezTo>
                        <a:pt x="75" y="614"/>
                        <a:pt x="37" y="707"/>
                        <a:pt x="18" y="822"/>
                      </a:cubicBezTo>
                      <a:cubicBezTo>
                        <a:pt x="-1" y="936"/>
                        <a:pt x="0" y="1071"/>
                        <a:pt x="0" y="1250"/>
                      </a:cubicBezTo>
                      <a:lnTo>
                        <a:pt x="0" y="20345"/>
                      </a:lnTo>
                      <a:cubicBezTo>
                        <a:pt x="0" y="20527"/>
                        <a:pt x="-1" y="20663"/>
                        <a:pt x="18" y="20778"/>
                      </a:cubicBezTo>
                      <a:cubicBezTo>
                        <a:pt x="37" y="20893"/>
                        <a:pt x="75" y="20986"/>
                        <a:pt x="155" y="21083"/>
                      </a:cubicBezTo>
                      <a:cubicBezTo>
                        <a:pt x="254" y="21189"/>
                        <a:pt x="412" y="21283"/>
                        <a:pt x="613" y="21361"/>
                      </a:cubicBezTo>
                      <a:cubicBezTo>
                        <a:pt x="814" y="21438"/>
                        <a:pt x="1058" y="21499"/>
                        <a:pt x="1332" y="21538"/>
                      </a:cubicBezTo>
                      <a:cubicBezTo>
                        <a:pt x="1582" y="21568"/>
                        <a:pt x="1824" y="21584"/>
                        <a:pt x="2120" y="21592"/>
                      </a:cubicBezTo>
                      <a:cubicBezTo>
                        <a:pt x="2416" y="21600"/>
                        <a:pt x="2765" y="21600"/>
                        <a:pt x="3229" y="21600"/>
                      </a:cubicBezTo>
                      <a:lnTo>
                        <a:pt x="18356" y="21600"/>
                      </a:lnTo>
                      <a:cubicBezTo>
                        <a:pt x="18827" y="21600"/>
                        <a:pt x="19179" y="21600"/>
                        <a:pt x="19477" y="21592"/>
                      </a:cubicBezTo>
                      <a:cubicBezTo>
                        <a:pt x="19774" y="21584"/>
                        <a:pt x="20016" y="21568"/>
                        <a:pt x="20266" y="21538"/>
                      </a:cubicBezTo>
                      <a:cubicBezTo>
                        <a:pt x="20540" y="21499"/>
                        <a:pt x="20784" y="21438"/>
                        <a:pt x="20985" y="21361"/>
                      </a:cubicBezTo>
                      <a:cubicBezTo>
                        <a:pt x="21186" y="21283"/>
                        <a:pt x="21344" y="21189"/>
                        <a:pt x="21443" y="21083"/>
                      </a:cubicBezTo>
                      <a:cubicBezTo>
                        <a:pt x="21523" y="20986"/>
                        <a:pt x="21561" y="20893"/>
                        <a:pt x="21580" y="20778"/>
                      </a:cubicBezTo>
                      <a:cubicBezTo>
                        <a:pt x="21599" y="20664"/>
                        <a:pt x="21598" y="20529"/>
                        <a:pt x="21598" y="20350"/>
                      </a:cubicBezTo>
                      <a:lnTo>
                        <a:pt x="21598" y="1255"/>
                      </a:lnTo>
                      <a:cubicBezTo>
                        <a:pt x="21598" y="1073"/>
                        <a:pt x="21599" y="937"/>
                        <a:pt x="21580" y="822"/>
                      </a:cubicBezTo>
                      <a:cubicBezTo>
                        <a:pt x="21561" y="707"/>
                        <a:pt x="21523" y="614"/>
                        <a:pt x="21443" y="517"/>
                      </a:cubicBezTo>
                      <a:cubicBezTo>
                        <a:pt x="21344" y="411"/>
                        <a:pt x="21186" y="317"/>
                        <a:pt x="20985" y="239"/>
                      </a:cubicBezTo>
                      <a:cubicBezTo>
                        <a:pt x="20784" y="162"/>
                        <a:pt x="20540" y="101"/>
                        <a:pt x="20266" y="62"/>
                      </a:cubicBezTo>
                      <a:cubicBezTo>
                        <a:pt x="20016" y="32"/>
                        <a:pt x="19774" y="16"/>
                        <a:pt x="19478" y="8"/>
                      </a:cubicBezTo>
                      <a:cubicBezTo>
                        <a:pt x="19182" y="0"/>
                        <a:pt x="18833" y="0"/>
                        <a:pt x="18369" y="0"/>
                      </a:cubicBezTo>
                      <a:lnTo>
                        <a:pt x="3242" y="0"/>
                      </a:lnTo>
                      <a:lnTo>
                        <a:pt x="3229" y="0"/>
                      </a:lnTo>
                      <a:close/>
                      <a:moveTo>
                        <a:pt x="10796" y="780"/>
                      </a:moveTo>
                      <a:cubicBezTo>
                        <a:pt x="12861" y="780"/>
                        <a:pt x="14930" y="1083"/>
                        <a:pt x="16506" y="1692"/>
                      </a:cubicBezTo>
                      <a:cubicBezTo>
                        <a:pt x="19658" y="2910"/>
                        <a:pt x="19658" y="4884"/>
                        <a:pt x="16506" y="6102"/>
                      </a:cubicBezTo>
                      <a:cubicBezTo>
                        <a:pt x="13354" y="7319"/>
                        <a:pt x="8244" y="7319"/>
                        <a:pt x="5092" y="6102"/>
                      </a:cubicBezTo>
                      <a:cubicBezTo>
                        <a:pt x="1940" y="4884"/>
                        <a:pt x="1940" y="2910"/>
                        <a:pt x="5092" y="1692"/>
                      </a:cubicBezTo>
                      <a:cubicBezTo>
                        <a:pt x="6668" y="1083"/>
                        <a:pt x="8730" y="780"/>
                        <a:pt x="10796" y="780"/>
                      </a:cubicBezTo>
                      <a:close/>
                      <a:moveTo>
                        <a:pt x="10796" y="7682"/>
                      </a:moveTo>
                      <a:cubicBezTo>
                        <a:pt x="12861" y="7682"/>
                        <a:pt x="14930" y="7985"/>
                        <a:pt x="16506" y="8594"/>
                      </a:cubicBezTo>
                      <a:cubicBezTo>
                        <a:pt x="19658" y="9812"/>
                        <a:pt x="19658" y="11786"/>
                        <a:pt x="16506" y="13004"/>
                      </a:cubicBezTo>
                      <a:cubicBezTo>
                        <a:pt x="13354" y="14221"/>
                        <a:pt x="8244" y="14221"/>
                        <a:pt x="5092" y="13004"/>
                      </a:cubicBezTo>
                      <a:cubicBezTo>
                        <a:pt x="1940" y="11786"/>
                        <a:pt x="1940" y="9812"/>
                        <a:pt x="5092" y="8594"/>
                      </a:cubicBezTo>
                      <a:cubicBezTo>
                        <a:pt x="6668" y="7985"/>
                        <a:pt x="8730" y="7682"/>
                        <a:pt x="10796" y="7682"/>
                      </a:cubicBezTo>
                      <a:close/>
                      <a:moveTo>
                        <a:pt x="10796" y="14584"/>
                      </a:moveTo>
                      <a:cubicBezTo>
                        <a:pt x="12861" y="14584"/>
                        <a:pt x="14930" y="14887"/>
                        <a:pt x="16506" y="15496"/>
                      </a:cubicBezTo>
                      <a:cubicBezTo>
                        <a:pt x="19658" y="16714"/>
                        <a:pt x="19658" y="18688"/>
                        <a:pt x="16506" y="19906"/>
                      </a:cubicBezTo>
                      <a:cubicBezTo>
                        <a:pt x="13354" y="21123"/>
                        <a:pt x="8244" y="21123"/>
                        <a:pt x="5092" y="19906"/>
                      </a:cubicBezTo>
                      <a:cubicBezTo>
                        <a:pt x="1940" y="18688"/>
                        <a:pt x="1940" y="16714"/>
                        <a:pt x="5092" y="15496"/>
                      </a:cubicBezTo>
                      <a:cubicBezTo>
                        <a:pt x="6668" y="14887"/>
                        <a:pt x="8730" y="14584"/>
                        <a:pt x="10796" y="14584"/>
                      </a:cubicBezTo>
                      <a:close/>
                    </a:path>
                  </a:pathLst>
                </a:custGeom>
                <a:solidFill>
                  <a:srgbClr val="6C878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endParaRPr sz="2400">
                    <a:latin typeface="HarmonyOS Sans SC" panose="000005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endParaRPr>
                </a:p>
              </p:txBody>
            </p:sp>
            <p:grpSp>
              <p:nvGrpSpPr>
                <p:cNvPr id="56518" name="Group 56518"/>
                <p:cNvGrpSpPr/>
                <p:nvPr/>
              </p:nvGrpSpPr>
              <p:grpSpPr>
                <a:xfrm>
                  <a:off x="221458" y="179613"/>
                  <a:ext cx="831351" cy="2940050"/>
                  <a:chOff x="0" y="0"/>
                  <a:chExt cx="831349" cy="2940049"/>
                </a:xfrm>
              </p:grpSpPr>
              <p:grpSp>
                <p:nvGrpSpPr>
                  <p:cNvPr id="56511" name="Group 56511"/>
                  <p:cNvGrpSpPr/>
                  <p:nvPr/>
                </p:nvGrpSpPr>
                <p:grpSpPr>
                  <a:xfrm>
                    <a:off x="0" y="0"/>
                    <a:ext cx="831350" cy="831350"/>
                    <a:chOff x="0" y="0"/>
                    <a:chExt cx="831349" cy="831349"/>
                  </a:xfrm>
                </p:grpSpPr>
                <p:sp>
                  <p:nvSpPr>
                    <p:cNvPr id="56509" name="Shape 56509"/>
                    <p:cNvSpPr/>
                    <p:nvPr/>
                  </p:nvSpPr>
                  <p:spPr>
                    <a:xfrm>
                      <a:off x="0" y="0"/>
                      <a:ext cx="831350" cy="831350"/>
                    </a:xfrm>
                    <a:prstGeom prst="ellipse">
                      <a:avLst/>
                    </a:prstGeom>
                    <a:solidFill>
                      <a:srgbClr val="C62702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0" tIns="0" rIns="0" bIns="0" numCol="1" anchor="t">
                      <a:noAutofit/>
                    </a:bodyPr>
                    <a:lstStyle/>
                    <a:p>
                      <a:endParaRPr sz="2400">
                        <a:latin typeface="HarmonyOS Sans SC" panose="000005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56510" name="Shape 56510"/>
                    <p:cNvSpPr/>
                    <p:nvPr/>
                  </p:nvSpPr>
                  <p:spPr>
                    <a:xfrm>
                      <a:off x="222648" y="202864"/>
                      <a:ext cx="386059" cy="386059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178" h="21387" extrusionOk="0">
                          <a:moveTo>
                            <a:pt x="13647" y="10694"/>
                          </a:moveTo>
                          <a:lnTo>
                            <a:pt x="20544" y="3729"/>
                          </a:lnTo>
                          <a:cubicBezTo>
                            <a:pt x="21389" y="2876"/>
                            <a:pt x="21389" y="1493"/>
                            <a:pt x="20544" y="640"/>
                          </a:cubicBezTo>
                          <a:cubicBezTo>
                            <a:pt x="19699" y="-213"/>
                            <a:pt x="18331" y="-213"/>
                            <a:pt x="17486" y="640"/>
                          </a:cubicBezTo>
                          <a:lnTo>
                            <a:pt x="10589" y="7605"/>
                          </a:lnTo>
                          <a:lnTo>
                            <a:pt x="3692" y="640"/>
                          </a:lnTo>
                          <a:cubicBezTo>
                            <a:pt x="2847" y="-213"/>
                            <a:pt x="1479" y="-213"/>
                            <a:pt x="634" y="640"/>
                          </a:cubicBezTo>
                          <a:cubicBezTo>
                            <a:pt x="-211" y="1493"/>
                            <a:pt x="-211" y="2876"/>
                            <a:pt x="634" y="3729"/>
                          </a:cubicBezTo>
                          <a:lnTo>
                            <a:pt x="7531" y="10694"/>
                          </a:lnTo>
                          <a:lnTo>
                            <a:pt x="634" y="17659"/>
                          </a:lnTo>
                          <a:cubicBezTo>
                            <a:pt x="-211" y="18511"/>
                            <a:pt x="-211" y="19894"/>
                            <a:pt x="634" y="20747"/>
                          </a:cubicBezTo>
                          <a:cubicBezTo>
                            <a:pt x="1056" y="21174"/>
                            <a:pt x="1610" y="21387"/>
                            <a:pt x="2163" y="21387"/>
                          </a:cubicBezTo>
                          <a:cubicBezTo>
                            <a:pt x="2716" y="21387"/>
                            <a:pt x="3270" y="21174"/>
                            <a:pt x="3692" y="20747"/>
                          </a:cubicBezTo>
                          <a:lnTo>
                            <a:pt x="10589" y="13782"/>
                          </a:lnTo>
                          <a:lnTo>
                            <a:pt x="17486" y="20747"/>
                          </a:lnTo>
                          <a:cubicBezTo>
                            <a:pt x="17908" y="21174"/>
                            <a:pt x="18462" y="21387"/>
                            <a:pt x="19015" y="21387"/>
                          </a:cubicBezTo>
                          <a:cubicBezTo>
                            <a:pt x="19568" y="21387"/>
                            <a:pt x="20122" y="21174"/>
                            <a:pt x="20544" y="20747"/>
                          </a:cubicBezTo>
                          <a:cubicBezTo>
                            <a:pt x="21389" y="19894"/>
                            <a:pt x="21389" y="18511"/>
                            <a:pt x="20544" y="17659"/>
                          </a:cubicBezTo>
                          <a:cubicBezTo>
                            <a:pt x="20544" y="17659"/>
                            <a:pt x="13647" y="10694"/>
                            <a:pt x="13647" y="1069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26789" tIns="26789" rIns="26789" bIns="26789" numCol="1" anchor="ctr">
                      <a:noAutofit/>
                    </a:bodyPr>
                    <a:lstStyle/>
                    <a:p>
                      <a:endParaRPr sz="2400">
                        <a:latin typeface="HarmonyOS Sans SC" panose="000005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" panose="00000500000000000000" pitchFamily="2" charset="-122"/>
                      </a:endParaRPr>
                    </a:p>
                  </p:txBody>
                </p:sp>
              </p:grpSp>
              <p:grpSp>
                <p:nvGrpSpPr>
                  <p:cNvPr id="56514" name="Group 56514"/>
                  <p:cNvGrpSpPr/>
                  <p:nvPr/>
                </p:nvGrpSpPr>
                <p:grpSpPr>
                  <a:xfrm>
                    <a:off x="0" y="2108700"/>
                    <a:ext cx="831350" cy="831350"/>
                    <a:chOff x="0" y="0"/>
                    <a:chExt cx="831349" cy="831349"/>
                  </a:xfrm>
                </p:grpSpPr>
                <p:sp>
                  <p:nvSpPr>
                    <p:cNvPr id="56512" name="Shape 56512"/>
                    <p:cNvSpPr/>
                    <p:nvPr/>
                  </p:nvSpPr>
                  <p:spPr>
                    <a:xfrm>
                      <a:off x="0" y="0"/>
                      <a:ext cx="831350" cy="831350"/>
                    </a:xfrm>
                    <a:prstGeom prst="ellipse">
                      <a:avLst/>
                    </a:prstGeom>
                    <a:solidFill>
                      <a:srgbClr val="7D8E26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0" tIns="0" rIns="0" bIns="0" numCol="1" anchor="t">
                      <a:noAutofit/>
                    </a:bodyPr>
                    <a:lstStyle/>
                    <a:p>
                      <a:endParaRPr sz="2400">
                        <a:latin typeface="HarmonyOS Sans SC" panose="000005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56513" name="Shape 56513"/>
                    <p:cNvSpPr/>
                    <p:nvPr/>
                  </p:nvSpPr>
                  <p:spPr>
                    <a:xfrm>
                      <a:off x="222648" y="239501"/>
                      <a:ext cx="386060" cy="352347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077" h="21291" extrusionOk="0">
                          <a:moveTo>
                            <a:pt x="10681" y="21291"/>
                          </a:moveTo>
                          <a:cubicBezTo>
                            <a:pt x="10233" y="21291"/>
                            <a:pt x="9795" y="21121"/>
                            <a:pt x="9441" y="20803"/>
                          </a:cubicBezTo>
                          <a:lnTo>
                            <a:pt x="725" y="12955"/>
                          </a:lnTo>
                          <a:cubicBezTo>
                            <a:pt x="-117" y="12197"/>
                            <a:pt x="-244" y="10828"/>
                            <a:pt x="441" y="9895"/>
                          </a:cubicBezTo>
                          <a:cubicBezTo>
                            <a:pt x="1126" y="8965"/>
                            <a:pt x="2364" y="8824"/>
                            <a:pt x="3204" y="9581"/>
                          </a:cubicBezTo>
                          <a:lnTo>
                            <a:pt x="10095" y="15786"/>
                          </a:lnTo>
                          <a:lnTo>
                            <a:pt x="17391" y="1126"/>
                          </a:lnTo>
                          <a:cubicBezTo>
                            <a:pt x="17915" y="73"/>
                            <a:pt x="19111" y="-309"/>
                            <a:pt x="20059" y="271"/>
                          </a:cubicBezTo>
                          <a:cubicBezTo>
                            <a:pt x="21010" y="850"/>
                            <a:pt x="21356" y="2172"/>
                            <a:pt x="20832" y="3224"/>
                          </a:cubicBezTo>
                          <a:lnTo>
                            <a:pt x="12402" y="20166"/>
                          </a:lnTo>
                          <a:cubicBezTo>
                            <a:pt x="12121" y="20730"/>
                            <a:pt x="11628" y="21128"/>
                            <a:pt x="11056" y="21251"/>
                          </a:cubicBezTo>
                          <a:cubicBezTo>
                            <a:pt x="10932" y="21277"/>
                            <a:pt x="10806" y="21291"/>
                            <a:pt x="10681" y="2129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26789" tIns="26789" rIns="26789" bIns="26789" numCol="1" anchor="ctr">
                      <a:noAutofit/>
                    </a:bodyPr>
                    <a:lstStyle/>
                    <a:p>
                      <a:endParaRPr sz="2400">
                        <a:latin typeface="HarmonyOS Sans SC" panose="000005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" panose="00000500000000000000" pitchFamily="2" charset="-122"/>
                      </a:endParaRPr>
                    </a:p>
                  </p:txBody>
                </p:sp>
              </p:grpSp>
              <p:grpSp>
                <p:nvGrpSpPr>
                  <p:cNvPr id="56517" name="Group 56517"/>
                  <p:cNvGrpSpPr/>
                  <p:nvPr/>
                </p:nvGrpSpPr>
                <p:grpSpPr>
                  <a:xfrm>
                    <a:off x="0" y="1054099"/>
                    <a:ext cx="831350" cy="831350"/>
                    <a:chOff x="0" y="0"/>
                    <a:chExt cx="831349" cy="831349"/>
                  </a:xfrm>
                </p:grpSpPr>
                <p:sp>
                  <p:nvSpPr>
                    <p:cNvPr id="56515" name="Shape 56515"/>
                    <p:cNvSpPr/>
                    <p:nvPr/>
                  </p:nvSpPr>
                  <p:spPr>
                    <a:xfrm>
                      <a:off x="0" y="0"/>
                      <a:ext cx="831350" cy="831350"/>
                    </a:xfrm>
                    <a:prstGeom prst="ellipse">
                      <a:avLst/>
                    </a:prstGeom>
                    <a:solidFill>
                      <a:srgbClr val="EBAC07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0" tIns="0" rIns="0" bIns="0" numCol="1" anchor="t">
                      <a:noAutofit/>
                    </a:bodyPr>
                    <a:lstStyle/>
                    <a:p>
                      <a:endParaRPr sz="2400">
                        <a:latin typeface="HarmonyOS Sans SC" panose="000005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" panose="00000500000000000000" pitchFamily="2" charset="-122"/>
                      </a:endParaRPr>
                    </a:p>
                  </p:txBody>
                </p:sp>
                <p:sp>
                  <p:nvSpPr>
                    <p:cNvPr id="56516" name="Shape 56516"/>
                    <p:cNvSpPr/>
                    <p:nvPr/>
                  </p:nvSpPr>
                  <p:spPr>
                    <a:xfrm>
                      <a:off x="288677" y="158921"/>
                      <a:ext cx="254001" cy="513557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599" h="21600" extrusionOk="0">
                          <a:moveTo>
                            <a:pt x="3341" y="0"/>
                          </a:moveTo>
                          <a:cubicBezTo>
                            <a:pt x="1489" y="0"/>
                            <a:pt x="0" y="754"/>
                            <a:pt x="0" y="1669"/>
                          </a:cubicBezTo>
                          <a:lnTo>
                            <a:pt x="0" y="19931"/>
                          </a:lnTo>
                          <a:cubicBezTo>
                            <a:pt x="-1" y="20846"/>
                            <a:pt x="1489" y="21600"/>
                            <a:pt x="3341" y="21600"/>
                          </a:cubicBezTo>
                          <a:cubicBezTo>
                            <a:pt x="4267" y="21600"/>
                            <a:pt x="5130" y="21416"/>
                            <a:pt x="5737" y="21116"/>
                          </a:cubicBezTo>
                          <a:cubicBezTo>
                            <a:pt x="6343" y="20816"/>
                            <a:pt x="6716" y="20389"/>
                            <a:pt x="6716" y="19931"/>
                          </a:cubicBezTo>
                          <a:lnTo>
                            <a:pt x="6716" y="1669"/>
                          </a:lnTo>
                          <a:cubicBezTo>
                            <a:pt x="6716" y="754"/>
                            <a:pt x="5192" y="0"/>
                            <a:pt x="3341" y="0"/>
                          </a:cubicBezTo>
                          <a:close/>
                          <a:moveTo>
                            <a:pt x="18258" y="0"/>
                          </a:moveTo>
                          <a:cubicBezTo>
                            <a:pt x="16406" y="0"/>
                            <a:pt x="14883" y="754"/>
                            <a:pt x="14883" y="1669"/>
                          </a:cubicBezTo>
                          <a:lnTo>
                            <a:pt x="14883" y="19931"/>
                          </a:lnTo>
                          <a:cubicBezTo>
                            <a:pt x="14882" y="20846"/>
                            <a:pt x="16406" y="21600"/>
                            <a:pt x="18258" y="21600"/>
                          </a:cubicBezTo>
                          <a:cubicBezTo>
                            <a:pt x="19184" y="21600"/>
                            <a:pt x="20014" y="21416"/>
                            <a:pt x="20620" y="21116"/>
                          </a:cubicBezTo>
                          <a:cubicBezTo>
                            <a:pt x="21227" y="20816"/>
                            <a:pt x="21599" y="20389"/>
                            <a:pt x="21599" y="19931"/>
                          </a:cubicBezTo>
                          <a:lnTo>
                            <a:pt x="21599" y="1669"/>
                          </a:lnTo>
                          <a:cubicBezTo>
                            <a:pt x="21599" y="754"/>
                            <a:pt x="20109" y="0"/>
                            <a:pt x="18258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2700" cap="flat">
                      <a:noFill/>
                      <a:miter lim="400000"/>
                    </a:ln>
                    <a:effectLst/>
                  </p:spPr>
                  <p:txBody>
                    <a:bodyPr wrap="square" lIns="26789" tIns="26789" rIns="26789" bIns="26789" numCol="1" anchor="ctr">
                      <a:noAutofit/>
                    </a:bodyPr>
                    <a:lstStyle/>
                    <a:p>
                      <a:endParaRPr sz="2400">
                        <a:latin typeface="HarmonyOS Sans SC" panose="00000500000000000000" pitchFamily="2" charset="-122"/>
                        <a:ea typeface="阿里巴巴普惠体 2.0 55 Regular" panose="00020600040101010101" pitchFamily="18" charset="-122"/>
                        <a:cs typeface="阿里巴巴普惠体 2.0 55 Regular" panose="00020600040101010101" pitchFamily="18" charset="-122"/>
                        <a:sym typeface="HarmonyOS Sans SC" panose="00000500000000000000" pitchFamily="2" charset="-122"/>
                      </a:endParaRPr>
                    </a:p>
                  </p:txBody>
                </p:sp>
              </p:grpSp>
            </p:grpSp>
          </p:grpSp>
        </p:grpSp>
        <p:grpSp>
          <p:nvGrpSpPr>
            <p:cNvPr id="56539" name="Group 56539"/>
            <p:cNvGrpSpPr/>
            <p:nvPr/>
          </p:nvGrpSpPr>
          <p:grpSpPr>
            <a:xfrm>
              <a:off x="0" y="177232"/>
              <a:ext cx="10284564" cy="2941413"/>
              <a:chOff x="0" y="0"/>
              <a:chExt cx="10284563" cy="2941412"/>
            </a:xfrm>
          </p:grpSpPr>
          <p:grpSp>
            <p:nvGrpSpPr>
              <p:cNvPr id="56526" name="Group 56526"/>
              <p:cNvGrpSpPr/>
              <p:nvPr/>
            </p:nvGrpSpPr>
            <p:grpSpPr>
              <a:xfrm>
                <a:off x="0" y="0"/>
                <a:ext cx="6858000" cy="832815"/>
                <a:chOff x="0" y="0"/>
                <a:chExt cx="6858000" cy="832814"/>
              </a:xfrm>
            </p:grpSpPr>
            <p:grpSp>
              <p:nvGrpSpPr>
                <p:cNvPr id="56524" name="Group 56524"/>
                <p:cNvGrpSpPr/>
                <p:nvPr/>
              </p:nvGrpSpPr>
              <p:grpSpPr>
                <a:xfrm>
                  <a:off x="0" y="0"/>
                  <a:ext cx="6858000" cy="832815"/>
                  <a:chOff x="0" y="0"/>
                  <a:chExt cx="6858000" cy="832814"/>
                </a:xfrm>
              </p:grpSpPr>
              <p:sp>
                <p:nvSpPr>
                  <p:cNvPr id="56521" name="Shape 56521"/>
                  <p:cNvSpPr/>
                  <p:nvPr/>
                </p:nvSpPr>
                <p:spPr>
                  <a:xfrm>
                    <a:off x="0" y="2381"/>
                    <a:ext cx="382985" cy="82788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0" y="108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C6270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56522" name="Shape 56522"/>
                  <p:cNvSpPr/>
                  <p:nvPr/>
                </p:nvSpPr>
                <p:spPr>
                  <a:xfrm>
                    <a:off x="382984" y="0"/>
                    <a:ext cx="4186880" cy="830263"/>
                  </a:xfrm>
                  <a:prstGeom prst="rect">
                    <a:avLst/>
                  </a:prstGeom>
                  <a:solidFill>
                    <a:srgbClr val="C6270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56523" name="Shape 56523"/>
                  <p:cNvSpPr/>
                  <p:nvPr/>
                </p:nvSpPr>
                <p:spPr>
                  <a:xfrm>
                    <a:off x="5838031" y="2552"/>
                    <a:ext cx="1019969" cy="83026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13489" y="21600"/>
                        </a:lnTo>
                        <a:lnTo>
                          <a:pt x="13489" y="21538"/>
                        </a:lnTo>
                        <a:lnTo>
                          <a:pt x="21600" y="10769"/>
                        </a:lnTo>
                        <a:lnTo>
                          <a:pt x="13489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62702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endParaRPr>
                  </a:p>
                </p:txBody>
              </p:sp>
            </p:grpSp>
            <p:sp>
              <p:nvSpPr>
                <p:cNvPr id="56525" name="Shape 56525"/>
                <p:cNvSpPr/>
                <p:nvPr/>
              </p:nvSpPr>
              <p:spPr>
                <a:xfrm>
                  <a:off x="565403" y="159618"/>
                  <a:ext cx="3812969" cy="511026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FFFFFF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pPr>
                    <a:buClr>
                      <a:srgbClr val="C62702"/>
                    </a:buClr>
                  </a:pPr>
                  <a:r>
                    <a:rPr lang="zh-CN" altLang="en-US" sz="1050" dirty="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rPr>
                    <a:t>此处添加详细文本描述，文字内容建议与标题相关尽量简洁生动</a:t>
                  </a:r>
                  <a:r>
                    <a:rPr lang="en-US" altLang="zh-CN" sz="1050" dirty="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rPr>
                    <a:t>……</a:t>
                  </a:r>
                </a:p>
              </p:txBody>
            </p:sp>
          </p:grpSp>
          <p:grpSp>
            <p:nvGrpSpPr>
              <p:cNvPr id="56532" name="Group 56532"/>
              <p:cNvGrpSpPr/>
              <p:nvPr/>
            </p:nvGrpSpPr>
            <p:grpSpPr>
              <a:xfrm>
                <a:off x="3543300" y="1057049"/>
                <a:ext cx="6741263" cy="830266"/>
                <a:chOff x="0" y="0"/>
                <a:chExt cx="6741262" cy="830265"/>
              </a:xfrm>
            </p:grpSpPr>
            <p:grpSp>
              <p:nvGrpSpPr>
                <p:cNvPr id="56530" name="Group 56530"/>
                <p:cNvGrpSpPr/>
                <p:nvPr/>
              </p:nvGrpSpPr>
              <p:grpSpPr>
                <a:xfrm>
                  <a:off x="0" y="0"/>
                  <a:ext cx="6741262" cy="830265"/>
                  <a:chOff x="0" y="0"/>
                  <a:chExt cx="6741261" cy="830264"/>
                </a:xfrm>
              </p:grpSpPr>
              <p:sp>
                <p:nvSpPr>
                  <p:cNvPr id="56527" name="Shape 56527"/>
                  <p:cNvSpPr/>
                  <p:nvPr/>
                </p:nvSpPr>
                <p:spPr>
                  <a:xfrm>
                    <a:off x="0" y="0"/>
                    <a:ext cx="1020366" cy="83026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8107" y="0"/>
                        </a:moveTo>
                        <a:lnTo>
                          <a:pt x="0" y="10769"/>
                        </a:lnTo>
                        <a:lnTo>
                          <a:pt x="8107" y="21538"/>
                        </a:lnTo>
                        <a:lnTo>
                          <a:pt x="8107" y="216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lnTo>
                          <a:pt x="8107" y="0"/>
                        </a:lnTo>
                        <a:close/>
                      </a:path>
                    </a:pathLst>
                  </a:custGeom>
                  <a:solidFill>
                    <a:srgbClr val="EBAC07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56528" name="Shape 56528"/>
                  <p:cNvSpPr/>
                  <p:nvPr/>
                </p:nvSpPr>
                <p:spPr>
                  <a:xfrm>
                    <a:off x="2294534" y="0"/>
                    <a:ext cx="4063745" cy="830264"/>
                  </a:xfrm>
                  <a:prstGeom prst="rect">
                    <a:avLst/>
                  </a:prstGeom>
                  <a:solidFill>
                    <a:srgbClr val="EBAC07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56529" name="Shape 56529"/>
                  <p:cNvSpPr/>
                  <p:nvPr/>
                </p:nvSpPr>
                <p:spPr>
                  <a:xfrm>
                    <a:off x="6358276" y="2381"/>
                    <a:ext cx="382985" cy="82788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21600" y="10800"/>
                        </a:lnTo>
                        <a:lnTo>
                          <a:pt x="0" y="216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BAC07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endParaRPr>
                  </a:p>
                </p:txBody>
              </p:sp>
            </p:grpSp>
            <p:sp>
              <p:nvSpPr>
                <p:cNvPr id="56531" name="Shape 56531"/>
                <p:cNvSpPr/>
                <p:nvPr/>
              </p:nvSpPr>
              <p:spPr>
                <a:xfrm>
                  <a:off x="2479622" y="159622"/>
                  <a:ext cx="3812968" cy="511024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FFFFFF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pPr>
                    <a:buClr>
                      <a:srgbClr val="C62702"/>
                    </a:buClr>
                  </a:pPr>
                  <a:r>
                    <a:rPr lang="zh-CN" altLang="en-US" sz="1050" dirty="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rPr>
                    <a:t>此处添加详细文本描述，文字内容建议与标题相关尽量简洁生动</a:t>
                  </a:r>
                  <a:r>
                    <a:rPr lang="en-US" altLang="zh-CN" sz="1050" dirty="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rPr>
                    <a:t>……</a:t>
                  </a:r>
                </a:p>
              </p:txBody>
            </p:sp>
          </p:grpSp>
          <p:grpSp>
            <p:nvGrpSpPr>
              <p:cNvPr id="56538" name="Group 56538"/>
              <p:cNvGrpSpPr/>
              <p:nvPr/>
            </p:nvGrpSpPr>
            <p:grpSpPr>
              <a:xfrm>
                <a:off x="0" y="2111081"/>
                <a:ext cx="6858000" cy="830331"/>
                <a:chOff x="0" y="0"/>
                <a:chExt cx="6858000" cy="830329"/>
              </a:xfrm>
            </p:grpSpPr>
            <p:grpSp>
              <p:nvGrpSpPr>
                <p:cNvPr id="56536" name="Group 56536"/>
                <p:cNvGrpSpPr/>
                <p:nvPr/>
              </p:nvGrpSpPr>
              <p:grpSpPr>
                <a:xfrm>
                  <a:off x="0" y="0"/>
                  <a:ext cx="6858000" cy="830330"/>
                  <a:chOff x="0" y="0"/>
                  <a:chExt cx="6858000" cy="830329"/>
                </a:xfrm>
              </p:grpSpPr>
              <p:sp>
                <p:nvSpPr>
                  <p:cNvPr id="56533" name="Shape 56533"/>
                  <p:cNvSpPr/>
                  <p:nvPr/>
                </p:nvSpPr>
                <p:spPr>
                  <a:xfrm>
                    <a:off x="382984" y="0"/>
                    <a:ext cx="4186880" cy="830263"/>
                  </a:xfrm>
                  <a:prstGeom prst="rect">
                    <a:avLst/>
                  </a:prstGeom>
                  <a:solidFill>
                    <a:srgbClr val="7D8E26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56534" name="Shape 56534"/>
                  <p:cNvSpPr/>
                  <p:nvPr/>
                </p:nvSpPr>
                <p:spPr>
                  <a:xfrm>
                    <a:off x="0" y="0"/>
                    <a:ext cx="382985" cy="82788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0"/>
                        </a:moveTo>
                        <a:lnTo>
                          <a:pt x="0" y="10800"/>
                        </a:lnTo>
                        <a:lnTo>
                          <a:pt x="216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7D8E26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endParaRPr>
                  </a:p>
                </p:txBody>
              </p:sp>
              <p:sp>
                <p:nvSpPr>
                  <p:cNvPr id="56535" name="Shape 56535"/>
                  <p:cNvSpPr/>
                  <p:nvPr/>
                </p:nvSpPr>
                <p:spPr>
                  <a:xfrm>
                    <a:off x="5838031" y="67"/>
                    <a:ext cx="1019969" cy="83026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0" y="0"/>
                        </a:moveTo>
                        <a:lnTo>
                          <a:pt x="0" y="21600"/>
                        </a:lnTo>
                        <a:lnTo>
                          <a:pt x="13489" y="21600"/>
                        </a:lnTo>
                        <a:lnTo>
                          <a:pt x="13489" y="21538"/>
                        </a:lnTo>
                        <a:lnTo>
                          <a:pt x="21600" y="10769"/>
                        </a:lnTo>
                        <a:lnTo>
                          <a:pt x="13489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D8E26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240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endParaRPr>
                  </a:p>
                </p:txBody>
              </p:sp>
            </p:grpSp>
            <p:sp>
              <p:nvSpPr>
                <p:cNvPr id="56537" name="Shape 56537"/>
                <p:cNvSpPr/>
                <p:nvPr/>
              </p:nvSpPr>
              <p:spPr>
                <a:xfrm>
                  <a:off x="565403" y="160162"/>
                  <a:ext cx="3812969" cy="51102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FFFFFF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pPr>
                    <a:buClr>
                      <a:srgbClr val="C62702"/>
                    </a:buClr>
                  </a:pPr>
                  <a:r>
                    <a:rPr lang="zh-CN" altLang="en-US" sz="1050" dirty="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rPr>
                    <a:t>此处添加详细文本描述，文字内容建议与标题相关尽量简洁生动</a:t>
                  </a:r>
                  <a:r>
                    <a:rPr lang="en-US" altLang="zh-CN" sz="1050" dirty="0">
                      <a:latin typeface="HarmonyOS Sans SC" panose="000005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" panose="00000500000000000000" pitchFamily="2" charset="-122"/>
                    </a:rPr>
                    <a:t>……</a:t>
                  </a:r>
                </a:p>
              </p:txBody>
            </p:sp>
          </p:grpSp>
        </p:grp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465CBEBB-9709-2BA4-CED8-9754AF754BD1}"/>
              </a:ext>
            </a:extLst>
          </p:cNvPr>
          <p:cNvSpPr txBox="1"/>
          <p:nvPr/>
        </p:nvSpPr>
        <p:spPr>
          <a:xfrm>
            <a:off x="6511211" y="4243539"/>
            <a:ext cx="4814014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9A5E3BC-7DB9-4D44-7FDD-57446835C996}"/>
              </a:ext>
            </a:extLst>
          </p:cNvPr>
          <p:cNvSpPr txBox="1"/>
          <p:nvPr/>
        </p:nvSpPr>
        <p:spPr>
          <a:xfrm>
            <a:off x="6544021" y="3930462"/>
            <a:ext cx="19832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99383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333F2AC-3196-C894-A217-04827E42F995}"/>
              </a:ext>
            </a:extLst>
          </p:cNvPr>
          <p:cNvSpPr txBox="1"/>
          <p:nvPr/>
        </p:nvSpPr>
        <p:spPr>
          <a:xfrm>
            <a:off x="1939895" y="2597921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278587018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557</Words>
  <Application>Microsoft Office PowerPoint</Application>
  <PresentationFormat>宽屏</PresentationFormat>
  <Paragraphs>56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HarmonyOS Sans SC</vt:lpstr>
      <vt:lpstr>阿里巴巴普惠体 2.0 55 Regular</vt:lpstr>
      <vt:lpstr>等线</vt:lpstr>
      <vt:lpstr>等线 Light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指路牌方向信息图表（5张）</dc:title>
  <dc:creator>51PPT模板网</dc:creator>
  <cp:keywords>www.51pptmoban.com</cp:keywords>
  <dc:description>www.51pptmoban.com</dc:description>
  <cp:lastModifiedBy>Win user</cp:lastModifiedBy>
  <cp:revision>11</cp:revision>
  <dcterms:created xsi:type="dcterms:W3CDTF">2022-07-04T14:40:24Z</dcterms:created>
  <dcterms:modified xsi:type="dcterms:W3CDTF">2022-07-04T15:04:59Z</dcterms:modified>
</cp:coreProperties>
</file>