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8" r:id="rId3"/>
    <p:sldId id="460" r:id="rId4"/>
    <p:sldId id="459" r:id="rId5"/>
    <p:sldId id="468" r:id="rId6"/>
    <p:sldId id="469" r:id="rId7"/>
    <p:sldId id="461" r:id="rId8"/>
    <p:sldId id="462" r:id="rId9"/>
    <p:sldId id="470" r:id="rId10"/>
    <p:sldId id="471" r:id="rId11"/>
    <p:sldId id="463" r:id="rId12"/>
    <p:sldId id="464" r:id="rId13"/>
    <p:sldId id="472" r:id="rId14"/>
    <p:sldId id="473" r:id="rId15"/>
    <p:sldId id="465" r:id="rId16"/>
    <p:sldId id="466" r:id="rId17"/>
    <p:sldId id="474" r:id="rId18"/>
    <p:sldId id="475" r:id="rId19"/>
    <p:sldId id="467" r:id="rId20"/>
    <p:sldId id="333" r:id="rId21"/>
    <p:sldId id="332" r:id="rId22"/>
    <p:sldId id="334" r:id="rId23"/>
    <p:sldId id="4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8"/>
            <p14:sldId id="460"/>
            <p14:sldId id="459"/>
            <p14:sldId id="468"/>
            <p14:sldId id="469"/>
            <p14:sldId id="461"/>
            <p14:sldId id="462"/>
            <p14:sldId id="470"/>
            <p14:sldId id="471"/>
            <p14:sldId id="463"/>
            <p14:sldId id="464"/>
            <p14:sldId id="472"/>
            <p14:sldId id="473"/>
            <p14:sldId id="465"/>
            <p14:sldId id="466"/>
            <p14:sldId id="474"/>
            <p14:sldId id="475"/>
            <p14:sldId id="467"/>
          </p14:sldIdLst>
        </p14:section>
        <p14:section name="模板说明" id="{DBE2A207-6FC8-47D2-A47F-8A7924D8A782}">
          <p14:sldIdLst>
            <p14:sldId id="333"/>
            <p14:sldId id="332"/>
            <p14:sldId id="334"/>
            <p14:sldId id="4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C32"/>
    <a:srgbClr val="425749"/>
    <a:srgbClr val="376D3B"/>
    <a:srgbClr val="C9E4CB"/>
    <a:srgbClr val="5C2A08"/>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12" d="100"/>
          <a:sy n="112" d="100"/>
        </p:scale>
        <p:origin x="4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gradFill>
              <a:gsLst>
                <a:gs pos="0">
                  <a:sysClr val="window" lastClr="FFFFFF"/>
                </a:gs>
                <a:gs pos="100000">
                  <a:sysClr val="window" lastClr="FFFFFF">
                    <a:alpha val="0"/>
                  </a:sysClr>
                </a:gs>
              </a:gsLst>
              <a:lin ang="5400000" scaled="1"/>
            </a:gradFill>
            <a:ln>
              <a:noFill/>
            </a:ln>
            <a:effectLst>
              <a:outerShdw blurRad="254000" dist="76200" dir="2700000" algn="tl" rotWithShape="0">
                <a:prstClr val="black">
                  <a:alpha val="60000"/>
                </a:prstClr>
              </a:outerShdw>
            </a:effectLst>
          </c:spPr>
          <c:invertIfNegative val="0"/>
          <c:dLbls>
            <c:spPr>
              <a:noFill/>
              <a:ln>
                <a:noFill/>
              </a:ln>
              <a:effectLst/>
            </c:spPr>
            <c:txPr>
              <a:bodyPr rot="0" spcFirstLastPara="1" vertOverflow="ellipsis" vert="horz" wrap="square" lIns="38100" tIns="19050" rIns="38100" bIns="19050" anchor="ctr" anchorCtr="1"/>
              <a:lstStyle/>
              <a:p>
                <a:pPr>
                  <a:defRPr lang="zh-CN" sz="1400" b="0" i="0" u="none" strike="noStrike" kern="1200" baseline="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3.8</c:v>
                </c:pt>
                <c:pt idx="5">
                  <c:v>4.2</c:v>
                </c:pt>
              </c:numCache>
            </c:numRef>
          </c:val>
          <c:extLst>
            <c:ext xmlns:c16="http://schemas.microsoft.com/office/drawing/2014/chart" uri="{C3380CC4-5D6E-409C-BE32-E72D297353CC}">
              <c16:uniqueId val="{00000000-9BAD-4BDF-8B9F-B3A639EC262C}"/>
            </c:ext>
          </c:extLst>
        </c:ser>
        <c:dLbls>
          <c:showLegendKey val="0"/>
          <c:showVal val="0"/>
          <c:showCatName val="0"/>
          <c:showSerName val="0"/>
          <c:showPercent val="0"/>
          <c:showBubbleSize val="0"/>
        </c:dLbls>
        <c:gapWidth val="219"/>
        <c:overlap val="-27"/>
        <c:axId val="575228704"/>
        <c:axId val="575231616"/>
      </c:barChart>
      <c:catAx>
        <c:axId val="575228704"/>
        <c:scaling>
          <c:orientation val="minMax"/>
        </c:scaling>
        <c:delete val="0"/>
        <c:axPos val="b"/>
        <c:numFmt formatCode="General" sourceLinked="1"/>
        <c:majorTickMark val="none"/>
        <c:minorTickMark val="none"/>
        <c:tickLblPos val="nextTo"/>
        <c:spPr>
          <a:noFill/>
          <a:ln w="25400" cap="flat" cmpd="sng" algn="ctr">
            <a:solidFill>
              <a:sysClr val="window" lastClr="FFFFFF"/>
            </a:solidFill>
            <a:round/>
          </a:ln>
          <a:effectLst/>
        </c:spPr>
        <c:txPr>
          <a:bodyPr rot="-60000000" spcFirstLastPara="1" vertOverflow="ellipsis" vert="horz" wrap="square" anchor="ctr" anchorCtr="1"/>
          <a:lstStyle/>
          <a:p>
            <a:pPr>
              <a:defRPr lang="zh-CN" sz="1400" b="0" i="0" u="none" strike="noStrike" kern="1200" baseline="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defRPr>
            </a:pPr>
            <a:endParaRPr lang="zh-CN"/>
          </a:p>
        </c:txPr>
        <c:crossAx val="575231616"/>
        <c:crosses val="autoZero"/>
        <c:auto val="1"/>
        <c:lblAlgn val="ctr"/>
        <c:lblOffset val="100"/>
        <c:noMultiLvlLbl val="0"/>
      </c:catAx>
      <c:valAx>
        <c:axId val="575231616"/>
        <c:scaling>
          <c:orientation val="minMax"/>
          <c:max val="5"/>
        </c:scaling>
        <c:delete val="1"/>
        <c:axPos val="l"/>
        <c:numFmt formatCode="General" sourceLinked="1"/>
        <c:majorTickMark val="out"/>
        <c:minorTickMark val="none"/>
        <c:tickLblPos val="nextTo"/>
        <c:crossAx val="57522870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sz="1400">
          <a:solidFill>
            <a:schemeClr val="bg1"/>
          </a:solidFill>
          <a:latin typeface="思源黑体 CN Light" panose="020B0300000000000000" pitchFamily="34" charset="-122"/>
          <a:ea typeface="思源黑体 CN Light" panose="020B0300000000000000" pitchFamily="34" charset="-122"/>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rPr>
              <a:t>2022/7/4</a:t>
            </a:fld>
            <a:endParaRPr lang="zh-CN" altLang="en-US">
              <a:latin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rPr>
              <a:t>‹#›</a:t>
            </a:fld>
            <a:endParaRPr lang="zh-CN" altLang="en-US">
              <a:latin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fld id="{D2A48B96-639E-45A3-A0BA-2464DFDB1FAA}" type="datetimeFigureOut">
              <a:rPr lang="zh-CN" altLang="en-US" smtClean="0"/>
              <a:t>2022/7/4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862482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6016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66994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309198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049258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86583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483081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53359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192632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61215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497438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475567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570413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337305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262711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01970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212245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271117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67303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95374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96234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741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18" Type="http://schemas.microsoft.com/office/2007/relationships/hdphoto" Target="../media/hdphoto1.wdp"/><Relationship Id="rId3" Type="http://schemas.openxmlformats.org/officeDocument/2006/relationships/image" Target="../media/image1.jpeg"/><Relationship Id="rId21" Type="http://schemas.openxmlformats.org/officeDocument/2006/relationships/image" Target="../media/image17.png"/><Relationship Id="rId7" Type="http://schemas.openxmlformats.org/officeDocument/2006/relationships/image" Target="../media/image5.svg"/><Relationship Id="rId12" Type="http://schemas.openxmlformats.org/officeDocument/2006/relationships/hyperlink" Target="https://www.pptx.cn/" TargetMode="External"/><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svg"/><Relationship Id="rId20" Type="http://schemas.openxmlformats.org/officeDocument/2006/relationships/image" Target="../media/image16.sv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svg"/><Relationship Id="rId24" Type="http://schemas.openxmlformats.org/officeDocument/2006/relationships/image" Target="../media/image20.svg"/><Relationship Id="rId5" Type="http://schemas.openxmlformats.org/officeDocument/2006/relationships/image" Target="../media/image3.svg"/><Relationship Id="rId15" Type="http://schemas.openxmlformats.org/officeDocument/2006/relationships/image" Target="../media/image12.png"/><Relationship Id="rId23" Type="http://schemas.openxmlformats.org/officeDocument/2006/relationships/image" Target="../media/image19.png"/><Relationship Id="rId10" Type="http://schemas.openxmlformats.org/officeDocument/2006/relationships/image" Target="../media/image8.png"/><Relationship Id="rId19"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1.svg"/><Relationship Id="rId22" Type="http://schemas.openxmlformats.org/officeDocument/2006/relationships/image" Target="../media/image18.sv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19.png"/><Relationship Id="rId3" Type="http://schemas.openxmlformats.org/officeDocument/2006/relationships/image" Target="../media/image1.jpeg"/><Relationship Id="rId7" Type="http://schemas.openxmlformats.org/officeDocument/2006/relationships/image" Target="../media/image28.png"/><Relationship Id="rId12" Type="http://schemas.openxmlformats.org/officeDocument/2006/relationships/hyperlink" Target="https://www.pptx.cn/"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image" Target="../media/image25.png"/><Relationship Id="rId9" Type="http://schemas.microsoft.com/office/2007/relationships/hdphoto" Target="../media/hdphoto3.wdp"/><Relationship Id="rId14" Type="http://schemas.openxmlformats.org/officeDocument/2006/relationships/image" Target="../media/image20.sv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2.png"/><Relationship Id="rId5" Type="http://schemas.microsoft.com/office/2007/relationships/hdphoto" Target="../media/hdphoto5.wdp"/><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notesSlide" Target="../notesSlides/notesSlide1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slideLayout" Target="../slideLayouts/slideLayout1.xml"/><Relationship Id="rId2" Type="http://schemas.openxmlformats.org/officeDocument/2006/relationships/tags" Target="../tags/tag23.xml"/><Relationship Id="rId16" Type="http://schemas.openxmlformats.org/officeDocument/2006/relationships/tags" Target="../tags/tag37.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19" Type="http://schemas.openxmlformats.org/officeDocument/2006/relationships/image" Target="../media/image1.jpeg"/><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19.png"/><Relationship Id="rId3" Type="http://schemas.openxmlformats.org/officeDocument/2006/relationships/image" Target="../media/image1.jpeg"/><Relationship Id="rId7" Type="http://schemas.openxmlformats.org/officeDocument/2006/relationships/image" Target="../media/image28.png"/><Relationship Id="rId12" Type="http://schemas.openxmlformats.org/officeDocument/2006/relationships/hyperlink" Target="https://www.pptx.cn/"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image" Target="../media/image25.png"/><Relationship Id="rId9" Type="http://schemas.microsoft.com/office/2007/relationships/hdphoto" Target="../media/hdphoto3.wdp"/><Relationship Id="rId14" Type="http://schemas.openxmlformats.org/officeDocument/2006/relationships/image" Target="../media/image20.sv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jpeg"/><Relationship Id="rId7" Type="http://schemas.microsoft.com/office/2007/relationships/hdphoto" Target="../media/hdphoto6.wdp"/><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s://www.pptx.cn/" TargetMode="External"/><Relationship Id="rId13" Type="http://schemas.openxmlformats.org/officeDocument/2006/relationships/image" Target="../media/image41.png"/><Relationship Id="rId3" Type="http://schemas.openxmlformats.org/officeDocument/2006/relationships/image" Target="../media/image1.jpeg"/><Relationship Id="rId7" Type="http://schemas.openxmlformats.org/officeDocument/2006/relationships/image" Target="../media/image28.png"/><Relationship Id="rId12" Type="http://schemas.microsoft.com/office/2007/relationships/hdphoto" Target="../media/hdphoto1.wdp"/><Relationship Id="rId2" Type="http://schemas.openxmlformats.org/officeDocument/2006/relationships/notesSlide" Target="../notesSlides/notesSlide19.xml"/><Relationship Id="rId16" Type="http://schemas.openxmlformats.org/officeDocument/2006/relationships/image" Target="../media/image20.svg"/><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14.png"/><Relationship Id="rId5" Type="http://schemas.openxmlformats.org/officeDocument/2006/relationships/image" Target="../media/image26.png"/><Relationship Id="rId15" Type="http://schemas.openxmlformats.org/officeDocument/2006/relationships/image" Target="../media/image19.png"/><Relationship Id="rId10" Type="http://schemas.openxmlformats.org/officeDocument/2006/relationships/image" Target="../media/image40.png"/><Relationship Id="rId4" Type="http://schemas.openxmlformats.org/officeDocument/2006/relationships/image" Target="../media/image25.png"/><Relationship Id="rId9" Type="http://schemas.openxmlformats.org/officeDocument/2006/relationships/image" Target="../media/image39.png"/><Relationship Id="rId1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6.svg"/><Relationship Id="rId18" Type="http://schemas.openxmlformats.org/officeDocument/2006/relationships/image" Target="../media/image10.png"/><Relationship Id="rId3" Type="http://schemas.openxmlformats.org/officeDocument/2006/relationships/image" Target="../media/image2.png"/><Relationship Id="rId21" Type="http://schemas.openxmlformats.org/officeDocument/2006/relationships/image" Target="../media/image19.png"/><Relationship Id="rId7" Type="http://schemas.openxmlformats.org/officeDocument/2006/relationships/image" Target="../media/image5.svg"/><Relationship Id="rId12" Type="http://schemas.openxmlformats.org/officeDocument/2006/relationships/image" Target="../media/image15.png"/><Relationship Id="rId17" Type="http://schemas.openxmlformats.org/officeDocument/2006/relationships/image" Target="../media/image13.svg"/><Relationship Id="rId2" Type="http://schemas.openxmlformats.org/officeDocument/2006/relationships/notesSlide" Target="../notesSlides/notesSlide2.xml"/><Relationship Id="rId16" Type="http://schemas.openxmlformats.org/officeDocument/2006/relationships/image" Target="../media/image12.png"/><Relationship Id="rId20" Type="http://schemas.openxmlformats.org/officeDocument/2006/relationships/hyperlink" Target="https://www.pptx.cn/" TargetMode="External"/><Relationship Id="rId1" Type="http://schemas.openxmlformats.org/officeDocument/2006/relationships/slideLayout" Target="../slideLayouts/slideLayout1.xml"/><Relationship Id="rId6" Type="http://schemas.openxmlformats.org/officeDocument/2006/relationships/image" Target="../media/image4.png"/><Relationship Id="rId11" Type="http://schemas.microsoft.com/office/2007/relationships/hdphoto" Target="../media/hdphoto2.wdp"/><Relationship Id="rId5" Type="http://schemas.openxmlformats.org/officeDocument/2006/relationships/image" Target="../media/image21.jpeg"/><Relationship Id="rId15" Type="http://schemas.openxmlformats.org/officeDocument/2006/relationships/image" Target="../media/image18.svg"/><Relationship Id="rId10" Type="http://schemas.openxmlformats.org/officeDocument/2006/relationships/image" Target="../media/image22.png"/><Relationship Id="rId19"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9.svg"/><Relationship Id="rId14" Type="http://schemas.openxmlformats.org/officeDocument/2006/relationships/image" Target="../media/image17.png"/><Relationship Id="rId22" Type="http://schemas.openxmlformats.org/officeDocument/2006/relationships/image" Target="../media/image20.svg"/></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jpeg"/><Relationship Id="rId7"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hyperlink" Target="https://www.pptxpro.cn/" TargetMode="External"/><Relationship Id="rId4" Type="http://schemas.openxmlformats.org/officeDocument/2006/relationships/hyperlink" Target="https://www.pptx.cn/" TargetMode="External"/><Relationship Id="rId9"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50.jpeg"/><Relationship Id="rId3" Type="http://schemas.openxmlformats.org/officeDocument/2006/relationships/image" Target="../media/image43.jpeg"/><Relationship Id="rId7" Type="http://schemas.openxmlformats.org/officeDocument/2006/relationships/image" Target="../media/image45.png"/><Relationship Id="rId12" Type="http://schemas.openxmlformats.org/officeDocument/2006/relationships/image" Target="../media/image20.svg"/><Relationship Id="rId2" Type="http://schemas.openxmlformats.org/officeDocument/2006/relationships/notesSlide" Target="../notesSlides/notesSlide21.xml"/><Relationship Id="rId16" Type="http://schemas.openxmlformats.org/officeDocument/2006/relationships/image" Target="../media/image53.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49.png"/><Relationship Id="rId5" Type="http://schemas.microsoft.com/office/2007/relationships/hdphoto" Target="../media/hdphoto7.wdp"/><Relationship Id="rId15" Type="http://schemas.openxmlformats.org/officeDocument/2006/relationships/image" Target="../media/image52.png"/><Relationship Id="rId10" Type="http://schemas.openxmlformats.org/officeDocument/2006/relationships/hyperlink" Target="https://doc.paperpass.com/" TargetMode="External"/><Relationship Id="rId4" Type="http://schemas.openxmlformats.org/officeDocument/2006/relationships/image" Target="../media/image47.png"/><Relationship Id="rId9" Type="http://schemas.openxmlformats.org/officeDocument/2006/relationships/image" Target="../media/image48.png"/><Relationship Id="rId14" Type="http://schemas.openxmlformats.org/officeDocument/2006/relationships/image" Target="../media/image51.jpe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5.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54.png"/><Relationship Id="rId2" Type="http://schemas.openxmlformats.org/officeDocument/2006/relationships/tags" Target="../tags/tag39.xml"/><Relationship Id="rId1" Type="http://schemas.openxmlformats.org/officeDocument/2006/relationships/tags" Target="../tags/tag38.xml"/><Relationship Id="rId6" Type="http://schemas.microsoft.com/office/2007/relationships/hdphoto" Target="../media/hdphoto7.wdp"/><Relationship Id="rId11" Type="http://schemas.openxmlformats.org/officeDocument/2006/relationships/image" Target="../media/image53.sv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3.jpeg"/><Relationship Id="rId9" Type="http://schemas.openxmlformats.org/officeDocument/2006/relationships/image" Target="../media/image20.svg"/><Relationship Id="rId1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3.wdp"/><Relationship Id="rId18" Type="http://schemas.openxmlformats.org/officeDocument/2006/relationships/hyperlink" Target="https://www.pptx.cn/" TargetMode="External"/><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image" Target="../media/image23.png"/><Relationship Id="rId17" Type="http://schemas.openxmlformats.org/officeDocument/2006/relationships/image" Target="../media/image18.svg"/><Relationship Id="rId2" Type="http://schemas.openxmlformats.org/officeDocument/2006/relationships/notesSlide" Target="../notesSlides/notesSlide3.xml"/><Relationship Id="rId16" Type="http://schemas.openxmlformats.org/officeDocument/2006/relationships/image" Target="../media/image17.png"/><Relationship Id="rId20" Type="http://schemas.openxmlformats.org/officeDocument/2006/relationships/image" Target="../media/image20.sv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5" Type="http://schemas.openxmlformats.org/officeDocument/2006/relationships/image" Target="../media/image16.svg"/><Relationship Id="rId10" Type="http://schemas.openxmlformats.org/officeDocument/2006/relationships/image" Target="../media/image8.png"/><Relationship Id="rId19"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eg"/><Relationship Id="rId7" Type="http://schemas.openxmlformats.org/officeDocument/2006/relationships/image" Target="../media/image16.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22.png"/><Relationship Id="rId9" Type="http://schemas.openxmlformats.org/officeDocument/2006/relationships/image" Target="../media/image18.sv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1.jpe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notesSlide" Target="../notesSlides/notesSlide6.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3.wdp"/><Relationship Id="rId18" Type="http://schemas.openxmlformats.org/officeDocument/2006/relationships/hyperlink" Target="https://www.pptx.cn/" TargetMode="External"/><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image" Target="../media/image23.png"/><Relationship Id="rId17" Type="http://schemas.openxmlformats.org/officeDocument/2006/relationships/image" Target="../media/image18.svg"/><Relationship Id="rId2" Type="http://schemas.openxmlformats.org/officeDocument/2006/relationships/notesSlide" Target="../notesSlides/notesSlide7.xml"/><Relationship Id="rId16" Type="http://schemas.openxmlformats.org/officeDocument/2006/relationships/image" Target="../media/image17.png"/><Relationship Id="rId20" Type="http://schemas.openxmlformats.org/officeDocument/2006/relationships/image" Target="../media/image20.sv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5" Type="http://schemas.openxmlformats.org/officeDocument/2006/relationships/image" Target="../media/image16.svg"/><Relationship Id="rId10" Type="http://schemas.openxmlformats.org/officeDocument/2006/relationships/image" Target="../media/image8.png"/><Relationship Id="rId19"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50" name="图片 49"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655118">
            <a:off x="5678143" y="448812"/>
            <a:ext cx="889257" cy="889257"/>
          </a:xfrm>
          <a:prstGeom prst="rect">
            <a:avLst/>
          </a:prstGeom>
        </p:spPr>
      </p:pic>
      <p:sp>
        <p:nvSpPr>
          <p:cNvPr id="52" name="任意多边形: 形状 51"/>
          <p:cNvSpPr/>
          <p:nvPr/>
        </p:nvSpPr>
        <p:spPr>
          <a:xfrm flipH="1">
            <a:off x="664255" y="1164432"/>
            <a:ext cx="4910933" cy="4614178"/>
          </a:xfrm>
          <a:custGeom>
            <a:avLst/>
            <a:gdLst>
              <a:gd name="connsiteX0" fmla="*/ 4910933 w 4910933"/>
              <a:gd name="connsiteY0" fmla="*/ 0 h 4614178"/>
              <a:gd name="connsiteX1" fmla="*/ 0 w 4910933"/>
              <a:gd name="connsiteY1" fmla="*/ 215933 h 4614178"/>
              <a:gd name="connsiteX2" fmla="*/ 68217 w 4910933"/>
              <a:gd name="connsiteY2" fmla="*/ 4470215 h 4614178"/>
              <a:gd name="connsiteX3" fmla="*/ 4850315 w 4910933"/>
              <a:gd name="connsiteY3" fmla="*/ 4614178 h 4614178"/>
            </a:gdLst>
            <a:ahLst/>
            <a:cxnLst>
              <a:cxn ang="0">
                <a:pos x="connsiteX0" y="connsiteY0"/>
              </a:cxn>
              <a:cxn ang="0">
                <a:pos x="connsiteX1" y="connsiteY1"/>
              </a:cxn>
              <a:cxn ang="0">
                <a:pos x="connsiteX2" y="connsiteY2"/>
              </a:cxn>
              <a:cxn ang="0">
                <a:pos x="connsiteX3" y="connsiteY3"/>
              </a:cxn>
            </a:cxnLst>
            <a:rect l="l" t="t" r="r" b="b"/>
            <a:pathLst>
              <a:path w="4910933" h="4614178">
                <a:moveTo>
                  <a:pt x="4910933" y="0"/>
                </a:moveTo>
                <a:lnTo>
                  <a:pt x="0" y="215933"/>
                </a:lnTo>
                <a:lnTo>
                  <a:pt x="68217" y="4470215"/>
                </a:lnTo>
                <a:lnTo>
                  <a:pt x="4850315" y="4614178"/>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wrap="square" rtlCol="0" anchor="ctr">
            <a:noAutofit/>
          </a:bodyPr>
          <a:lstStyle/>
          <a:p>
            <a:endParaRPr lang="zh-CN" altLang="en-US">
              <a:cs typeface="思源黑体 CN Bold" panose="020B0800000000000000" pitchFamily="34" charset="-122"/>
            </a:endParaRPr>
          </a:p>
        </p:txBody>
      </p:sp>
      <p:grpSp>
        <p:nvGrpSpPr>
          <p:cNvPr id="95" name="PPT世界-10"/>
          <p:cNvGrpSpPr/>
          <p:nvPr/>
        </p:nvGrpSpPr>
        <p:grpSpPr>
          <a:xfrm>
            <a:off x="6327807" y="4528789"/>
            <a:ext cx="3540768" cy="584474"/>
            <a:chOff x="6327807" y="4528789"/>
            <a:chExt cx="3540768" cy="584474"/>
          </a:xfrm>
        </p:grpSpPr>
        <p:sp>
          <p:nvSpPr>
            <p:cNvPr id="73" name="PPT世界-10-1"/>
            <p:cNvSpPr/>
            <p:nvPr/>
          </p:nvSpPr>
          <p:spPr>
            <a:xfrm>
              <a:off x="6428971" y="4607233"/>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74" name="PPT世界-10-2"/>
            <p:cNvSpPr/>
            <p:nvPr/>
          </p:nvSpPr>
          <p:spPr>
            <a:xfrm>
              <a:off x="6327807" y="4528789"/>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solidFill>
                <a:schemeClr val="bg1"/>
              </a:solidFill>
              <a:prstDash val="solid"/>
              <a:miter/>
            </a:ln>
            <a:effectLst>
              <a:outerShdw blurRad="63500" dist="635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sp>
          <p:nvSpPr>
            <p:cNvPr id="75" name="PPT世界-10-3"/>
            <p:cNvSpPr/>
            <p:nvPr/>
          </p:nvSpPr>
          <p:spPr>
            <a:xfrm>
              <a:off x="6423508" y="4612527"/>
              <a:ext cx="3248202" cy="338554"/>
            </a:xfrm>
            <a:prstGeom prst="rect">
              <a:avLst/>
            </a:prstGeom>
            <a:noFill/>
            <a:ln>
              <a:noFill/>
            </a:ln>
          </p:spPr>
          <p:txBody>
            <a:bodyPr wrap="square">
              <a:sp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84" name="PPT世界-11"/>
          <p:cNvGrpSpPr/>
          <p:nvPr/>
        </p:nvGrpSpPr>
        <p:grpSpPr>
          <a:xfrm>
            <a:off x="9868575" y="6078407"/>
            <a:ext cx="1850151" cy="341291"/>
            <a:chOff x="6448527" y="5643557"/>
            <a:chExt cx="1850151" cy="341291"/>
          </a:xfrm>
        </p:grpSpPr>
        <p:sp>
          <p:nvSpPr>
            <p:cNvPr id="76" name="PPT世界-11-1"/>
            <p:cNvSpPr/>
            <p:nvPr/>
          </p:nvSpPr>
          <p:spPr>
            <a:xfrm>
              <a:off x="6448527"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7" name="PPT世界-11-2"/>
            <p:cNvSpPr/>
            <p:nvPr/>
          </p:nvSpPr>
          <p:spPr>
            <a:xfrm>
              <a:off x="6541452" y="5710582"/>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78" name="PPT世界-11-3"/>
            <p:cNvSpPr/>
            <p:nvPr/>
          </p:nvSpPr>
          <p:spPr>
            <a:xfrm>
              <a:off x="6951480"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9" name="PPT世界-11-4"/>
            <p:cNvSpPr/>
            <p:nvPr/>
          </p:nvSpPr>
          <p:spPr>
            <a:xfrm>
              <a:off x="7018493" y="5710700"/>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0" name="PPT世界-11-5"/>
            <p:cNvSpPr/>
            <p:nvPr/>
          </p:nvSpPr>
          <p:spPr>
            <a:xfrm>
              <a:off x="7454434"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1" name="PPT世界-11-6"/>
            <p:cNvSpPr/>
            <p:nvPr/>
          </p:nvSpPr>
          <p:spPr>
            <a:xfrm>
              <a:off x="7521459" y="5728760"/>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2" name="PPT世界-11-7"/>
            <p:cNvSpPr/>
            <p:nvPr/>
          </p:nvSpPr>
          <p:spPr>
            <a:xfrm>
              <a:off x="7957386"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3" name="PPT世界-11-8"/>
            <p:cNvSpPr/>
            <p:nvPr/>
          </p:nvSpPr>
          <p:spPr>
            <a:xfrm>
              <a:off x="8046360" y="5710582"/>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sp>
        <p:nvSpPr>
          <p:cNvPr id="54" name="任意多边形: 形状 53"/>
          <p:cNvSpPr/>
          <p:nvPr/>
        </p:nvSpPr>
        <p:spPr>
          <a:xfrm>
            <a:off x="0" y="0"/>
            <a:ext cx="12192000" cy="6858000"/>
          </a:xfrm>
          <a:custGeom>
            <a:avLst/>
            <a:gdLst>
              <a:gd name="connsiteX0" fmla="*/ 124198 w 12192000"/>
              <a:gd name="connsiteY0" fmla="*/ 124198 h 6858000"/>
              <a:gd name="connsiteX1" fmla="*/ 124198 w 12192000"/>
              <a:gd name="connsiteY1" fmla="*/ 6733802 h 6858000"/>
              <a:gd name="connsiteX2" fmla="*/ 12067802 w 12192000"/>
              <a:gd name="connsiteY2" fmla="*/ 6733802 h 6858000"/>
              <a:gd name="connsiteX3" fmla="*/ 12067802 w 12192000"/>
              <a:gd name="connsiteY3" fmla="*/ 124198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4198" y="124198"/>
                </a:moveTo>
                <a:lnTo>
                  <a:pt x="124198" y="6733802"/>
                </a:lnTo>
                <a:lnTo>
                  <a:pt x="12067802" y="6733802"/>
                </a:lnTo>
                <a:lnTo>
                  <a:pt x="12067802" y="124198"/>
                </a:lnTo>
                <a:close/>
                <a:moveTo>
                  <a:pt x="0" y="0"/>
                </a:moveTo>
                <a:lnTo>
                  <a:pt x="12192000" y="0"/>
                </a:lnTo>
                <a:lnTo>
                  <a:pt x="12192000" y="6858000"/>
                </a:lnTo>
                <a:lnTo>
                  <a:pt x="0" y="6858000"/>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思源黑体 CN Bold" panose="020B0800000000000000" pitchFamily="34" charset="-122"/>
            </a:endParaRPr>
          </a:p>
        </p:txBody>
      </p:sp>
      <p:grpSp>
        <p:nvGrpSpPr>
          <p:cNvPr id="3" name="PPT世界-13"/>
          <p:cNvGrpSpPr/>
          <p:nvPr/>
        </p:nvGrpSpPr>
        <p:grpSpPr>
          <a:xfrm>
            <a:off x="6024313" y="1623049"/>
            <a:ext cx="5644114" cy="2606033"/>
            <a:chOff x="6024313" y="1623049"/>
            <a:chExt cx="5644114" cy="2606033"/>
          </a:xfrm>
        </p:grpSpPr>
        <p:grpSp>
          <p:nvGrpSpPr>
            <p:cNvPr id="68" name="组合 67"/>
            <p:cNvGrpSpPr/>
            <p:nvPr/>
          </p:nvGrpSpPr>
          <p:grpSpPr>
            <a:xfrm>
              <a:off x="6205793" y="3178263"/>
              <a:ext cx="4996746" cy="1050819"/>
              <a:chOff x="14548641" y="2883215"/>
              <a:chExt cx="5453859" cy="1146950"/>
            </a:xfrm>
          </p:grpSpPr>
          <p:sp>
            <p:nvSpPr>
              <p:cNvPr id="37" name="PPT世界-13-1"/>
              <p:cNvSpPr/>
              <p:nvPr/>
            </p:nvSpPr>
            <p:spPr>
              <a:xfrm>
                <a:off x="14548641" y="2883215"/>
                <a:ext cx="5128571" cy="83983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u="none" strike="noStrike" kern="0" cap="none" spc="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大学专业课程模板</a:t>
                </a:r>
                <a:endParaRPr kumimoji="0" lang="en-US" altLang="zh-CN" sz="4400" b="1" u="none" strike="noStrike" kern="0" cap="none" spc="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38" name="PPT世界-13-2"/>
              <p:cNvCxnSpPr/>
              <p:nvPr/>
            </p:nvCxnSpPr>
            <p:spPr>
              <a:xfrm>
                <a:off x="14666031" y="3713237"/>
                <a:ext cx="5336469" cy="0"/>
              </a:xfrm>
              <a:prstGeom prst="line">
                <a:avLst/>
              </a:prstGeom>
              <a:noFill/>
              <a:ln w="6350" cap="flat" cmpd="sng" algn="ctr">
                <a:solidFill>
                  <a:sysClr val="window" lastClr="FFFFFF"/>
                </a:solidFill>
                <a:prstDash val="solid"/>
                <a:miter lim="800000"/>
              </a:ln>
              <a:effectLst>
                <a:outerShdw blurRad="50800" dist="38100" dir="2700000" algn="tl" rotWithShape="0">
                  <a:prstClr val="black">
                    <a:alpha val="40000"/>
                  </a:prstClr>
                </a:outerShdw>
              </a:effectLst>
            </p:spPr>
          </p:cxnSp>
          <p:sp>
            <p:nvSpPr>
              <p:cNvPr id="39" name="PPT世界-13-3"/>
              <p:cNvSpPr/>
              <p:nvPr/>
            </p:nvSpPr>
            <p:spPr>
              <a:xfrm>
                <a:off x="14567692" y="3778216"/>
                <a:ext cx="5434808" cy="251949"/>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1" u="none" strike="noStrike" kern="0" cap="none" spc="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PROFESSIONAL COURSE TEMPLATE OF UNIVERSITY OF HISTORY AND ARCHAEOLOGY</a:t>
                </a:r>
              </a:p>
            </p:txBody>
          </p:sp>
        </p:grpSp>
        <p:grpSp>
          <p:nvGrpSpPr>
            <p:cNvPr id="86" name="组合 85"/>
            <p:cNvGrpSpPr/>
            <p:nvPr/>
          </p:nvGrpSpPr>
          <p:grpSpPr>
            <a:xfrm>
              <a:off x="6177851" y="1623049"/>
              <a:ext cx="5490576" cy="1934772"/>
              <a:chOff x="6208584" y="1786881"/>
              <a:chExt cx="5490576" cy="1934772"/>
            </a:xfrm>
          </p:grpSpPr>
          <p:sp>
            <p:nvSpPr>
              <p:cNvPr id="35" name="PPT世界-13-4"/>
              <p:cNvSpPr/>
              <p:nvPr/>
            </p:nvSpPr>
            <p:spPr>
              <a:xfrm>
                <a:off x="6298682" y="1786881"/>
                <a:ext cx="3974455" cy="8459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800" b="0" u="none" strike="noStrike" kern="0" cap="none" spc="0" normalizeH="0" baseline="0" noProof="0" dirty="0">
                    <a:ln w="3175">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HISTORICAL</a:t>
                </a:r>
              </a:p>
            </p:txBody>
          </p:sp>
          <p:sp>
            <p:nvSpPr>
              <p:cNvPr id="34" name="PPT世界-13-5"/>
              <p:cNvSpPr/>
              <p:nvPr/>
            </p:nvSpPr>
            <p:spPr>
              <a:xfrm>
                <a:off x="6208584" y="2085007"/>
                <a:ext cx="4680875" cy="132530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b="1" kern="0" spc="-300" dirty="0">
                    <a:gradFill>
                      <a:gsLst>
                        <a:gs pos="0">
                          <a:prstClr val="white"/>
                        </a:gs>
                        <a:gs pos="100000">
                          <a:prstClr val="white"/>
                        </a:gs>
                      </a:gsLst>
                      <a:lin ang="5400000" scaled="1"/>
                    </a:gradFill>
                    <a:effectLst>
                      <a:outerShdw blurRad="38100" dist="38100" dir="2700000" algn="tl">
                        <a:srgbClr val="000000">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历史考古</a:t>
                </a:r>
                <a:endParaRPr kumimoji="0" lang="en-US" altLang="zh-CN" sz="8000" b="1" u="none" strike="noStrike" kern="0" cap="none" spc="-30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3-6"/>
              <p:cNvSpPr/>
              <p:nvPr/>
            </p:nvSpPr>
            <p:spPr>
              <a:xfrm>
                <a:off x="6285069" y="2791117"/>
                <a:ext cx="5391700" cy="93053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5400" b="1" u="none" strike="noStrike" kern="0" cap="none" spc="0" normalizeH="0" baseline="0" noProof="0" dirty="0">
                    <a:ln w="3175">
                      <a:gradFill>
                        <a:gsLst>
                          <a:gs pos="100000">
                            <a:prstClr val="white">
                              <a:alpha val="30000"/>
                            </a:prstClr>
                          </a:gs>
                          <a:gs pos="0">
                            <a:prstClr val="white">
                              <a:alpha val="0"/>
                            </a:prstClr>
                          </a:gs>
                        </a:gsLst>
                        <a:lin ang="5400000" scaled="1"/>
                      </a:gradFill>
                    </a:ln>
                    <a:no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ARCHAEOLOGY</a:t>
                </a:r>
              </a:p>
            </p:txBody>
          </p:sp>
          <p:grpSp>
            <p:nvGrpSpPr>
              <p:cNvPr id="71" name="组合 70"/>
              <p:cNvGrpSpPr/>
              <p:nvPr/>
            </p:nvGrpSpPr>
            <p:grpSpPr>
              <a:xfrm>
                <a:off x="10346806" y="2374942"/>
                <a:ext cx="1352354" cy="845642"/>
                <a:chOff x="10346806" y="2374942"/>
                <a:chExt cx="1352354" cy="845642"/>
              </a:xfrm>
            </p:grpSpPr>
            <p:sp>
              <p:nvSpPr>
                <p:cNvPr id="42" name="PPT世界-13-7"/>
                <p:cNvSpPr/>
                <p:nvPr/>
              </p:nvSpPr>
              <p:spPr>
                <a:xfrm>
                  <a:off x="10360332" y="2374942"/>
                  <a:ext cx="1338828" cy="3231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HISTORICAL</a:t>
                  </a:r>
                </a:p>
              </p:txBody>
            </p:sp>
            <p:sp>
              <p:nvSpPr>
                <p:cNvPr id="43" name="PPT世界-13-8"/>
                <p:cNvSpPr/>
                <p:nvPr/>
              </p:nvSpPr>
              <p:spPr>
                <a:xfrm>
                  <a:off x="10359507" y="2632000"/>
                  <a:ext cx="132600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ARCHAEOLOGY</a:t>
                  </a:r>
                </a:p>
              </p:txBody>
            </p:sp>
            <p:cxnSp>
              <p:nvCxnSpPr>
                <p:cNvPr id="44" name="PPT世界-13-9"/>
                <p:cNvCxnSpPr/>
                <p:nvPr/>
              </p:nvCxnSpPr>
              <p:spPr>
                <a:xfrm>
                  <a:off x="10449587" y="2933058"/>
                  <a:ext cx="1147101" cy="0"/>
                </a:xfrm>
                <a:prstGeom prst="line">
                  <a:avLst/>
                </a:prstGeom>
                <a:noFill/>
                <a:ln w="6350" cap="flat" cmpd="sng" algn="ctr">
                  <a:solidFill>
                    <a:sysClr val="window" lastClr="FFFFFF"/>
                  </a:solidFill>
                  <a:prstDash val="solid"/>
                  <a:miter lim="800000"/>
                </a:ln>
                <a:effectLst>
                  <a:outerShdw blurRad="50800" dist="38100" dir="2700000" algn="tl" rotWithShape="0">
                    <a:prstClr val="black">
                      <a:alpha val="40000"/>
                    </a:prstClr>
                  </a:outerShdw>
                </a:effectLst>
              </p:spPr>
            </p:cxnSp>
            <p:sp>
              <p:nvSpPr>
                <p:cNvPr id="45" name="PPT世界-13-10"/>
                <p:cNvSpPr/>
                <p:nvPr/>
              </p:nvSpPr>
              <p:spPr>
                <a:xfrm>
                  <a:off x="10346806" y="2989752"/>
                  <a:ext cx="1338828" cy="230832"/>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COURSE TEMPLATE</a:t>
                  </a:r>
                </a:p>
              </p:txBody>
            </p:sp>
          </p:grpSp>
        </p:grpSp>
        <p:pic>
          <p:nvPicPr>
            <p:cNvPr id="66" name="PPT世界-13-11"/>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691791" y="2460240"/>
              <a:ext cx="967234" cy="1053094"/>
            </a:xfrm>
            <a:prstGeom prst="rect">
              <a:avLst/>
            </a:prstGeom>
          </p:spPr>
        </p:pic>
        <p:pic>
          <p:nvPicPr>
            <p:cNvPr id="96" name="PPT世界-13-12"/>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rot="1937338">
              <a:off x="6024313" y="1937692"/>
              <a:ext cx="698583" cy="240277"/>
            </a:xfrm>
            <a:prstGeom prst="rect">
              <a:avLst/>
            </a:prstGeom>
          </p:spPr>
        </p:pic>
      </p:grpSp>
      <p:pic>
        <p:nvPicPr>
          <p:cNvPr id="56" name="图片 55" descr="建筑上有雕塑&#10;&#10;中度可信度描述已自动生成"/>
          <p:cNvPicPr>
            <a:picLocks noChangeAspect="1"/>
          </p:cNvPicPr>
          <p:nvPr/>
        </p:nvPicPr>
        <p:blipFill rotWithShape="1">
          <a:blip r:embed="rId17" cstate="screen">
            <a:extLst>
              <a:ext uri="{BEBA8EAE-BF5A-486C-A8C5-ECC9F3942E4B}">
                <a14:imgProps xmlns:a14="http://schemas.microsoft.com/office/drawing/2010/main">
                  <a14:imgLayer r:embed="rId18">
                    <a14:imgEffect>
                      <a14:saturation sat="66000"/>
                    </a14:imgEffect>
                  </a14:imgLayer>
                </a14:imgProps>
              </a:ext>
            </a:extLst>
          </a:blip>
          <a:srcRect/>
          <a:stretch>
            <a:fillRect/>
          </a:stretch>
        </p:blipFill>
        <p:spPr>
          <a:xfrm>
            <a:off x="798699" y="1318296"/>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w="15875">
            <a:solidFill>
              <a:schemeClr val="bg1"/>
            </a:solidFill>
          </a:ln>
          <a:effectLst>
            <a:outerShdw blurRad="127000" dist="127000" dir="2700000" algn="tl" rotWithShape="0">
              <a:schemeClr val="tx1">
                <a:alpha val="20000"/>
              </a:schemeClr>
            </a:outerShdw>
          </a:effectLst>
        </p:spPr>
      </p:pic>
      <p:pic>
        <p:nvPicPr>
          <p:cNvPr id="58" name="图形 57"/>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rcRect t="10840"/>
          <a:stretch>
            <a:fillRect/>
          </a:stretch>
        </p:blipFill>
        <p:spPr>
          <a:xfrm rot="16631111">
            <a:off x="-721545" y="280752"/>
            <a:ext cx="4231298" cy="3242045"/>
          </a:xfrm>
          <a:custGeom>
            <a:avLst/>
            <a:gdLst>
              <a:gd name="connsiteX0" fmla="*/ 3828119 w 4231298"/>
              <a:gd name="connsiteY0" fmla="*/ 0 h 3242045"/>
              <a:gd name="connsiteX1" fmla="*/ 4231298 w 4231298"/>
              <a:gd name="connsiteY1" fmla="*/ 3198142 h 3242045"/>
              <a:gd name="connsiteX2" fmla="*/ 4231298 w 4231298"/>
              <a:gd name="connsiteY2" fmla="*/ 3242045 h 3242045"/>
              <a:gd name="connsiteX3" fmla="*/ 0 w 4231298"/>
              <a:gd name="connsiteY3" fmla="*/ 3242045 h 3242045"/>
              <a:gd name="connsiteX4" fmla="*/ 0 w 4231298"/>
              <a:gd name="connsiteY4" fmla="*/ 482598 h 3242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298" h="3242045">
                <a:moveTo>
                  <a:pt x="3828119" y="0"/>
                </a:moveTo>
                <a:lnTo>
                  <a:pt x="4231298" y="3198142"/>
                </a:lnTo>
                <a:lnTo>
                  <a:pt x="4231298" y="3242045"/>
                </a:lnTo>
                <a:lnTo>
                  <a:pt x="0" y="3242045"/>
                </a:lnTo>
                <a:lnTo>
                  <a:pt x="0" y="482598"/>
                </a:lnTo>
                <a:close/>
              </a:path>
            </a:pathLst>
          </a:custGeom>
        </p:spPr>
      </p:pic>
      <p:pic>
        <p:nvPicPr>
          <p:cNvPr id="64" name="图形 63"/>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rcRect b="32961"/>
          <a:stretch>
            <a:fillRect/>
          </a:stretch>
        </p:blipFill>
        <p:spPr>
          <a:xfrm flipH="1">
            <a:off x="3847581" y="4275856"/>
            <a:ext cx="3248200" cy="2582144"/>
          </a:xfrm>
          <a:custGeom>
            <a:avLst/>
            <a:gdLst>
              <a:gd name="connsiteX0" fmla="*/ 3248200 w 3248200"/>
              <a:gd name="connsiteY0" fmla="*/ 0 h 2582144"/>
              <a:gd name="connsiteX1" fmla="*/ 0 w 3248200"/>
              <a:gd name="connsiteY1" fmla="*/ 0 h 2582144"/>
              <a:gd name="connsiteX2" fmla="*/ 0 w 3248200"/>
              <a:gd name="connsiteY2" fmla="*/ 2582144 h 2582144"/>
              <a:gd name="connsiteX3" fmla="*/ 3248200 w 3248200"/>
              <a:gd name="connsiteY3" fmla="*/ 2582144 h 2582144"/>
            </a:gdLst>
            <a:ahLst/>
            <a:cxnLst>
              <a:cxn ang="0">
                <a:pos x="connsiteX0" y="connsiteY0"/>
              </a:cxn>
              <a:cxn ang="0">
                <a:pos x="connsiteX1" y="connsiteY1"/>
              </a:cxn>
              <a:cxn ang="0">
                <a:pos x="connsiteX2" y="connsiteY2"/>
              </a:cxn>
              <a:cxn ang="0">
                <a:pos x="connsiteX3" y="connsiteY3"/>
              </a:cxn>
            </a:cxnLst>
            <a:rect l="l" t="t" r="r" b="b"/>
            <a:pathLst>
              <a:path w="3248200" h="2582144">
                <a:moveTo>
                  <a:pt x="3248200" y="0"/>
                </a:moveTo>
                <a:lnTo>
                  <a:pt x="0" y="0"/>
                </a:lnTo>
                <a:lnTo>
                  <a:pt x="0" y="2582144"/>
                </a:lnTo>
                <a:lnTo>
                  <a:pt x="3248200" y="2582144"/>
                </a:lnTo>
                <a:close/>
              </a:path>
            </a:pathLst>
          </a:custGeom>
        </p:spPr>
      </p:pic>
      <p:pic>
        <p:nvPicPr>
          <p:cNvPr id="100" name="PPT世界-17"/>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9944882" flipH="1">
            <a:off x="1283462" y="5341418"/>
            <a:ext cx="889257" cy="889257"/>
          </a:xfrm>
          <a:prstGeom prst="rect">
            <a:avLst/>
          </a:prstGeom>
        </p:spPr>
      </p:pic>
      <p:pic>
        <p:nvPicPr>
          <p:cNvPr id="47" name="图形 46">
            <a:hlinkClick r:id="rId12"/>
            <a:extLst>
              <a:ext uri="{FF2B5EF4-FFF2-40B4-BE49-F238E27FC236}">
                <a16:creationId xmlns:a16="http://schemas.microsoft.com/office/drawing/2014/main" id="{1DCFAA1C-3B6D-4446-B015-EAA64DEFC862}"/>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anim calcmode="lin" valueType="num">
                                      <p:cBhvr>
                                        <p:cTn id="14" dur="500" fill="hold"/>
                                        <p:tgtEl>
                                          <p:spTgt spid="95"/>
                                        </p:tgtEl>
                                        <p:attrNameLst>
                                          <p:attrName>ppt_x</p:attrName>
                                        </p:attrNameLst>
                                      </p:cBhvr>
                                      <p:tavLst>
                                        <p:tav tm="0">
                                          <p:val>
                                            <p:strVal val="#ppt_x"/>
                                          </p:val>
                                        </p:tav>
                                        <p:tav tm="100000">
                                          <p:val>
                                            <p:strVal val="#ppt_x"/>
                                          </p:val>
                                        </p:tav>
                                      </p:tavLst>
                                    </p:anim>
                                    <p:anim calcmode="lin" valueType="num">
                                      <p:cBhvr>
                                        <p:cTn id="1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07" name="PPT世界-5"/>
          <p:cNvGrpSpPr/>
          <p:nvPr/>
        </p:nvGrpSpPr>
        <p:grpSpPr>
          <a:xfrm>
            <a:off x="506854" y="411664"/>
            <a:ext cx="2587551" cy="570502"/>
            <a:chOff x="1622812" y="2576646"/>
            <a:chExt cx="3820021" cy="842236"/>
          </a:xfrm>
        </p:grpSpPr>
        <p:sp>
          <p:nvSpPr>
            <p:cNvPr id="108" name="PPT世界-5-1"/>
            <p:cNvSpPr/>
            <p:nvPr/>
          </p:nvSpPr>
          <p:spPr>
            <a:xfrm rot="872842">
              <a:off x="1622812" y="2576646"/>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5-2"/>
            <p:cNvSpPr txBox="1"/>
            <p:nvPr/>
          </p:nvSpPr>
          <p:spPr>
            <a:xfrm>
              <a:off x="1695374" y="2729953"/>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0" name="PPT世界-5-3"/>
            <p:cNvSpPr/>
            <p:nvPr/>
          </p:nvSpPr>
          <p:spPr>
            <a:xfrm>
              <a:off x="2789229" y="3284365"/>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5-4"/>
            <p:cNvSpPr txBox="1"/>
            <p:nvPr/>
          </p:nvSpPr>
          <p:spPr>
            <a:xfrm>
              <a:off x="2701207" y="2811939"/>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中国考古史</a:t>
              </a:r>
            </a:p>
          </p:txBody>
        </p:sp>
        <p:sp>
          <p:nvSpPr>
            <p:cNvPr id="112" name="PPT世界-5-5"/>
            <p:cNvSpPr/>
            <p:nvPr/>
          </p:nvSpPr>
          <p:spPr>
            <a:xfrm>
              <a:off x="2701207" y="2611406"/>
              <a:ext cx="1817965"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CHINESE ANCIENT HISTORY</a:t>
              </a:r>
            </a:p>
          </p:txBody>
        </p:sp>
        <p:sp>
          <p:nvSpPr>
            <p:cNvPr id="113" name="PPT世界-5-6"/>
            <p:cNvSpPr/>
            <p:nvPr/>
          </p:nvSpPr>
          <p:spPr>
            <a:xfrm flipH="1">
              <a:off x="4806204" y="2697371"/>
              <a:ext cx="636629" cy="557576"/>
            </a:xfrm>
            <a:custGeom>
              <a:avLst/>
              <a:gdLst>
                <a:gd name="connsiteX0" fmla="*/ 428637 w 636629"/>
                <a:gd name="connsiteY0" fmla="*/ 516197 h 557576"/>
                <a:gd name="connsiteX1" fmla="*/ 428637 w 636629"/>
                <a:gd name="connsiteY1" fmla="*/ 533942 h 557576"/>
                <a:gd name="connsiteX2" fmla="*/ 425454 w 636629"/>
                <a:gd name="connsiteY2" fmla="*/ 537125 h 557576"/>
                <a:gd name="connsiteX3" fmla="*/ 211161 w 636629"/>
                <a:gd name="connsiteY3" fmla="*/ 537125 h 557576"/>
                <a:gd name="connsiteX4" fmla="*/ 207978 w 636629"/>
                <a:gd name="connsiteY4" fmla="*/ 533942 h 557576"/>
                <a:gd name="connsiteX5" fmla="*/ 207978 w 636629"/>
                <a:gd name="connsiteY5" fmla="*/ 516197 h 557576"/>
                <a:gd name="connsiteX6" fmla="*/ 553409 w 636629"/>
                <a:gd name="connsiteY6" fmla="*/ 328562 h 557576"/>
                <a:gd name="connsiteX7" fmla="*/ 436196 w 636629"/>
                <a:gd name="connsiteY7" fmla="*/ 495906 h 557576"/>
                <a:gd name="connsiteX8" fmla="*/ 200339 w 636629"/>
                <a:gd name="connsiteY8" fmla="*/ 495906 h 557576"/>
                <a:gd name="connsiteX9" fmla="*/ 83126 w 636629"/>
                <a:gd name="connsiteY9" fmla="*/ 328562 h 557576"/>
                <a:gd name="connsiteX10" fmla="*/ 541155 w 636629"/>
                <a:gd name="connsiteY10" fmla="*/ 231959 h 557576"/>
                <a:gd name="connsiteX11" fmla="*/ 547611 w 636629"/>
                <a:gd name="connsiteY11" fmla="*/ 252250 h 557576"/>
                <a:gd name="connsiteX12" fmla="*/ 88845 w 636629"/>
                <a:gd name="connsiteY12" fmla="*/ 252250 h 557576"/>
                <a:gd name="connsiteX13" fmla="*/ 95301 w 636629"/>
                <a:gd name="connsiteY13" fmla="*/ 231959 h 557576"/>
                <a:gd name="connsiteX14" fmla="*/ 561128 w 636629"/>
                <a:gd name="connsiteY14" fmla="*/ 154215 h 557576"/>
                <a:gd name="connsiteX15" fmla="*/ 580146 w 636629"/>
                <a:gd name="connsiteY15" fmla="*/ 168061 h 557576"/>
                <a:gd name="connsiteX16" fmla="*/ 569801 w 636629"/>
                <a:gd name="connsiteY16" fmla="*/ 210314 h 557576"/>
                <a:gd name="connsiteX17" fmla="*/ 557467 w 636629"/>
                <a:gd name="connsiteY17" fmla="*/ 217794 h 557576"/>
                <a:gd name="connsiteX18" fmla="*/ 526433 w 636629"/>
                <a:gd name="connsiteY18" fmla="*/ 164718 h 557576"/>
                <a:gd name="connsiteX19" fmla="*/ 537892 w 636629"/>
                <a:gd name="connsiteY19" fmla="*/ 157795 h 557576"/>
                <a:gd name="connsiteX20" fmla="*/ 561128 w 636629"/>
                <a:gd name="connsiteY20" fmla="*/ 154215 h 557576"/>
                <a:gd name="connsiteX21" fmla="*/ 75398 w 636629"/>
                <a:gd name="connsiteY21" fmla="*/ 154175 h 557576"/>
                <a:gd name="connsiteX22" fmla="*/ 98643 w 636629"/>
                <a:gd name="connsiteY22" fmla="*/ 157716 h 557576"/>
                <a:gd name="connsiteX23" fmla="*/ 110102 w 636629"/>
                <a:gd name="connsiteY23" fmla="*/ 164639 h 557576"/>
                <a:gd name="connsiteX24" fmla="*/ 79068 w 636629"/>
                <a:gd name="connsiteY24" fmla="*/ 217794 h 557576"/>
                <a:gd name="connsiteX25" fmla="*/ 66734 w 636629"/>
                <a:gd name="connsiteY25" fmla="*/ 210314 h 557576"/>
                <a:gd name="connsiteX26" fmla="*/ 56389 w 636629"/>
                <a:gd name="connsiteY26" fmla="*/ 168061 h 557576"/>
                <a:gd name="connsiteX27" fmla="*/ 75398 w 636629"/>
                <a:gd name="connsiteY27" fmla="*/ 154175 h 557576"/>
                <a:gd name="connsiteX28" fmla="*/ 88458 w 636629"/>
                <a:gd name="connsiteY28" fmla="*/ 123638 h 557576"/>
                <a:gd name="connsiteX29" fmla="*/ 110102 w 636629"/>
                <a:gd name="connsiteY29" fmla="*/ 131536 h 557576"/>
                <a:gd name="connsiteX30" fmla="*/ 129040 w 636629"/>
                <a:gd name="connsiteY30" fmla="*/ 143074 h 557576"/>
                <a:gd name="connsiteX31" fmla="*/ 123391 w 636629"/>
                <a:gd name="connsiteY31" fmla="*/ 148963 h 557576"/>
                <a:gd name="connsiteX32" fmla="*/ 109226 w 636629"/>
                <a:gd name="connsiteY32" fmla="*/ 140289 h 557576"/>
                <a:gd name="connsiteX33" fmla="*/ 38962 w 636629"/>
                <a:gd name="connsiteY33" fmla="*/ 157477 h 557576"/>
                <a:gd name="connsiteX34" fmla="*/ 56150 w 636629"/>
                <a:gd name="connsiteY34" fmla="*/ 227741 h 557576"/>
                <a:gd name="connsiteX35" fmla="*/ 71906 w 636629"/>
                <a:gd name="connsiteY35" fmla="*/ 237370 h 557576"/>
                <a:gd name="connsiteX36" fmla="*/ 69598 w 636629"/>
                <a:gd name="connsiteY36" fmla="*/ 245247 h 557576"/>
                <a:gd name="connsiteX37" fmla="*/ 48750 w 636629"/>
                <a:gd name="connsiteY37" fmla="*/ 232595 h 557576"/>
                <a:gd name="connsiteX38" fmla="*/ 28856 w 636629"/>
                <a:gd name="connsiteY38" fmla="*/ 151350 h 557576"/>
                <a:gd name="connsiteX39" fmla="*/ 65381 w 636629"/>
                <a:gd name="connsiteY39" fmla="*/ 124693 h 557576"/>
                <a:gd name="connsiteX40" fmla="*/ 88458 w 636629"/>
                <a:gd name="connsiteY40" fmla="*/ 123638 h 557576"/>
                <a:gd name="connsiteX41" fmla="*/ 548207 w 636629"/>
                <a:gd name="connsiteY41" fmla="*/ 123558 h 557576"/>
                <a:gd name="connsiteX42" fmla="*/ 571313 w 636629"/>
                <a:gd name="connsiteY42" fmla="*/ 124613 h 557576"/>
                <a:gd name="connsiteX43" fmla="*/ 607838 w 636629"/>
                <a:gd name="connsiteY43" fmla="*/ 151270 h 557576"/>
                <a:gd name="connsiteX44" fmla="*/ 614522 w 636629"/>
                <a:gd name="connsiteY44" fmla="*/ 196071 h 557576"/>
                <a:gd name="connsiteX45" fmla="*/ 587865 w 636629"/>
                <a:gd name="connsiteY45" fmla="*/ 232595 h 557576"/>
                <a:gd name="connsiteX46" fmla="*/ 567016 w 636629"/>
                <a:gd name="connsiteY46" fmla="*/ 245247 h 557576"/>
                <a:gd name="connsiteX47" fmla="*/ 564709 w 636629"/>
                <a:gd name="connsiteY47" fmla="*/ 237370 h 557576"/>
                <a:gd name="connsiteX48" fmla="*/ 580544 w 636629"/>
                <a:gd name="connsiteY48" fmla="*/ 227741 h 557576"/>
                <a:gd name="connsiteX49" fmla="*/ 597732 w 636629"/>
                <a:gd name="connsiteY49" fmla="*/ 157477 h 557576"/>
                <a:gd name="connsiteX50" fmla="*/ 566141 w 636629"/>
                <a:gd name="connsiteY50" fmla="*/ 134401 h 557576"/>
                <a:gd name="connsiteX51" fmla="*/ 527468 w 636629"/>
                <a:gd name="connsiteY51" fmla="*/ 140289 h 557576"/>
                <a:gd name="connsiteX52" fmla="*/ 513304 w 636629"/>
                <a:gd name="connsiteY52" fmla="*/ 148883 h 557576"/>
                <a:gd name="connsiteX53" fmla="*/ 507654 w 636629"/>
                <a:gd name="connsiteY53" fmla="*/ 142995 h 557576"/>
                <a:gd name="connsiteX54" fmla="*/ 526593 w 636629"/>
                <a:gd name="connsiteY54" fmla="*/ 131456 h 557576"/>
                <a:gd name="connsiteX55" fmla="*/ 548207 w 636629"/>
                <a:gd name="connsiteY55" fmla="*/ 123558 h 557576"/>
                <a:gd name="connsiteX56" fmla="*/ 435082 w 636629"/>
                <a:gd name="connsiteY56" fmla="*/ 114268 h 557576"/>
                <a:gd name="connsiteX57" fmla="*/ 532163 w 636629"/>
                <a:gd name="connsiteY57" fmla="*/ 211588 h 557576"/>
                <a:gd name="connsiteX58" fmla="*/ 104372 w 636629"/>
                <a:gd name="connsiteY58" fmla="*/ 211588 h 557576"/>
                <a:gd name="connsiteX59" fmla="*/ 201453 w 636629"/>
                <a:gd name="connsiteY59" fmla="*/ 114268 h 557576"/>
                <a:gd name="connsiteX60" fmla="*/ 216572 w 636629"/>
                <a:gd name="connsiteY60" fmla="*/ 118565 h 557576"/>
                <a:gd name="connsiteX61" fmla="*/ 419963 w 636629"/>
                <a:gd name="connsiteY61" fmla="*/ 118565 h 557576"/>
                <a:gd name="connsiteX62" fmla="*/ 435082 w 636629"/>
                <a:gd name="connsiteY62" fmla="*/ 114268 h 557576"/>
                <a:gd name="connsiteX63" fmla="*/ 420043 w 636629"/>
                <a:gd name="connsiteY63" fmla="*/ 51723 h 557576"/>
                <a:gd name="connsiteX64" fmla="*/ 428637 w 636629"/>
                <a:gd name="connsiteY64" fmla="*/ 60317 h 557576"/>
                <a:gd name="connsiteX65" fmla="*/ 428637 w 636629"/>
                <a:gd name="connsiteY65" fmla="*/ 89600 h 557576"/>
                <a:gd name="connsiteX66" fmla="*/ 426568 w 636629"/>
                <a:gd name="connsiteY66" fmla="*/ 95171 h 557576"/>
                <a:gd name="connsiteX67" fmla="*/ 426409 w 636629"/>
                <a:gd name="connsiteY67" fmla="*/ 95330 h 557576"/>
                <a:gd name="connsiteX68" fmla="*/ 419963 w 636629"/>
                <a:gd name="connsiteY68" fmla="*/ 98194 h 557576"/>
                <a:gd name="connsiteX69" fmla="*/ 216572 w 636629"/>
                <a:gd name="connsiteY69" fmla="*/ 98194 h 557576"/>
                <a:gd name="connsiteX70" fmla="*/ 207978 w 636629"/>
                <a:gd name="connsiteY70" fmla="*/ 89600 h 557576"/>
                <a:gd name="connsiteX71" fmla="*/ 207978 w 636629"/>
                <a:gd name="connsiteY71" fmla="*/ 60317 h 557576"/>
                <a:gd name="connsiteX72" fmla="*/ 216572 w 636629"/>
                <a:gd name="connsiteY72" fmla="*/ 51723 h 557576"/>
                <a:gd name="connsiteX73" fmla="*/ 358452 w 636629"/>
                <a:gd name="connsiteY73" fmla="*/ 20371 h 557576"/>
                <a:gd name="connsiteX74" fmla="*/ 358691 w 636629"/>
                <a:gd name="connsiteY74" fmla="*/ 20610 h 557576"/>
                <a:gd name="connsiteX75" fmla="*/ 358691 w 636629"/>
                <a:gd name="connsiteY75" fmla="*/ 31034 h 557576"/>
                <a:gd name="connsiteX76" fmla="*/ 358452 w 636629"/>
                <a:gd name="connsiteY76" fmla="*/ 31273 h 557576"/>
                <a:gd name="connsiteX77" fmla="*/ 268534 w 636629"/>
                <a:gd name="connsiteY77" fmla="*/ 31273 h 557576"/>
                <a:gd name="connsiteX78" fmla="*/ 268295 w 636629"/>
                <a:gd name="connsiteY78" fmla="*/ 31034 h 557576"/>
                <a:gd name="connsiteX79" fmla="*/ 268295 w 636629"/>
                <a:gd name="connsiteY79" fmla="*/ 20610 h 557576"/>
                <a:gd name="connsiteX80" fmla="*/ 268534 w 636629"/>
                <a:gd name="connsiteY80" fmla="*/ 20371 h 557576"/>
                <a:gd name="connsiteX81" fmla="*/ 358612 w 636629"/>
                <a:gd name="connsiteY81" fmla="*/ 0 h 557576"/>
                <a:gd name="connsiteX82" fmla="*/ 268693 w 636629"/>
                <a:gd name="connsiteY82" fmla="*/ 0 h 557576"/>
                <a:gd name="connsiteX83" fmla="*/ 248083 w 636629"/>
                <a:gd name="connsiteY83" fmla="*/ 20610 h 557576"/>
                <a:gd name="connsiteX84" fmla="*/ 248083 w 636629"/>
                <a:gd name="connsiteY84" fmla="*/ 31273 h 557576"/>
                <a:gd name="connsiteX85" fmla="*/ 216731 w 636629"/>
                <a:gd name="connsiteY85" fmla="*/ 31273 h 557576"/>
                <a:gd name="connsiteX86" fmla="*/ 187766 w 636629"/>
                <a:gd name="connsiteY86" fmla="*/ 60238 h 557576"/>
                <a:gd name="connsiteX87" fmla="*/ 187766 w 636629"/>
                <a:gd name="connsiteY87" fmla="*/ 89521 h 557576"/>
                <a:gd name="connsiteX88" fmla="*/ 189039 w 636629"/>
                <a:gd name="connsiteY88" fmla="*/ 97956 h 557576"/>
                <a:gd name="connsiteX89" fmla="*/ 144716 w 636629"/>
                <a:gd name="connsiteY89" fmla="*/ 128512 h 557576"/>
                <a:gd name="connsiteX90" fmla="*/ 120924 w 636629"/>
                <a:gd name="connsiteY90" fmla="*/ 114030 h 557576"/>
                <a:gd name="connsiteX91" fmla="*/ 60845 w 636629"/>
                <a:gd name="connsiteY91" fmla="*/ 104799 h 557576"/>
                <a:gd name="connsiteX92" fmla="*/ 11748 w 636629"/>
                <a:gd name="connsiteY92" fmla="*/ 140687 h 557576"/>
                <a:gd name="connsiteX93" fmla="*/ 38167 w 636629"/>
                <a:gd name="connsiteY93" fmla="*/ 250022 h 557576"/>
                <a:gd name="connsiteX94" fmla="*/ 64904 w 636629"/>
                <a:gd name="connsiteY94" fmla="*/ 266255 h 557576"/>
                <a:gd name="connsiteX95" fmla="*/ 61482 w 636629"/>
                <a:gd name="connsiteY95" fmla="*/ 305406 h 557576"/>
                <a:gd name="connsiteX96" fmla="*/ 61880 w 636629"/>
                <a:gd name="connsiteY96" fmla="*/ 318933 h 557576"/>
                <a:gd name="connsiteX97" fmla="*/ 62118 w 636629"/>
                <a:gd name="connsiteY97" fmla="*/ 321957 h 557576"/>
                <a:gd name="connsiteX98" fmla="*/ 187686 w 636629"/>
                <a:gd name="connsiteY98" fmla="*/ 512219 h 557576"/>
                <a:gd name="connsiteX99" fmla="*/ 187686 w 636629"/>
                <a:gd name="connsiteY99" fmla="*/ 534022 h 557576"/>
                <a:gd name="connsiteX100" fmla="*/ 211240 w 636629"/>
                <a:gd name="connsiteY100" fmla="*/ 557576 h 557576"/>
                <a:gd name="connsiteX101" fmla="*/ 425533 w 636629"/>
                <a:gd name="connsiteY101" fmla="*/ 557576 h 557576"/>
                <a:gd name="connsiteX102" fmla="*/ 449087 w 636629"/>
                <a:gd name="connsiteY102" fmla="*/ 534022 h 557576"/>
                <a:gd name="connsiteX103" fmla="*/ 449087 w 636629"/>
                <a:gd name="connsiteY103" fmla="*/ 512219 h 557576"/>
                <a:gd name="connsiteX104" fmla="*/ 574496 w 636629"/>
                <a:gd name="connsiteY104" fmla="*/ 321877 h 557576"/>
                <a:gd name="connsiteX105" fmla="*/ 574735 w 636629"/>
                <a:gd name="connsiteY105" fmla="*/ 319013 h 557576"/>
                <a:gd name="connsiteX106" fmla="*/ 575133 w 636629"/>
                <a:gd name="connsiteY106" fmla="*/ 305406 h 557576"/>
                <a:gd name="connsiteX107" fmla="*/ 571711 w 636629"/>
                <a:gd name="connsiteY107" fmla="*/ 266255 h 557576"/>
                <a:gd name="connsiteX108" fmla="*/ 598448 w 636629"/>
                <a:gd name="connsiteY108" fmla="*/ 250022 h 557576"/>
                <a:gd name="connsiteX109" fmla="*/ 634338 w 636629"/>
                <a:gd name="connsiteY109" fmla="*/ 200925 h 557576"/>
                <a:gd name="connsiteX110" fmla="*/ 625107 w 636629"/>
                <a:gd name="connsiteY110" fmla="*/ 140767 h 557576"/>
                <a:gd name="connsiteX111" fmla="*/ 576008 w 636629"/>
                <a:gd name="connsiteY111" fmla="*/ 104879 h 557576"/>
                <a:gd name="connsiteX112" fmla="*/ 515930 w 636629"/>
                <a:gd name="connsiteY112" fmla="*/ 114109 h 557576"/>
                <a:gd name="connsiteX113" fmla="*/ 492137 w 636629"/>
                <a:gd name="connsiteY113" fmla="*/ 128592 h 557576"/>
                <a:gd name="connsiteX114" fmla="*/ 447814 w 636629"/>
                <a:gd name="connsiteY114" fmla="*/ 98035 h 557576"/>
                <a:gd name="connsiteX115" fmla="*/ 449087 w 636629"/>
                <a:gd name="connsiteY115" fmla="*/ 89680 h 557576"/>
                <a:gd name="connsiteX116" fmla="*/ 449087 w 636629"/>
                <a:gd name="connsiteY116" fmla="*/ 60397 h 557576"/>
                <a:gd name="connsiteX117" fmla="*/ 420122 w 636629"/>
                <a:gd name="connsiteY117" fmla="*/ 31432 h 557576"/>
                <a:gd name="connsiteX118" fmla="*/ 379221 w 636629"/>
                <a:gd name="connsiteY118" fmla="*/ 31432 h 557576"/>
                <a:gd name="connsiteX119" fmla="*/ 379221 w 636629"/>
                <a:gd name="connsiteY119" fmla="*/ 20610 h 557576"/>
                <a:gd name="connsiteX120" fmla="*/ 358612 w 636629"/>
                <a:gd name="connsiteY120" fmla="*/ 0 h 5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36629" h="557576">
                  <a:moveTo>
                    <a:pt x="428637" y="516197"/>
                  </a:moveTo>
                  <a:lnTo>
                    <a:pt x="428637" y="533942"/>
                  </a:lnTo>
                  <a:cubicBezTo>
                    <a:pt x="428637" y="535693"/>
                    <a:pt x="427205" y="537125"/>
                    <a:pt x="425454" y="537125"/>
                  </a:cubicBezTo>
                  <a:lnTo>
                    <a:pt x="211161" y="537125"/>
                  </a:lnTo>
                  <a:cubicBezTo>
                    <a:pt x="209410" y="537125"/>
                    <a:pt x="207978" y="535693"/>
                    <a:pt x="207978" y="533942"/>
                  </a:cubicBezTo>
                  <a:lnTo>
                    <a:pt x="207978" y="516197"/>
                  </a:lnTo>
                  <a:close/>
                  <a:moveTo>
                    <a:pt x="553409" y="328562"/>
                  </a:moveTo>
                  <a:cubicBezTo>
                    <a:pt x="545531" y="398587"/>
                    <a:pt x="502243" y="460495"/>
                    <a:pt x="436196" y="495906"/>
                  </a:cubicBezTo>
                  <a:lnTo>
                    <a:pt x="200339" y="495906"/>
                  </a:lnTo>
                  <a:cubicBezTo>
                    <a:pt x="134292" y="460495"/>
                    <a:pt x="91004" y="398587"/>
                    <a:pt x="83126" y="328562"/>
                  </a:cubicBezTo>
                  <a:close/>
                  <a:moveTo>
                    <a:pt x="541155" y="231959"/>
                  </a:moveTo>
                  <a:lnTo>
                    <a:pt x="547611" y="252250"/>
                  </a:lnTo>
                  <a:lnTo>
                    <a:pt x="88845" y="252250"/>
                  </a:lnTo>
                  <a:lnTo>
                    <a:pt x="95301" y="231959"/>
                  </a:lnTo>
                  <a:close/>
                  <a:moveTo>
                    <a:pt x="561128" y="154215"/>
                  </a:moveTo>
                  <a:cubicBezTo>
                    <a:pt x="569165" y="156204"/>
                    <a:pt x="575929" y="161138"/>
                    <a:pt x="580146" y="168061"/>
                  </a:cubicBezTo>
                  <a:cubicBezTo>
                    <a:pt x="588979" y="182543"/>
                    <a:pt x="584363" y="201561"/>
                    <a:pt x="569801" y="210314"/>
                  </a:cubicBezTo>
                  <a:lnTo>
                    <a:pt x="557467" y="217794"/>
                  </a:lnTo>
                  <a:cubicBezTo>
                    <a:pt x="549510" y="198856"/>
                    <a:pt x="539006" y="181031"/>
                    <a:pt x="526433" y="164718"/>
                  </a:cubicBezTo>
                  <a:lnTo>
                    <a:pt x="537892" y="157795"/>
                  </a:lnTo>
                  <a:cubicBezTo>
                    <a:pt x="544895" y="153578"/>
                    <a:pt x="553170" y="152305"/>
                    <a:pt x="561128" y="154215"/>
                  </a:cubicBezTo>
                  <a:close/>
                  <a:moveTo>
                    <a:pt x="75398" y="154175"/>
                  </a:moveTo>
                  <a:cubicBezTo>
                    <a:pt x="83046" y="152305"/>
                    <a:pt x="91402" y="153339"/>
                    <a:pt x="98643" y="157716"/>
                  </a:cubicBezTo>
                  <a:lnTo>
                    <a:pt x="110102" y="164639"/>
                  </a:lnTo>
                  <a:cubicBezTo>
                    <a:pt x="97449" y="180952"/>
                    <a:pt x="87025" y="198776"/>
                    <a:pt x="79068" y="217794"/>
                  </a:cubicBezTo>
                  <a:lnTo>
                    <a:pt x="66734" y="210314"/>
                  </a:lnTo>
                  <a:cubicBezTo>
                    <a:pt x="52251" y="201482"/>
                    <a:pt x="47636" y="182543"/>
                    <a:pt x="56389" y="168061"/>
                  </a:cubicBezTo>
                  <a:cubicBezTo>
                    <a:pt x="60805" y="160819"/>
                    <a:pt x="67748" y="156045"/>
                    <a:pt x="75398" y="154175"/>
                  </a:cubicBezTo>
                  <a:close/>
                  <a:moveTo>
                    <a:pt x="88458" y="123638"/>
                  </a:moveTo>
                  <a:cubicBezTo>
                    <a:pt x="96038" y="124792"/>
                    <a:pt x="103378" y="127438"/>
                    <a:pt x="110102" y="131536"/>
                  </a:cubicBezTo>
                  <a:lnTo>
                    <a:pt x="129040" y="143074"/>
                  </a:lnTo>
                  <a:cubicBezTo>
                    <a:pt x="127131" y="144984"/>
                    <a:pt x="125221" y="146973"/>
                    <a:pt x="123391" y="148963"/>
                  </a:cubicBezTo>
                  <a:lnTo>
                    <a:pt x="109226" y="140289"/>
                  </a:lnTo>
                  <a:cubicBezTo>
                    <a:pt x="85115" y="125648"/>
                    <a:pt x="53604" y="133366"/>
                    <a:pt x="38962" y="157477"/>
                  </a:cubicBezTo>
                  <a:cubicBezTo>
                    <a:pt x="24321" y="181588"/>
                    <a:pt x="32039" y="213100"/>
                    <a:pt x="56150" y="227741"/>
                  </a:cubicBezTo>
                  <a:lnTo>
                    <a:pt x="71906" y="237370"/>
                  </a:lnTo>
                  <a:cubicBezTo>
                    <a:pt x="71110" y="239996"/>
                    <a:pt x="70315" y="242622"/>
                    <a:pt x="69598" y="245247"/>
                  </a:cubicBezTo>
                  <a:lnTo>
                    <a:pt x="48750" y="232595"/>
                  </a:lnTo>
                  <a:cubicBezTo>
                    <a:pt x="20819" y="215646"/>
                    <a:pt x="11987" y="179201"/>
                    <a:pt x="28856" y="151350"/>
                  </a:cubicBezTo>
                  <a:cubicBezTo>
                    <a:pt x="37053" y="137902"/>
                    <a:pt x="50023" y="128433"/>
                    <a:pt x="65381" y="124693"/>
                  </a:cubicBezTo>
                  <a:cubicBezTo>
                    <a:pt x="73060" y="122823"/>
                    <a:pt x="80878" y="122485"/>
                    <a:pt x="88458" y="123638"/>
                  </a:cubicBezTo>
                  <a:close/>
                  <a:moveTo>
                    <a:pt x="548207" y="123558"/>
                  </a:moveTo>
                  <a:cubicBezTo>
                    <a:pt x="555777" y="122405"/>
                    <a:pt x="563595" y="122743"/>
                    <a:pt x="571313" y="124613"/>
                  </a:cubicBezTo>
                  <a:cubicBezTo>
                    <a:pt x="586671" y="128353"/>
                    <a:pt x="599642" y="137822"/>
                    <a:pt x="607838" y="151270"/>
                  </a:cubicBezTo>
                  <a:cubicBezTo>
                    <a:pt x="615795" y="164798"/>
                    <a:pt x="618262" y="180633"/>
                    <a:pt x="614522" y="196071"/>
                  </a:cubicBezTo>
                  <a:cubicBezTo>
                    <a:pt x="610782" y="211428"/>
                    <a:pt x="601313" y="224399"/>
                    <a:pt x="587865" y="232595"/>
                  </a:cubicBezTo>
                  <a:lnTo>
                    <a:pt x="567016" y="245247"/>
                  </a:lnTo>
                  <a:cubicBezTo>
                    <a:pt x="566300" y="242622"/>
                    <a:pt x="565504" y="239996"/>
                    <a:pt x="564709" y="237370"/>
                  </a:cubicBezTo>
                  <a:lnTo>
                    <a:pt x="580544" y="227741"/>
                  </a:lnTo>
                  <a:cubicBezTo>
                    <a:pt x="604655" y="213100"/>
                    <a:pt x="612374" y="181588"/>
                    <a:pt x="597732" y="157477"/>
                  </a:cubicBezTo>
                  <a:cubicBezTo>
                    <a:pt x="590650" y="145859"/>
                    <a:pt x="579430" y="137663"/>
                    <a:pt x="566141" y="134401"/>
                  </a:cubicBezTo>
                  <a:cubicBezTo>
                    <a:pt x="552852" y="131138"/>
                    <a:pt x="539086" y="133287"/>
                    <a:pt x="527468" y="140289"/>
                  </a:cubicBezTo>
                  <a:lnTo>
                    <a:pt x="513304" y="148883"/>
                  </a:lnTo>
                  <a:cubicBezTo>
                    <a:pt x="511474" y="146894"/>
                    <a:pt x="509564" y="144904"/>
                    <a:pt x="507654" y="142995"/>
                  </a:cubicBezTo>
                  <a:lnTo>
                    <a:pt x="526593" y="131456"/>
                  </a:lnTo>
                  <a:cubicBezTo>
                    <a:pt x="533317" y="127358"/>
                    <a:pt x="540638" y="124712"/>
                    <a:pt x="548207" y="123558"/>
                  </a:cubicBezTo>
                  <a:close/>
                  <a:moveTo>
                    <a:pt x="435082" y="114268"/>
                  </a:moveTo>
                  <a:cubicBezTo>
                    <a:pt x="477495" y="136708"/>
                    <a:pt x="511394" y="170766"/>
                    <a:pt x="532163" y="211588"/>
                  </a:cubicBezTo>
                  <a:lnTo>
                    <a:pt x="104372" y="211588"/>
                  </a:lnTo>
                  <a:cubicBezTo>
                    <a:pt x="125141" y="170766"/>
                    <a:pt x="159040" y="136788"/>
                    <a:pt x="201453" y="114268"/>
                  </a:cubicBezTo>
                  <a:cubicBezTo>
                    <a:pt x="205909" y="116974"/>
                    <a:pt x="211081" y="118565"/>
                    <a:pt x="216572" y="118565"/>
                  </a:cubicBezTo>
                  <a:lnTo>
                    <a:pt x="419963" y="118565"/>
                  </a:lnTo>
                  <a:cubicBezTo>
                    <a:pt x="425454" y="118565"/>
                    <a:pt x="430626" y="116974"/>
                    <a:pt x="435082" y="114268"/>
                  </a:cubicBezTo>
                  <a:close/>
                  <a:moveTo>
                    <a:pt x="420043" y="51723"/>
                  </a:moveTo>
                  <a:cubicBezTo>
                    <a:pt x="424817" y="51723"/>
                    <a:pt x="428637" y="55622"/>
                    <a:pt x="428637" y="60317"/>
                  </a:cubicBezTo>
                  <a:lnTo>
                    <a:pt x="428637" y="89600"/>
                  </a:lnTo>
                  <a:cubicBezTo>
                    <a:pt x="428637" y="91749"/>
                    <a:pt x="427841" y="93659"/>
                    <a:pt x="426568" y="95171"/>
                  </a:cubicBezTo>
                  <a:lnTo>
                    <a:pt x="426409" y="95330"/>
                  </a:lnTo>
                  <a:cubicBezTo>
                    <a:pt x="424817" y="97080"/>
                    <a:pt x="422510" y="98194"/>
                    <a:pt x="419963" y="98194"/>
                  </a:cubicBezTo>
                  <a:lnTo>
                    <a:pt x="216572" y="98194"/>
                  </a:lnTo>
                  <a:cubicBezTo>
                    <a:pt x="211797" y="98194"/>
                    <a:pt x="207978" y="94295"/>
                    <a:pt x="207978" y="89600"/>
                  </a:cubicBezTo>
                  <a:lnTo>
                    <a:pt x="207978" y="60317"/>
                  </a:lnTo>
                  <a:cubicBezTo>
                    <a:pt x="207978" y="55543"/>
                    <a:pt x="211877" y="51723"/>
                    <a:pt x="216572" y="51723"/>
                  </a:cubicBezTo>
                  <a:close/>
                  <a:moveTo>
                    <a:pt x="358452" y="20371"/>
                  </a:moveTo>
                  <a:cubicBezTo>
                    <a:pt x="358612" y="20371"/>
                    <a:pt x="358691" y="20530"/>
                    <a:pt x="358691" y="20610"/>
                  </a:cubicBezTo>
                  <a:lnTo>
                    <a:pt x="358691" y="31034"/>
                  </a:lnTo>
                  <a:cubicBezTo>
                    <a:pt x="358691" y="31193"/>
                    <a:pt x="358532" y="31273"/>
                    <a:pt x="358452" y="31273"/>
                  </a:cubicBezTo>
                  <a:lnTo>
                    <a:pt x="268534" y="31273"/>
                  </a:lnTo>
                  <a:cubicBezTo>
                    <a:pt x="268454" y="31273"/>
                    <a:pt x="268295" y="31193"/>
                    <a:pt x="268295" y="31034"/>
                  </a:cubicBezTo>
                  <a:lnTo>
                    <a:pt x="268295" y="20610"/>
                  </a:lnTo>
                  <a:cubicBezTo>
                    <a:pt x="268295" y="20451"/>
                    <a:pt x="268454" y="20371"/>
                    <a:pt x="268534" y="20371"/>
                  </a:cubicBezTo>
                  <a:close/>
                  <a:moveTo>
                    <a:pt x="358612" y="0"/>
                  </a:moveTo>
                  <a:lnTo>
                    <a:pt x="268693" y="0"/>
                  </a:lnTo>
                  <a:cubicBezTo>
                    <a:pt x="257314" y="0"/>
                    <a:pt x="248083" y="9231"/>
                    <a:pt x="248083" y="20610"/>
                  </a:cubicBezTo>
                  <a:lnTo>
                    <a:pt x="248083" y="31273"/>
                  </a:lnTo>
                  <a:lnTo>
                    <a:pt x="216731" y="31273"/>
                  </a:lnTo>
                  <a:cubicBezTo>
                    <a:pt x="200737" y="31273"/>
                    <a:pt x="187766" y="44323"/>
                    <a:pt x="187766" y="60238"/>
                  </a:cubicBezTo>
                  <a:lnTo>
                    <a:pt x="187766" y="89521"/>
                  </a:lnTo>
                  <a:cubicBezTo>
                    <a:pt x="187766" y="92465"/>
                    <a:pt x="188243" y="95250"/>
                    <a:pt x="189039" y="97956"/>
                  </a:cubicBezTo>
                  <a:cubicBezTo>
                    <a:pt x="173045" y="106709"/>
                    <a:pt x="158244" y="116974"/>
                    <a:pt x="144716" y="128512"/>
                  </a:cubicBezTo>
                  <a:lnTo>
                    <a:pt x="120924" y="114030"/>
                  </a:lnTo>
                  <a:cubicBezTo>
                    <a:pt x="102860" y="103048"/>
                    <a:pt x="81455" y="99786"/>
                    <a:pt x="60845" y="104799"/>
                  </a:cubicBezTo>
                  <a:cubicBezTo>
                    <a:pt x="40156" y="109812"/>
                    <a:pt x="22729" y="122624"/>
                    <a:pt x="11748" y="140687"/>
                  </a:cubicBezTo>
                  <a:cubicBezTo>
                    <a:pt x="-11328" y="178246"/>
                    <a:pt x="687" y="227264"/>
                    <a:pt x="38167" y="250022"/>
                  </a:cubicBezTo>
                  <a:lnTo>
                    <a:pt x="64904" y="266255"/>
                  </a:lnTo>
                  <a:cubicBezTo>
                    <a:pt x="62675" y="279146"/>
                    <a:pt x="61482" y="292276"/>
                    <a:pt x="61482" y="305406"/>
                  </a:cubicBezTo>
                  <a:cubicBezTo>
                    <a:pt x="61482" y="310021"/>
                    <a:pt x="61641" y="314636"/>
                    <a:pt x="61880" y="318933"/>
                  </a:cubicBezTo>
                  <a:cubicBezTo>
                    <a:pt x="61959" y="319968"/>
                    <a:pt x="62039" y="320922"/>
                    <a:pt x="62118" y="321957"/>
                  </a:cubicBezTo>
                  <a:cubicBezTo>
                    <a:pt x="67848" y="401133"/>
                    <a:pt x="114637" y="471795"/>
                    <a:pt x="187686" y="512219"/>
                  </a:cubicBezTo>
                  <a:lnTo>
                    <a:pt x="187686" y="534022"/>
                  </a:lnTo>
                  <a:cubicBezTo>
                    <a:pt x="187686" y="546993"/>
                    <a:pt x="198270" y="557576"/>
                    <a:pt x="211240" y="557576"/>
                  </a:cubicBezTo>
                  <a:lnTo>
                    <a:pt x="425533" y="557576"/>
                  </a:lnTo>
                  <a:cubicBezTo>
                    <a:pt x="438504" y="557576"/>
                    <a:pt x="449087" y="546993"/>
                    <a:pt x="449087" y="534022"/>
                  </a:cubicBezTo>
                  <a:lnTo>
                    <a:pt x="449087" y="512219"/>
                  </a:lnTo>
                  <a:cubicBezTo>
                    <a:pt x="521977" y="471795"/>
                    <a:pt x="568767" y="401054"/>
                    <a:pt x="574496" y="321877"/>
                  </a:cubicBezTo>
                  <a:cubicBezTo>
                    <a:pt x="574576" y="320922"/>
                    <a:pt x="574655" y="319888"/>
                    <a:pt x="574735" y="319013"/>
                  </a:cubicBezTo>
                  <a:cubicBezTo>
                    <a:pt x="574974" y="314636"/>
                    <a:pt x="575133" y="310021"/>
                    <a:pt x="575133" y="305406"/>
                  </a:cubicBezTo>
                  <a:cubicBezTo>
                    <a:pt x="575133" y="292196"/>
                    <a:pt x="573939" y="279146"/>
                    <a:pt x="571711" y="266255"/>
                  </a:cubicBezTo>
                  <a:lnTo>
                    <a:pt x="598448" y="250022"/>
                  </a:lnTo>
                  <a:cubicBezTo>
                    <a:pt x="616511" y="239041"/>
                    <a:pt x="629241" y="221614"/>
                    <a:pt x="634338" y="200925"/>
                  </a:cubicBezTo>
                  <a:cubicBezTo>
                    <a:pt x="639349" y="180235"/>
                    <a:pt x="636085" y="158830"/>
                    <a:pt x="625107" y="140767"/>
                  </a:cubicBezTo>
                  <a:cubicBezTo>
                    <a:pt x="614124" y="122703"/>
                    <a:pt x="596697" y="109971"/>
                    <a:pt x="576008" y="104879"/>
                  </a:cubicBezTo>
                  <a:cubicBezTo>
                    <a:pt x="555319" y="99866"/>
                    <a:pt x="533993" y="103128"/>
                    <a:pt x="515930" y="114109"/>
                  </a:cubicBezTo>
                  <a:lnTo>
                    <a:pt x="492137" y="128592"/>
                  </a:lnTo>
                  <a:cubicBezTo>
                    <a:pt x="478609" y="116974"/>
                    <a:pt x="463809" y="106709"/>
                    <a:pt x="447814" y="98035"/>
                  </a:cubicBezTo>
                  <a:cubicBezTo>
                    <a:pt x="448610" y="95409"/>
                    <a:pt x="449087" y="92545"/>
                    <a:pt x="449087" y="89680"/>
                  </a:cubicBezTo>
                  <a:lnTo>
                    <a:pt x="449087" y="60397"/>
                  </a:lnTo>
                  <a:cubicBezTo>
                    <a:pt x="449087" y="44402"/>
                    <a:pt x="436117" y="31432"/>
                    <a:pt x="420122" y="31432"/>
                  </a:cubicBezTo>
                  <a:lnTo>
                    <a:pt x="379221" y="31432"/>
                  </a:lnTo>
                  <a:lnTo>
                    <a:pt x="379221" y="20610"/>
                  </a:lnTo>
                  <a:cubicBezTo>
                    <a:pt x="379221" y="9231"/>
                    <a:pt x="369991" y="0"/>
                    <a:pt x="358612" y="0"/>
                  </a:cubicBez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sp>
        <p:nvSpPr>
          <p:cNvPr id="89" name="PPT世界-6"/>
          <p:cNvSpPr/>
          <p:nvPr/>
        </p:nvSpPr>
        <p:spPr>
          <a:xfrm>
            <a:off x="894080" y="1178747"/>
            <a:ext cx="10403840" cy="5079384"/>
          </a:xfrm>
          <a:prstGeom prst="ellipse">
            <a:avLst/>
          </a:prstGeom>
          <a:noFill/>
          <a:ln>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 name="PPT世界-7"/>
          <p:cNvGrpSpPr/>
          <p:nvPr/>
        </p:nvGrpSpPr>
        <p:grpSpPr>
          <a:xfrm>
            <a:off x="1844206" y="1900271"/>
            <a:ext cx="8677769" cy="3487937"/>
            <a:chOff x="1844206" y="1900271"/>
            <a:chExt cx="8677769" cy="3487937"/>
          </a:xfrm>
        </p:grpSpPr>
        <p:sp>
          <p:nvSpPr>
            <p:cNvPr id="90" name="PPT世界-7-1"/>
            <p:cNvSpPr/>
            <p:nvPr/>
          </p:nvSpPr>
          <p:spPr>
            <a:xfrm>
              <a:off x="3731961" y="2381855"/>
              <a:ext cx="4728078" cy="2308352"/>
            </a:xfrm>
            <a:prstGeom prst="ellipse">
              <a:avLst/>
            </a:prstGeom>
            <a:noFill/>
            <a:ln>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1" name="PPT世界-7-2"/>
            <p:cNvSpPr/>
            <p:nvPr/>
          </p:nvSpPr>
          <p:spPr>
            <a:xfrm>
              <a:off x="4643448" y="3182971"/>
              <a:ext cx="2905104" cy="1062228"/>
            </a:xfrm>
            <a:prstGeom prst="ellipse">
              <a:avLst/>
            </a:prstGeom>
            <a:noFill/>
            <a:ln>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7-3"/>
            <p:cNvSpPr/>
            <p:nvPr/>
          </p:nvSpPr>
          <p:spPr>
            <a:xfrm>
              <a:off x="2745555" y="1900271"/>
              <a:ext cx="6700890" cy="3271520"/>
            </a:xfrm>
            <a:prstGeom prst="ellipse">
              <a:avLst/>
            </a:prstGeom>
            <a:noFill/>
            <a:ln>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7-4"/>
            <p:cNvSpPr/>
            <p:nvPr/>
          </p:nvSpPr>
          <p:spPr>
            <a:xfrm>
              <a:off x="5631656" y="5017924"/>
              <a:ext cx="928688" cy="370284"/>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94" name="PPT世界-7-5"/>
            <p:cNvSpPr>
              <a:spLocks noEditPoints="1"/>
            </p:cNvSpPr>
            <p:nvPr/>
          </p:nvSpPr>
          <p:spPr bwMode="auto">
            <a:xfrm>
              <a:off x="5693871" y="2390969"/>
              <a:ext cx="866473" cy="979902"/>
            </a:xfrm>
            <a:custGeom>
              <a:avLst/>
              <a:gdLst>
                <a:gd name="T0" fmla="*/ 2727 w 2860"/>
                <a:gd name="T1" fmla="*/ 1068 h 3235"/>
                <a:gd name="T2" fmla="*/ 2682 w 2860"/>
                <a:gd name="T3" fmla="*/ 718 h 3235"/>
                <a:gd name="T4" fmla="*/ 1586 w 2860"/>
                <a:gd name="T5" fmla="*/ 229 h 3235"/>
                <a:gd name="T6" fmla="*/ 1590 w 2860"/>
                <a:gd name="T7" fmla="*/ 178 h 3235"/>
                <a:gd name="T8" fmla="*/ 1234 w 2860"/>
                <a:gd name="T9" fmla="*/ 178 h 3235"/>
                <a:gd name="T10" fmla="*/ 299 w 2860"/>
                <a:gd name="T11" fmla="*/ 754 h 3235"/>
                <a:gd name="T12" fmla="*/ 183 w 2860"/>
                <a:gd name="T13" fmla="*/ 718 h 3235"/>
                <a:gd name="T14" fmla="*/ 139 w 2860"/>
                <a:gd name="T15" fmla="*/ 1068 h 3235"/>
                <a:gd name="T16" fmla="*/ 136 w 2860"/>
                <a:gd name="T17" fmla="*/ 2162 h 3235"/>
                <a:gd name="T18" fmla="*/ 178 w 2860"/>
                <a:gd name="T19" fmla="*/ 2513 h 3235"/>
                <a:gd name="T20" fmla="*/ 1245 w 2860"/>
                <a:gd name="T21" fmla="*/ 2997 h 3235"/>
                <a:gd name="T22" fmla="*/ 1412 w 2860"/>
                <a:gd name="T23" fmla="*/ 3235 h 3235"/>
                <a:gd name="T24" fmla="*/ 1583 w 2860"/>
                <a:gd name="T25" fmla="*/ 3009 h 3235"/>
                <a:gd name="T26" fmla="*/ 2549 w 2860"/>
                <a:gd name="T27" fmla="*/ 2452 h 3235"/>
                <a:gd name="T28" fmla="*/ 2682 w 2860"/>
                <a:gd name="T29" fmla="*/ 2508 h 3235"/>
                <a:gd name="T30" fmla="*/ 2725 w 2860"/>
                <a:gd name="T31" fmla="*/ 2157 h 3235"/>
                <a:gd name="T32" fmla="*/ 2786 w 2860"/>
                <a:gd name="T33" fmla="*/ 896 h 3235"/>
                <a:gd name="T34" fmla="*/ 2578 w 2860"/>
                <a:gd name="T35" fmla="*/ 896 h 3235"/>
                <a:gd name="T36" fmla="*/ 1412 w 2860"/>
                <a:gd name="T37" fmla="*/ 74 h 3235"/>
                <a:gd name="T38" fmla="*/ 1412 w 2860"/>
                <a:gd name="T39" fmla="*/ 283 h 3235"/>
                <a:gd name="T40" fmla="*/ 1412 w 2860"/>
                <a:gd name="T41" fmla="*/ 74 h 3235"/>
                <a:gd name="T42" fmla="*/ 1548 w 2860"/>
                <a:gd name="T43" fmla="*/ 292 h 3235"/>
                <a:gd name="T44" fmla="*/ 2512 w 2860"/>
                <a:gd name="T45" fmla="*/ 846 h 3235"/>
                <a:gd name="T46" fmla="*/ 2512 w 2860"/>
                <a:gd name="T47" fmla="*/ 948 h 3235"/>
                <a:gd name="T48" fmla="*/ 1548 w 2860"/>
                <a:gd name="T49" fmla="*/ 1503 h 3235"/>
                <a:gd name="T50" fmla="*/ 1281 w 2860"/>
                <a:gd name="T51" fmla="*/ 1498 h 3235"/>
                <a:gd name="T52" fmla="*/ 348 w 2860"/>
                <a:gd name="T53" fmla="*/ 963 h 3235"/>
                <a:gd name="T54" fmla="*/ 341 w 2860"/>
                <a:gd name="T55" fmla="*/ 816 h 3235"/>
                <a:gd name="T56" fmla="*/ 1412 w 2860"/>
                <a:gd name="T57" fmla="*/ 357 h 3235"/>
                <a:gd name="T58" fmla="*/ 1308 w 2860"/>
                <a:gd name="T59" fmla="*/ 1617 h 3235"/>
                <a:gd name="T60" fmla="*/ 1331 w 2860"/>
                <a:gd name="T61" fmla="*/ 1552 h 3235"/>
                <a:gd name="T62" fmla="*/ 1516 w 2860"/>
                <a:gd name="T63" fmla="*/ 1617 h 3235"/>
                <a:gd name="T64" fmla="*/ 78 w 2860"/>
                <a:gd name="T65" fmla="*/ 896 h 3235"/>
                <a:gd name="T66" fmla="*/ 287 w 2860"/>
                <a:gd name="T67" fmla="*/ 896 h 3235"/>
                <a:gd name="T68" fmla="*/ 78 w 2860"/>
                <a:gd name="T69" fmla="*/ 896 h 3235"/>
                <a:gd name="T70" fmla="*/ 73 w 2860"/>
                <a:gd name="T71" fmla="*/ 2335 h 3235"/>
                <a:gd name="T72" fmla="*/ 282 w 2860"/>
                <a:gd name="T73" fmla="*/ 2335 h 3235"/>
                <a:gd name="T74" fmla="*/ 344 w 2860"/>
                <a:gd name="T75" fmla="*/ 2395 h 3235"/>
                <a:gd name="T76" fmla="*/ 210 w 2860"/>
                <a:gd name="T77" fmla="*/ 2160 h 3235"/>
                <a:gd name="T78" fmla="*/ 307 w 2860"/>
                <a:gd name="T79" fmla="*/ 1023 h 3235"/>
                <a:gd name="T80" fmla="*/ 1244 w 2860"/>
                <a:gd name="T81" fmla="*/ 1562 h 3235"/>
                <a:gd name="T82" fmla="*/ 1390 w 2860"/>
                <a:gd name="T83" fmla="*/ 1792 h 3235"/>
                <a:gd name="T84" fmla="*/ 1284 w 2860"/>
                <a:gd name="T85" fmla="*/ 2934 h 3235"/>
                <a:gd name="T86" fmla="*/ 1412 w 2860"/>
                <a:gd name="T87" fmla="*/ 3161 h 3235"/>
                <a:gd name="T88" fmla="*/ 1412 w 2860"/>
                <a:gd name="T89" fmla="*/ 2952 h 3235"/>
                <a:gd name="T90" fmla="*/ 1412 w 2860"/>
                <a:gd name="T91" fmla="*/ 3161 h 3235"/>
                <a:gd name="T92" fmla="*/ 1550 w 2860"/>
                <a:gd name="T93" fmla="*/ 2944 h 3235"/>
                <a:gd name="T94" fmla="*/ 1462 w 2860"/>
                <a:gd name="T95" fmla="*/ 2886 h 3235"/>
                <a:gd name="T96" fmla="*/ 1464 w 2860"/>
                <a:gd name="T97" fmla="*/ 1786 h 3235"/>
                <a:gd name="T98" fmla="*/ 1583 w 2860"/>
                <a:gd name="T99" fmla="*/ 1569 h 3235"/>
                <a:gd name="T100" fmla="*/ 2547 w 2860"/>
                <a:gd name="T101" fmla="*/ 1011 h 3235"/>
                <a:gd name="T102" fmla="*/ 2651 w 2860"/>
                <a:gd name="T103" fmla="*/ 2155 h 3235"/>
                <a:gd name="T104" fmla="*/ 2514 w 2860"/>
                <a:gd name="T105" fmla="*/ 2388 h 3235"/>
                <a:gd name="T106" fmla="*/ 2682 w 2860"/>
                <a:gd name="T107" fmla="*/ 2434 h 3235"/>
                <a:gd name="T108" fmla="*/ 2682 w 2860"/>
                <a:gd name="T109" fmla="*/ 2226 h 3235"/>
                <a:gd name="T110" fmla="*/ 2682 w 2860"/>
                <a:gd name="T111" fmla="*/ 2434 h 3235"/>
                <a:gd name="T112" fmla="*/ 2682 w 2860"/>
                <a:gd name="T113" fmla="*/ 2434 h 3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60" h="3235">
                  <a:moveTo>
                    <a:pt x="2725" y="2157"/>
                  </a:moveTo>
                  <a:cubicBezTo>
                    <a:pt x="2727" y="1068"/>
                    <a:pt x="2727" y="1068"/>
                    <a:pt x="2727" y="1068"/>
                  </a:cubicBezTo>
                  <a:cubicBezTo>
                    <a:pt x="2803" y="1048"/>
                    <a:pt x="2860" y="979"/>
                    <a:pt x="2860" y="896"/>
                  </a:cubicBezTo>
                  <a:cubicBezTo>
                    <a:pt x="2860" y="798"/>
                    <a:pt x="2780" y="718"/>
                    <a:pt x="2682" y="718"/>
                  </a:cubicBezTo>
                  <a:cubicBezTo>
                    <a:pt x="2628" y="718"/>
                    <a:pt x="2580" y="743"/>
                    <a:pt x="2547" y="781"/>
                  </a:cubicBezTo>
                  <a:cubicBezTo>
                    <a:pt x="1586" y="229"/>
                    <a:pt x="1586" y="229"/>
                    <a:pt x="1586" y="229"/>
                  </a:cubicBezTo>
                  <a:cubicBezTo>
                    <a:pt x="1585" y="228"/>
                    <a:pt x="1584" y="228"/>
                    <a:pt x="1583" y="228"/>
                  </a:cubicBezTo>
                  <a:cubicBezTo>
                    <a:pt x="1587" y="212"/>
                    <a:pt x="1590" y="196"/>
                    <a:pt x="1590" y="178"/>
                  </a:cubicBezTo>
                  <a:cubicBezTo>
                    <a:pt x="1590" y="80"/>
                    <a:pt x="1510" y="0"/>
                    <a:pt x="1412" y="0"/>
                  </a:cubicBezTo>
                  <a:cubicBezTo>
                    <a:pt x="1314" y="0"/>
                    <a:pt x="1234" y="80"/>
                    <a:pt x="1234" y="178"/>
                  </a:cubicBezTo>
                  <a:cubicBezTo>
                    <a:pt x="1234" y="190"/>
                    <a:pt x="1235" y="201"/>
                    <a:pt x="1238" y="212"/>
                  </a:cubicBezTo>
                  <a:cubicBezTo>
                    <a:pt x="299" y="754"/>
                    <a:pt x="299" y="754"/>
                    <a:pt x="299" y="754"/>
                  </a:cubicBezTo>
                  <a:cubicBezTo>
                    <a:pt x="297" y="755"/>
                    <a:pt x="296" y="757"/>
                    <a:pt x="294" y="758"/>
                  </a:cubicBezTo>
                  <a:cubicBezTo>
                    <a:pt x="264" y="733"/>
                    <a:pt x="225" y="718"/>
                    <a:pt x="183" y="718"/>
                  </a:cubicBezTo>
                  <a:cubicBezTo>
                    <a:pt x="84" y="718"/>
                    <a:pt x="5" y="798"/>
                    <a:pt x="5" y="896"/>
                  </a:cubicBezTo>
                  <a:cubicBezTo>
                    <a:pt x="5" y="979"/>
                    <a:pt x="62" y="1048"/>
                    <a:pt x="139" y="1068"/>
                  </a:cubicBezTo>
                  <a:cubicBezTo>
                    <a:pt x="139" y="1069"/>
                    <a:pt x="139" y="1069"/>
                    <a:pt x="139" y="1069"/>
                  </a:cubicBezTo>
                  <a:cubicBezTo>
                    <a:pt x="136" y="2162"/>
                    <a:pt x="136" y="2162"/>
                    <a:pt x="136" y="2162"/>
                  </a:cubicBezTo>
                  <a:cubicBezTo>
                    <a:pt x="58" y="2181"/>
                    <a:pt x="0" y="2251"/>
                    <a:pt x="0" y="2335"/>
                  </a:cubicBezTo>
                  <a:cubicBezTo>
                    <a:pt x="0" y="2433"/>
                    <a:pt x="79" y="2513"/>
                    <a:pt x="178" y="2513"/>
                  </a:cubicBezTo>
                  <a:cubicBezTo>
                    <a:pt x="228" y="2513"/>
                    <a:pt x="273" y="2492"/>
                    <a:pt x="306" y="2458"/>
                  </a:cubicBezTo>
                  <a:cubicBezTo>
                    <a:pt x="1245" y="2997"/>
                    <a:pt x="1245" y="2997"/>
                    <a:pt x="1245" y="2997"/>
                  </a:cubicBezTo>
                  <a:cubicBezTo>
                    <a:pt x="1238" y="3016"/>
                    <a:pt x="1234" y="3036"/>
                    <a:pt x="1234" y="3057"/>
                  </a:cubicBezTo>
                  <a:cubicBezTo>
                    <a:pt x="1234" y="3155"/>
                    <a:pt x="1314" y="3235"/>
                    <a:pt x="1412" y="3235"/>
                  </a:cubicBezTo>
                  <a:cubicBezTo>
                    <a:pt x="1510" y="3235"/>
                    <a:pt x="1590" y="3155"/>
                    <a:pt x="1590" y="3057"/>
                  </a:cubicBezTo>
                  <a:cubicBezTo>
                    <a:pt x="1590" y="3040"/>
                    <a:pt x="1587" y="3024"/>
                    <a:pt x="1583" y="3009"/>
                  </a:cubicBezTo>
                  <a:cubicBezTo>
                    <a:pt x="1584" y="3008"/>
                    <a:pt x="1586" y="3009"/>
                    <a:pt x="1587" y="3008"/>
                  </a:cubicBezTo>
                  <a:cubicBezTo>
                    <a:pt x="2549" y="2452"/>
                    <a:pt x="2549" y="2452"/>
                    <a:pt x="2549" y="2452"/>
                  </a:cubicBezTo>
                  <a:cubicBezTo>
                    <a:pt x="2550" y="2452"/>
                    <a:pt x="2551" y="2451"/>
                    <a:pt x="2552" y="2450"/>
                  </a:cubicBezTo>
                  <a:cubicBezTo>
                    <a:pt x="2584" y="2485"/>
                    <a:pt x="2630" y="2508"/>
                    <a:pt x="2682" y="2508"/>
                  </a:cubicBezTo>
                  <a:cubicBezTo>
                    <a:pt x="2780" y="2508"/>
                    <a:pt x="2860" y="2428"/>
                    <a:pt x="2860" y="2330"/>
                  </a:cubicBezTo>
                  <a:cubicBezTo>
                    <a:pt x="2860" y="2246"/>
                    <a:pt x="2802" y="2177"/>
                    <a:pt x="2725" y="2157"/>
                  </a:cubicBezTo>
                  <a:close/>
                  <a:moveTo>
                    <a:pt x="2682" y="792"/>
                  </a:moveTo>
                  <a:cubicBezTo>
                    <a:pt x="2739" y="792"/>
                    <a:pt x="2786" y="839"/>
                    <a:pt x="2786" y="896"/>
                  </a:cubicBezTo>
                  <a:cubicBezTo>
                    <a:pt x="2786" y="953"/>
                    <a:pt x="2739" y="1000"/>
                    <a:pt x="2682" y="1000"/>
                  </a:cubicBezTo>
                  <a:cubicBezTo>
                    <a:pt x="2624" y="1000"/>
                    <a:pt x="2578" y="953"/>
                    <a:pt x="2578" y="896"/>
                  </a:cubicBezTo>
                  <a:cubicBezTo>
                    <a:pt x="2578" y="839"/>
                    <a:pt x="2624" y="792"/>
                    <a:pt x="2682" y="792"/>
                  </a:cubicBezTo>
                  <a:close/>
                  <a:moveTo>
                    <a:pt x="1412" y="74"/>
                  </a:moveTo>
                  <a:cubicBezTo>
                    <a:pt x="1470" y="74"/>
                    <a:pt x="1516" y="121"/>
                    <a:pt x="1516" y="178"/>
                  </a:cubicBezTo>
                  <a:cubicBezTo>
                    <a:pt x="1516" y="236"/>
                    <a:pt x="1470" y="283"/>
                    <a:pt x="1412" y="283"/>
                  </a:cubicBezTo>
                  <a:cubicBezTo>
                    <a:pt x="1355" y="283"/>
                    <a:pt x="1308" y="236"/>
                    <a:pt x="1308" y="178"/>
                  </a:cubicBezTo>
                  <a:cubicBezTo>
                    <a:pt x="1308" y="121"/>
                    <a:pt x="1355" y="74"/>
                    <a:pt x="1412" y="74"/>
                  </a:cubicBezTo>
                  <a:close/>
                  <a:moveTo>
                    <a:pt x="1412" y="357"/>
                  </a:moveTo>
                  <a:cubicBezTo>
                    <a:pt x="1467" y="357"/>
                    <a:pt x="1516" y="331"/>
                    <a:pt x="1548" y="292"/>
                  </a:cubicBezTo>
                  <a:cubicBezTo>
                    <a:pt x="1549" y="292"/>
                    <a:pt x="1549" y="293"/>
                    <a:pt x="1549" y="293"/>
                  </a:cubicBezTo>
                  <a:cubicBezTo>
                    <a:pt x="2512" y="846"/>
                    <a:pt x="2512" y="846"/>
                    <a:pt x="2512" y="846"/>
                  </a:cubicBezTo>
                  <a:cubicBezTo>
                    <a:pt x="2507" y="862"/>
                    <a:pt x="2504" y="878"/>
                    <a:pt x="2504" y="896"/>
                  </a:cubicBezTo>
                  <a:cubicBezTo>
                    <a:pt x="2504" y="914"/>
                    <a:pt x="2507" y="931"/>
                    <a:pt x="2512" y="948"/>
                  </a:cubicBezTo>
                  <a:cubicBezTo>
                    <a:pt x="2511" y="948"/>
                    <a:pt x="2509" y="949"/>
                    <a:pt x="2507" y="949"/>
                  </a:cubicBezTo>
                  <a:cubicBezTo>
                    <a:pt x="1548" y="1503"/>
                    <a:pt x="1548" y="1503"/>
                    <a:pt x="1548" y="1503"/>
                  </a:cubicBezTo>
                  <a:cubicBezTo>
                    <a:pt x="1516" y="1464"/>
                    <a:pt x="1467" y="1439"/>
                    <a:pt x="1412" y="1439"/>
                  </a:cubicBezTo>
                  <a:cubicBezTo>
                    <a:pt x="1360" y="1439"/>
                    <a:pt x="1313" y="1462"/>
                    <a:pt x="1281" y="1498"/>
                  </a:cubicBezTo>
                  <a:cubicBezTo>
                    <a:pt x="349" y="963"/>
                    <a:pt x="349" y="963"/>
                    <a:pt x="349" y="963"/>
                  </a:cubicBezTo>
                  <a:cubicBezTo>
                    <a:pt x="348" y="963"/>
                    <a:pt x="348" y="963"/>
                    <a:pt x="348" y="963"/>
                  </a:cubicBezTo>
                  <a:cubicBezTo>
                    <a:pt x="356" y="942"/>
                    <a:pt x="361" y="920"/>
                    <a:pt x="361" y="896"/>
                  </a:cubicBezTo>
                  <a:cubicBezTo>
                    <a:pt x="361" y="867"/>
                    <a:pt x="353" y="840"/>
                    <a:pt x="341" y="816"/>
                  </a:cubicBezTo>
                  <a:cubicBezTo>
                    <a:pt x="1267" y="281"/>
                    <a:pt x="1267" y="281"/>
                    <a:pt x="1267" y="281"/>
                  </a:cubicBezTo>
                  <a:cubicBezTo>
                    <a:pt x="1299" y="326"/>
                    <a:pt x="1352" y="357"/>
                    <a:pt x="1412" y="357"/>
                  </a:cubicBezTo>
                  <a:close/>
                  <a:moveTo>
                    <a:pt x="1412" y="1721"/>
                  </a:moveTo>
                  <a:cubicBezTo>
                    <a:pt x="1355" y="1721"/>
                    <a:pt x="1308" y="1674"/>
                    <a:pt x="1308" y="1617"/>
                  </a:cubicBezTo>
                  <a:cubicBezTo>
                    <a:pt x="1308" y="1603"/>
                    <a:pt x="1311" y="1589"/>
                    <a:pt x="1316" y="1577"/>
                  </a:cubicBezTo>
                  <a:cubicBezTo>
                    <a:pt x="1319" y="1569"/>
                    <a:pt x="1323" y="1562"/>
                    <a:pt x="1331" y="1552"/>
                  </a:cubicBezTo>
                  <a:cubicBezTo>
                    <a:pt x="1350" y="1528"/>
                    <a:pt x="1379" y="1513"/>
                    <a:pt x="1412" y="1513"/>
                  </a:cubicBezTo>
                  <a:cubicBezTo>
                    <a:pt x="1470" y="1513"/>
                    <a:pt x="1516" y="1559"/>
                    <a:pt x="1516" y="1617"/>
                  </a:cubicBezTo>
                  <a:cubicBezTo>
                    <a:pt x="1516" y="1674"/>
                    <a:pt x="1470" y="1721"/>
                    <a:pt x="1412" y="1721"/>
                  </a:cubicBezTo>
                  <a:close/>
                  <a:moveTo>
                    <a:pt x="78" y="896"/>
                  </a:moveTo>
                  <a:cubicBezTo>
                    <a:pt x="78" y="839"/>
                    <a:pt x="125" y="792"/>
                    <a:pt x="183" y="792"/>
                  </a:cubicBezTo>
                  <a:cubicBezTo>
                    <a:pt x="240" y="792"/>
                    <a:pt x="287" y="839"/>
                    <a:pt x="287" y="896"/>
                  </a:cubicBezTo>
                  <a:cubicBezTo>
                    <a:pt x="287" y="953"/>
                    <a:pt x="240" y="1000"/>
                    <a:pt x="183" y="1000"/>
                  </a:cubicBezTo>
                  <a:cubicBezTo>
                    <a:pt x="125" y="1000"/>
                    <a:pt x="78" y="953"/>
                    <a:pt x="78" y="896"/>
                  </a:cubicBezTo>
                  <a:close/>
                  <a:moveTo>
                    <a:pt x="178" y="2439"/>
                  </a:moveTo>
                  <a:cubicBezTo>
                    <a:pt x="120" y="2439"/>
                    <a:pt x="73" y="2392"/>
                    <a:pt x="73" y="2335"/>
                  </a:cubicBezTo>
                  <a:cubicBezTo>
                    <a:pt x="73" y="2277"/>
                    <a:pt x="120" y="2231"/>
                    <a:pt x="178" y="2231"/>
                  </a:cubicBezTo>
                  <a:cubicBezTo>
                    <a:pt x="235" y="2231"/>
                    <a:pt x="282" y="2277"/>
                    <a:pt x="282" y="2335"/>
                  </a:cubicBezTo>
                  <a:cubicBezTo>
                    <a:pt x="282" y="2392"/>
                    <a:pt x="235" y="2439"/>
                    <a:pt x="178" y="2439"/>
                  </a:cubicBezTo>
                  <a:close/>
                  <a:moveTo>
                    <a:pt x="344" y="2395"/>
                  </a:moveTo>
                  <a:cubicBezTo>
                    <a:pt x="351" y="2376"/>
                    <a:pt x="356" y="2356"/>
                    <a:pt x="356" y="2335"/>
                  </a:cubicBezTo>
                  <a:cubicBezTo>
                    <a:pt x="356" y="2248"/>
                    <a:pt x="293" y="2175"/>
                    <a:pt x="210" y="2160"/>
                  </a:cubicBezTo>
                  <a:cubicBezTo>
                    <a:pt x="213" y="1071"/>
                    <a:pt x="213" y="1071"/>
                    <a:pt x="213" y="1071"/>
                  </a:cubicBezTo>
                  <a:cubicBezTo>
                    <a:pt x="249" y="1065"/>
                    <a:pt x="282" y="1048"/>
                    <a:pt x="307" y="1023"/>
                  </a:cubicBezTo>
                  <a:cubicBezTo>
                    <a:pt x="309" y="1024"/>
                    <a:pt x="310" y="1026"/>
                    <a:pt x="312" y="1027"/>
                  </a:cubicBezTo>
                  <a:cubicBezTo>
                    <a:pt x="1244" y="1562"/>
                    <a:pt x="1244" y="1562"/>
                    <a:pt x="1244" y="1562"/>
                  </a:cubicBezTo>
                  <a:cubicBezTo>
                    <a:pt x="1238" y="1579"/>
                    <a:pt x="1234" y="1597"/>
                    <a:pt x="1234" y="1617"/>
                  </a:cubicBezTo>
                  <a:cubicBezTo>
                    <a:pt x="1234" y="1707"/>
                    <a:pt x="1302" y="1781"/>
                    <a:pt x="1390" y="1792"/>
                  </a:cubicBezTo>
                  <a:cubicBezTo>
                    <a:pt x="1388" y="2881"/>
                    <a:pt x="1388" y="2881"/>
                    <a:pt x="1388" y="2881"/>
                  </a:cubicBezTo>
                  <a:cubicBezTo>
                    <a:pt x="1347" y="2887"/>
                    <a:pt x="1311" y="2906"/>
                    <a:pt x="1284" y="2934"/>
                  </a:cubicBezTo>
                  <a:lnTo>
                    <a:pt x="344" y="2395"/>
                  </a:lnTo>
                  <a:close/>
                  <a:moveTo>
                    <a:pt x="1412" y="3161"/>
                  </a:moveTo>
                  <a:cubicBezTo>
                    <a:pt x="1355" y="3161"/>
                    <a:pt x="1308" y="3114"/>
                    <a:pt x="1308" y="3057"/>
                  </a:cubicBezTo>
                  <a:cubicBezTo>
                    <a:pt x="1308" y="2999"/>
                    <a:pt x="1355" y="2952"/>
                    <a:pt x="1412" y="2952"/>
                  </a:cubicBezTo>
                  <a:cubicBezTo>
                    <a:pt x="1470" y="2952"/>
                    <a:pt x="1516" y="2999"/>
                    <a:pt x="1516" y="3057"/>
                  </a:cubicBezTo>
                  <a:cubicBezTo>
                    <a:pt x="1516" y="3114"/>
                    <a:pt x="1470" y="3161"/>
                    <a:pt x="1412" y="3161"/>
                  </a:cubicBezTo>
                  <a:close/>
                  <a:moveTo>
                    <a:pt x="2512" y="2388"/>
                  </a:moveTo>
                  <a:cubicBezTo>
                    <a:pt x="1550" y="2944"/>
                    <a:pt x="1550" y="2944"/>
                    <a:pt x="1550" y="2944"/>
                  </a:cubicBezTo>
                  <a:cubicBezTo>
                    <a:pt x="1550" y="2944"/>
                    <a:pt x="1550" y="2944"/>
                    <a:pt x="1549" y="2944"/>
                  </a:cubicBezTo>
                  <a:cubicBezTo>
                    <a:pt x="1527" y="2917"/>
                    <a:pt x="1497" y="2897"/>
                    <a:pt x="1462" y="2886"/>
                  </a:cubicBezTo>
                  <a:cubicBezTo>
                    <a:pt x="1464" y="1787"/>
                    <a:pt x="1464" y="1787"/>
                    <a:pt x="1464" y="1787"/>
                  </a:cubicBezTo>
                  <a:cubicBezTo>
                    <a:pt x="1464" y="1786"/>
                    <a:pt x="1464" y="1786"/>
                    <a:pt x="1464" y="1786"/>
                  </a:cubicBezTo>
                  <a:cubicBezTo>
                    <a:pt x="1537" y="1764"/>
                    <a:pt x="1590" y="1697"/>
                    <a:pt x="1590" y="1617"/>
                  </a:cubicBezTo>
                  <a:cubicBezTo>
                    <a:pt x="1590" y="1600"/>
                    <a:pt x="1587" y="1584"/>
                    <a:pt x="1583" y="1569"/>
                  </a:cubicBezTo>
                  <a:cubicBezTo>
                    <a:pt x="2544" y="1014"/>
                    <a:pt x="2544" y="1014"/>
                    <a:pt x="2544" y="1014"/>
                  </a:cubicBezTo>
                  <a:cubicBezTo>
                    <a:pt x="2545" y="1013"/>
                    <a:pt x="2546" y="1012"/>
                    <a:pt x="2547" y="1011"/>
                  </a:cubicBezTo>
                  <a:cubicBezTo>
                    <a:pt x="2574" y="1042"/>
                    <a:pt x="2611" y="1064"/>
                    <a:pt x="2653" y="1071"/>
                  </a:cubicBezTo>
                  <a:cubicBezTo>
                    <a:pt x="2651" y="2155"/>
                    <a:pt x="2651" y="2155"/>
                    <a:pt x="2651" y="2155"/>
                  </a:cubicBezTo>
                  <a:cubicBezTo>
                    <a:pt x="2567" y="2170"/>
                    <a:pt x="2504" y="2242"/>
                    <a:pt x="2504" y="2330"/>
                  </a:cubicBezTo>
                  <a:cubicBezTo>
                    <a:pt x="2504" y="2350"/>
                    <a:pt x="2508" y="2369"/>
                    <a:pt x="2514" y="2388"/>
                  </a:cubicBezTo>
                  <a:cubicBezTo>
                    <a:pt x="2514" y="2388"/>
                    <a:pt x="2513" y="2388"/>
                    <a:pt x="2512" y="2388"/>
                  </a:cubicBezTo>
                  <a:close/>
                  <a:moveTo>
                    <a:pt x="2682" y="2434"/>
                  </a:moveTo>
                  <a:cubicBezTo>
                    <a:pt x="2624" y="2434"/>
                    <a:pt x="2578" y="2387"/>
                    <a:pt x="2578" y="2330"/>
                  </a:cubicBezTo>
                  <a:cubicBezTo>
                    <a:pt x="2578" y="2272"/>
                    <a:pt x="2624" y="2226"/>
                    <a:pt x="2682" y="2226"/>
                  </a:cubicBezTo>
                  <a:cubicBezTo>
                    <a:pt x="2739" y="2226"/>
                    <a:pt x="2786" y="2272"/>
                    <a:pt x="2786" y="2330"/>
                  </a:cubicBezTo>
                  <a:cubicBezTo>
                    <a:pt x="2786" y="2387"/>
                    <a:pt x="2739" y="2434"/>
                    <a:pt x="2682" y="2434"/>
                  </a:cubicBezTo>
                  <a:close/>
                  <a:moveTo>
                    <a:pt x="2682" y="2434"/>
                  </a:moveTo>
                  <a:cubicBezTo>
                    <a:pt x="2682" y="2434"/>
                    <a:pt x="2682" y="2434"/>
                    <a:pt x="2682" y="2434"/>
                  </a:cubicBezTo>
                </a:path>
              </a:pathLst>
            </a:custGeom>
            <a:solidFill>
              <a:schemeClr val="bg1"/>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7-6"/>
            <p:cNvSpPr/>
            <p:nvPr/>
          </p:nvSpPr>
          <p:spPr>
            <a:xfrm>
              <a:off x="3222824" y="4771283"/>
              <a:ext cx="1214437"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96" name="PPT世界-7-7"/>
            <p:cNvSpPr/>
            <p:nvPr/>
          </p:nvSpPr>
          <p:spPr>
            <a:xfrm>
              <a:off x="4512738" y="4956426"/>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7-8"/>
            <p:cNvSpPr/>
            <p:nvPr/>
          </p:nvSpPr>
          <p:spPr>
            <a:xfrm>
              <a:off x="7776406" y="4802935"/>
              <a:ext cx="739775" cy="365522"/>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98" name="PPT世界-7-9"/>
            <p:cNvSpPr/>
            <p:nvPr/>
          </p:nvSpPr>
          <p:spPr>
            <a:xfrm>
              <a:off x="7612653" y="4956426"/>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7-10"/>
            <p:cNvSpPr/>
            <p:nvPr/>
          </p:nvSpPr>
          <p:spPr>
            <a:xfrm>
              <a:off x="1982346" y="4170700"/>
              <a:ext cx="1125538"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100" name="PPT世界-7-11"/>
            <p:cNvSpPr/>
            <p:nvPr/>
          </p:nvSpPr>
          <p:spPr>
            <a:xfrm>
              <a:off x="3179864" y="4337500"/>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7-12"/>
            <p:cNvSpPr/>
            <p:nvPr/>
          </p:nvSpPr>
          <p:spPr>
            <a:xfrm>
              <a:off x="8911996" y="4311661"/>
              <a:ext cx="892203" cy="370284"/>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102" name="PPT世界-7-13"/>
            <p:cNvSpPr/>
            <p:nvPr/>
          </p:nvSpPr>
          <p:spPr>
            <a:xfrm>
              <a:off x="8757000" y="4478460"/>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7-14"/>
            <p:cNvSpPr/>
            <p:nvPr/>
          </p:nvSpPr>
          <p:spPr>
            <a:xfrm>
              <a:off x="1844206" y="3383275"/>
              <a:ext cx="785812"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04" name="PPT世界-7-15"/>
            <p:cNvSpPr/>
            <p:nvPr/>
          </p:nvSpPr>
          <p:spPr>
            <a:xfrm>
              <a:off x="2709279" y="3530330"/>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5" name="PPT世界-7-16"/>
            <p:cNvSpPr/>
            <p:nvPr/>
          </p:nvSpPr>
          <p:spPr>
            <a:xfrm>
              <a:off x="9577412" y="3378491"/>
              <a:ext cx="944563"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106" name="PPT世界-7-17"/>
            <p:cNvSpPr/>
            <p:nvPr/>
          </p:nvSpPr>
          <p:spPr>
            <a:xfrm>
              <a:off x="9413287" y="3530330"/>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4" name="PPT世界-7-18"/>
            <p:cNvSpPr/>
            <p:nvPr/>
          </p:nvSpPr>
          <p:spPr>
            <a:xfrm>
              <a:off x="1913103" y="2518794"/>
              <a:ext cx="1125538"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115" name="PPT世界-7-19"/>
            <p:cNvSpPr/>
            <p:nvPr/>
          </p:nvSpPr>
          <p:spPr>
            <a:xfrm>
              <a:off x="3145660" y="2691166"/>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7-20"/>
            <p:cNvSpPr/>
            <p:nvPr/>
          </p:nvSpPr>
          <p:spPr>
            <a:xfrm>
              <a:off x="9129827" y="2530884"/>
              <a:ext cx="794618" cy="370285"/>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17" name="PPT世界-7-21"/>
            <p:cNvSpPr/>
            <p:nvPr/>
          </p:nvSpPr>
          <p:spPr>
            <a:xfrm>
              <a:off x="8979731" y="2691166"/>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7-22"/>
            <p:cNvSpPr/>
            <p:nvPr/>
          </p:nvSpPr>
          <p:spPr>
            <a:xfrm>
              <a:off x="2763361" y="1989550"/>
              <a:ext cx="1296987" cy="370284"/>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输入标题</a:t>
              </a:r>
            </a:p>
          </p:txBody>
        </p:sp>
        <p:sp>
          <p:nvSpPr>
            <p:cNvPr id="119" name="PPT世界-7-23"/>
            <p:cNvSpPr/>
            <p:nvPr/>
          </p:nvSpPr>
          <p:spPr>
            <a:xfrm>
              <a:off x="4138459" y="2158807"/>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0" name="PPT世界-7-24"/>
            <p:cNvSpPr/>
            <p:nvPr/>
          </p:nvSpPr>
          <p:spPr>
            <a:xfrm>
              <a:off x="8157575" y="2001145"/>
              <a:ext cx="809625" cy="370284"/>
            </a:xfrm>
            <a:custGeom>
              <a:avLst/>
              <a:gdLst>
                <a:gd name="connsiteX0" fmla="*/ 0 w 1426388"/>
                <a:gd name="connsiteY0" fmla="*/ 118868 h 713194"/>
                <a:gd name="connsiteX1" fmla="*/ 118868 w 1426388"/>
                <a:gd name="connsiteY1" fmla="*/ 0 h 713194"/>
                <a:gd name="connsiteX2" fmla="*/ 1307520 w 1426388"/>
                <a:gd name="connsiteY2" fmla="*/ 0 h 713194"/>
                <a:gd name="connsiteX3" fmla="*/ 1426388 w 1426388"/>
                <a:gd name="connsiteY3" fmla="*/ 118868 h 713194"/>
                <a:gd name="connsiteX4" fmla="*/ 1426388 w 1426388"/>
                <a:gd name="connsiteY4" fmla="*/ 594326 h 713194"/>
                <a:gd name="connsiteX5" fmla="*/ 1307520 w 1426388"/>
                <a:gd name="connsiteY5" fmla="*/ 713194 h 713194"/>
                <a:gd name="connsiteX6" fmla="*/ 118868 w 1426388"/>
                <a:gd name="connsiteY6" fmla="*/ 713194 h 713194"/>
                <a:gd name="connsiteX7" fmla="*/ 0 w 1426388"/>
                <a:gd name="connsiteY7" fmla="*/ 594326 h 713194"/>
                <a:gd name="connsiteX8" fmla="*/ 0 w 1426388"/>
                <a:gd name="connsiteY8" fmla="*/ 118868 h 71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388" h="713194">
                  <a:moveTo>
                    <a:pt x="0" y="118868"/>
                  </a:moveTo>
                  <a:cubicBezTo>
                    <a:pt x="0" y="53219"/>
                    <a:pt x="53219" y="0"/>
                    <a:pt x="118868" y="0"/>
                  </a:cubicBezTo>
                  <a:lnTo>
                    <a:pt x="1307520" y="0"/>
                  </a:lnTo>
                  <a:cubicBezTo>
                    <a:pt x="1373169" y="0"/>
                    <a:pt x="1426388" y="53219"/>
                    <a:pt x="1426388" y="118868"/>
                  </a:cubicBezTo>
                  <a:lnTo>
                    <a:pt x="1426388" y="594326"/>
                  </a:lnTo>
                  <a:cubicBezTo>
                    <a:pt x="1426388" y="659975"/>
                    <a:pt x="1373169" y="713194"/>
                    <a:pt x="1307520" y="713194"/>
                  </a:cubicBezTo>
                  <a:lnTo>
                    <a:pt x="118868" y="713194"/>
                  </a:lnTo>
                  <a:cubicBezTo>
                    <a:pt x="53219" y="713194"/>
                    <a:pt x="0" y="659975"/>
                    <a:pt x="0" y="594326"/>
                  </a:cubicBezTo>
                  <a:lnTo>
                    <a:pt x="0" y="118868"/>
                  </a:lnTo>
                  <a:close/>
                </a:path>
              </a:pathLst>
            </a:custGeom>
            <a:noFill/>
            <a:ln>
              <a:solidFill>
                <a:schemeClr val="bg1"/>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0404" tIns="80404" rIns="80404" bIns="80404" spcCol="953" anchor="ctr"/>
            <a:lstStyle/>
            <a:p>
              <a:pPr marL="0" marR="0" lvl="0" indent="0" algn="ctr" defTabSz="633095" rtl="0" eaLnBrk="1" fontAlgn="auto" latinLnBrk="0" hangingPunct="1">
                <a:lnSpc>
                  <a:spcPct val="90000"/>
                </a:lnSpc>
                <a:spcBef>
                  <a:spcPts val="0"/>
                </a:spcBef>
                <a:spcAft>
                  <a:spcPct val="35000"/>
                </a:spcAft>
                <a:buClrTx/>
                <a:buSzTx/>
                <a:buFontTx/>
                <a:buNone/>
                <a:defRPr/>
              </a:pPr>
              <a:r>
                <a:rPr kumimoji="0" lang="zh-CN" altLang="en-US"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21" name="PPT世界-7-25"/>
            <p:cNvSpPr/>
            <p:nvPr/>
          </p:nvSpPr>
          <p:spPr>
            <a:xfrm>
              <a:off x="7986932" y="2158807"/>
              <a:ext cx="66609" cy="66609"/>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2" name="PPT世界-7-26"/>
            <p:cNvSpPr txBox="1"/>
            <p:nvPr/>
          </p:nvSpPr>
          <p:spPr>
            <a:xfrm>
              <a:off x="5176295" y="3449090"/>
              <a:ext cx="1826142"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输入文本</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55118">
            <a:off x="5678143" y="448812"/>
            <a:ext cx="889257" cy="889257"/>
          </a:xfrm>
          <a:prstGeom prst="rect">
            <a:avLst/>
          </a:prstGeom>
        </p:spPr>
      </p:pic>
      <p:sp>
        <p:nvSpPr>
          <p:cNvPr id="88" name="PPT世界-9"/>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pic>
        <p:nvPicPr>
          <p:cNvPr id="100" name="PPT世界-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944882" flipH="1">
            <a:off x="1283462" y="5341418"/>
            <a:ext cx="889257" cy="889257"/>
          </a:xfrm>
          <a:prstGeom prst="rect">
            <a:avLst/>
          </a:prstGeom>
        </p:spPr>
      </p:pic>
      <p:sp>
        <p:nvSpPr>
          <p:cNvPr id="53" name="PPT世界-11"/>
          <p:cNvSpPr/>
          <p:nvPr/>
        </p:nvSpPr>
        <p:spPr>
          <a:xfrm flipH="1">
            <a:off x="1163027" y="1076565"/>
            <a:ext cx="4910932" cy="4614177"/>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64" name="PPT世界-12" descr="山上有蒸汽&#10;&#10;描述已自动生成"/>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10000"/>
                    </a14:imgEffect>
                    <a14:imgEffect>
                      <a14:colorTemperature colorTemp="7200"/>
                    </a14:imgEffect>
                  </a14:imgLayer>
                </a14:imgProps>
              </a:ext>
            </a:extLst>
          </a:blip>
          <a:srcRect/>
          <a:stretch>
            <a:fillRect/>
          </a:stretch>
        </p:blipFill>
        <p:spPr>
          <a:xfrm>
            <a:off x="1299398" y="1230203"/>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a:solidFill>
              <a:schemeClr val="bg1"/>
            </a:solidFill>
          </a:ln>
          <a:effectLst>
            <a:outerShdw blurRad="127000" dist="127000" dir="2700000" algn="tl" rotWithShape="0">
              <a:prstClr val="black">
                <a:alpha val="20000"/>
              </a:prstClr>
            </a:outerShdw>
          </a:effectLst>
        </p:spPr>
      </p:pic>
      <p:pic>
        <p:nvPicPr>
          <p:cNvPr id="14" name="PPT世界-1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6631111">
            <a:off x="93584" y="409171"/>
            <a:ext cx="3211352" cy="2759718"/>
          </a:xfrm>
          <a:prstGeom prst="rect">
            <a:avLst/>
          </a:prstGeom>
        </p:spPr>
      </p:pic>
      <p:pic>
        <p:nvPicPr>
          <p:cNvPr id="22" name="PPT世界-1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4714490" y="4237358"/>
            <a:ext cx="2307124" cy="2735782"/>
          </a:xfrm>
          <a:prstGeom prst="rect">
            <a:avLst/>
          </a:prstGeom>
        </p:spPr>
      </p:pic>
      <p:grpSp>
        <p:nvGrpSpPr>
          <p:cNvPr id="3" name="PPT世界-15"/>
          <p:cNvGrpSpPr/>
          <p:nvPr/>
        </p:nvGrpSpPr>
        <p:grpSpPr>
          <a:xfrm>
            <a:off x="6736155" y="2169754"/>
            <a:ext cx="4271265" cy="2078239"/>
            <a:chOff x="6736155" y="2169754"/>
            <a:chExt cx="4271265" cy="2078239"/>
          </a:xfrm>
        </p:grpSpPr>
        <p:grpSp>
          <p:nvGrpSpPr>
            <p:cNvPr id="4" name="组合 3"/>
            <p:cNvGrpSpPr/>
            <p:nvPr/>
          </p:nvGrpSpPr>
          <p:grpSpPr>
            <a:xfrm>
              <a:off x="6902398" y="2169754"/>
              <a:ext cx="963815" cy="953196"/>
              <a:chOff x="7136770" y="2638681"/>
              <a:chExt cx="818352" cy="809336"/>
            </a:xfrm>
          </p:grpSpPr>
          <p:sp>
            <p:nvSpPr>
              <p:cNvPr id="54" name="PPT世界-15-1"/>
              <p:cNvSpPr/>
              <p:nvPr/>
            </p:nvSpPr>
            <p:spPr>
              <a:xfrm rot="6286252">
                <a:off x="7141278" y="2634173"/>
                <a:ext cx="809336" cy="8183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5-2"/>
              <p:cNvSpPr txBox="1"/>
              <p:nvPr/>
            </p:nvSpPr>
            <p:spPr>
              <a:xfrm>
                <a:off x="7188257" y="2790750"/>
                <a:ext cx="721304" cy="548784"/>
              </a:xfrm>
              <a:prstGeom prst="rect">
                <a:avLst/>
              </a:prstGeom>
              <a:noFill/>
            </p:spPr>
            <p:txBody>
              <a:bodyPr wrap="square" rtlCol="0">
                <a:spAutoFit/>
              </a:bodyPr>
              <a:lstStyle/>
              <a:p>
                <a:pPr algn="ctr"/>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6" name="PPT世界-15-3"/>
            <p:cNvSpPr/>
            <p:nvPr/>
          </p:nvSpPr>
          <p:spPr>
            <a:xfrm>
              <a:off x="6881727" y="4152195"/>
              <a:ext cx="4125693" cy="95798"/>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5-4"/>
            <p:cNvSpPr txBox="1"/>
            <p:nvPr/>
          </p:nvSpPr>
          <p:spPr>
            <a:xfrm>
              <a:off x="6736155" y="3292441"/>
              <a:ext cx="4271265" cy="840230"/>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5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世界古代史</a:t>
              </a:r>
            </a:p>
          </p:txBody>
        </p:sp>
        <p:sp>
          <p:nvSpPr>
            <p:cNvPr id="58" name="PPT世界-15-5"/>
            <p:cNvSpPr/>
            <p:nvPr/>
          </p:nvSpPr>
          <p:spPr>
            <a:xfrm>
              <a:off x="6751112" y="2880257"/>
              <a:ext cx="3155031"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u="none" strike="noStrike" kern="0" cap="none" spc="0" normalizeH="0" baseline="0" noProof="0" dirty="0">
                  <a:ln w="0">
                    <a:gradFill>
                      <a:gsLst>
                        <a:gs pos="0">
                          <a:prstClr val="white">
                            <a:alpha val="15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ANCIENT WORLD HISTORY</a:t>
              </a:r>
            </a:p>
          </p:txBody>
        </p:sp>
        <p:sp>
          <p:nvSpPr>
            <p:cNvPr id="26" name="PPT世界-15-6"/>
            <p:cNvSpPr/>
            <p:nvPr/>
          </p:nvSpPr>
          <p:spPr>
            <a:xfrm flipH="1">
              <a:off x="10255563" y="3230065"/>
              <a:ext cx="746868" cy="746868"/>
            </a:xfrm>
            <a:custGeom>
              <a:avLst/>
              <a:gdLst>
                <a:gd name="connsiteX0" fmla="*/ 215524 w 607846"/>
                <a:gd name="connsiteY0" fmla="*/ 303448 h 607846"/>
                <a:gd name="connsiteX1" fmla="*/ 251551 w 607846"/>
                <a:gd name="connsiteY1" fmla="*/ 339474 h 607846"/>
                <a:gd name="connsiteX2" fmla="*/ 229887 w 607846"/>
                <a:gd name="connsiteY2" fmla="*/ 361138 h 607846"/>
                <a:gd name="connsiteX3" fmla="*/ 229887 w 607846"/>
                <a:gd name="connsiteY3" fmla="*/ 383595 h 607846"/>
                <a:gd name="connsiteX4" fmla="*/ 241076 w 607846"/>
                <a:gd name="connsiteY4" fmla="*/ 388276 h 607846"/>
                <a:gd name="connsiteX5" fmla="*/ 252265 w 607846"/>
                <a:gd name="connsiteY5" fmla="*/ 383595 h 607846"/>
                <a:gd name="connsiteX6" fmla="*/ 273928 w 607846"/>
                <a:gd name="connsiteY6" fmla="*/ 361931 h 607846"/>
                <a:gd name="connsiteX7" fmla="*/ 309955 w 607846"/>
                <a:gd name="connsiteY7" fmla="*/ 397957 h 607846"/>
                <a:gd name="connsiteX8" fmla="*/ 214572 w 607846"/>
                <a:gd name="connsiteY8" fmla="*/ 452791 h 607846"/>
                <a:gd name="connsiteX9" fmla="*/ 214175 w 607846"/>
                <a:gd name="connsiteY9" fmla="*/ 452791 h 607846"/>
                <a:gd name="connsiteX10" fmla="*/ 176959 w 607846"/>
                <a:gd name="connsiteY10" fmla="*/ 436444 h 607846"/>
                <a:gd name="connsiteX11" fmla="*/ 160612 w 607846"/>
                <a:gd name="connsiteY11" fmla="*/ 398830 h 607846"/>
                <a:gd name="connsiteX12" fmla="*/ 215524 w 607846"/>
                <a:gd name="connsiteY12" fmla="*/ 303448 h 607846"/>
                <a:gd name="connsiteX13" fmla="*/ 393752 w 607846"/>
                <a:gd name="connsiteY13" fmla="*/ 116491 h 607846"/>
                <a:gd name="connsiteX14" fmla="*/ 389229 w 607846"/>
                <a:gd name="connsiteY14" fmla="*/ 116491 h 607846"/>
                <a:gd name="connsiteX15" fmla="*/ 371295 w 607846"/>
                <a:gd name="connsiteY15" fmla="*/ 134425 h 607846"/>
                <a:gd name="connsiteX16" fmla="*/ 371295 w 607846"/>
                <a:gd name="connsiteY16" fmla="*/ 138948 h 607846"/>
                <a:gd name="connsiteX17" fmla="*/ 411686 w 607846"/>
                <a:gd name="connsiteY17" fmla="*/ 179339 h 607846"/>
                <a:gd name="connsiteX18" fmla="*/ 274008 w 607846"/>
                <a:gd name="connsiteY18" fmla="*/ 317096 h 607846"/>
                <a:gd name="connsiteX19" fmla="*/ 237584 w 607846"/>
                <a:gd name="connsiteY19" fmla="*/ 280673 h 607846"/>
                <a:gd name="connsiteX20" fmla="*/ 193861 w 607846"/>
                <a:gd name="connsiteY20" fmla="*/ 280356 h 607846"/>
                <a:gd name="connsiteX21" fmla="*/ 129029 w 607846"/>
                <a:gd name="connsiteY21" fmla="*/ 398672 h 607846"/>
                <a:gd name="connsiteX22" fmla="*/ 154660 w 607846"/>
                <a:gd name="connsiteY22" fmla="*/ 458980 h 607846"/>
                <a:gd name="connsiteX23" fmla="*/ 214255 w 607846"/>
                <a:gd name="connsiteY23" fmla="*/ 484532 h 607846"/>
                <a:gd name="connsiteX24" fmla="*/ 214889 w 607846"/>
                <a:gd name="connsiteY24" fmla="*/ 484532 h 607846"/>
                <a:gd name="connsiteX25" fmla="*/ 333205 w 607846"/>
                <a:gd name="connsiteY25" fmla="*/ 419700 h 607846"/>
                <a:gd name="connsiteX26" fmla="*/ 332888 w 607846"/>
                <a:gd name="connsiteY26" fmla="*/ 375977 h 607846"/>
                <a:gd name="connsiteX27" fmla="*/ 296465 w 607846"/>
                <a:gd name="connsiteY27" fmla="*/ 339553 h 607846"/>
                <a:gd name="connsiteX28" fmla="*/ 434143 w 607846"/>
                <a:gd name="connsiteY28" fmla="*/ 201875 h 607846"/>
                <a:gd name="connsiteX29" fmla="*/ 474534 w 607846"/>
                <a:gd name="connsiteY29" fmla="*/ 242266 h 607846"/>
                <a:gd name="connsiteX30" fmla="*/ 479057 w 607846"/>
                <a:gd name="connsiteY30" fmla="*/ 242266 h 607846"/>
                <a:gd name="connsiteX31" fmla="*/ 496990 w 607846"/>
                <a:gd name="connsiteY31" fmla="*/ 224332 h 607846"/>
                <a:gd name="connsiteX32" fmla="*/ 496990 w 607846"/>
                <a:gd name="connsiteY32" fmla="*/ 219809 h 607846"/>
                <a:gd name="connsiteX33" fmla="*/ 569757 w 607846"/>
                <a:gd name="connsiteY33" fmla="*/ 38090 h 607846"/>
                <a:gd name="connsiteX34" fmla="*/ 569757 w 607846"/>
                <a:gd name="connsiteY34" fmla="*/ 569757 h 607846"/>
                <a:gd name="connsiteX35" fmla="*/ 38090 w 607846"/>
                <a:gd name="connsiteY35" fmla="*/ 569757 h 607846"/>
                <a:gd name="connsiteX36" fmla="*/ 38090 w 607846"/>
                <a:gd name="connsiteY36" fmla="*/ 38090 h 607846"/>
                <a:gd name="connsiteX37" fmla="*/ 604672 w 607846"/>
                <a:gd name="connsiteY37" fmla="*/ 0 h 607846"/>
                <a:gd name="connsiteX38" fmla="*/ 3174 w 607846"/>
                <a:gd name="connsiteY38" fmla="*/ 0 h 607846"/>
                <a:gd name="connsiteX39" fmla="*/ 0 w 607846"/>
                <a:gd name="connsiteY39" fmla="*/ 3174 h 607846"/>
                <a:gd name="connsiteX40" fmla="*/ 0 w 607846"/>
                <a:gd name="connsiteY40" fmla="*/ 604672 h 607846"/>
                <a:gd name="connsiteX41" fmla="*/ 3174 w 607846"/>
                <a:gd name="connsiteY41" fmla="*/ 607846 h 607846"/>
                <a:gd name="connsiteX42" fmla="*/ 604672 w 607846"/>
                <a:gd name="connsiteY42" fmla="*/ 607846 h 607846"/>
                <a:gd name="connsiteX43" fmla="*/ 607846 w 607846"/>
                <a:gd name="connsiteY43" fmla="*/ 604672 h 607846"/>
                <a:gd name="connsiteX44" fmla="*/ 607846 w 607846"/>
                <a:gd name="connsiteY44" fmla="*/ 3174 h 607846"/>
                <a:gd name="connsiteX45" fmla="*/ 604672 w 607846"/>
                <a:gd name="connsiteY45"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846" h="607846">
                  <a:moveTo>
                    <a:pt x="215524" y="303448"/>
                  </a:moveTo>
                  <a:lnTo>
                    <a:pt x="251551" y="339474"/>
                  </a:lnTo>
                  <a:lnTo>
                    <a:pt x="229887" y="361138"/>
                  </a:lnTo>
                  <a:cubicBezTo>
                    <a:pt x="223698" y="367327"/>
                    <a:pt x="223698" y="377405"/>
                    <a:pt x="229887" y="383595"/>
                  </a:cubicBezTo>
                  <a:cubicBezTo>
                    <a:pt x="232982" y="386689"/>
                    <a:pt x="237029" y="388276"/>
                    <a:pt x="241076" y="388276"/>
                  </a:cubicBezTo>
                  <a:cubicBezTo>
                    <a:pt x="245123" y="388276"/>
                    <a:pt x="249170" y="386689"/>
                    <a:pt x="252265" y="383595"/>
                  </a:cubicBezTo>
                  <a:lnTo>
                    <a:pt x="273928" y="361931"/>
                  </a:lnTo>
                  <a:lnTo>
                    <a:pt x="309955" y="397957"/>
                  </a:lnTo>
                  <a:cubicBezTo>
                    <a:pt x="293608" y="414701"/>
                    <a:pt x="252503" y="452473"/>
                    <a:pt x="214572" y="452791"/>
                  </a:cubicBezTo>
                  <a:lnTo>
                    <a:pt x="214175" y="452791"/>
                  </a:lnTo>
                  <a:cubicBezTo>
                    <a:pt x="200130" y="452791"/>
                    <a:pt x="187909" y="447474"/>
                    <a:pt x="176959" y="436444"/>
                  </a:cubicBezTo>
                  <a:cubicBezTo>
                    <a:pt x="165849" y="425334"/>
                    <a:pt x="160532" y="413035"/>
                    <a:pt x="160612" y="398830"/>
                  </a:cubicBezTo>
                  <a:cubicBezTo>
                    <a:pt x="160929" y="360979"/>
                    <a:pt x="198781" y="319794"/>
                    <a:pt x="215524" y="303448"/>
                  </a:cubicBezTo>
                  <a:close/>
                  <a:moveTo>
                    <a:pt x="393752" y="116491"/>
                  </a:moveTo>
                  <a:cubicBezTo>
                    <a:pt x="392482" y="115222"/>
                    <a:pt x="390498" y="115222"/>
                    <a:pt x="389229" y="116491"/>
                  </a:cubicBezTo>
                  <a:lnTo>
                    <a:pt x="371295" y="134425"/>
                  </a:lnTo>
                  <a:cubicBezTo>
                    <a:pt x="370025" y="135695"/>
                    <a:pt x="370025" y="137679"/>
                    <a:pt x="371295" y="138948"/>
                  </a:cubicBezTo>
                  <a:lnTo>
                    <a:pt x="411686" y="179339"/>
                  </a:lnTo>
                  <a:lnTo>
                    <a:pt x="274008" y="317096"/>
                  </a:lnTo>
                  <a:lnTo>
                    <a:pt x="237584" y="280673"/>
                  </a:lnTo>
                  <a:cubicBezTo>
                    <a:pt x="225602" y="268691"/>
                    <a:pt x="206002" y="268532"/>
                    <a:pt x="193861" y="280356"/>
                  </a:cubicBezTo>
                  <a:cubicBezTo>
                    <a:pt x="169817" y="303765"/>
                    <a:pt x="129347" y="350266"/>
                    <a:pt x="129029" y="398672"/>
                  </a:cubicBezTo>
                  <a:cubicBezTo>
                    <a:pt x="128870" y="421525"/>
                    <a:pt x="137520" y="441840"/>
                    <a:pt x="154660" y="458980"/>
                  </a:cubicBezTo>
                  <a:cubicBezTo>
                    <a:pt x="171563" y="475962"/>
                    <a:pt x="191639" y="484532"/>
                    <a:pt x="214255" y="484532"/>
                  </a:cubicBezTo>
                  <a:lnTo>
                    <a:pt x="214889" y="484532"/>
                  </a:lnTo>
                  <a:cubicBezTo>
                    <a:pt x="263295" y="484215"/>
                    <a:pt x="309796" y="443744"/>
                    <a:pt x="333205" y="419700"/>
                  </a:cubicBezTo>
                  <a:cubicBezTo>
                    <a:pt x="345029" y="407559"/>
                    <a:pt x="344870" y="387959"/>
                    <a:pt x="332888" y="375977"/>
                  </a:cubicBezTo>
                  <a:lnTo>
                    <a:pt x="296465" y="339553"/>
                  </a:lnTo>
                  <a:lnTo>
                    <a:pt x="434143" y="201875"/>
                  </a:lnTo>
                  <a:lnTo>
                    <a:pt x="474534" y="242266"/>
                  </a:lnTo>
                  <a:cubicBezTo>
                    <a:pt x="475803" y="243536"/>
                    <a:pt x="477787" y="243536"/>
                    <a:pt x="479057" y="242266"/>
                  </a:cubicBezTo>
                  <a:lnTo>
                    <a:pt x="496990" y="224332"/>
                  </a:lnTo>
                  <a:cubicBezTo>
                    <a:pt x="498260" y="223063"/>
                    <a:pt x="498260" y="221079"/>
                    <a:pt x="496990" y="219809"/>
                  </a:cubicBezTo>
                  <a:close/>
                  <a:moveTo>
                    <a:pt x="569757" y="38090"/>
                  </a:moveTo>
                  <a:lnTo>
                    <a:pt x="569757" y="569757"/>
                  </a:lnTo>
                  <a:lnTo>
                    <a:pt x="38090" y="569757"/>
                  </a:lnTo>
                  <a:lnTo>
                    <a:pt x="38090" y="38090"/>
                  </a:lnTo>
                  <a:close/>
                  <a:moveTo>
                    <a:pt x="604672" y="0"/>
                  </a:moveTo>
                  <a:lnTo>
                    <a:pt x="3174" y="0"/>
                  </a:lnTo>
                  <a:cubicBezTo>
                    <a:pt x="1428" y="0"/>
                    <a:pt x="0" y="1428"/>
                    <a:pt x="0" y="3174"/>
                  </a:cubicBezTo>
                  <a:lnTo>
                    <a:pt x="0" y="604672"/>
                  </a:lnTo>
                  <a:cubicBezTo>
                    <a:pt x="0" y="606418"/>
                    <a:pt x="1428" y="607846"/>
                    <a:pt x="3174" y="607846"/>
                  </a:cubicBezTo>
                  <a:lnTo>
                    <a:pt x="604672" y="607846"/>
                  </a:lnTo>
                  <a:cubicBezTo>
                    <a:pt x="606418" y="607846"/>
                    <a:pt x="607846" y="606418"/>
                    <a:pt x="607846" y="604672"/>
                  </a:cubicBezTo>
                  <a:lnTo>
                    <a:pt x="607846" y="3174"/>
                  </a:lnTo>
                  <a:cubicBezTo>
                    <a:pt x="607846" y="1428"/>
                    <a:pt x="606418" y="0"/>
                    <a:pt x="604672" y="0"/>
                  </a:cubicBezTo>
                  <a:close/>
                </a:path>
              </a:pathLst>
            </a:custGeom>
            <a:gradFill>
              <a:gsLst>
                <a:gs pos="0">
                  <a:schemeClr val="accent3">
                    <a:alpha val="19000"/>
                  </a:schemeClr>
                </a:gs>
                <a:gs pos="100000">
                  <a:schemeClr val="accent3">
                    <a:alpha val="0"/>
                  </a:schemeClr>
                </a:gs>
              </a:gsLst>
              <a:lin ang="2700000" scaled="0"/>
            </a:gradFill>
            <a:ln w="791" cap="flat">
              <a:noFill/>
              <a:prstDash val="solid"/>
              <a:miter/>
            </a:ln>
          </p:spPr>
          <p:txBody>
            <a:bodyPr rtlCol="0" anchor="ctr"/>
            <a:lstStyle/>
            <a:p>
              <a:endParaRPr lang="zh-CN" altLang="en-US">
                <a:effectLst>
                  <a:outerShdw blurRad="38100" dist="38100" dir="2700000" algn="tl">
                    <a:srgbClr val="000000">
                      <a:alpha val="43137"/>
                    </a:srgbClr>
                  </a:outerShdw>
                </a:effectLst>
                <a:cs typeface="思源黑体 CN Bold" panose="020B0800000000000000" pitchFamily="34" charset="-122"/>
              </a:endParaRPr>
            </a:p>
          </p:txBody>
        </p:sp>
      </p:grpSp>
      <p:pic>
        <p:nvPicPr>
          <p:cNvPr id="27" name="图形 26">
            <a:hlinkClick r:id="rId12"/>
            <a:extLst>
              <a:ext uri="{FF2B5EF4-FFF2-40B4-BE49-F238E27FC236}">
                <a16:creationId xmlns:a16="http://schemas.microsoft.com/office/drawing/2014/main" id="{8F24A69B-E3B4-43DF-B3C4-C43E68183199}"/>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14" name="PPT世界-5"/>
          <p:cNvGrpSpPr/>
          <p:nvPr/>
        </p:nvGrpSpPr>
        <p:grpSpPr>
          <a:xfrm>
            <a:off x="506854" y="411664"/>
            <a:ext cx="2587551" cy="570502"/>
            <a:chOff x="1622812" y="3779980"/>
            <a:chExt cx="3820021" cy="842236"/>
          </a:xfrm>
        </p:grpSpPr>
        <p:sp>
          <p:nvSpPr>
            <p:cNvPr id="115" name="PPT世界-5-1"/>
            <p:cNvSpPr/>
            <p:nvPr/>
          </p:nvSpPr>
          <p:spPr>
            <a:xfrm rot="9677893">
              <a:off x="1622812" y="3779980"/>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5-2"/>
            <p:cNvSpPr txBox="1"/>
            <p:nvPr/>
          </p:nvSpPr>
          <p:spPr>
            <a:xfrm>
              <a:off x="1695374" y="3933287"/>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5-3"/>
            <p:cNvSpPr/>
            <p:nvPr/>
          </p:nvSpPr>
          <p:spPr>
            <a:xfrm>
              <a:off x="2789229" y="4487699"/>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8" name="PPT世界-5-4"/>
            <p:cNvSpPr txBox="1"/>
            <p:nvPr/>
          </p:nvSpPr>
          <p:spPr>
            <a:xfrm>
              <a:off x="2701209" y="4015273"/>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世界古代史</a:t>
              </a:r>
            </a:p>
          </p:txBody>
        </p:sp>
        <p:sp>
          <p:nvSpPr>
            <p:cNvPr id="119" name="PPT世界-5-5"/>
            <p:cNvSpPr/>
            <p:nvPr/>
          </p:nvSpPr>
          <p:spPr>
            <a:xfrm>
              <a:off x="2701209" y="3814740"/>
              <a:ext cx="1737503"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ANCIENT WORLD HISTORY</a:t>
              </a:r>
            </a:p>
          </p:txBody>
        </p:sp>
        <p:sp>
          <p:nvSpPr>
            <p:cNvPr id="120" name="PPT世界-5-6"/>
            <p:cNvSpPr/>
            <p:nvPr/>
          </p:nvSpPr>
          <p:spPr>
            <a:xfrm flipH="1">
              <a:off x="4834987" y="3889905"/>
              <a:ext cx="607846" cy="607846"/>
            </a:xfrm>
            <a:custGeom>
              <a:avLst/>
              <a:gdLst>
                <a:gd name="connsiteX0" fmla="*/ 215524 w 607846"/>
                <a:gd name="connsiteY0" fmla="*/ 303448 h 607846"/>
                <a:gd name="connsiteX1" fmla="*/ 251551 w 607846"/>
                <a:gd name="connsiteY1" fmla="*/ 339474 h 607846"/>
                <a:gd name="connsiteX2" fmla="*/ 229887 w 607846"/>
                <a:gd name="connsiteY2" fmla="*/ 361138 h 607846"/>
                <a:gd name="connsiteX3" fmla="*/ 229887 w 607846"/>
                <a:gd name="connsiteY3" fmla="*/ 383595 h 607846"/>
                <a:gd name="connsiteX4" fmla="*/ 241076 w 607846"/>
                <a:gd name="connsiteY4" fmla="*/ 388276 h 607846"/>
                <a:gd name="connsiteX5" fmla="*/ 252265 w 607846"/>
                <a:gd name="connsiteY5" fmla="*/ 383595 h 607846"/>
                <a:gd name="connsiteX6" fmla="*/ 273928 w 607846"/>
                <a:gd name="connsiteY6" fmla="*/ 361931 h 607846"/>
                <a:gd name="connsiteX7" fmla="*/ 309955 w 607846"/>
                <a:gd name="connsiteY7" fmla="*/ 397957 h 607846"/>
                <a:gd name="connsiteX8" fmla="*/ 214572 w 607846"/>
                <a:gd name="connsiteY8" fmla="*/ 452791 h 607846"/>
                <a:gd name="connsiteX9" fmla="*/ 214175 w 607846"/>
                <a:gd name="connsiteY9" fmla="*/ 452791 h 607846"/>
                <a:gd name="connsiteX10" fmla="*/ 176959 w 607846"/>
                <a:gd name="connsiteY10" fmla="*/ 436444 h 607846"/>
                <a:gd name="connsiteX11" fmla="*/ 160612 w 607846"/>
                <a:gd name="connsiteY11" fmla="*/ 398830 h 607846"/>
                <a:gd name="connsiteX12" fmla="*/ 215524 w 607846"/>
                <a:gd name="connsiteY12" fmla="*/ 303448 h 607846"/>
                <a:gd name="connsiteX13" fmla="*/ 393752 w 607846"/>
                <a:gd name="connsiteY13" fmla="*/ 116491 h 607846"/>
                <a:gd name="connsiteX14" fmla="*/ 389229 w 607846"/>
                <a:gd name="connsiteY14" fmla="*/ 116491 h 607846"/>
                <a:gd name="connsiteX15" fmla="*/ 371295 w 607846"/>
                <a:gd name="connsiteY15" fmla="*/ 134425 h 607846"/>
                <a:gd name="connsiteX16" fmla="*/ 371295 w 607846"/>
                <a:gd name="connsiteY16" fmla="*/ 138948 h 607846"/>
                <a:gd name="connsiteX17" fmla="*/ 411686 w 607846"/>
                <a:gd name="connsiteY17" fmla="*/ 179339 h 607846"/>
                <a:gd name="connsiteX18" fmla="*/ 274008 w 607846"/>
                <a:gd name="connsiteY18" fmla="*/ 317096 h 607846"/>
                <a:gd name="connsiteX19" fmla="*/ 237584 w 607846"/>
                <a:gd name="connsiteY19" fmla="*/ 280673 h 607846"/>
                <a:gd name="connsiteX20" fmla="*/ 193861 w 607846"/>
                <a:gd name="connsiteY20" fmla="*/ 280356 h 607846"/>
                <a:gd name="connsiteX21" fmla="*/ 129029 w 607846"/>
                <a:gd name="connsiteY21" fmla="*/ 398672 h 607846"/>
                <a:gd name="connsiteX22" fmla="*/ 154660 w 607846"/>
                <a:gd name="connsiteY22" fmla="*/ 458980 h 607846"/>
                <a:gd name="connsiteX23" fmla="*/ 214255 w 607846"/>
                <a:gd name="connsiteY23" fmla="*/ 484532 h 607846"/>
                <a:gd name="connsiteX24" fmla="*/ 214889 w 607846"/>
                <a:gd name="connsiteY24" fmla="*/ 484532 h 607846"/>
                <a:gd name="connsiteX25" fmla="*/ 333205 w 607846"/>
                <a:gd name="connsiteY25" fmla="*/ 419700 h 607846"/>
                <a:gd name="connsiteX26" fmla="*/ 332888 w 607846"/>
                <a:gd name="connsiteY26" fmla="*/ 375977 h 607846"/>
                <a:gd name="connsiteX27" fmla="*/ 296465 w 607846"/>
                <a:gd name="connsiteY27" fmla="*/ 339553 h 607846"/>
                <a:gd name="connsiteX28" fmla="*/ 434143 w 607846"/>
                <a:gd name="connsiteY28" fmla="*/ 201875 h 607846"/>
                <a:gd name="connsiteX29" fmla="*/ 474534 w 607846"/>
                <a:gd name="connsiteY29" fmla="*/ 242266 h 607846"/>
                <a:gd name="connsiteX30" fmla="*/ 479057 w 607846"/>
                <a:gd name="connsiteY30" fmla="*/ 242266 h 607846"/>
                <a:gd name="connsiteX31" fmla="*/ 496990 w 607846"/>
                <a:gd name="connsiteY31" fmla="*/ 224332 h 607846"/>
                <a:gd name="connsiteX32" fmla="*/ 496990 w 607846"/>
                <a:gd name="connsiteY32" fmla="*/ 219809 h 607846"/>
                <a:gd name="connsiteX33" fmla="*/ 569757 w 607846"/>
                <a:gd name="connsiteY33" fmla="*/ 38090 h 607846"/>
                <a:gd name="connsiteX34" fmla="*/ 569757 w 607846"/>
                <a:gd name="connsiteY34" fmla="*/ 569757 h 607846"/>
                <a:gd name="connsiteX35" fmla="*/ 38090 w 607846"/>
                <a:gd name="connsiteY35" fmla="*/ 569757 h 607846"/>
                <a:gd name="connsiteX36" fmla="*/ 38090 w 607846"/>
                <a:gd name="connsiteY36" fmla="*/ 38090 h 607846"/>
                <a:gd name="connsiteX37" fmla="*/ 604672 w 607846"/>
                <a:gd name="connsiteY37" fmla="*/ 0 h 607846"/>
                <a:gd name="connsiteX38" fmla="*/ 3174 w 607846"/>
                <a:gd name="connsiteY38" fmla="*/ 0 h 607846"/>
                <a:gd name="connsiteX39" fmla="*/ 0 w 607846"/>
                <a:gd name="connsiteY39" fmla="*/ 3174 h 607846"/>
                <a:gd name="connsiteX40" fmla="*/ 0 w 607846"/>
                <a:gd name="connsiteY40" fmla="*/ 604672 h 607846"/>
                <a:gd name="connsiteX41" fmla="*/ 3174 w 607846"/>
                <a:gd name="connsiteY41" fmla="*/ 607846 h 607846"/>
                <a:gd name="connsiteX42" fmla="*/ 604672 w 607846"/>
                <a:gd name="connsiteY42" fmla="*/ 607846 h 607846"/>
                <a:gd name="connsiteX43" fmla="*/ 607846 w 607846"/>
                <a:gd name="connsiteY43" fmla="*/ 604672 h 607846"/>
                <a:gd name="connsiteX44" fmla="*/ 607846 w 607846"/>
                <a:gd name="connsiteY44" fmla="*/ 3174 h 607846"/>
                <a:gd name="connsiteX45" fmla="*/ 604672 w 607846"/>
                <a:gd name="connsiteY45"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846" h="607846">
                  <a:moveTo>
                    <a:pt x="215524" y="303448"/>
                  </a:moveTo>
                  <a:lnTo>
                    <a:pt x="251551" y="339474"/>
                  </a:lnTo>
                  <a:lnTo>
                    <a:pt x="229887" y="361138"/>
                  </a:lnTo>
                  <a:cubicBezTo>
                    <a:pt x="223698" y="367327"/>
                    <a:pt x="223698" y="377405"/>
                    <a:pt x="229887" y="383595"/>
                  </a:cubicBezTo>
                  <a:cubicBezTo>
                    <a:pt x="232982" y="386689"/>
                    <a:pt x="237029" y="388276"/>
                    <a:pt x="241076" y="388276"/>
                  </a:cubicBezTo>
                  <a:cubicBezTo>
                    <a:pt x="245123" y="388276"/>
                    <a:pt x="249170" y="386689"/>
                    <a:pt x="252265" y="383595"/>
                  </a:cubicBezTo>
                  <a:lnTo>
                    <a:pt x="273928" y="361931"/>
                  </a:lnTo>
                  <a:lnTo>
                    <a:pt x="309955" y="397957"/>
                  </a:lnTo>
                  <a:cubicBezTo>
                    <a:pt x="293608" y="414701"/>
                    <a:pt x="252503" y="452473"/>
                    <a:pt x="214572" y="452791"/>
                  </a:cubicBezTo>
                  <a:lnTo>
                    <a:pt x="214175" y="452791"/>
                  </a:lnTo>
                  <a:cubicBezTo>
                    <a:pt x="200130" y="452791"/>
                    <a:pt x="187909" y="447474"/>
                    <a:pt x="176959" y="436444"/>
                  </a:cubicBezTo>
                  <a:cubicBezTo>
                    <a:pt x="165849" y="425334"/>
                    <a:pt x="160532" y="413035"/>
                    <a:pt x="160612" y="398830"/>
                  </a:cubicBezTo>
                  <a:cubicBezTo>
                    <a:pt x="160929" y="360979"/>
                    <a:pt x="198781" y="319794"/>
                    <a:pt x="215524" y="303448"/>
                  </a:cubicBezTo>
                  <a:close/>
                  <a:moveTo>
                    <a:pt x="393752" y="116491"/>
                  </a:moveTo>
                  <a:cubicBezTo>
                    <a:pt x="392482" y="115222"/>
                    <a:pt x="390498" y="115222"/>
                    <a:pt x="389229" y="116491"/>
                  </a:cubicBezTo>
                  <a:lnTo>
                    <a:pt x="371295" y="134425"/>
                  </a:lnTo>
                  <a:cubicBezTo>
                    <a:pt x="370025" y="135695"/>
                    <a:pt x="370025" y="137679"/>
                    <a:pt x="371295" y="138948"/>
                  </a:cubicBezTo>
                  <a:lnTo>
                    <a:pt x="411686" y="179339"/>
                  </a:lnTo>
                  <a:lnTo>
                    <a:pt x="274008" y="317096"/>
                  </a:lnTo>
                  <a:lnTo>
                    <a:pt x="237584" y="280673"/>
                  </a:lnTo>
                  <a:cubicBezTo>
                    <a:pt x="225602" y="268691"/>
                    <a:pt x="206002" y="268532"/>
                    <a:pt x="193861" y="280356"/>
                  </a:cubicBezTo>
                  <a:cubicBezTo>
                    <a:pt x="169817" y="303765"/>
                    <a:pt x="129347" y="350266"/>
                    <a:pt x="129029" y="398672"/>
                  </a:cubicBezTo>
                  <a:cubicBezTo>
                    <a:pt x="128870" y="421525"/>
                    <a:pt x="137520" y="441840"/>
                    <a:pt x="154660" y="458980"/>
                  </a:cubicBezTo>
                  <a:cubicBezTo>
                    <a:pt x="171563" y="475962"/>
                    <a:pt x="191639" y="484532"/>
                    <a:pt x="214255" y="484532"/>
                  </a:cubicBezTo>
                  <a:lnTo>
                    <a:pt x="214889" y="484532"/>
                  </a:lnTo>
                  <a:cubicBezTo>
                    <a:pt x="263295" y="484215"/>
                    <a:pt x="309796" y="443744"/>
                    <a:pt x="333205" y="419700"/>
                  </a:cubicBezTo>
                  <a:cubicBezTo>
                    <a:pt x="345029" y="407559"/>
                    <a:pt x="344870" y="387959"/>
                    <a:pt x="332888" y="375977"/>
                  </a:cubicBezTo>
                  <a:lnTo>
                    <a:pt x="296465" y="339553"/>
                  </a:lnTo>
                  <a:lnTo>
                    <a:pt x="434143" y="201875"/>
                  </a:lnTo>
                  <a:lnTo>
                    <a:pt x="474534" y="242266"/>
                  </a:lnTo>
                  <a:cubicBezTo>
                    <a:pt x="475803" y="243536"/>
                    <a:pt x="477787" y="243536"/>
                    <a:pt x="479057" y="242266"/>
                  </a:cubicBezTo>
                  <a:lnTo>
                    <a:pt x="496990" y="224332"/>
                  </a:lnTo>
                  <a:cubicBezTo>
                    <a:pt x="498260" y="223063"/>
                    <a:pt x="498260" y="221079"/>
                    <a:pt x="496990" y="219809"/>
                  </a:cubicBezTo>
                  <a:close/>
                  <a:moveTo>
                    <a:pt x="569757" y="38090"/>
                  </a:moveTo>
                  <a:lnTo>
                    <a:pt x="569757" y="569757"/>
                  </a:lnTo>
                  <a:lnTo>
                    <a:pt x="38090" y="569757"/>
                  </a:lnTo>
                  <a:lnTo>
                    <a:pt x="38090" y="38090"/>
                  </a:lnTo>
                  <a:close/>
                  <a:moveTo>
                    <a:pt x="604672" y="0"/>
                  </a:moveTo>
                  <a:lnTo>
                    <a:pt x="3174" y="0"/>
                  </a:lnTo>
                  <a:cubicBezTo>
                    <a:pt x="1428" y="0"/>
                    <a:pt x="0" y="1428"/>
                    <a:pt x="0" y="3174"/>
                  </a:cubicBezTo>
                  <a:lnTo>
                    <a:pt x="0" y="604672"/>
                  </a:lnTo>
                  <a:cubicBezTo>
                    <a:pt x="0" y="606418"/>
                    <a:pt x="1428" y="607846"/>
                    <a:pt x="3174" y="607846"/>
                  </a:cubicBezTo>
                  <a:lnTo>
                    <a:pt x="604672" y="607846"/>
                  </a:lnTo>
                  <a:cubicBezTo>
                    <a:pt x="606418" y="607846"/>
                    <a:pt x="607846" y="606418"/>
                    <a:pt x="607846" y="604672"/>
                  </a:cubicBezTo>
                  <a:lnTo>
                    <a:pt x="607846" y="3174"/>
                  </a:lnTo>
                  <a:cubicBezTo>
                    <a:pt x="607846" y="1428"/>
                    <a:pt x="606418" y="0"/>
                    <a:pt x="604672" y="0"/>
                  </a:cubicBezTo>
                  <a:close/>
                </a:path>
              </a:pathLst>
            </a:custGeom>
            <a:gradFill>
              <a:gsLst>
                <a:gs pos="0">
                  <a:schemeClr val="accent3">
                    <a:alpha val="19000"/>
                  </a:schemeClr>
                </a:gs>
                <a:gs pos="100000">
                  <a:schemeClr val="accent3">
                    <a:alpha val="0"/>
                  </a:schemeClr>
                </a:gs>
              </a:gsLst>
              <a:lin ang="2700000" scaled="0"/>
            </a:gradFill>
            <a:ln w="791"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grpSp>
        <p:nvGrpSpPr>
          <p:cNvPr id="13" name="PPT世界-6"/>
          <p:cNvGrpSpPr/>
          <p:nvPr/>
        </p:nvGrpSpPr>
        <p:grpSpPr>
          <a:xfrm>
            <a:off x="817728" y="2155411"/>
            <a:ext cx="3576620" cy="3536471"/>
            <a:chOff x="906628" y="2155411"/>
            <a:chExt cx="3576620" cy="3536471"/>
          </a:xfrm>
        </p:grpSpPr>
        <p:sp>
          <p:nvSpPr>
            <p:cNvPr id="14" name="PPT世界-6-1"/>
            <p:cNvSpPr/>
            <p:nvPr/>
          </p:nvSpPr>
          <p:spPr>
            <a:xfrm>
              <a:off x="906628" y="2155411"/>
              <a:ext cx="3576620" cy="3536471"/>
            </a:xfrm>
            <a:prstGeom prst="roundRect">
              <a:avLst>
                <a:gd name="adj" fmla="val 733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5" name="组合 14"/>
            <p:cNvGrpSpPr/>
            <p:nvPr/>
          </p:nvGrpSpPr>
          <p:grpSpPr>
            <a:xfrm>
              <a:off x="1263485" y="2621257"/>
              <a:ext cx="2694305" cy="2609625"/>
              <a:chOff x="1263485" y="2468857"/>
              <a:chExt cx="2694305" cy="2609625"/>
            </a:xfrm>
          </p:grpSpPr>
          <p:sp>
            <p:nvSpPr>
              <p:cNvPr id="16" name="PPT世界-6-2"/>
              <p:cNvSpPr txBox="1"/>
              <p:nvPr/>
            </p:nvSpPr>
            <p:spPr>
              <a:xfrm>
                <a:off x="1263485" y="2468857"/>
                <a:ext cx="2185670" cy="985463"/>
              </a:xfrm>
              <a:prstGeom prst="rect">
                <a:avLst/>
              </a:prstGeom>
              <a:noFill/>
            </p:spPr>
            <p:txBody>
              <a:bodyPr wrap="square" rtlCol="0">
                <a:spAutoFit/>
              </a:bodyPr>
              <a:lstStyle/>
              <a:p>
                <a:pPr marL="0" marR="0" lvl="0" indent="0" defTabSz="914400"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单击</a:t>
                </a:r>
                <a:endParaRPr kumimoji="0" lang="en-US" altLang="zh-CN"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defTabSz="914400"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此处标题文字</a:t>
                </a:r>
              </a:p>
            </p:txBody>
          </p:sp>
          <p:sp>
            <p:nvSpPr>
              <p:cNvPr id="17" name="PPT世界-6-3"/>
              <p:cNvSpPr txBox="1"/>
              <p:nvPr/>
            </p:nvSpPr>
            <p:spPr>
              <a:xfrm>
                <a:off x="1263485" y="3633791"/>
                <a:ext cx="2694305" cy="1444691"/>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点击此处添加文本内容</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部分简单介绍等。点击此处添加文本内容，如关键词、部分简单介绍等。点击此处添加文本内容，如关键词、部分简单介绍等。</a:t>
                </a:r>
              </a:p>
            </p:txBody>
          </p:sp>
        </p:grpSp>
      </p:grpSp>
      <p:grpSp>
        <p:nvGrpSpPr>
          <p:cNvPr id="3" name="PPT世界-7"/>
          <p:cNvGrpSpPr/>
          <p:nvPr/>
        </p:nvGrpSpPr>
        <p:grpSpPr>
          <a:xfrm>
            <a:off x="6028640" y="1403304"/>
            <a:ext cx="5664692" cy="4547014"/>
            <a:chOff x="6028640" y="1403304"/>
            <a:chExt cx="5664692" cy="4547014"/>
          </a:xfrm>
        </p:grpSpPr>
        <p:grpSp>
          <p:nvGrpSpPr>
            <p:cNvPr id="21" name="组合 20"/>
            <p:cNvGrpSpPr/>
            <p:nvPr/>
          </p:nvGrpSpPr>
          <p:grpSpPr>
            <a:xfrm>
              <a:off x="8282938" y="2121759"/>
              <a:ext cx="3097585" cy="3328863"/>
              <a:chOff x="8187787" y="2089396"/>
              <a:chExt cx="3097585" cy="3328863"/>
            </a:xfrm>
          </p:grpSpPr>
          <p:sp>
            <p:nvSpPr>
              <p:cNvPr id="22" name="PPT世界-7-1"/>
              <p:cNvSpPr txBox="1"/>
              <p:nvPr/>
            </p:nvSpPr>
            <p:spPr>
              <a:xfrm>
                <a:off x="8498544" y="2089396"/>
                <a:ext cx="2780474" cy="107721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单击</a:t>
                </a:r>
                <a:endParaRPr kumimoji="0" lang="en-US" altLang="zh-CN"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此处标题文字</a:t>
                </a:r>
              </a:p>
            </p:txBody>
          </p:sp>
          <p:sp>
            <p:nvSpPr>
              <p:cNvPr id="23" name="PPT世界-7-2"/>
              <p:cNvSpPr txBox="1"/>
              <p:nvPr/>
            </p:nvSpPr>
            <p:spPr>
              <a:xfrm>
                <a:off x="8187787" y="3415659"/>
                <a:ext cx="3097585" cy="200260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点击此处添加文本内容</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如关键词、部分简单介绍等。点击此处添加文本内容，如关键词、部分简单介绍等</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点击此处添加文本内容，如关键词、部分</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简单介绍等。点击此处添加文本内容，如关键词点击此处添加文本内容等</a:t>
                </a:r>
                <a:endParaRPr kumimoji="0" lang="en-US" altLang="zh-CN"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点击此处添加文本内容，如关键词</a:t>
                </a:r>
              </a:p>
            </p:txBody>
          </p:sp>
        </p:grpSp>
        <p:sp>
          <p:nvSpPr>
            <p:cNvPr id="31" name="PPT世界-7-3"/>
            <p:cNvSpPr/>
            <p:nvPr/>
          </p:nvSpPr>
          <p:spPr>
            <a:xfrm>
              <a:off x="6028640" y="1403304"/>
              <a:ext cx="5664692" cy="4547014"/>
            </a:xfrm>
            <a:prstGeom prst="roundRect">
              <a:avLst>
                <a:gd name="adj" fmla="val 733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6" name="PPT世界-8"/>
          <p:cNvGrpSpPr/>
          <p:nvPr/>
        </p:nvGrpSpPr>
        <p:grpSpPr>
          <a:xfrm flipH="1">
            <a:off x="2799638" y="1291252"/>
            <a:ext cx="5816826" cy="4959976"/>
            <a:chOff x="6334660" y="1116696"/>
            <a:chExt cx="6031512" cy="5143037"/>
          </a:xfrm>
        </p:grpSpPr>
        <p:sp>
          <p:nvSpPr>
            <p:cNvPr id="27" name="PPT世界-8-1"/>
            <p:cNvSpPr/>
            <p:nvPr/>
          </p:nvSpPr>
          <p:spPr>
            <a:xfrm>
              <a:off x="6936570" y="1471479"/>
              <a:ext cx="4064812" cy="3819186"/>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28" name="PPT世界-8-2" descr="一群人站在岩石上&#10;&#10;中度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Effect>
                        <a14:colorTemperature colorTemp="8800"/>
                      </a14:imgEffect>
                      <a14:imgEffect>
                        <a14:saturation sat="66000"/>
                      </a14:imgEffect>
                    </a14:imgLayer>
                  </a14:imgProps>
                </a:ext>
              </a:extLst>
            </a:blip>
            <a:srcRect/>
            <a:stretch>
              <a:fillRect/>
            </a:stretch>
          </p:blipFill>
          <p:spPr>
            <a:xfrm>
              <a:off x="7053699" y="1598647"/>
              <a:ext cx="3834809" cy="3603082"/>
            </a:xfrm>
            <a:custGeom>
              <a:avLst/>
              <a:gdLst>
                <a:gd name="connsiteX0" fmla="*/ 3834809 w 3834809"/>
                <a:gd name="connsiteY0" fmla="*/ 0 h 3603082"/>
                <a:gd name="connsiteX1" fmla="*/ 3787474 w 3834809"/>
                <a:gd name="connsiteY1" fmla="*/ 3603082 h 3603082"/>
                <a:gd name="connsiteX2" fmla="*/ 53269 w 3834809"/>
                <a:gd name="connsiteY2" fmla="*/ 3490665 h 3603082"/>
                <a:gd name="connsiteX3" fmla="*/ 0 w 3834809"/>
                <a:gd name="connsiteY3" fmla="*/ 168616 h 3603082"/>
              </a:gdLst>
              <a:ahLst/>
              <a:cxnLst>
                <a:cxn ang="0">
                  <a:pos x="connsiteX0" y="connsiteY0"/>
                </a:cxn>
                <a:cxn ang="0">
                  <a:pos x="connsiteX1" y="connsiteY1"/>
                </a:cxn>
                <a:cxn ang="0">
                  <a:pos x="connsiteX2" y="connsiteY2"/>
                </a:cxn>
                <a:cxn ang="0">
                  <a:pos x="connsiteX3" y="connsiteY3"/>
                </a:cxn>
              </a:cxnLst>
              <a:rect l="l" t="t" r="r" b="b"/>
              <a:pathLst>
                <a:path w="3834809" h="3603082">
                  <a:moveTo>
                    <a:pt x="3834809" y="0"/>
                  </a:moveTo>
                  <a:lnTo>
                    <a:pt x="3787474" y="3603082"/>
                  </a:lnTo>
                  <a:lnTo>
                    <a:pt x="53269" y="3490665"/>
                  </a:lnTo>
                  <a:lnTo>
                    <a:pt x="0" y="168616"/>
                  </a:lnTo>
                  <a:close/>
                </a:path>
              </a:pathLst>
            </a:custGeom>
            <a:ln>
              <a:solidFill>
                <a:schemeClr val="bg1"/>
              </a:solidFill>
            </a:ln>
            <a:effectLst>
              <a:outerShdw blurRad="127000" dist="127000" dir="2700000" algn="tl" rotWithShape="0">
                <a:schemeClr val="tx1">
                  <a:alpha val="20000"/>
                </a:schemeClr>
              </a:outerShdw>
            </a:effectLst>
          </p:spPr>
        </p:pic>
        <p:pic>
          <p:nvPicPr>
            <p:cNvPr id="29" name="PPT世界-8-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00000">
              <a:off x="8863898" y="1116696"/>
              <a:ext cx="3502274" cy="3009726"/>
            </a:xfrm>
            <a:prstGeom prst="rect">
              <a:avLst/>
            </a:prstGeom>
          </p:spPr>
        </p:pic>
        <p:pic>
          <p:nvPicPr>
            <p:cNvPr id="30" name="PPT世界-8-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34660" y="4258973"/>
              <a:ext cx="1687269" cy="2000760"/>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14" name="PPT世界-5"/>
          <p:cNvGrpSpPr/>
          <p:nvPr/>
        </p:nvGrpSpPr>
        <p:grpSpPr>
          <a:xfrm>
            <a:off x="506854" y="411664"/>
            <a:ext cx="2587551" cy="570502"/>
            <a:chOff x="1622812" y="3779980"/>
            <a:chExt cx="3820021" cy="842236"/>
          </a:xfrm>
        </p:grpSpPr>
        <p:sp>
          <p:nvSpPr>
            <p:cNvPr id="115" name="PPT世界-5-1"/>
            <p:cNvSpPr/>
            <p:nvPr/>
          </p:nvSpPr>
          <p:spPr>
            <a:xfrm rot="9677893">
              <a:off x="1622812" y="3779980"/>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5-2"/>
            <p:cNvSpPr txBox="1"/>
            <p:nvPr/>
          </p:nvSpPr>
          <p:spPr>
            <a:xfrm>
              <a:off x="1695374" y="3933287"/>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5-3"/>
            <p:cNvSpPr/>
            <p:nvPr/>
          </p:nvSpPr>
          <p:spPr>
            <a:xfrm>
              <a:off x="2789229" y="4487699"/>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8" name="PPT世界-5-4"/>
            <p:cNvSpPr txBox="1"/>
            <p:nvPr/>
          </p:nvSpPr>
          <p:spPr>
            <a:xfrm>
              <a:off x="2701209" y="4015273"/>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世界古代史</a:t>
              </a:r>
            </a:p>
          </p:txBody>
        </p:sp>
        <p:sp>
          <p:nvSpPr>
            <p:cNvPr id="119" name="PPT世界-5-5"/>
            <p:cNvSpPr/>
            <p:nvPr/>
          </p:nvSpPr>
          <p:spPr>
            <a:xfrm>
              <a:off x="2701209" y="3814740"/>
              <a:ext cx="1737503"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ANCIENT WORLD HISTORY</a:t>
              </a:r>
            </a:p>
          </p:txBody>
        </p:sp>
        <p:sp>
          <p:nvSpPr>
            <p:cNvPr id="120" name="PPT世界-5-6"/>
            <p:cNvSpPr/>
            <p:nvPr/>
          </p:nvSpPr>
          <p:spPr>
            <a:xfrm flipH="1">
              <a:off x="4834987" y="3889905"/>
              <a:ext cx="607846" cy="607846"/>
            </a:xfrm>
            <a:custGeom>
              <a:avLst/>
              <a:gdLst>
                <a:gd name="connsiteX0" fmla="*/ 215524 w 607846"/>
                <a:gd name="connsiteY0" fmla="*/ 303448 h 607846"/>
                <a:gd name="connsiteX1" fmla="*/ 251551 w 607846"/>
                <a:gd name="connsiteY1" fmla="*/ 339474 h 607846"/>
                <a:gd name="connsiteX2" fmla="*/ 229887 w 607846"/>
                <a:gd name="connsiteY2" fmla="*/ 361138 h 607846"/>
                <a:gd name="connsiteX3" fmla="*/ 229887 w 607846"/>
                <a:gd name="connsiteY3" fmla="*/ 383595 h 607846"/>
                <a:gd name="connsiteX4" fmla="*/ 241076 w 607846"/>
                <a:gd name="connsiteY4" fmla="*/ 388276 h 607846"/>
                <a:gd name="connsiteX5" fmla="*/ 252265 w 607846"/>
                <a:gd name="connsiteY5" fmla="*/ 383595 h 607846"/>
                <a:gd name="connsiteX6" fmla="*/ 273928 w 607846"/>
                <a:gd name="connsiteY6" fmla="*/ 361931 h 607846"/>
                <a:gd name="connsiteX7" fmla="*/ 309955 w 607846"/>
                <a:gd name="connsiteY7" fmla="*/ 397957 h 607846"/>
                <a:gd name="connsiteX8" fmla="*/ 214572 w 607846"/>
                <a:gd name="connsiteY8" fmla="*/ 452791 h 607846"/>
                <a:gd name="connsiteX9" fmla="*/ 214175 w 607846"/>
                <a:gd name="connsiteY9" fmla="*/ 452791 h 607846"/>
                <a:gd name="connsiteX10" fmla="*/ 176959 w 607846"/>
                <a:gd name="connsiteY10" fmla="*/ 436444 h 607846"/>
                <a:gd name="connsiteX11" fmla="*/ 160612 w 607846"/>
                <a:gd name="connsiteY11" fmla="*/ 398830 h 607846"/>
                <a:gd name="connsiteX12" fmla="*/ 215524 w 607846"/>
                <a:gd name="connsiteY12" fmla="*/ 303448 h 607846"/>
                <a:gd name="connsiteX13" fmla="*/ 393752 w 607846"/>
                <a:gd name="connsiteY13" fmla="*/ 116491 h 607846"/>
                <a:gd name="connsiteX14" fmla="*/ 389229 w 607846"/>
                <a:gd name="connsiteY14" fmla="*/ 116491 h 607846"/>
                <a:gd name="connsiteX15" fmla="*/ 371295 w 607846"/>
                <a:gd name="connsiteY15" fmla="*/ 134425 h 607846"/>
                <a:gd name="connsiteX16" fmla="*/ 371295 w 607846"/>
                <a:gd name="connsiteY16" fmla="*/ 138948 h 607846"/>
                <a:gd name="connsiteX17" fmla="*/ 411686 w 607846"/>
                <a:gd name="connsiteY17" fmla="*/ 179339 h 607846"/>
                <a:gd name="connsiteX18" fmla="*/ 274008 w 607846"/>
                <a:gd name="connsiteY18" fmla="*/ 317096 h 607846"/>
                <a:gd name="connsiteX19" fmla="*/ 237584 w 607846"/>
                <a:gd name="connsiteY19" fmla="*/ 280673 h 607846"/>
                <a:gd name="connsiteX20" fmla="*/ 193861 w 607846"/>
                <a:gd name="connsiteY20" fmla="*/ 280356 h 607846"/>
                <a:gd name="connsiteX21" fmla="*/ 129029 w 607846"/>
                <a:gd name="connsiteY21" fmla="*/ 398672 h 607846"/>
                <a:gd name="connsiteX22" fmla="*/ 154660 w 607846"/>
                <a:gd name="connsiteY22" fmla="*/ 458980 h 607846"/>
                <a:gd name="connsiteX23" fmla="*/ 214255 w 607846"/>
                <a:gd name="connsiteY23" fmla="*/ 484532 h 607846"/>
                <a:gd name="connsiteX24" fmla="*/ 214889 w 607846"/>
                <a:gd name="connsiteY24" fmla="*/ 484532 h 607846"/>
                <a:gd name="connsiteX25" fmla="*/ 333205 w 607846"/>
                <a:gd name="connsiteY25" fmla="*/ 419700 h 607846"/>
                <a:gd name="connsiteX26" fmla="*/ 332888 w 607846"/>
                <a:gd name="connsiteY26" fmla="*/ 375977 h 607846"/>
                <a:gd name="connsiteX27" fmla="*/ 296465 w 607846"/>
                <a:gd name="connsiteY27" fmla="*/ 339553 h 607846"/>
                <a:gd name="connsiteX28" fmla="*/ 434143 w 607846"/>
                <a:gd name="connsiteY28" fmla="*/ 201875 h 607846"/>
                <a:gd name="connsiteX29" fmla="*/ 474534 w 607846"/>
                <a:gd name="connsiteY29" fmla="*/ 242266 h 607846"/>
                <a:gd name="connsiteX30" fmla="*/ 479057 w 607846"/>
                <a:gd name="connsiteY30" fmla="*/ 242266 h 607846"/>
                <a:gd name="connsiteX31" fmla="*/ 496990 w 607846"/>
                <a:gd name="connsiteY31" fmla="*/ 224332 h 607846"/>
                <a:gd name="connsiteX32" fmla="*/ 496990 w 607846"/>
                <a:gd name="connsiteY32" fmla="*/ 219809 h 607846"/>
                <a:gd name="connsiteX33" fmla="*/ 569757 w 607846"/>
                <a:gd name="connsiteY33" fmla="*/ 38090 h 607846"/>
                <a:gd name="connsiteX34" fmla="*/ 569757 w 607846"/>
                <a:gd name="connsiteY34" fmla="*/ 569757 h 607846"/>
                <a:gd name="connsiteX35" fmla="*/ 38090 w 607846"/>
                <a:gd name="connsiteY35" fmla="*/ 569757 h 607846"/>
                <a:gd name="connsiteX36" fmla="*/ 38090 w 607846"/>
                <a:gd name="connsiteY36" fmla="*/ 38090 h 607846"/>
                <a:gd name="connsiteX37" fmla="*/ 604672 w 607846"/>
                <a:gd name="connsiteY37" fmla="*/ 0 h 607846"/>
                <a:gd name="connsiteX38" fmla="*/ 3174 w 607846"/>
                <a:gd name="connsiteY38" fmla="*/ 0 h 607846"/>
                <a:gd name="connsiteX39" fmla="*/ 0 w 607846"/>
                <a:gd name="connsiteY39" fmla="*/ 3174 h 607846"/>
                <a:gd name="connsiteX40" fmla="*/ 0 w 607846"/>
                <a:gd name="connsiteY40" fmla="*/ 604672 h 607846"/>
                <a:gd name="connsiteX41" fmla="*/ 3174 w 607846"/>
                <a:gd name="connsiteY41" fmla="*/ 607846 h 607846"/>
                <a:gd name="connsiteX42" fmla="*/ 604672 w 607846"/>
                <a:gd name="connsiteY42" fmla="*/ 607846 h 607846"/>
                <a:gd name="connsiteX43" fmla="*/ 607846 w 607846"/>
                <a:gd name="connsiteY43" fmla="*/ 604672 h 607846"/>
                <a:gd name="connsiteX44" fmla="*/ 607846 w 607846"/>
                <a:gd name="connsiteY44" fmla="*/ 3174 h 607846"/>
                <a:gd name="connsiteX45" fmla="*/ 604672 w 607846"/>
                <a:gd name="connsiteY45"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846" h="607846">
                  <a:moveTo>
                    <a:pt x="215524" y="303448"/>
                  </a:moveTo>
                  <a:lnTo>
                    <a:pt x="251551" y="339474"/>
                  </a:lnTo>
                  <a:lnTo>
                    <a:pt x="229887" y="361138"/>
                  </a:lnTo>
                  <a:cubicBezTo>
                    <a:pt x="223698" y="367327"/>
                    <a:pt x="223698" y="377405"/>
                    <a:pt x="229887" y="383595"/>
                  </a:cubicBezTo>
                  <a:cubicBezTo>
                    <a:pt x="232982" y="386689"/>
                    <a:pt x="237029" y="388276"/>
                    <a:pt x="241076" y="388276"/>
                  </a:cubicBezTo>
                  <a:cubicBezTo>
                    <a:pt x="245123" y="388276"/>
                    <a:pt x="249170" y="386689"/>
                    <a:pt x="252265" y="383595"/>
                  </a:cubicBezTo>
                  <a:lnTo>
                    <a:pt x="273928" y="361931"/>
                  </a:lnTo>
                  <a:lnTo>
                    <a:pt x="309955" y="397957"/>
                  </a:lnTo>
                  <a:cubicBezTo>
                    <a:pt x="293608" y="414701"/>
                    <a:pt x="252503" y="452473"/>
                    <a:pt x="214572" y="452791"/>
                  </a:cubicBezTo>
                  <a:lnTo>
                    <a:pt x="214175" y="452791"/>
                  </a:lnTo>
                  <a:cubicBezTo>
                    <a:pt x="200130" y="452791"/>
                    <a:pt x="187909" y="447474"/>
                    <a:pt x="176959" y="436444"/>
                  </a:cubicBezTo>
                  <a:cubicBezTo>
                    <a:pt x="165849" y="425334"/>
                    <a:pt x="160532" y="413035"/>
                    <a:pt x="160612" y="398830"/>
                  </a:cubicBezTo>
                  <a:cubicBezTo>
                    <a:pt x="160929" y="360979"/>
                    <a:pt x="198781" y="319794"/>
                    <a:pt x="215524" y="303448"/>
                  </a:cubicBezTo>
                  <a:close/>
                  <a:moveTo>
                    <a:pt x="393752" y="116491"/>
                  </a:moveTo>
                  <a:cubicBezTo>
                    <a:pt x="392482" y="115222"/>
                    <a:pt x="390498" y="115222"/>
                    <a:pt x="389229" y="116491"/>
                  </a:cubicBezTo>
                  <a:lnTo>
                    <a:pt x="371295" y="134425"/>
                  </a:lnTo>
                  <a:cubicBezTo>
                    <a:pt x="370025" y="135695"/>
                    <a:pt x="370025" y="137679"/>
                    <a:pt x="371295" y="138948"/>
                  </a:cubicBezTo>
                  <a:lnTo>
                    <a:pt x="411686" y="179339"/>
                  </a:lnTo>
                  <a:lnTo>
                    <a:pt x="274008" y="317096"/>
                  </a:lnTo>
                  <a:lnTo>
                    <a:pt x="237584" y="280673"/>
                  </a:lnTo>
                  <a:cubicBezTo>
                    <a:pt x="225602" y="268691"/>
                    <a:pt x="206002" y="268532"/>
                    <a:pt x="193861" y="280356"/>
                  </a:cubicBezTo>
                  <a:cubicBezTo>
                    <a:pt x="169817" y="303765"/>
                    <a:pt x="129347" y="350266"/>
                    <a:pt x="129029" y="398672"/>
                  </a:cubicBezTo>
                  <a:cubicBezTo>
                    <a:pt x="128870" y="421525"/>
                    <a:pt x="137520" y="441840"/>
                    <a:pt x="154660" y="458980"/>
                  </a:cubicBezTo>
                  <a:cubicBezTo>
                    <a:pt x="171563" y="475962"/>
                    <a:pt x="191639" y="484532"/>
                    <a:pt x="214255" y="484532"/>
                  </a:cubicBezTo>
                  <a:lnTo>
                    <a:pt x="214889" y="484532"/>
                  </a:lnTo>
                  <a:cubicBezTo>
                    <a:pt x="263295" y="484215"/>
                    <a:pt x="309796" y="443744"/>
                    <a:pt x="333205" y="419700"/>
                  </a:cubicBezTo>
                  <a:cubicBezTo>
                    <a:pt x="345029" y="407559"/>
                    <a:pt x="344870" y="387959"/>
                    <a:pt x="332888" y="375977"/>
                  </a:cubicBezTo>
                  <a:lnTo>
                    <a:pt x="296465" y="339553"/>
                  </a:lnTo>
                  <a:lnTo>
                    <a:pt x="434143" y="201875"/>
                  </a:lnTo>
                  <a:lnTo>
                    <a:pt x="474534" y="242266"/>
                  </a:lnTo>
                  <a:cubicBezTo>
                    <a:pt x="475803" y="243536"/>
                    <a:pt x="477787" y="243536"/>
                    <a:pt x="479057" y="242266"/>
                  </a:cubicBezTo>
                  <a:lnTo>
                    <a:pt x="496990" y="224332"/>
                  </a:lnTo>
                  <a:cubicBezTo>
                    <a:pt x="498260" y="223063"/>
                    <a:pt x="498260" y="221079"/>
                    <a:pt x="496990" y="219809"/>
                  </a:cubicBezTo>
                  <a:close/>
                  <a:moveTo>
                    <a:pt x="569757" y="38090"/>
                  </a:moveTo>
                  <a:lnTo>
                    <a:pt x="569757" y="569757"/>
                  </a:lnTo>
                  <a:lnTo>
                    <a:pt x="38090" y="569757"/>
                  </a:lnTo>
                  <a:lnTo>
                    <a:pt x="38090" y="38090"/>
                  </a:lnTo>
                  <a:close/>
                  <a:moveTo>
                    <a:pt x="604672" y="0"/>
                  </a:moveTo>
                  <a:lnTo>
                    <a:pt x="3174" y="0"/>
                  </a:lnTo>
                  <a:cubicBezTo>
                    <a:pt x="1428" y="0"/>
                    <a:pt x="0" y="1428"/>
                    <a:pt x="0" y="3174"/>
                  </a:cubicBezTo>
                  <a:lnTo>
                    <a:pt x="0" y="604672"/>
                  </a:lnTo>
                  <a:cubicBezTo>
                    <a:pt x="0" y="606418"/>
                    <a:pt x="1428" y="607846"/>
                    <a:pt x="3174" y="607846"/>
                  </a:cubicBezTo>
                  <a:lnTo>
                    <a:pt x="604672" y="607846"/>
                  </a:lnTo>
                  <a:cubicBezTo>
                    <a:pt x="606418" y="607846"/>
                    <a:pt x="607846" y="606418"/>
                    <a:pt x="607846" y="604672"/>
                  </a:cubicBezTo>
                  <a:lnTo>
                    <a:pt x="607846" y="3174"/>
                  </a:lnTo>
                  <a:cubicBezTo>
                    <a:pt x="607846" y="1428"/>
                    <a:pt x="606418" y="0"/>
                    <a:pt x="604672" y="0"/>
                  </a:cubicBezTo>
                  <a:close/>
                </a:path>
              </a:pathLst>
            </a:custGeom>
            <a:gradFill>
              <a:gsLst>
                <a:gs pos="0">
                  <a:schemeClr val="accent3">
                    <a:alpha val="19000"/>
                  </a:schemeClr>
                </a:gs>
                <a:gs pos="100000">
                  <a:schemeClr val="accent3">
                    <a:alpha val="0"/>
                  </a:schemeClr>
                </a:gs>
              </a:gsLst>
              <a:lin ang="2700000" scaled="0"/>
            </a:gradFill>
            <a:ln w="791"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graphicFrame>
        <p:nvGraphicFramePr>
          <p:cNvPr id="13" name="PPT世界-6"/>
          <p:cNvGraphicFramePr/>
          <p:nvPr/>
        </p:nvGraphicFramePr>
        <p:xfrm>
          <a:off x="607220" y="2056902"/>
          <a:ext cx="5846279" cy="3897519"/>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PPT世界-7"/>
          <p:cNvGrpSpPr/>
          <p:nvPr/>
        </p:nvGrpSpPr>
        <p:grpSpPr>
          <a:xfrm>
            <a:off x="6972965" y="1760306"/>
            <a:ext cx="4736435" cy="4065173"/>
            <a:chOff x="6972965" y="1760306"/>
            <a:chExt cx="4736435" cy="4065173"/>
          </a:xfrm>
        </p:grpSpPr>
        <p:grpSp>
          <p:nvGrpSpPr>
            <p:cNvPr id="3" name="组合 2"/>
            <p:cNvGrpSpPr/>
            <p:nvPr/>
          </p:nvGrpSpPr>
          <p:grpSpPr>
            <a:xfrm>
              <a:off x="6972965" y="1760306"/>
              <a:ext cx="4736435" cy="1093373"/>
              <a:chOff x="6972965" y="1760306"/>
              <a:chExt cx="4736435" cy="1093373"/>
            </a:xfrm>
          </p:grpSpPr>
          <p:sp>
            <p:nvSpPr>
              <p:cNvPr id="14" name="PPT世界-7-1"/>
              <p:cNvSpPr/>
              <p:nvPr/>
            </p:nvSpPr>
            <p:spPr>
              <a:xfrm>
                <a:off x="7060718" y="1760306"/>
                <a:ext cx="2172181" cy="369332"/>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7-2"/>
              <p:cNvSpPr/>
              <p:nvPr/>
            </p:nvSpPr>
            <p:spPr>
              <a:xfrm>
                <a:off x="6972965" y="2148550"/>
                <a:ext cx="4736435" cy="7051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sp>
          <p:nvSpPr>
            <p:cNvPr id="16" name="PPT世界-7-3"/>
            <p:cNvSpPr/>
            <p:nvPr/>
          </p:nvSpPr>
          <p:spPr>
            <a:xfrm>
              <a:off x="7060718" y="3246206"/>
              <a:ext cx="2172181" cy="369332"/>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7-4"/>
            <p:cNvSpPr/>
            <p:nvPr/>
          </p:nvSpPr>
          <p:spPr>
            <a:xfrm>
              <a:off x="6972965" y="3634450"/>
              <a:ext cx="4736435" cy="7051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18" name="PPT世界-7-5"/>
            <p:cNvSpPr/>
            <p:nvPr/>
          </p:nvSpPr>
          <p:spPr>
            <a:xfrm>
              <a:off x="7060718" y="4732106"/>
              <a:ext cx="2172181" cy="369332"/>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7-6"/>
            <p:cNvSpPr/>
            <p:nvPr/>
          </p:nvSpPr>
          <p:spPr>
            <a:xfrm>
              <a:off x="6972965" y="5120350"/>
              <a:ext cx="4736435" cy="7051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19"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14" name="PPT世界-5"/>
          <p:cNvGrpSpPr/>
          <p:nvPr/>
        </p:nvGrpSpPr>
        <p:grpSpPr>
          <a:xfrm>
            <a:off x="506854" y="411664"/>
            <a:ext cx="2587551" cy="570502"/>
            <a:chOff x="1622812" y="3779980"/>
            <a:chExt cx="3820021" cy="842236"/>
          </a:xfrm>
        </p:grpSpPr>
        <p:sp>
          <p:nvSpPr>
            <p:cNvPr id="115" name="PPT世界-5-1"/>
            <p:cNvSpPr/>
            <p:nvPr/>
          </p:nvSpPr>
          <p:spPr>
            <a:xfrm rot="9677893">
              <a:off x="1622812" y="3779980"/>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5-2"/>
            <p:cNvSpPr txBox="1"/>
            <p:nvPr/>
          </p:nvSpPr>
          <p:spPr>
            <a:xfrm>
              <a:off x="1695374" y="3933287"/>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5-3"/>
            <p:cNvSpPr/>
            <p:nvPr/>
          </p:nvSpPr>
          <p:spPr>
            <a:xfrm>
              <a:off x="2789229" y="4487699"/>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8" name="PPT世界-5-4"/>
            <p:cNvSpPr txBox="1"/>
            <p:nvPr/>
          </p:nvSpPr>
          <p:spPr>
            <a:xfrm>
              <a:off x="2701209" y="4015273"/>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世界古代史</a:t>
              </a:r>
            </a:p>
          </p:txBody>
        </p:sp>
        <p:sp>
          <p:nvSpPr>
            <p:cNvPr id="119" name="PPT世界-5-5"/>
            <p:cNvSpPr/>
            <p:nvPr/>
          </p:nvSpPr>
          <p:spPr>
            <a:xfrm>
              <a:off x="2701209" y="3814740"/>
              <a:ext cx="1737503"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ANCIENT WORLD HISTORY</a:t>
              </a:r>
            </a:p>
          </p:txBody>
        </p:sp>
        <p:sp>
          <p:nvSpPr>
            <p:cNvPr id="120" name="PPT世界-5-6"/>
            <p:cNvSpPr/>
            <p:nvPr/>
          </p:nvSpPr>
          <p:spPr>
            <a:xfrm flipH="1">
              <a:off x="4834987" y="3889905"/>
              <a:ext cx="607846" cy="607846"/>
            </a:xfrm>
            <a:custGeom>
              <a:avLst/>
              <a:gdLst>
                <a:gd name="connsiteX0" fmla="*/ 215524 w 607846"/>
                <a:gd name="connsiteY0" fmla="*/ 303448 h 607846"/>
                <a:gd name="connsiteX1" fmla="*/ 251551 w 607846"/>
                <a:gd name="connsiteY1" fmla="*/ 339474 h 607846"/>
                <a:gd name="connsiteX2" fmla="*/ 229887 w 607846"/>
                <a:gd name="connsiteY2" fmla="*/ 361138 h 607846"/>
                <a:gd name="connsiteX3" fmla="*/ 229887 w 607846"/>
                <a:gd name="connsiteY3" fmla="*/ 383595 h 607846"/>
                <a:gd name="connsiteX4" fmla="*/ 241076 w 607846"/>
                <a:gd name="connsiteY4" fmla="*/ 388276 h 607846"/>
                <a:gd name="connsiteX5" fmla="*/ 252265 w 607846"/>
                <a:gd name="connsiteY5" fmla="*/ 383595 h 607846"/>
                <a:gd name="connsiteX6" fmla="*/ 273928 w 607846"/>
                <a:gd name="connsiteY6" fmla="*/ 361931 h 607846"/>
                <a:gd name="connsiteX7" fmla="*/ 309955 w 607846"/>
                <a:gd name="connsiteY7" fmla="*/ 397957 h 607846"/>
                <a:gd name="connsiteX8" fmla="*/ 214572 w 607846"/>
                <a:gd name="connsiteY8" fmla="*/ 452791 h 607846"/>
                <a:gd name="connsiteX9" fmla="*/ 214175 w 607846"/>
                <a:gd name="connsiteY9" fmla="*/ 452791 h 607846"/>
                <a:gd name="connsiteX10" fmla="*/ 176959 w 607846"/>
                <a:gd name="connsiteY10" fmla="*/ 436444 h 607846"/>
                <a:gd name="connsiteX11" fmla="*/ 160612 w 607846"/>
                <a:gd name="connsiteY11" fmla="*/ 398830 h 607846"/>
                <a:gd name="connsiteX12" fmla="*/ 215524 w 607846"/>
                <a:gd name="connsiteY12" fmla="*/ 303448 h 607846"/>
                <a:gd name="connsiteX13" fmla="*/ 393752 w 607846"/>
                <a:gd name="connsiteY13" fmla="*/ 116491 h 607846"/>
                <a:gd name="connsiteX14" fmla="*/ 389229 w 607846"/>
                <a:gd name="connsiteY14" fmla="*/ 116491 h 607846"/>
                <a:gd name="connsiteX15" fmla="*/ 371295 w 607846"/>
                <a:gd name="connsiteY15" fmla="*/ 134425 h 607846"/>
                <a:gd name="connsiteX16" fmla="*/ 371295 w 607846"/>
                <a:gd name="connsiteY16" fmla="*/ 138948 h 607846"/>
                <a:gd name="connsiteX17" fmla="*/ 411686 w 607846"/>
                <a:gd name="connsiteY17" fmla="*/ 179339 h 607846"/>
                <a:gd name="connsiteX18" fmla="*/ 274008 w 607846"/>
                <a:gd name="connsiteY18" fmla="*/ 317096 h 607846"/>
                <a:gd name="connsiteX19" fmla="*/ 237584 w 607846"/>
                <a:gd name="connsiteY19" fmla="*/ 280673 h 607846"/>
                <a:gd name="connsiteX20" fmla="*/ 193861 w 607846"/>
                <a:gd name="connsiteY20" fmla="*/ 280356 h 607846"/>
                <a:gd name="connsiteX21" fmla="*/ 129029 w 607846"/>
                <a:gd name="connsiteY21" fmla="*/ 398672 h 607846"/>
                <a:gd name="connsiteX22" fmla="*/ 154660 w 607846"/>
                <a:gd name="connsiteY22" fmla="*/ 458980 h 607846"/>
                <a:gd name="connsiteX23" fmla="*/ 214255 w 607846"/>
                <a:gd name="connsiteY23" fmla="*/ 484532 h 607846"/>
                <a:gd name="connsiteX24" fmla="*/ 214889 w 607846"/>
                <a:gd name="connsiteY24" fmla="*/ 484532 h 607846"/>
                <a:gd name="connsiteX25" fmla="*/ 333205 w 607846"/>
                <a:gd name="connsiteY25" fmla="*/ 419700 h 607846"/>
                <a:gd name="connsiteX26" fmla="*/ 332888 w 607846"/>
                <a:gd name="connsiteY26" fmla="*/ 375977 h 607846"/>
                <a:gd name="connsiteX27" fmla="*/ 296465 w 607846"/>
                <a:gd name="connsiteY27" fmla="*/ 339553 h 607846"/>
                <a:gd name="connsiteX28" fmla="*/ 434143 w 607846"/>
                <a:gd name="connsiteY28" fmla="*/ 201875 h 607846"/>
                <a:gd name="connsiteX29" fmla="*/ 474534 w 607846"/>
                <a:gd name="connsiteY29" fmla="*/ 242266 h 607846"/>
                <a:gd name="connsiteX30" fmla="*/ 479057 w 607846"/>
                <a:gd name="connsiteY30" fmla="*/ 242266 h 607846"/>
                <a:gd name="connsiteX31" fmla="*/ 496990 w 607846"/>
                <a:gd name="connsiteY31" fmla="*/ 224332 h 607846"/>
                <a:gd name="connsiteX32" fmla="*/ 496990 w 607846"/>
                <a:gd name="connsiteY32" fmla="*/ 219809 h 607846"/>
                <a:gd name="connsiteX33" fmla="*/ 569757 w 607846"/>
                <a:gd name="connsiteY33" fmla="*/ 38090 h 607846"/>
                <a:gd name="connsiteX34" fmla="*/ 569757 w 607846"/>
                <a:gd name="connsiteY34" fmla="*/ 569757 h 607846"/>
                <a:gd name="connsiteX35" fmla="*/ 38090 w 607846"/>
                <a:gd name="connsiteY35" fmla="*/ 569757 h 607846"/>
                <a:gd name="connsiteX36" fmla="*/ 38090 w 607846"/>
                <a:gd name="connsiteY36" fmla="*/ 38090 h 607846"/>
                <a:gd name="connsiteX37" fmla="*/ 604672 w 607846"/>
                <a:gd name="connsiteY37" fmla="*/ 0 h 607846"/>
                <a:gd name="connsiteX38" fmla="*/ 3174 w 607846"/>
                <a:gd name="connsiteY38" fmla="*/ 0 h 607846"/>
                <a:gd name="connsiteX39" fmla="*/ 0 w 607846"/>
                <a:gd name="connsiteY39" fmla="*/ 3174 h 607846"/>
                <a:gd name="connsiteX40" fmla="*/ 0 w 607846"/>
                <a:gd name="connsiteY40" fmla="*/ 604672 h 607846"/>
                <a:gd name="connsiteX41" fmla="*/ 3174 w 607846"/>
                <a:gd name="connsiteY41" fmla="*/ 607846 h 607846"/>
                <a:gd name="connsiteX42" fmla="*/ 604672 w 607846"/>
                <a:gd name="connsiteY42" fmla="*/ 607846 h 607846"/>
                <a:gd name="connsiteX43" fmla="*/ 607846 w 607846"/>
                <a:gd name="connsiteY43" fmla="*/ 604672 h 607846"/>
                <a:gd name="connsiteX44" fmla="*/ 607846 w 607846"/>
                <a:gd name="connsiteY44" fmla="*/ 3174 h 607846"/>
                <a:gd name="connsiteX45" fmla="*/ 604672 w 607846"/>
                <a:gd name="connsiteY45"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846" h="607846">
                  <a:moveTo>
                    <a:pt x="215524" y="303448"/>
                  </a:moveTo>
                  <a:lnTo>
                    <a:pt x="251551" y="339474"/>
                  </a:lnTo>
                  <a:lnTo>
                    <a:pt x="229887" y="361138"/>
                  </a:lnTo>
                  <a:cubicBezTo>
                    <a:pt x="223698" y="367327"/>
                    <a:pt x="223698" y="377405"/>
                    <a:pt x="229887" y="383595"/>
                  </a:cubicBezTo>
                  <a:cubicBezTo>
                    <a:pt x="232982" y="386689"/>
                    <a:pt x="237029" y="388276"/>
                    <a:pt x="241076" y="388276"/>
                  </a:cubicBezTo>
                  <a:cubicBezTo>
                    <a:pt x="245123" y="388276"/>
                    <a:pt x="249170" y="386689"/>
                    <a:pt x="252265" y="383595"/>
                  </a:cubicBezTo>
                  <a:lnTo>
                    <a:pt x="273928" y="361931"/>
                  </a:lnTo>
                  <a:lnTo>
                    <a:pt x="309955" y="397957"/>
                  </a:lnTo>
                  <a:cubicBezTo>
                    <a:pt x="293608" y="414701"/>
                    <a:pt x="252503" y="452473"/>
                    <a:pt x="214572" y="452791"/>
                  </a:cubicBezTo>
                  <a:lnTo>
                    <a:pt x="214175" y="452791"/>
                  </a:lnTo>
                  <a:cubicBezTo>
                    <a:pt x="200130" y="452791"/>
                    <a:pt x="187909" y="447474"/>
                    <a:pt x="176959" y="436444"/>
                  </a:cubicBezTo>
                  <a:cubicBezTo>
                    <a:pt x="165849" y="425334"/>
                    <a:pt x="160532" y="413035"/>
                    <a:pt x="160612" y="398830"/>
                  </a:cubicBezTo>
                  <a:cubicBezTo>
                    <a:pt x="160929" y="360979"/>
                    <a:pt x="198781" y="319794"/>
                    <a:pt x="215524" y="303448"/>
                  </a:cubicBezTo>
                  <a:close/>
                  <a:moveTo>
                    <a:pt x="393752" y="116491"/>
                  </a:moveTo>
                  <a:cubicBezTo>
                    <a:pt x="392482" y="115222"/>
                    <a:pt x="390498" y="115222"/>
                    <a:pt x="389229" y="116491"/>
                  </a:cubicBezTo>
                  <a:lnTo>
                    <a:pt x="371295" y="134425"/>
                  </a:lnTo>
                  <a:cubicBezTo>
                    <a:pt x="370025" y="135695"/>
                    <a:pt x="370025" y="137679"/>
                    <a:pt x="371295" y="138948"/>
                  </a:cubicBezTo>
                  <a:lnTo>
                    <a:pt x="411686" y="179339"/>
                  </a:lnTo>
                  <a:lnTo>
                    <a:pt x="274008" y="317096"/>
                  </a:lnTo>
                  <a:lnTo>
                    <a:pt x="237584" y="280673"/>
                  </a:lnTo>
                  <a:cubicBezTo>
                    <a:pt x="225602" y="268691"/>
                    <a:pt x="206002" y="268532"/>
                    <a:pt x="193861" y="280356"/>
                  </a:cubicBezTo>
                  <a:cubicBezTo>
                    <a:pt x="169817" y="303765"/>
                    <a:pt x="129347" y="350266"/>
                    <a:pt x="129029" y="398672"/>
                  </a:cubicBezTo>
                  <a:cubicBezTo>
                    <a:pt x="128870" y="421525"/>
                    <a:pt x="137520" y="441840"/>
                    <a:pt x="154660" y="458980"/>
                  </a:cubicBezTo>
                  <a:cubicBezTo>
                    <a:pt x="171563" y="475962"/>
                    <a:pt x="191639" y="484532"/>
                    <a:pt x="214255" y="484532"/>
                  </a:cubicBezTo>
                  <a:lnTo>
                    <a:pt x="214889" y="484532"/>
                  </a:lnTo>
                  <a:cubicBezTo>
                    <a:pt x="263295" y="484215"/>
                    <a:pt x="309796" y="443744"/>
                    <a:pt x="333205" y="419700"/>
                  </a:cubicBezTo>
                  <a:cubicBezTo>
                    <a:pt x="345029" y="407559"/>
                    <a:pt x="344870" y="387959"/>
                    <a:pt x="332888" y="375977"/>
                  </a:cubicBezTo>
                  <a:lnTo>
                    <a:pt x="296465" y="339553"/>
                  </a:lnTo>
                  <a:lnTo>
                    <a:pt x="434143" y="201875"/>
                  </a:lnTo>
                  <a:lnTo>
                    <a:pt x="474534" y="242266"/>
                  </a:lnTo>
                  <a:cubicBezTo>
                    <a:pt x="475803" y="243536"/>
                    <a:pt x="477787" y="243536"/>
                    <a:pt x="479057" y="242266"/>
                  </a:cubicBezTo>
                  <a:lnTo>
                    <a:pt x="496990" y="224332"/>
                  </a:lnTo>
                  <a:cubicBezTo>
                    <a:pt x="498260" y="223063"/>
                    <a:pt x="498260" y="221079"/>
                    <a:pt x="496990" y="219809"/>
                  </a:cubicBezTo>
                  <a:close/>
                  <a:moveTo>
                    <a:pt x="569757" y="38090"/>
                  </a:moveTo>
                  <a:lnTo>
                    <a:pt x="569757" y="569757"/>
                  </a:lnTo>
                  <a:lnTo>
                    <a:pt x="38090" y="569757"/>
                  </a:lnTo>
                  <a:lnTo>
                    <a:pt x="38090" y="38090"/>
                  </a:lnTo>
                  <a:close/>
                  <a:moveTo>
                    <a:pt x="604672" y="0"/>
                  </a:moveTo>
                  <a:lnTo>
                    <a:pt x="3174" y="0"/>
                  </a:lnTo>
                  <a:cubicBezTo>
                    <a:pt x="1428" y="0"/>
                    <a:pt x="0" y="1428"/>
                    <a:pt x="0" y="3174"/>
                  </a:cubicBezTo>
                  <a:lnTo>
                    <a:pt x="0" y="604672"/>
                  </a:lnTo>
                  <a:cubicBezTo>
                    <a:pt x="0" y="606418"/>
                    <a:pt x="1428" y="607846"/>
                    <a:pt x="3174" y="607846"/>
                  </a:cubicBezTo>
                  <a:lnTo>
                    <a:pt x="604672" y="607846"/>
                  </a:lnTo>
                  <a:cubicBezTo>
                    <a:pt x="606418" y="607846"/>
                    <a:pt x="607846" y="606418"/>
                    <a:pt x="607846" y="604672"/>
                  </a:cubicBezTo>
                  <a:lnTo>
                    <a:pt x="607846" y="3174"/>
                  </a:lnTo>
                  <a:cubicBezTo>
                    <a:pt x="607846" y="1428"/>
                    <a:pt x="606418" y="0"/>
                    <a:pt x="604672" y="0"/>
                  </a:cubicBezTo>
                  <a:close/>
                </a:path>
              </a:pathLst>
            </a:custGeom>
            <a:gradFill>
              <a:gsLst>
                <a:gs pos="0">
                  <a:schemeClr val="accent3">
                    <a:alpha val="19000"/>
                  </a:schemeClr>
                </a:gs>
                <a:gs pos="100000">
                  <a:schemeClr val="accent3">
                    <a:alpha val="0"/>
                  </a:schemeClr>
                </a:gs>
              </a:gsLst>
              <a:lin ang="2700000" scaled="0"/>
            </a:gradFill>
            <a:ln w="791"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sp>
        <p:nvSpPr>
          <p:cNvPr id="14" name="PPT世界-6"/>
          <p:cNvSpPr/>
          <p:nvPr>
            <p:custDataLst>
              <p:tags r:id="rId1"/>
            </p:custDataLst>
          </p:nvPr>
        </p:nvSpPr>
        <p:spPr>
          <a:xfrm flipV="1">
            <a:off x="3290585" y="2344088"/>
            <a:ext cx="5610830" cy="1416482"/>
          </a:xfrm>
          <a:prstGeom prst="ellipse">
            <a:avLst/>
          </a:prstGeom>
          <a:noFill/>
          <a:ln>
            <a:gradFill>
              <a:gsLst>
                <a:gs pos="0">
                  <a:schemeClr val="bg1"/>
                </a:gs>
                <a:gs pos="95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7"/>
          <p:cNvSpPr/>
          <p:nvPr>
            <p:custDataLst>
              <p:tags r:id="rId2"/>
            </p:custDataLst>
          </p:nvPr>
        </p:nvSpPr>
        <p:spPr>
          <a:xfrm>
            <a:off x="3213101" y="2411399"/>
            <a:ext cx="5765798" cy="1513996"/>
          </a:xfrm>
          <a:prstGeom prst="ellipse">
            <a:avLst/>
          </a:prstGeom>
          <a:noFill/>
          <a:ln w="6350">
            <a:gradFill>
              <a:gsLst>
                <a:gs pos="20000">
                  <a:schemeClr val="bg1">
                    <a:alpha val="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PPT世界-8"/>
          <p:cNvGrpSpPr/>
          <p:nvPr/>
        </p:nvGrpSpPr>
        <p:grpSpPr>
          <a:xfrm>
            <a:off x="3408569" y="1396114"/>
            <a:ext cx="5374856" cy="1977168"/>
            <a:chOff x="3408569" y="1396114"/>
            <a:chExt cx="5374856" cy="1977168"/>
          </a:xfrm>
        </p:grpSpPr>
        <p:sp>
          <p:nvSpPr>
            <p:cNvPr id="15" name="PPT世界-8-1"/>
            <p:cNvSpPr/>
            <p:nvPr>
              <p:custDataLst>
                <p:tags r:id="rId15"/>
              </p:custDataLst>
            </p:nvPr>
          </p:nvSpPr>
          <p:spPr>
            <a:xfrm>
              <a:off x="3408569" y="1396114"/>
              <a:ext cx="3355924" cy="1676095"/>
            </a:xfrm>
            <a:custGeom>
              <a:avLst/>
              <a:gdLst>
                <a:gd name="connsiteX0" fmla="*/ 81740 w 3849261"/>
                <a:gd name="connsiteY0" fmla="*/ 0 h 2807014"/>
                <a:gd name="connsiteX1" fmla="*/ 3849261 w 3849261"/>
                <a:gd name="connsiteY1" fmla="*/ 0 h 2807014"/>
                <a:gd name="connsiteX2" fmla="*/ 2135616 w 3849261"/>
                <a:gd name="connsiteY2" fmla="*/ 2807014 h 2807014"/>
                <a:gd name="connsiteX3" fmla="*/ 81740 w 3849261"/>
                <a:gd name="connsiteY3" fmla="*/ 2807014 h 2807014"/>
                <a:gd name="connsiteX4" fmla="*/ 0 w 3849261"/>
                <a:gd name="connsiteY4" fmla="*/ 2725274 h 2807014"/>
                <a:gd name="connsiteX5" fmla="*/ 0 w 3849261"/>
                <a:gd name="connsiteY5" fmla="*/ 81740 h 2807014"/>
                <a:gd name="connsiteX6" fmla="*/ 81740 w 3849261"/>
                <a:gd name="connsiteY6" fmla="*/ 0 h 280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9261" h="2807014">
                  <a:moveTo>
                    <a:pt x="81740" y="0"/>
                  </a:moveTo>
                  <a:lnTo>
                    <a:pt x="3849261" y="0"/>
                  </a:lnTo>
                  <a:lnTo>
                    <a:pt x="2135616" y="2807014"/>
                  </a:lnTo>
                  <a:lnTo>
                    <a:pt x="81740" y="2807014"/>
                  </a:lnTo>
                  <a:cubicBezTo>
                    <a:pt x="36596" y="2807014"/>
                    <a:pt x="0" y="2770418"/>
                    <a:pt x="0" y="2725274"/>
                  </a:cubicBezTo>
                  <a:lnTo>
                    <a:pt x="0" y="81740"/>
                  </a:lnTo>
                  <a:cubicBezTo>
                    <a:pt x="0" y="36596"/>
                    <a:pt x="36596" y="0"/>
                    <a:pt x="81740" y="0"/>
                  </a:cubicBezTo>
                  <a:close/>
                </a:path>
              </a:pathLst>
            </a:custGeom>
            <a:noFill/>
            <a:ln w="25400" cap="sq">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 name="PPT世界-8-2"/>
            <p:cNvSpPr/>
            <p:nvPr>
              <p:custDataLst>
                <p:tags r:id="rId16"/>
              </p:custDataLst>
            </p:nvPr>
          </p:nvSpPr>
          <p:spPr>
            <a:xfrm>
              <a:off x="5285768" y="1697188"/>
              <a:ext cx="3497657" cy="1676094"/>
            </a:xfrm>
            <a:custGeom>
              <a:avLst/>
              <a:gdLst>
                <a:gd name="connsiteX0" fmla="*/ 1713645 w 4011831"/>
                <a:gd name="connsiteY0" fmla="*/ 0 h 2807014"/>
                <a:gd name="connsiteX1" fmla="*/ 3930091 w 4011831"/>
                <a:gd name="connsiteY1" fmla="*/ 0 h 2807014"/>
                <a:gd name="connsiteX2" fmla="*/ 4011831 w 4011831"/>
                <a:gd name="connsiteY2" fmla="*/ 81740 h 2807014"/>
                <a:gd name="connsiteX3" fmla="*/ 4011831 w 4011831"/>
                <a:gd name="connsiteY3" fmla="*/ 2725274 h 2807014"/>
                <a:gd name="connsiteX4" fmla="*/ 3930091 w 4011831"/>
                <a:gd name="connsiteY4" fmla="*/ 2807014 h 2807014"/>
                <a:gd name="connsiteX5" fmla="*/ 0 w 4011831"/>
                <a:gd name="connsiteY5" fmla="*/ 2807014 h 280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1831" h="2807014">
                  <a:moveTo>
                    <a:pt x="1713645" y="0"/>
                  </a:moveTo>
                  <a:lnTo>
                    <a:pt x="3930091" y="0"/>
                  </a:lnTo>
                  <a:cubicBezTo>
                    <a:pt x="3975235" y="0"/>
                    <a:pt x="4011831" y="36596"/>
                    <a:pt x="4011831" y="81740"/>
                  </a:cubicBezTo>
                  <a:lnTo>
                    <a:pt x="4011831" y="2725274"/>
                  </a:lnTo>
                  <a:cubicBezTo>
                    <a:pt x="4011831" y="2770418"/>
                    <a:pt x="3975235" y="2807014"/>
                    <a:pt x="3930091" y="2807014"/>
                  </a:cubicBezTo>
                  <a:lnTo>
                    <a:pt x="0" y="2807014"/>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9" name="PPT世界-8-3"/>
            <p:cNvSpPr/>
            <p:nvPr/>
          </p:nvSpPr>
          <p:spPr>
            <a:xfrm>
              <a:off x="3891006" y="2266729"/>
              <a:ext cx="1415772" cy="461665"/>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0" name="PPT世界-8-4"/>
            <p:cNvSpPr/>
            <p:nvPr/>
          </p:nvSpPr>
          <p:spPr>
            <a:xfrm>
              <a:off x="6865554" y="2623953"/>
              <a:ext cx="1415772" cy="461665"/>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22" name="组合 21"/>
            <p:cNvGrpSpPr/>
            <p:nvPr/>
          </p:nvGrpSpPr>
          <p:grpSpPr>
            <a:xfrm>
              <a:off x="4326816" y="1658462"/>
              <a:ext cx="543430" cy="543426"/>
              <a:chOff x="4229285" y="1708150"/>
              <a:chExt cx="738492" cy="738498"/>
            </a:xfrm>
            <a:solidFill>
              <a:schemeClr val="bg1"/>
            </a:solidFill>
            <a:effectLst>
              <a:outerShdw blurRad="50800" dist="38100" dir="2700000" algn="tl" rotWithShape="0">
                <a:prstClr val="black">
                  <a:alpha val="40000"/>
                </a:prstClr>
              </a:outerShdw>
            </a:effectLst>
          </p:grpSpPr>
          <p:sp>
            <p:nvSpPr>
              <p:cNvPr id="50" name="PPT世界-8-5"/>
              <p:cNvSpPr/>
              <p:nvPr/>
            </p:nvSpPr>
            <p:spPr>
              <a:xfrm>
                <a:off x="4229288" y="1788765"/>
                <a:ext cx="738489" cy="611809"/>
              </a:xfrm>
              <a:custGeom>
                <a:avLst/>
                <a:gdLst>
                  <a:gd name="connsiteX0" fmla="*/ 761684 w 826534"/>
                  <a:gd name="connsiteY0" fmla="*/ 323444 h 684750"/>
                  <a:gd name="connsiteX1" fmla="*/ 723016 w 826534"/>
                  <a:gd name="connsiteY1" fmla="*/ 323444 h 684750"/>
                  <a:gd name="connsiteX2" fmla="*/ 723016 w 826534"/>
                  <a:gd name="connsiteY2" fmla="*/ 168771 h 684750"/>
                  <a:gd name="connsiteX3" fmla="*/ 658569 w 826534"/>
                  <a:gd name="connsiteY3" fmla="*/ 104324 h 684750"/>
                  <a:gd name="connsiteX4" fmla="*/ 491006 w 826534"/>
                  <a:gd name="connsiteY4" fmla="*/ 104324 h 684750"/>
                  <a:gd name="connsiteX5" fmla="*/ 491006 w 826534"/>
                  <a:gd name="connsiteY5" fmla="*/ 14098 h 684750"/>
                  <a:gd name="connsiteX6" fmla="*/ 478117 w 826534"/>
                  <a:gd name="connsiteY6" fmla="*/ 1208 h 684750"/>
                  <a:gd name="connsiteX7" fmla="*/ 91434 w 826534"/>
                  <a:gd name="connsiteY7" fmla="*/ 1208 h 684750"/>
                  <a:gd name="connsiteX8" fmla="*/ 78545 w 826534"/>
                  <a:gd name="connsiteY8" fmla="*/ 14098 h 684750"/>
                  <a:gd name="connsiteX9" fmla="*/ 78545 w 826534"/>
                  <a:gd name="connsiteY9" fmla="*/ 56117 h 684750"/>
                  <a:gd name="connsiteX10" fmla="*/ 77900 w 826534"/>
                  <a:gd name="connsiteY10" fmla="*/ 56543 h 684750"/>
                  <a:gd name="connsiteX11" fmla="*/ 52766 w 826534"/>
                  <a:gd name="connsiteY11" fmla="*/ 117213 h 684750"/>
                  <a:gd name="connsiteX12" fmla="*/ 52805 w 826534"/>
                  <a:gd name="connsiteY12" fmla="*/ 118077 h 684750"/>
                  <a:gd name="connsiteX13" fmla="*/ 39232 w 826534"/>
                  <a:gd name="connsiteY13" fmla="*/ 120990 h 684750"/>
                  <a:gd name="connsiteX14" fmla="*/ 14098 w 826534"/>
                  <a:gd name="connsiteY14" fmla="*/ 181660 h 684750"/>
                  <a:gd name="connsiteX15" fmla="*/ 21535 w 826534"/>
                  <a:gd name="connsiteY15" fmla="*/ 216526 h 684750"/>
                  <a:gd name="connsiteX16" fmla="*/ 26330 w 826534"/>
                  <a:gd name="connsiteY16" fmla="*/ 332557 h 684750"/>
                  <a:gd name="connsiteX17" fmla="*/ 78545 w 826534"/>
                  <a:gd name="connsiteY17" fmla="*/ 371779 h 684750"/>
                  <a:gd name="connsiteX18" fmla="*/ 78545 w 826534"/>
                  <a:gd name="connsiteY18" fmla="*/ 439449 h 684750"/>
                  <a:gd name="connsiteX19" fmla="*/ 78545 w 826534"/>
                  <a:gd name="connsiteY19" fmla="*/ 478117 h 684750"/>
                  <a:gd name="connsiteX20" fmla="*/ 52766 w 826534"/>
                  <a:gd name="connsiteY20" fmla="*/ 478117 h 684750"/>
                  <a:gd name="connsiteX21" fmla="*/ 52766 w 826534"/>
                  <a:gd name="connsiteY21" fmla="*/ 503896 h 684750"/>
                  <a:gd name="connsiteX22" fmla="*/ 78545 w 826534"/>
                  <a:gd name="connsiteY22" fmla="*/ 503896 h 684750"/>
                  <a:gd name="connsiteX23" fmla="*/ 78545 w 826534"/>
                  <a:gd name="connsiteY23" fmla="*/ 529675 h 684750"/>
                  <a:gd name="connsiteX24" fmla="*/ 26987 w 826534"/>
                  <a:gd name="connsiteY24" fmla="*/ 529675 h 684750"/>
                  <a:gd name="connsiteX25" fmla="*/ 26987 w 826534"/>
                  <a:gd name="connsiteY25" fmla="*/ 555454 h 684750"/>
                  <a:gd name="connsiteX26" fmla="*/ 79847 w 826534"/>
                  <a:gd name="connsiteY26" fmla="*/ 555454 h 684750"/>
                  <a:gd name="connsiteX27" fmla="*/ 91757 w 826534"/>
                  <a:gd name="connsiteY27" fmla="*/ 581232 h 684750"/>
                  <a:gd name="connsiteX28" fmla="*/ 1208 w 826534"/>
                  <a:gd name="connsiteY28" fmla="*/ 581232 h 684750"/>
                  <a:gd name="connsiteX29" fmla="*/ 1208 w 826534"/>
                  <a:gd name="connsiteY29" fmla="*/ 607011 h 684750"/>
                  <a:gd name="connsiteX30" fmla="*/ 130103 w 826534"/>
                  <a:gd name="connsiteY30" fmla="*/ 607011 h 684750"/>
                  <a:gd name="connsiteX31" fmla="*/ 130103 w 826534"/>
                  <a:gd name="connsiteY31" fmla="*/ 605709 h 684750"/>
                  <a:gd name="connsiteX32" fmla="*/ 142992 w 826534"/>
                  <a:gd name="connsiteY32" fmla="*/ 607011 h 684750"/>
                  <a:gd name="connsiteX33" fmla="*/ 156913 w 826534"/>
                  <a:gd name="connsiteY33" fmla="*/ 607011 h 684750"/>
                  <a:gd name="connsiteX34" fmla="*/ 246107 w 826534"/>
                  <a:gd name="connsiteY34" fmla="*/ 684348 h 684750"/>
                  <a:gd name="connsiteX35" fmla="*/ 335302 w 826534"/>
                  <a:gd name="connsiteY35" fmla="*/ 607011 h 684750"/>
                  <a:gd name="connsiteX36" fmla="*/ 478117 w 826534"/>
                  <a:gd name="connsiteY36" fmla="*/ 607011 h 684750"/>
                  <a:gd name="connsiteX37" fmla="*/ 543595 w 826534"/>
                  <a:gd name="connsiteY37" fmla="*/ 607011 h 684750"/>
                  <a:gd name="connsiteX38" fmla="*/ 632790 w 826534"/>
                  <a:gd name="connsiteY38" fmla="*/ 684348 h 684750"/>
                  <a:gd name="connsiteX39" fmla="*/ 721985 w 826534"/>
                  <a:gd name="connsiteY39" fmla="*/ 607011 h 684750"/>
                  <a:gd name="connsiteX40" fmla="*/ 761684 w 826534"/>
                  <a:gd name="connsiteY40" fmla="*/ 607011 h 684750"/>
                  <a:gd name="connsiteX41" fmla="*/ 826131 w 826534"/>
                  <a:gd name="connsiteY41" fmla="*/ 542564 h 684750"/>
                  <a:gd name="connsiteX42" fmla="*/ 826131 w 826534"/>
                  <a:gd name="connsiteY42" fmla="*/ 465228 h 684750"/>
                  <a:gd name="connsiteX43" fmla="*/ 826131 w 826534"/>
                  <a:gd name="connsiteY43" fmla="*/ 387891 h 684750"/>
                  <a:gd name="connsiteX44" fmla="*/ 761684 w 826534"/>
                  <a:gd name="connsiteY44" fmla="*/ 323444 h 684750"/>
                  <a:gd name="connsiteX45" fmla="*/ 44568 w 826534"/>
                  <a:gd name="connsiteY45" fmla="*/ 314331 h 684750"/>
                  <a:gd name="connsiteX46" fmla="*/ 36435 w 826534"/>
                  <a:gd name="connsiteY46" fmla="*/ 239547 h 684750"/>
                  <a:gd name="connsiteX47" fmla="*/ 90790 w 826534"/>
                  <a:gd name="connsiteY47" fmla="*/ 293889 h 684750"/>
                  <a:gd name="connsiteX48" fmla="*/ 109016 w 826534"/>
                  <a:gd name="connsiteY48" fmla="*/ 275663 h 684750"/>
                  <a:gd name="connsiteX49" fmla="*/ 70347 w 826534"/>
                  <a:gd name="connsiteY49" fmla="*/ 236995 h 684750"/>
                  <a:gd name="connsiteX50" fmla="*/ 57458 w 826534"/>
                  <a:gd name="connsiteY50" fmla="*/ 224105 h 684750"/>
                  <a:gd name="connsiteX51" fmla="*/ 39877 w 826534"/>
                  <a:gd name="connsiteY51" fmla="*/ 181660 h 684750"/>
                  <a:gd name="connsiteX52" fmla="*/ 49312 w 826534"/>
                  <a:gd name="connsiteY52" fmla="*/ 149308 h 684750"/>
                  <a:gd name="connsiteX53" fmla="*/ 116569 w 826534"/>
                  <a:gd name="connsiteY53" fmla="*/ 216552 h 684750"/>
                  <a:gd name="connsiteX54" fmla="*/ 134794 w 826534"/>
                  <a:gd name="connsiteY54" fmla="*/ 198326 h 684750"/>
                  <a:gd name="connsiteX55" fmla="*/ 109016 w 826534"/>
                  <a:gd name="connsiteY55" fmla="*/ 172547 h 684750"/>
                  <a:gd name="connsiteX56" fmla="*/ 96126 w 826534"/>
                  <a:gd name="connsiteY56" fmla="*/ 159658 h 684750"/>
                  <a:gd name="connsiteX57" fmla="*/ 78545 w 826534"/>
                  <a:gd name="connsiteY57" fmla="*/ 117213 h 684750"/>
                  <a:gd name="connsiteX58" fmla="*/ 88044 w 826534"/>
                  <a:gd name="connsiteY58" fmla="*/ 84758 h 684750"/>
                  <a:gd name="connsiteX59" fmla="*/ 211203 w 826534"/>
                  <a:gd name="connsiteY59" fmla="*/ 206034 h 684750"/>
                  <a:gd name="connsiteX60" fmla="*/ 246107 w 826534"/>
                  <a:gd name="connsiteY60" fmla="*/ 220329 h 684750"/>
                  <a:gd name="connsiteX61" fmla="*/ 323444 w 826534"/>
                  <a:gd name="connsiteY61" fmla="*/ 297665 h 684750"/>
                  <a:gd name="connsiteX62" fmla="*/ 246107 w 826534"/>
                  <a:gd name="connsiteY62" fmla="*/ 375002 h 684750"/>
                  <a:gd name="connsiteX63" fmla="*/ 191044 w 826534"/>
                  <a:gd name="connsiteY63" fmla="*/ 375002 h 684750"/>
                  <a:gd name="connsiteX64" fmla="*/ 44568 w 826534"/>
                  <a:gd name="connsiteY64" fmla="*/ 314331 h 684750"/>
                  <a:gd name="connsiteX65" fmla="*/ 246107 w 826534"/>
                  <a:gd name="connsiteY65" fmla="*/ 658569 h 684750"/>
                  <a:gd name="connsiteX66" fmla="*/ 181660 w 826534"/>
                  <a:gd name="connsiteY66" fmla="*/ 594122 h 684750"/>
                  <a:gd name="connsiteX67" fmla="*/ 246107 w 826534"/>
                  <a:gd name="connsiteY67" fmla="*/ 529675 h 684750"/>
                  <a:gd name="connsiteX68" fmla="*/ 310555 w 826534"/>
                  <a:gd name="connsiteY68" fmla="*/ 594122 h 684750"/>
                  <a:gd name="connsiteX69" fmla="*/ 246107 w 826534"/>
                  <a:gd name="connsiteY69" fmla="*/ 658569 h 684750"/>
                  <a:gd name="connsiteX70" fmla="*/ 465228 w 826534"/>
                  <a:gd name="connsiteY70" fmla="*/ 581232 h 684750"/>
                  <a:gd name="connsiteX71" fmla="*/ 335302 w 826534"/>
                  <a:gd name="connsiteY71" fmla="*/ 581232 h 684750"/>
                  <a:gd name="connsiteX72" fmla="*/ 246107 w 826534"/>
                  <a:gd name="connsiteY72" fmla="*/ 503896 h 684750"/>
                  <a:gd name="connsiteX73" fmla="*/ 156913 w 826534"/>
                  <a:gd name="connsiteY73" fmla="*/ 581232 h 684750"/>
                  <a:gd name="connsiteX74" fmla="*/ 142992 w 826534"/>
                  <a:gd name="connsiteY74" fmla="*/ 581232 h 684750"/>
                  <a:gd name="connsiteX75" fmla="*/ 104324 w 826534"/>
                  <a:gd name="connsiteY75" fmla="*/ 542564 h 684750"/>
                  <a:gd name="connsiteX76" fmla="*/ 104324 w 826534"/>
                  <a:gd name="connsiteY76" fmla="*/ 452338 h 684750"/>
                  <a:gd name="connsiteX77" fmla="*/ 465228 w 826534"/>
                  <a:gd name="connsiteY77" fmla="*/ 452338 h 684750"/>
                  <a:gd name="connsiteX78" fmla="*/ 465228 w 826534"/>
                  <a:gd name="connsiteY78" fmla="*/ 581232 h 684750"/>
                  <a:gd name="connsiteX79" fmla="*/ 465228 w 826534"/>
                  <a:gd name="connsiteY79" fmla="*/ 117213 h 684750"/>
                  <a:gd name="connsiteX80" fmla="*/ 465228 w 826534"/>
                  <a:gd name="connsiteY80" fmla="*/ 426559 h 684750"/>
                  <a:gd name="connsiteX81" fmla="*/ 104324 w 826534"/>
                  <a:gd name="connsiteY81" fmla="*/ 426559 h 684750"/>
                  <a:gd name="connsiteX82" fmla="*/ 104324 w 826534"/>
                  <a:gd name="connsiteY82" fmla="*/ 384050 h 684750"/>
                  <a:gd name="connsiteX83" fmla="*/ 191044 w 826534"/>
                  <a:gd name="connsiteY83" fmla="*/ 400780 h 684750"/>
                  <a:gd name="connsiteX84" fmla="*/ 246107 w 826534"/>
                  <a:gd name="connsiteY84" fmla="*/ 400780 h 684750"/>
                  <a:gd name="connsiteX85" fmla="*/ 349223 w 826534"/>
                  <a:gd name="connsiteY85" fmla="*/ 297665 h 684750"/>
                  <a:gd name="connsiteX86" fmla="*/ 246107 w 826534"/>
                  <a:gd name="connsiteY86" fmla="*/ 194550 h 684750"/>
                  <a:gd name="connsiteX87" fmla="*/ 229274 w 826534"/>
                  <a:gd name="connsiteY87" fmla="*/ 187667 h 684750"/>
                  <a:gd name="connsiteX88" fmla="*/ 104324 w 826534"/>
                  <a:gd name="connsiteY88" fmla="*/ 64611 h 684750"/>
                  <a:gd name="connsiteX89" fmla="*/ 104324 w 826534"/>
                  <a:gd name="connsiteY89" fmla="*/ 26987 h 684750"/>
                  <a:gd name="connsiteX90" fmla="*/ 465228 w 826534"/>
                  <a:gd name="connsiteY90" fmla="*/ 26987 h 684750"/>
                  <a:gd name="connsiteX91" fmla="*/ 465228 w 826534"/>
                  <a:gd name="connsiteY91" fmla="*/ 117213 h 684750"/>
                  <a:gd name="connsiteX92" fmla="*/ 632790 w 826534"/>
                  <a:gd name="connsiteY92" fmla="*/ 658569 h 684750"/>
                  <a:gd name="connsiteX93" fmla="*/ 568343 w 826534"/>
                  <a:gd name="connsiteY93" fmla="*/ 594122 h 684750"/>
                  <a:gd name="connsiteX94" fmla="*/ 632790 w 826534"/>
                  <a:gd name="connsiteY94" fmla="*/ 529675 h 684750"/>
                  <a:gd name="connsiteX95" fmla="*/ 697237 w 826534"/>
                  <a:gd name="connsiteY95" fmla="*/ 594122 h 684750"/>
                  <a:gd name="connsiteX96" fmla="*/ 632790 w 826534"/>
                  <a:gd name="connsiteY96" fmla="*/ 658569 h 684750"/>
                  <a:gd name="connsiteX97" fmla="*/ 800353 w 826534"/>
                  <a:gd name="connsiteY97" fmla="*/ 529675 h 684750"/>
                  <a:gd name="connsiteX98" fmla="*/ 774574 w 826534"/>
                  <a:gd name="connsiteY98" fmla="*/ 529675 h 684750"/>
                  <a:gd name="connsiteX99" fmla="*/ 748795 w 826534"/>
                  <a:gd name="connsiteY99" fmla="*/ 503896 h 684750"/>
                  <a:gd name="connsiteX100" fmla="*/ 774574 w 826534"/>
                  <a:gd name="connsiteY100" fmla="*/ 478117 h 684750"/>
                  <a:gd name="connsiteX101" fmla="*/ 800353 w 826534"/>
                  <a:gd name="connsiteY101" fmla="*/ 478117 h 684750"/>
                  <a:gd name="connsiteX102" fmla="*/ 800353 w 826534"/>
                  <a:gd name="connsiteY102" fmla="*/ 529675 h 684750"/>
                  <a:gd name="connsiteX103" fmla="*/ 800353 w 826534"/>
                  <a:gd name="connsiteY103" fmla="*/ 452338 h 684750"/>
                  <a:gd name="connsiteX104" fmla="*/ 774574 w 826534"/>
                  <a:gd name="connsiteY104" fmla="*/ 452338 h 684750"/>
                  <a:gd name="connsiteX105" fmla="*/ 723016 w 826534"/>
                  <a:gd name="connsiteY105" fmla="*/ 503896 h 684750"/>
                  <a:gd name="connsiteX106" fmla="*/ 774574 w 826534"/>
                  <a:gd name="connsiteY106" fmla="*/ 555454 h 684750"/>
                  <a:gd name="connsiteX107" fmla="*/ 797981 w 826534"/>
                  <a:gd name="connsiteY107" fmla="*/ 555454 h 684750"/>
                  <a:gd name="connsiteX108" fmla="*/ 761684 w 826534"/>
                  <a:gd name="connsiteY108" fmla="*/ 581232 h 684750"/>
                  <a:gd name="connsiteX109" fmla="*/ 721985 w 826534"/>
                  <a:gd name="connsiteY109" fmla="*/ 581232 h 684750"/>
                  <a:gd name="connsiteX110" fmla="*/ 632790 w 826534"/>
                  <a:gd name="connsiteY110" fmla="*/ 503896 h 684750"/>
                  <a:gd name="connsiteX111" fmla="*/ 543595 w 826534"/>
                  <a:gd name="connsiteY111" fmla="*/ 581232 h 684750"/>
                  <a:gd name="connsiteX112" fmla="*/ 491006 w 826534"/>
                  <a:gd name="connsiteY112" fmla="*/ 581232 h 684750"/>
                  <a:gd name="connsiteX113" fmla="*/ 491006 w 826534"/>
                  <a:gd name="connsiteY113" fmla="*/ 439449 h 684750"/>
                  <a:gd name="connsiteX114" fmla="*/ 491006 w 826534"/>
                  <a:gd name="connsiteY114" fmla="*/ 130103 h 684750"/>
                  <a:gd name="connsiteX115" fmla="*/ 658569 w 826534"/>
                  <a:gd name="connsiteY115" fmla="*/ 130103 h 684750"/>
                  <a:gd name="connsiteX116" fmla="*/ 697237 w 826534"/>
                  <a:gd name="connsiteY116" fmla="*/ 168771 h 684750"/>
                  <a:gd name="connsiteX117" fmla="*/ 697237 w 826534"/>
                  <a:gd name="connsiteY117" fmla="*/ 336333 h 684750"/>
                  <a:gd name="connsiteX118" fmla="*/ 710127 w 826534"/>
                  <a:gd name="connsiteY118" fmla="*/ 349223 h 684750"/>
                  <a:gd name="connsiteX119" fmla="*/ 761684 w 826534"/>
                  <a:gd name="connsiteY119" fmla="*/ 349223 h 684750"/>
                  <a:gd name="connsiteX120" fmla="*/ 800353 w 826534"/>
                  <a:gd name="connsiteY120" fmla="*/ 387891 h 684750"/>
                  <a:gd name="connsiteX121" fmla="*/ 800353 w 826534"/>
                  <a:gd name="connsiteY121" fmla="*/ 452338 h 68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26534" h="684750">
                    <a:moveTo>
                      <a:pt x="761684" y="323444"/>
                    </a:moveTo>
                    <a:lnTo>
                      <a:pt x="723016" y="323444"/>
                    </a:lnTo>
                    <a:lnTo>
                      <a:pt x="723016" y="168771"/>
                    </a:lnTo>
                    <a:cubicBezTo>
                      <a:pt x="723016" y="133235"/>
                      <a:pt x="694105" y="104324"/>
                      <a:pt x="658569" y="104324"/>
                    </a:cubicBezTo>
                    <a:lnTo>
                      <a:pt x="491006" y="104324"/>
                    </a:lnTo>
                    <a:lnTo>
                      <a:pt x="491006" y="14098"/>
                    </a:lnTo>
                    <a:cubicBezTo>
                      <a:pt x="491006" y="6983"/>
                      <a:pt x="485245" y="1208"/>
                      <a:pt x="478117" y="1208"/>
                    </a:cubicBezTo>
                    <a:lnTo>
                      <a:pt x="91434" y="1208"/>
                    </a:lnTo>
                    <a:cubicBezTo>
                      <a:pt x="84306" y="1208"/>
                      <a:pt x="78545" y="6983"/>
                      <a:pt x="78545" y="14098"/>
                    </a:cubicBezTo>
                    <a:lnTo>
                      <a:pt x="78545" y="56117"/>
                    </a:lnTo>
                    <a:cubicBezTo>
                      <a:pt x="78352" y="56298"/>
                      <a:pt x="78094" y="56349"/>
                      <a:pt x="77900" y="56543"/>
                    </a:cubicBezTo>
                    <a:cubicBezTo>
                      <a:pt x="61686" y="72745"/>
                      <a:pt x="52766" y="94296"/>
                      <a:pt x="52766" y="117213"/>
                    </a:cubicBezTo>
                    <a:cubicBezTo>
                      <a:pt x="52766" y="117510"/>
                      <a:pt x="52805" y="117793"/>
                      <a:pt x="52805" y="118077"/>
                    </a:cubicBezTo>
                    <a:cubicBezTo>
                      <a:pt x="48229" y="116388"/>
                      <a:pt x="42906" y="117303"/>
                      <a:pt x="39232" y="120990"/>
                    </a:cubicBezTo>
                    <a:cubicBezTo>
                      <a:pt x="23017" y="137192"/>
                      <a:pt x="14098" y="158743"/>
                      <a:pt x="14098" y="181660"/>
                    </a:cubicBezTo>
                    <a:cubicBezTo>
                      <a:pt x="14098" y="193892"/>
                      <a:pt x="16714" y="205686"/>
                      <a:pt x="21535" y="216526"/>
                    </a:cubicBezTo>
                    <a:cubicBezTo>
                      <a:pt x="-6976" y="250193"/>
                      <a:pt x="-5404" y="300797"/>
                      <a:pt x="26330" y="332557"/>
                    </a:cubicBezTo>
                    <a:cubicBezTo>
                      <a:pt x="42029" y="348256"/>
                      <a:pt x="59649" y="361313"/>
                      <a:pt x="78545" y="371779"/>
                    </a:cubicBezTo>
                    <a:lnTo>
                      <a:pt x="78545" y="439449"/>
                    </a:lnTo>
                    <a:lnTo>
                      <a:pt x="78545" y="478117"/>
                    </a:lnTo>
                    <a:lnTo>
                      <a:pt x="52766" y="478117"/>
                    </a:lnTo>
                    <a:lnTo>
                      <a:pt x="52766" y="503896"/>
                    </a:lnTo>
                    <a:lnTo>
                      <a:pt x="78545" y="503896"/>
                    </a:lnTo>
                    <a:lnTo>
                      <a:pt x="78545" y="529675"/>
                    </a:lnTo>
                    <a:lnTo>
                      <a:pt x="26987" y="529675"/>
                    </a:lnTo>
                    <a:lnTo>
                      <a:pt x="26987" y="555454"/>
                    </a:lnTo>
                    <a:lnTo>
                      <a:pt x="79847" y="555454"/>
                    </a:lnTo>
                    <a:cubicBezTo>
                      <a:pt x="81806" y="565030"/>
                      <a:pt x="86059" y="573705"/>
                      <a:pt x="91757" y="581232"/>
                    </a:cubicBezTo>
                    <a:lnTo>
                      <a:pt x="1208" y="581232"/>
                    </a:lnTo>
                    <a:lnTo>
                      <a:pt x="1208" y="607011"/>
                    </a:lnTo>
                    <a:lnTo>
                      <a:pt x="130103" y="607011"/>
                    </a:lnTo>
                    <a:lnTo>
                      <a:pt x="130103" y="605709"/>
                    </a:lnTo>
                    <a:cubicBezTo>
                      <a:pt x="134266" y="606560"/>
                      <a:pt x="138584" y="607011"/>
                      <a:pt x="142992" y="607011"/>
                    </a:cubicBezTo>
                    <a:lnTo>
                      <a:pt x="156913" y="607011"/>
                    </a:lnTo>
                    <a:cubicBezTo>
                      <a:pt x="163203" y="650668"/>
                      <a:pt x="200750" y="684348"/>
                      <a:pt x="246107" y="684348"/>
                    </a:cubicBezTo>
                    <a:cubicBezTo>
                      <a:pt x="291465" y="684348"/>
                      <a:pt x="329012" y="650668"/>
                      <a:pt x="335302" y="607011"/>
                    </a:cubicBezTo>
                    <a:lnTo>
                      <a:pt x="478117" y="607011"/>
                    </a:lnTo>
                    <a:lnTo>
                      <a:pt x="543595" y="607011"/>
                    </a:lnTo>
                    <a:cubicBezTo>
                      <a:pt x="549885" y="650668"/>
                      <a:pt x="587432" y="684348"/>
                      <a:pt x="632790" y="684348"/>
                    </a:cubicBezTo>
                    <a:cubicBezTo>
                      <a:pt x="678148" y="684348"/>
                      <a:pt x="715695" y="650668"/>
                      <a:pt x="721985" y="607011"/>
                    </a:cubicBezTo>
                    <a:lnTo>
                      <a:pt x="761684" y="607011"/>
                    </a:lnTo>
                    <a:cubicBezTo>
                      <a:pt x="797220" y="607011"/>
                      <a:pt x="826131" y="578100"/>
                      <a:pt x="826131" y="542564"/>
                    </a:cubicBezTo>
                    <a:lnTo>
                      <a:pt x="826131" y="465228"/>
                    </a:lnTo>
                    <a:lnTo>
                      <a:pt x="826131" y="387891"/>
                    </a:lnTo>
                    <a:cubicBezTo>
                      <a:pt x="826131" y="352355"/>
                      <a:pt x="797220" y="323444"/>
                      <a:pt x="761684" y="323444"/>
                    </a:cubicBezTo>
                    <a:close/>
                    <a:moveTo>
                      <a:pt x="44568" y="314331"/>
                    </a:moveTo>
                    <a:cubicBezTo>
                      <a:pt x="24293" y="294056"/>
                      <a:pt x="21587" y="262761"/>
                      <a:pt x="36435" y="239547"/>
                    </a:cubicBezTo>
                    <a:lnTo>
                      <a:pt x="90790" y="293889"/>
                    </a:lnTo>
                    <a:lnTo>
                      <a:pt x="109016" y="275663"/>
                    </a:lnTo>
                    <a:lnTo>
                      <a:pt x="70347" y="236995"/>
                    </a:lnTo>
                    <a:lnTo>
                      <a:pt x="57458" y="224105"/>
                    </a:lnTo>
                    <a:cubicBezTo>
                      <a:pt x="46115" y="212762"/>
                      <a:pt x="39877" y="197695"/>
                      <a:pt x="39877" y="181660"/>
                    </a:cubicBezTo>
                    <a:cubicBezTo>
                      <a:pt x="39877" y="170008"/>
                      <a:pt x="43176" y="158872"/>
                      <a:pt x="49312" y="149308"/>
                    </a:cubicBezTo>
                    <a:lnTo>
                      <a:pt x="116569" y="216552"/>
                    </a:lnTo>
                    <a:lnTo>
                      <a:pt x="134794" y="198326"/>
                    </a:lnTo>
                    <a:lnTo>
                      <a:pt x="109016" y="172547"/>
                    </a:lnTo>
                    <a:lnTo>
                      <a:pt x="96126" y="159658"/>
                    </a:lnTo>
                    <a:cubicBezTo>
                      <a:pt x="84783" y="148315"/>
                      <a:pt x="78545" y="133248"/>
                      <a:pt x="78545" y="117213"/>
                    </a:cubicBezTo>
                    <a:cubicBezTo>
                      <a:pt x="78545" y="105522"/>
                      <a:pt x="81857" y="94360"/>
                      <a:pt x="88044" y="84758"/>
                    </a:cubicBezTo>
                    <a:lnTo>
                      <a:pt x="211203" y="206034"/>
                    </a:lnTo>
                    <a:cubicBezTo>
                      <a:pt x="220573" y="215250"/>
                      <a:pt x="232960" y="220329"/>
                      <a:pt x="246107" y="220329"/>
                    </a:cubicBezTo>
                    <a:cubicBezTo>
                      <a:pt x="288759" y="220329"/>
                      <a:pt x="323444" y="255014"/>
                      <a:pt x="323444" y="297665"/>
                    </a:cubicBezTo>
                    <a:cubicBezTo>
                      <a:pt x="323444" y="340316"/>
                      <a:pt x="288759" y="375002"/>
                      <a:pt x="246107" y="375002"/>
                    </a:cubicBezTo>
                    <a:lnTo>
                      <a:pt x="191044" y="375002"/>
                    </a:lnTo>
                    <a:cubicBezTo>
                      <a:pt x="135722" y="375002"/>
                      <a:pt x="83701" y="353451"/>
                      <a:pt x="44568" y="314331"/>
                    </a:cubicBezTo>
                    <a:close/>
                    <a:moveTo>
                      <a:pt x="246107" y="658569"/>
                    </a:moveTo>
                    <a:cubicBezTo>
                      <a:pt x="210571" y="658569"/>
                      <a:pt x="181660" y="629658"/>
                      <a:pt x="181660" y="594122"/>
                    </a:cubicBezTo>
                    <a:cubicBezTo>
                      <a:pt x="181660" y="558586"/>
                      <a:pt x="210571" y="529675"/>
                      <a:pt x="246107" y="529675"/>
                    </a:cubicBezTo>
                    <a:cubicBezTo>
                      <a:pt x="281644" y="529675"/>
                      <a:pt x="310555" y="558586"/>
                      <a:pt x="310555" y="594122"/>
                    </a:cubicBezTo>
                    <a:cubicBezTo>
                      <a:pt x="310555" y="629658"/>
                      <a:pt x="281644" y="658569"/>
                      <a:pt x="246107" y="658569"/>
                    </a:cubicBezTo>
                    <a:close/>
                    <a:moveTo>
                      <a:pt x="465228" y="581232"/>
                    </a:moveTo>
                    <a:lnTo>
                      <a:pt x="335302" y="581232"/>
                    </a:lnTo>
                    <a:cubicBezTo>
                      <a:pt x="329012" y="537576"/>
                      <a:pt x="291465" y="503896"/>
                      <a:pt x="246107" y="503896"/>
                    </a:cubicBezTo>
                    <a:cubicBezTo>
                      <a:pt x="200750" y="503896"/>
                      <a:pt x="163203" y="537576"/>
                      <a:pt x="156913" y="581232"/>
                    </a:cubicBezTo>
                    <a:lnTo>
                      <a:pt x="142992" y="581232"/>
                    </a:lnTo>
                    <a:cubicBezTo>
                      <a:pt x="121673" y="581232"/>
                      <a:pt x="104324" y="563883"/>
                      <a:pt x="104324" y="542564"/>
                    </a:cubicBezTo>
                    <a:lnTo>
                      <a:pt x="104324" y="452338"/>
                    </a:lnTo>
                    <a:lnTo>
                      <a:pt x="465228" y="452338"/>
                    </a:lnTo>
                    <a:lnTo>
                      <a:pt x="465228" y="581232"/>
                    </a:lnTo>
                    <a:close/>
                    <a:moveTo>
                      <a:pt x="465228" y="117213"/>
                    </a:moveTo>
                    <a:lnTo>
                      <a:pt x="465228" y="426559"/>
                    </a:lnTo>
                    <a:lnTo>
                      <a:pt x="104324" y="426559"/>
                    </a:lnTo>
                    <a:lnTo>
                      <a:pt x="104324" y="384050"/>
                    </a:lnTo>
                    <a:cubicBezTo>
                      <a:pt x="131546" y="394967"/>
                      <a:pt x="160831" y="400780"/>
                      <a:pt x="191044" y="400780"/>
                    </a:cubicBezTo>
                    <a:lnTo>
                      <a:pt x="246107" y="400780"/>
                    </a:lnTo>
                    <a:cubicBezTo>
                      <a:pt x="302963" y="400780"/>
                      <a:pt x="349223" y="354520"/>
                      <a:pt x="349223" y="297665"/>
                    </a:cubicBezTo>
                    <a:cubicBezTo>
                      <a:pt x="349223" y="240810"/>
                      <a:pt x="302963" y="194550"/>
                      <a:pt x="246107" y="194550"/>
                    </a:cubicBezTo>
                    <a:cubicBezTo>
                      <a:pt x="239779" y="194550"/>
                      <a:pt x="233798" y="192101"/>
                      <a:pt x="229274" y="187667"/>
                    </a:cubicBezTo>
                    <a:lnTo>
                      <a:pt x="104324" y="64611"/>
                    </a:lnTo>
                    <a:lnTo>
                      <a:pt x="104324" y="26987"/>
                    </a:lnTo>
                    <a:lnTo>
                      <a:pt x="465228" y="26987"/>
                    </a:lnTo>
                    <a:lnTo>
                      <a:pt x="465228" y="117213"/>
                    </a:lnTo>
                    <a:close/>
                    <a:moveTo>
                      <a:pt x="632790" y="658569"/>
                    </a:moveTo>
                    <a:cubicBezTo>
                      <a:pt x="597254" y="658569"/>
                      <a:pt x="568343" y="629658"/>
                      <a:pt x="568343" y="594122"/>
                    </a:cubicBezTo>
                    <a:cubicBezTo>
                      <a:pt x="568343" y="558586"/>
                      <a:pt x="597254" y="529675"/>
                      <a:pt x="632790" y="529675"/>
                    </a:cubicBezTo>
                    <a:cubicBezTo>
                      <a:pt x="668326" y="529675"/>
                      <a:pt x="697237" y="558586"/>
                      <a:pt x="697237" y="594122"/>
                    </a:cubicBezTo>
                    <a:cubicBezTo>
                      <a:pt x="697237" y="629658"/>
                      <a:pt x="668326" y="658569"/>
                      <a:pt x="632790" y="658569"/>
                    </a:cubicBezTo>
                    <a:close/>
                    <a:moveTo>
                      <a:pt x="800353" y="529675"/>
                    </a:moveTo>
                    <a:lnTo>
                      <a:pt x="774574" y="529675"/>
                    </a:lnTo>
                    <a:cubicBezTo>
                      <a:pt x="760357" y="529675"/>
                      <a:pt x="748795" y="518113"/>
                      <a:pt x="748795" y="503896"/>
                    </a:cubicBezTo>
                    <a:cubicBezTo>
                      <a:pt x="748795" y="489679"/>
                      <a:pt x="760357" y="478117"/>
                      <a:pt x="774574" y="478117"/>
                    </a:cubicBezTo>
                    <a:lnTo>
                      <a:pt x="800353" y="478117"/>
                    </a:lnTo>
                    <a:lnTo>
                      <a:pt x="800353" y="529675"/>
                    </a:lnTo>
                    <a:close/>
                    <a:moveTo>
                      <a:pt x="800353" y="452338"/>
                    </a:moveTo>
                    <a:lnTo>
                      <a:pt x="774574" y="452338"/>
                    </a:lnTo>
                    <a:cubicBezTo>
                      <a:pt x="746140" y="452338"/>
                      <a:pt x="723016" y="475462"/>
                      <a:pt x="723016" y="503896"/>
                    </a:cubicBezTo>
                    <a:cubicBezTo>
                      <a:pt x="723016" y="532330"/>
                      <a:pt x="746140" y="555454"/>
                      <a:pt x="774574" y="555454"/>
                    </a:cubicBezTo>
                    <a:lnTo>
                      <a:pt x="797981" y="555454"/>
                    </a:lnTo>
                    <a:cubicBezTo>
                      <a:pt x="792645" y="570418"/>
                      <a:pt x="778466" y="581232"/>
                      <a:pt x="761684" y="581232"/>
                    </a:cubicBezTo>
                    <a:lnTo>
                      <a:pt x="721985" y="581232"/>
                    </a:lnTo>
                    <a:cubicBezTo>
                      <a:pt x="715695" y="537576"/>
                      <a:pt x="678148" y="503896"/>
                      <a:pt x="632790" y="503896"/>
                    </a:cubicBezTo>
                    <a:cubicBezTo>
                      <a:pt x="587432" y="503896"/>
                      <a:pt x="549885" y="537576"/>
                      <a:pt x="543595" y="581232"/>
                    </a:cubicBezTo>
                    <a:lnTo>
                      <a:pt x="491006" y="581232"/>
                    </a:lnTo>
                    <a:lnTo>
                      <a:pt x="491006" y="439449"/>
                    </a:lnTo>
                    <a:lnTo>
                      <a:pt x="491006" y="130103"/>
                    </a:lnTo>
                    <a:lnTo>
                      <a:pt x="658569" y="130103"/>
                    </a:lnTo>
                    <a:cubicBezTo>
                      <a:pt x="679888" y="130103"/>
                      <a:pt x="697237" y="147452"/>
                      <a:pt x="697237" y="168771"/>
                    </a:cubicBezTo>
                    <a:lnTo>
                      <a:pt x="697237" y="336333"/>
                    </a:lnTo>
                    <a:cubicBezTo>
                      <a:pt x="697237" y="343448"/>
                      <a:pt x="702999" y="349223"/>
                      <a:pt x="710127" y="349223"/>
                    </a:cubicBezTo>
                    <a:lnTo>
                      <a:pt x="761684" y="349223"/>
                    </a:lnTo>
                    <a:cubicBezTo>
                      <a:pt x="783003" y="349223"/>
                      <a:pt x="800353" y="366572"/>
                      <a:pt x="800353" y="387891"/>
                    </a:cubicBezTo>
                    <a:lnTo>
                      <a:pt x="800353" y="452338"/>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8-6"/>
              <p:cNvSpPr/>
              <p:nvPr/>
            </p:nvSpPr>
            <p:spPr>
              <a:xfrm>
                <a:off x="4689943" y="1926961"/>
                <a:ext cx="139636" cy="128120"/>
              </a:xfrm>
              <a:custGeom>
                <a:avLst/>
                <a:gdLst>
                  <a:gd name="connsiteX0" fmla="*/ 142992 w 156284"/>
                  <a:gd name="connsiteY0" fmla="*/ 1208 h 143394"/>
                  <a:gd name="connsiteX1" fmla="*/ 14098 w 156284"/>
                  <a:gd name="connsiteY1" fmla="*/ 1208 h 143394"/>
                  <a:gd name="connsiteX2" fmla="*/ 1208 w 156284"/>
                  <a:gd name="connsiteY2" fmla="*/ 14098 h 143394"/>
                  <a:gd name="connsiteX3" fmla="*/ 1208 w 156284"/>
                  <a:gd name="connsiteY3" fmla="*/ 130103 h 143394"/>
                  <a:gd name="connsiteX4" fmla="*/ 14098 w 156284"/>
                  <a:gd name="connsiteY4" fmla="*/ 142992 h 143394"/>
                  <a:gd name="connsiteX5" fmla="*/ 142992 w 156284"/>
                  <a:gd name="connsiteY5" fmla="*/ 142992 h 143394"/>
                  <a:gd name="connsiteX6" fmla="*/ 155881 w 156284"/>
                  <a:gd name="connsiteY6" fmla="*/ 130103 h 143394"/>
                  <a:gd name="connsiteX7" fmla="*/ 155881 w 156284"/>
                  <a:gd name="connsiteY7" fmla="*/ 14098 h 143394"/>
                  <a:gd name="connsiteX8" fmla="*/ 142992 w 156284"/>
                  <a:gd name="connsiteY8" fmla="*/ 1208 h 143394"/>
                  <a:gd name="connsiteX9" fmla="*/ 130103 w 156284"/>
                  <a:gd name="connsiteY9" fmla="*/ 117213 h 143394"/>
                  <a:gd name="connsiteX10" fmla="*/ 26987 w 156284"/>
                  <a:gd name="connsiteY10" fmla="*/ 117213 h 143394"/>
                  <a:gd name="connsiteX11" fmla="*/ 26987 w 156284"/>
                  <a:gd name="connsiteY11" fmla="*/ 26987 h 143394"/>
                  <a:gd name="connsiteX12" fmla="*/ 130103 w 156284"/>
                  <a:gd name="connsiteY12" fmla="*/ 26987 h 143394"/>
                  <a:gd name="connsiteX13" fmla="*/ 130103 w 156284"/>
                  <a:gd name="connsiteY13" fmla="*/ 117213 h 14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6284" h="143394">
                    <a:moveTo>
                      <a:pt x="142992" y="1208"/>
                    </a:moveTo>
                    <a:lnTo>
                      <a:pt x="14098" y="1208"/>
                    </a:lnTo>
                    <a:cubicBezTo>
                      <a:pt x="6970" y="1208"/>
                      <a:pt x="1208" y="6983"/>
                      <a:pt x="1208" y="14098"/>
                    </a:cubicBezTo>
                    <a:lnTo>
                      <a:pt x="1208" y="130103"/>
                    </a:lnTo>
                    <a:cubicBezTo>
                      <a:pt x="1208" y="137218"/>
                      <a:pt x="6970" y="142992"/>
                      <a:pt x="14098" y="142992"/>
                    </a:cubicBezTo>
                    <a:lnTo>
                      <a:pt x="142992" y="142992"/>
                    </a:lnTo>
                    <a:cubicBezTo>
                      <a:pt x="150120" y="142992"/>
                      <a:pt x="155881" y="137218"/>
                      <a:pt x="155881" y="130103"/>
                    </a:cubicBezTo>
                    <a:lnTo>
                      <a:pt x="155881" y="14098"/>
                    </a:lnTo>
                    <a:cubicBezTo>
                      <a:pt x="155881" y="6983"/>
                      <a:pt x="150120" y="1208"/>
                      <a:pt x="142992" y="1208"/>
                    </a:cubicBezTo>
                    <a:close/>
                    <a:moveTo>
                      <a:pt x="130103" y="117213"/>
                    </a:moveTo>
                    <a:lnTo>
                      <a:pt x="26987" y="117213"/>
                    </a:lnTo>
                    <a:lnTo>
                      <a:pt x="26987" y="26987"/>
                    </a:lnTo>
                    <a:lnTo>
                      <a:pt x="130103" y="26987"/>
                    </a:lnTo>
                    <a:lnTo>
                      <a:pt x="130103" y="117213"/>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8-7"/>
              <p:cNvSpPr/>
              <p:nvPr/>
            </p:nvSpPr>
            <p:spPr>
              <a:xfrm>
                <a:off x="4689943" y="2076675"/>
                <a:ext cx="59021" cy="24472"/>
              </a:xfrm>
              <a:custGeom>
                <a:avLst/>
                <a:gdLst>
                  <a:gd name="connsiteX0" fmla="*/ 1208 w 66058"/>
                  <a:gd name="connsiteY0" fmla="*/ 1208 h 27390"/>
                  <a:gd name="connsiteX1" fmla="*/ 65655 w 66058"/>
                  <a:gd name="connsiteY1" fmla="*/ 1208 h 27390"/>
                  <a:gd name="connsiteX2" fmla="*/ 65655 w 66058"/>
                  <a:gd name="connsiteY2" fmla="*/ 26987 h 27390"/>
                  <a:gd name="connsiteX3" fmla="*/ 1208 w 66058"/>
                  <a:gd name="connsiteY3" fmla="*/ 26987 h 27390"/>
                </a:gdLst>
                <a:ahLst/>
                <a:cxnLst>
                  <a:cxn ang="0">
                    <a:pos x="connsiteX0" y="connsiteY0"/>
                  </a:cxn>
                  <a:cxn ang="0">
                    <a:pos x="connsiteX1" y="connsiteY1"/>
                  </a:cxn>
                  <a:cxn ang="0">
                    <a:pos x="connsiteX2" y="connsiteY2"/>
                  </a:cxn>
                  <a:cxn ang="0">
                    <a:pos x="connsiteX3" y="connsiteY3"/>
                  </a:cxn>
                </a:cxnLst>
                <a:rect l="l" t="t" r="r" b="b"/>
                <a:pathLst>
                  <a:path w="66058" h="27390">
                    <a:moveTo>
                      <a:pt x="1208" y="1208"/>
                    </a:moveTo>
                    <a:lnTo>
                      <a:pt x="65655" y="1208"/>
                    </a:lnTo>
                    <a:lnTo>
                      <a:pt x="65655"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8-8"/>
              <p:cNvSpPr/>
              <p:nvPr/>
            </p:nvSpPr>
            <p:spPr>
              <a:xfrm>
                <a:off x="4402032" y="2007576"/>
                <a:ext cx="93570" cy="93571"/>
              </a:xfrm>
              <a:custGeom>
                <a:avLst/>
                <a:gdLst>
                  <a:gd name="connsiteX0" fmla="*/ 52766 w 104726"/>
                  <a:gd name="connsiteY0" fmla="*/ 1208 h 104726"/>
                  <a:gd name="connsiteX1" fmla="*/ 1208 w 104726"/>
                  <a:gd name="connsiteY1" fmla="*/ 52766 h 104726"/>
                  <a:gd name="connsiteX2" fmla="*/ 52766 w 104726"/>
                  <a:gd name="connsiteY2" fmla="*/ 104324 h 104726"/>
                  <a:gd name="connsiteX3" fmla="*/ 104324 w 104726"/>
                  <a:gd name="connsiteY3" fmla="*/ 52766 h 104726"/>
                  <a:gd name="connsiteX4" fmla="*/ 52766 w 104726"/>
                  <a:gd name="connsiteY4" fmla="*/ 1208 h 104726"/>
                  <a:gd name="connsiteX5" fmla="*/ 52766 w 104726"/>
                  <a:gd name="connsiteY5" fmla="*/ 78545 h 104726"/>
                  <a:gd name="connsiteX6" fmla="*/ 26987 w 104726"/>
                  <a:gd name="connsiteY6" fmla="*/ 52766 h 104726"/>
                  <a:gd name="connsiteX7" fmla="*/ 52766 w 104726"/>
                  <a:gd name="connsiteY7" fmla="*/ 26987 h 104726"/>
                  <a:gd name="connsiteX8" fmla="*/ 78545 w 104726"/>
                  <a:gd name="connsiteY8" fmla="*/ 52766 h 104726"/>
                  <a:gd name="connsiteX9" fmla="*/ 52766 w 104726"/>
                  <a:gd name="connsiteY9" fmla="*/ 78545 h 10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26" h="104726">
                    <a:moveTo>
                      <a:pt x="52766" y="1208"/>
                    </a:moveTo>
                    <a:cubicBezTo>
                      <a:pt x="24332" y="1208"/>
                      <a:pt x="1208" y="24332"/>
                      <a:pt x="1208" y="52766"/>
                    </a:cubicBezTo>
                    <a:cubicBezTo>
                      <a:pt x="1208" y="81200"/>
                      <a:pt x="24332" y="104324"/>
                      <a:pt x="52766" y="104324"/>
                    </a:cubicBezTo>
                    <a:cubicBezTo>
                      <a:pt x="81200" y="104324"/>
                      <a:pt x="104324" y="81200"/>
                      <a:pt x="104324" y="52766"/>
                    </a:cubicBezTo>
                    <a:cubicBezTo>
                      <a:pt x="104324" y="24332"/>
                      <a:pt x="81200" y="1208"/>
                      <a:pt x="52766" y="1208"/>
                    </a:cubicBezTo>
                    <a:close/>
                    <a:moveTo>
                      <a:pt x="52766" y="78545"/>
                    </a:moveTo>
                    <a:cubicBezTo>
                      <a:pt x="38549" y="78545"/>
                      <a:pt x="26987" y="66983"/>
                      <a:pt x="26987" y="52766"/>
                    </a:cubicBezTo>
                    <a:cubicBezTo>
                      <a:pt x="26987" y="38549"/>
                      <a:pt x="38549" y="26987"/>
                      <a:pt x="52766" y="26987"/>
                    </a:cubicBezTo>
                    <a:cubicBezTo>
                      <a:pt x="66983" y="26987"/>
                      <a:pt x="78545" y="38549"/>
                      <a:pt x="78545" y="52766"/>
                    </a:cubicBezTo>
                    <a:cubicBezTo>
                      <a:pt x="78545" y="66983"/>
                      <a:pt x="66983" y="78545"/>
                      <a:pt x="52766" y="78545"/>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8-9"/>
              <p:cNvSpPr/>
              <p:nvPr/>
            </p:nvSpPr>
            <p:spPr>
              <a:xfrm>
                <a:off x="4828140" y="1811798"/>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8-10"/>
              <p:cNvSpPr/>
              <p:nvPr/>
            </p:nvSpPr>
            <p:spPr>
              <a:xfrm>
                <a:off x="4782075" y="1811798"/>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8-11"/>
              <p:cNvSpPr/>
              <p:nvPr/>
            </p:nvSpPr>
            <p:spPr>
              <a:xfrm>
                <a:off x="4736009" y="1811798"/>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8-12"/>
              <p:cNvSpPr/>
              <p:nvPr/>
            </p:nvSpPr>
            <p:spPr>
              <a:xfrm>
                <a:off x="4689943" y="1811798"/>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8-13"/>
              <p:cNvSpPr/>
              <p:nvPr/>
            </p:nvSpPr>
            <p:spPr>
              <a:xfrm>
                <a:off x="4597812" y="18348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8-14"/>
              <p:cNvSpPr/>
              <p:nvPr/>
            </p:nvSpPr>
            <p:spPr>
              <a:xfrm>
                <a:off x="4551746" y="18348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8-15"/>
              <p:cNvSpPr/>
              <p:nvPr/>
            </p:nvSpPr>
            <p:spPr>
              <a:xfrm>
                <a:off x="4505680" y="18348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8-16"/>
              <p:cNvSpPr/>
              <p:nvPr/>
            </p:nvSpPr>
            <p:spPr>
              <a:xfrm>
                <a:off x="4851172" y="1765732"/>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8-17"/>
              <p:cNvSpPr/>
              <p:nvPr/>
            </p:nvSpPr>
            <p:spPr>
              <a:xfrm>
                <a:off x="4805106" y="1765732"/>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8-18"/>
              <p:cNvSpPr/>
              <p:nvPr/>
            </p:nvSpPr>
            <p:spPr>
              <a:xfrm>
                <a:off x="4759041" y="1765732"/>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8-19"/>
              <p:cNvSpPr/>
              <p:nvPr/>
            </p:nvSpPr>
            <p:spPr>
              <a:xfrm>
                <a:off x="4712975" y="1765732"/>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8-20"/>
              <p:cNvSpPr/>
              <p:nvPr/>
            </p:nvSpPr>
            <p:spPr>
              <a:xfrm>
                <a:off x="4770556" y="1708150"/>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8-21"/>
              <p:cNvSpPr/>
              <p:nvPr/>
            </p:nvSpPr>
            <p:spPr>
              <a:xfrm>
                <a:off x="4724492" y="170815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8-22"/>
              <p:cNvSpPr/>
              <p:nvPr/>
            </p:nvSpPr>
            <p:spPr>
              <a:xfrm>
                <a:off x="4678425" y="170815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8-23"/>
              <p:cNvSpPr/>
              <p:nvPr/>
            </p:nvSpPr>
            <p:spPr>
              <a:xfrm>
                <a:off x="4632359" y="170815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8-24"/>
              <p:cNvSpPr/>
              <p:nvPr/>
            </p:nvSpPr>
            <p:spPr>
              <a:xfrm>
                <a:off x="4574776" y="2422168"/>
                <a:ext cx="392998" cy="24472"/>
              </a:xfrm>
              <a:custGeom>
                <a:avLst/>
                <a:gdLst>
                  <a:gd name="connsiteX0" fmla="*/ 1208 w 439851"/>
                  <a:gd name="connsiteY0" fmla="*/ 1208 h 27390"/>
                  <a:gd name="connsiteX1" fmla="*/ 439449 w 439851"/>
                  <a:gd name="connsiteY1" fmla="*/ 1208 h 27390"/>
                  <a:gd name="connsiteX2" fmla="*/ 439449 w 439851"/>
                  <a:gd name="connsiteY2" fmla="*/ 26987 h 27390"/>
                  <a:gd name="connsiteX3" fmla="*/ 1208 w 439851"/>
                  <a:gd name="connsiteY3" fmla="*/ 26987 h 27390"/>
                </a:gdLst>
                <a:ahLst/>
                <a:cxnLst>
                  <a:cxn ang="0">
                    <a:pos x="connsiteX0" y="connsiteY0"/>
                  </a:cxn>
                  <a:cxn ang="0">
                    <a:pos x="connsiteX1" y="connsiteY1"/>
                  </a:cxn>
                  <a:cxn ang="0">
                    <a:pos x="connsiteX2" y="connsiteY2"/>
                  </a:cxn>
                  <a:cxn ang="0">
                    <a:pos x="connsiteX3" y="connsiteY3"/>
                  </a:cxn>
                </a:cxnLst>
                <a:rect l="l" t="t" r="r" b="b"/>
                <a:pathLst>
                  <a:path w="439851" h="27390">
                    <a:moveTo>
                      <a:pt x="1208" y="1208"/>
                    </a:moveTo>
                    <a:lnTo>
                      <a:pt x="439449" y="1208"/>
                    </a:lnTo>
                    <a:lnTo>
                      <a:pt x="439449"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8-25"/>
              <p:cNvSpPr/>
              <p:nvPr/>
            </p:nvSpPr>
            <p:spPr>
              <a:xfrm>
                <a:off x="4528711" y="2422168"/>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1" name="PPT世界-8-26"/>
              <p:cNvSpPr/>
              <p:nvPr/>
            </p:nvSpPr>
            <p:spPr>
              <a:xfrm>
                <a:off x="4482645" y="2422168"/>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8-27"/>
              <p:cNvSpPr/>
              <p:nvPr/>
            </p:nvSpPr>
            <p:spPr>
              <a:xfrm>
                <a:off x="4229285" y="2422176"/>
                <a:ext cx="231768" cy="24472"/>
              </a:xfrm>
              <a:custGeom>
                <a:avLst/>
                <a:gdLst>
                  <a:gd name="connsiteX0" fmla="*/ 1208 w 259399"/>
                  <a:gd name="connsiteY0" fmla="*/ 1208 h 27390"/>
                  <a:gd name="connsiteX1" fmla="*/ 258997 w 259399"/>
                  <a:gd name="connsiteY1" fmla="*/ 1208 h 27390"/>
                  <a:gd name="connsiteX2" fmla="*/ 258997 w 259399"/>
                  <a:gd name="connsiteY2" fmla="*/ 26987 h 27390"/>
                  <a:gd name="connsiteX3" fmla="*/ 1208 w 259399"/>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59399" h="27390">
                    <a:moveTo>
                      <a:pt x="1208" y="1208"/>
                    </a:moveTo>
                    <a:lnTo>
                      <a:pt x="258997" y="1208"/>
                    </a:lnTo>
                    <a:lnTo>
                      <a:pt x="25899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8-28"/>
              <p:cNvSpPr/>
              <p:nvPr/>
            </p:nvSpPr>
            <p:spPr>
              <a:xfrm>
                <a:off x="4505667" y="2214912"/>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8-29"/>
              <p:cNvSpPr/>
              <p:nvPr/>
            </p:nvSpPr>
            <p:spPr>
              <a:xfrm>
                <a:off x="4551733" y="2214867"/>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8-30"/>
              <p:cNvSpPr/>
              <p:nvPr/>
            </p:nvSpPr>
            <p:spPr>
              <a:xfrm>
                <a:off x="4597812" y="221487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3" name="组合 22"/>
            <p:cNvGrpSpPr/>
            <p:nvPr/>
          </p:nvGrpSpPr>
          <p:grpSpPr>
            <a:xfrm>
              <a:off x="7301557" y="1923238"/>
              <a:ext cx="543762" cy="543762"/>
              <a:chOff x="7094875" y="1984656"/>
              <a:chExt cx="738945" cy="738946"/>
            </a:xfrm>
            <a:solidFill>
              <a:schemeClr val="bg1"/>
            </a:solidFill>
            <a:effectLst>
              <a:outerShdw blurRad="50800" dist="38100" dir="2700000" algn="tl" rotWithShape="0">
                <a:prstClr val="black">
                  <a:alpha val="40000"/>
                </a:prstClr>
              </a:outerShdw>
            </a:effectLst>
          </p:grpSpPr>
          <p:sp>
            <p:nvSpPr>
              <p:cNvPr id="24" name="PPT世界-8-31"/>
              <p:cNvSpPr/>
              <p:nvPr/>
            </p:nvSpPr>
            <p:spPr>
              <a:xfrm>
                <a:off x="7094875" y="1984656"/>
                <a:ext cx="738945" cy="738946"/>
              </a:xfrm>
              <a:custGeom>
                <a:avLst/>
                <a:gdLst>
                  <a:gd name="connsiteX0" fmla="*/ 811540 w 825702"/>
                  <a:gd name="connsiteY0" fmla="*/ 166085 h 825702"/>
                  <a:gd name="connsiteX1" fmla="*/ 699492 w 825702"/>
                  <a:gd name="connsiteY1" fmla="*/ 166085 h 825702"/>
                  <a:gd name="connsiteX2" fmla="*/ 509412 w 825702"/>
                  <a:gd name="connsiteY2" fmla="*/ 1287 h 825702"/>
                  <a:gd name="connsiteX3" fmla="*/ 319428 w 825702"/>
                  <a:gd name="connsiteY3" fmla="*/ 166085 h 825702"/>
                  <a:gd name="connsiteX4" fmla="*/ 207284 w 825702"/>
                  <a:gd name="connsiteY4" fmla="*/ 166085 h 825702"/>
                  <a:gd name="connsiteX5" fmla="*/ 193551 w 825702"/>
                  <a:gd name="connsiteY5" fmla="*/ 179818 h 825702"/>
                  <a:gd name="connsiteX6" fmla="*/ 193551 w 825702"/>
                  <a:gd name="connsiteY6" fmla="*/ 358348 h 825702"/>
                  <a:gd name="connsiteX7" fmla="*/ 15021 w 825702"/>
                  <a:gd name="connsiteY7" fmla="*/ 358348 h 825702"/>
                  <a:gd name="connsiteX8" fmla="*/ 1287 w 825702"/>
                  <a:gd name="connsiteY8" fmla="*/ 372081 h 825702"/>
                  <a:gd name="connsiteX9" fmla="*/ 1287 w 825702"/>
                  <a:gd name="connsiteY9" fmla="*/ 536878 h 825702"/>
                  <a:gd name="connsiteX10" fmla="*/ 1287 w 825702"/>
                  <a:gd name="connsiteY10" fmla="*/ 811540 h 825702"/>
                  <a:gd name="connsiteX11" fmla="*/ 15021 w 825702"/>
                  <a:gd name="connsiteY11" fmla="*/ 825274 h 825702"/>
                  <a:gd name="connsiteX12" fmla="*/ 207284 w 825702"/>
                  <a:gd name="connsiteY12" fmla="*/ 825274 h 825702"/>
                  <a:gd name="connsiteX13" fmla="*/ 811540 w 825702"/>
                  <a:gd name="connsiteY13" fmla="*/ 825274 h 825702"/>
                  <a:gd name="connsiteX14" fmla="*/ 825274 w 825702"/>
                  <a:gd name="connsiteY14" fmla="*/ 811540 h 825702"/>
                  <a:gd name="connsiteX15" fmla="*/ 825274 w 825702"/>
                  <a:gd name="connsiteY15" fmla="*/ 372081 h 825702"/>
                  <a:gd name="connsiteX16" fmla="*/ 825274 w 825702"/>
                  <a:gd name="connsiteY16" fmla="*/ 179818 h 825702"/>
                  <a:gd name="connsiteX17" fmla="*/ 811540 w 825702"/>
                  <a:gd name="connsiteY17" fmla="*/ 166085 h 825702"/>
                  <a:gd name="connsiteX18" fmla="*/ 193551 w 825702"/>
                  <a:gd name="connsiteY18" fmla="*/ 797807 h 825702"/>
                  <a:gd name="connsiteX19" fmla="*/ 28754 w 825702"/>
                  <a:gd name="connsiteY19" fmla="*/ 797807 h 825702"/>
                  <a:gd name="connsiteX20" fmla="*/ 28754 w 825702"/>
                  <a:gd name="connsiteY20" fmla="*/ 550612 h 825702"/>
                  <a:gd name="connsiteX21" fmla="*/ 193551 w 825702"/>
                  <a:gd name="connsiteY21" fmla="*/ 550612 h 825702"/>
                  <a:gd name="connsiteX22" fmla="*/ 193551 w 825702"/>
                  <a:gd name="connsiteY22" fmla="*/ 797807 h 825702"/>
                  <a:gd name="connsiteX23" fmla="*/ 193551 w 825702"/>
                  <a:gd name="connsiteY23" fmla="*/ 523145 h 825702"/>
                  <a:gd name="connsiteX24" fmla="*/ 28754 w 825702"/>
                  <a:gd name="connsiteY24" fmla="*/ 523145 h 825702"/>
                  <a:gd name="connsiteX25" fmla="*/ 28754 w 825702"/>
                  <a:gd name="connsiteY25" fmla="*/ 385814 h 825702"/>
                  <a:gd name="connsiteX26" fmla="*/ 193551 w 825702"/>
                  <a:gd name="connsiteY26" fmla="*/ 385814 h 825702"/>
                  <a:gd name="connsiteX27" fmla="*/ 193551 w 825702"/>
                  <a:gd name="connsiteY27" fmla="*/ 523145 h 825702"/>
                  <a:gd name="connsiteX28" fmla="*/ 681103 w 825702"/>
                  <a:gd name="connsiteY28" fmla="*/ 279863 h 825702"/>
                  <a:gd name="connsiteX29" fmla="*/ 683191 w 825702"/>
                  <a:gd name="connsiteY29" fmla="*/ 275730 h 825702"/>
                  <a:gd name="connsiteX30" fmla="*/ 688107 w 825702"/>
                  <a:gd name="connsiteY30" fmla="*/ 264414 h 825702"/>
                  <a:gd name="connsiteX31" fmla="*/ 688821 w 825702"/>
                  <a:gd name="connsiteY31" fmla="*/ 262725 h 825702"/>
                  <a:gd name="connsiteX32" fmla="*/ 693449 w 825702"/>
                  <a:gd name="connsiteY32" fmla="*/ 249197 h 825702"/>
                  <a:gd name="connsiteX33" fmla="*/ 693697 w 825702"/>
                  <a:gd name="connsiteY33" fmla="*/ 248456 h 825702"/>
                  <a:gd name="connsiteX34" fmla="*/ 701676 w 825702"/>
                  <a:gd name="connsiteY34" fmla="*/ 248456 h 825702"/>
                  <a:gd name="connsiteX35" fmla="*/ 729142 w 825702"/>
                  <a:gd name="connsiteY35" fmla="*/ 275922 h 825702"/>
                  <a:gd name="connsiteX36" fmla="*/ 721080 w 825702"/>
                  <a:gd name="connsiteY36" fmla="*/ 295327 h 825702"/>
                  <a:gd name="connsiteX37" fmla="*/ 701676 w 825702"/>
                  <a:gd name="connsiteY37" fmla="*/ 303416 h 825702"/>
                  <a:gd name="connsiteX38" fmla="*/ 667137 w 825702"/>
                  <a:gd name="connsiteY38" fmla="*/ 303416 h 825702"/>
                  <a:gd name="connsiteX39" fmla="*/ 668908 w 825702"/>
                  <a:gd name="connsiteY39" fmla="*/ 300655 h 825702"/>
                  <a:gd name="connsiteX40" fmla="*/ 673907 w 825702"/>
                  <a:gd name="connsiteY40" fmla="*/ 292869 h 825702"/>
                  <a:gd name="connsiteX41" fmla="*/ 676572 w 825702"/>
                  <a:gd name="connsiteY41" fmla="*/ 288364 h 825702"/>
                  <a:gd name="connsiteX42" fmla="*/ 681103 w 825702"/>
                  <a:gd name="connsiteY42" fmla="*/ 279863 h 825702"/>
                  <a:gd name="connsiteX43" fmla="*/ 345178 w 825702"/>
                  <a:gd name="connsiteY43" fmla="*/ 181768 h 825702"/>
                  <a:gd name="connsiteX44" fmla="*/ 345247 w 825702"/>
                  <a:gd name="connsiteY44" fmla="*/ 180848 h 825702"/>
                  <a:gd name="connsiteX45" fmla="*/ 509412 w 825702"/>
                  <a:gd name="connsiteY45" fmla="*/ 28754 h 825702"/>
                  <a:gd name="connsiteX46" fmla="*/ 673715 w 825702"/>
                  <a:gd name="connsiteY46" fmla="*/ 181067 h 825702"/>
                  <a:gd name="connsiteX47" fmla="*/ 674209 w 825702"/>
                  <a:gd name="connsiteY47" fmla="*/ 193551 h 825702"/>
                  <a:gd name="connsiteX48" fmla="*/ 669760 w 825702"/>
                  <a:gd name="connsiteY48" fmla="*/ 231605 h 825702"/>
                  <a:gd name="connsiteX49" fmla="*/ 663539 w 825702"/>
                  <a:gd name="connsiteY49" fmla="*/ 251820 h 825702"/>
                  <a:gd name="connsiteX50" fmla="*/ 660614 w 825702"/>
                  <a:gd name="connsiteY50" fmla="*/ 258357 h 825702"/>
                  <a:gd name="connsiteX51" fmla="*/ 654750 w 825702"/>
                  <a:gd name="connsiteY51" fmla="*/ 271033 h 825702"/>
                  <a:gd name="connsiteX52" fmla="*/ 650369 w 825702"/>
                  <a:gd name="connsiteY52" fmla="*/ 278257 h 825702"/>
                  <a:gd name="connsiteX53" fmla="*/ 643516 w 825702"/>
                  <a:gd name="connsiteY53" fmla="*/ 289023 h 825702"/>
                  <a:gd name="connsiteX54" fmla="*/ 637954 w 825702"/>
                  <a:gd name="connsiteY54" fmla="*/ 296055 h 825702"/>
                  <a:gd name="connsiteX55" fmla="*/ 631747 w 825702"/>
                  <a:gd name="connsiteY55" fmla="*/ 303416 h 825702"/>
                  <a:gd name="connsiteX56" fmla="*/ 387078 w 825702"/>
                  <a:gd name="connsiteY56" fmla="*/ 303416 h 825702"/>
                  <a:gd name="connsiteX57" fmla="*/ 380884 w 825702"/>
                  <a:gd name="connsiteY57" fmla="*/ 296068 h 825702"/>
                  <a:gd name="connsiteX58" fmla="*/ 375308 w 825702"/>
                  <a:gd name="connsiteY58" fmla="*/ 289023 h 825702"/>
                  <a:gd name="connsiteX59" fmla="*/ 368511 w 825702"/>
                  <a:gd name="connsiteY59" fmla="*/ 278367 h 825702"/>
                  <a:gd name="connsiteX60" fmla="*/ 364061 w 825702"/>
                  <a:gd name="connsiteY60" fmla="*/ 271019 h 825702"/>
                  <a:gd name="connsiteX61" fmla="*/ 358362 w 825702"/>
                  <a:gd name="connsiteY61" fmla="*/ 258701 h 825702"/>
                  <a:gd name="connsiteX62" fmla="*/ 355272 w 825702"/>
                  <a:gd name="connsiteY62" fmla="*/ 251779 h 825702"/>
                  <a:gd name="connsiteX63" fmla="*/ 349380 w 825702"/>
                  <a:gd name="connsiteY63" fmla="*/ 232622 h 825702"/>
                  <a:gd name="connsiteX64" fmla="*/ 349051 w 825702"/>
                  <a:gd name="connsiteY64" fmla="*/ 231550 h 825702"/>
                  <a:gd name="connsiteX65" fmla="*/ 344615 w 825702"/>
                  <a:gd name="connsiteY65" fmla="*/ 193551 h 825702"/>
                  <a:gd name="connsiteX66" fmla="*/ 345178 w 825702"/>
                  <a:gd name="connsiteY66" fmla="*/ 181768 h 825702"/>
                  <a:gd name="connsiteX67" fmla="*/ 325141 w 825702"/>
                  <a:gd name="connsiteY67" fmla="*/ 248483 h 825702"/>
                  <a:gd name="connsiteX68" fmla="*/ 325402 w 825702"/>
                  <a:gd name="connsiteY68" fmla="*/ 249266 h 825702"/>
                  <a:gd name="connsiteX69" fmla="*/ 329989 w 825702"/>
                  <a:gd name="connsiteY69" fmla="*/ 262697 h 825702"/>
                  <a:gd name="connsiteX70" fmla="*/ 330868 w 825702"/>
                  <a:gd name="connsiteY70" fmla="*/ 264798 h 825702"/>
                  <a:gd name="connsiteX71" fmla="*/ 335620 w 825702"/>
                  <a:gd name="connsiteY71" fmla="*/ 275716 h 825702"/>
                  <a:gd name="connsiteX72" fmla="*/ 337776 w 825702"/>
                  <a:gd name="connsiteY72" fmla="*/ 280001 h 825702"/>
                  <a:gd name="connsiteX73" fmla="*/ 342239 w 825702"/>
                  <a:gd name="connsiteY73" fmla="*/ 288350 h 825702"/>
                  <a:gd name="connsiteX74" fmla="*/ 344945 w 825702"/>
                  <a:gd name="connsiteY74" fmla="*/ 292924 h 825702"/>
                  <a:gd name="connsiteX75" fmla="*/ 349902 w 825702"/>
                  <a:gd name="connsiteY75" fmla="*/ 300655 h 825702"/>
                  <a:gd name="connsiteX76" fmla="*/ 351688 w 825702"/>
                  <a:gd name="connsiteY76" fmla="*/ 303443 h 825702"/>
                  <a:gd name="connsiteX77" fmla="*/ 317149 w 825702"/>
                  <a:gd name="connsiteY77" fmla="*/ 303443 h 825702"/>
                  <a:gd name="connsiteX78" fmla="*/ 289683 w 825702"/>
                  <a:gd name="connsiteY78" fmla="*/ 275977 h 825702"/>
                  <a:gd name="connsiteX79" fmla="*/ 297744 w 825702"/>
                  <a:gd name="connsiteY79" fmla="*/ 256572 h 825702"/>
                  <a:gd name="connsiteX80" fmla="*/ 317149 w 825702"/>
                  <a:gd name="connsiteY80" fmla="*/ 248483 h 825702"/>
                  <a:gd name="connsiteX81" fmla="*/ 325141 w 825702"/>
                  <a:gd name="connsiteY81" fmla="*/ 248483 h 825702"/>
                  <a:gd name="connsiteX82" fmla="*/ 577158 w 825702"/>
                  <a:gd name="connsiteY82" fmla="*/ 797807 h 825702"/>
                  <a:gd name="connsiteX83" fmla="*/ 440719 w 825702"/>
                  <a:gd name="connsiteY83" fmla="*/ 797807 h 825702"/>
                  <a:gd name="connsiteX84" fmla="*/ 440005 w 825702"/>
                  <a:gd name="connsiteY84" fmla="*/ 660476 h 825702"/>
                  <a:gd name="connsiteX85" fmla="*/ 577158 w 825702"/>
                  <a:gd name="connsiteY85" fmla="*/ 660476 h 825702"/>
                  <a:gd name="connsiteX86" fmla="*/ 577158 w 825702"/>
                  <a:gd name="connsiteY86" fmla="*/ 797807 h 825702"/>
                  <a:gd name="connsiteX87" fmla="*/ 797807 w 825702"/>
                  <a:gd name="connsiteY87" fmla="*/ 797807 h 825702"/>
                  <a:gd name="connsiteX88" fmla="*/ 604610 w 825702"/>
                  <a:gd name="connsiteY88" fmla="*/ 797807 h 825702"/>
                  <a:gd name="connsiteX89" fmla="*/ 604610 w 825702"/>
                  <a:gd name="connsiteY89" fmla="*/ 660476 h 825702"/>
                  <a:gd name="connsiteX90" fmla="*/ 633010 w 825702"/>
                  <a:gd name="connsiteY90" fmla="*/ 660476 h 825702"/>
                  <a:gd name="connsiteX91" fmla="*/ 633010 w 825702"/>
                  <a:gd name="connsiteY91" fmla="*/ 633010 h 825702"/>
                  <a:gd name="connsiteX92" fmla="*/ 385814 w 825702"/>
                  <a:gd name="connsiteY92" fmla="*/ 633010 h 825702"/>
                  <a:gd name="connsiteX93" fmla="*/ 385814 w 825702"/>
                  <a:gd name="connsiteY93" fmla="*/ 660476 h 825702"/>
                  <a:gd name="connsiteX94" fmla="*/ 412525 w 825702"/>
                  <a:gd name="connsiteY94" fmla="*/ 660476 h 825702"/>
                  <a:gd name="connsiteX95" fmla="*/ 413239 w 825702"/>
                  <a:gd name="connsiteY95" fmla="*/ 797807 h 825702"/>
                  <a:gd name="connsiteX96" fmla="*/ 221017 w 825702"/>
                  <a:gd name="connsiteY96" fmla="*/ 797807 h 825702"/>
                  <a:gd name="connsiteX97" fmla="*/ 221017 w 825702"/>
                  <a:gd name="connsiteY97" fmla="*/ 536878 h 825702"/>
                  <a:gd name="connsiteX98" fmla="*/ 221017 w 825702"/>
                  <a:gd name="connsiteY98" fmla="*/ 385814 h 825702"/>
                  <a:gd name="connsiteX99" fmla="*/ 797807 w 825702"/>
                  <a:gd name="connsiteY99" fmla="*/ 385814 h 825702"/>
                  <a:gd name="connsiteX100" fmla="*/ 797807 w 825702"/>
                  <a:gd name="connsiteY100" fmla="*/ 797807 h 825702"/>
                  <a:gd name="connsiteX101" fmla="*/ 797807 w 825702"/>
                  <a:gd name="connsiteY101" fmla="*/ 358348 h 825702"/>
                  <a:gd name="connsiteX102" fmla="*/ 221017 w 825702"/>
                  <a:gd name="connsiteY102" fmla="*/ 358348 h 825702"/>
                  <a:gd name="connsiteX103" fmla="*/ 221017 w 825702"/>
                  <a:gd name="connsiteY103" fmla="*/ 193551 h 825702"/>
                  <a:gd name="connsiteX104" fmla="*/ 317149 w 825702"/>
                  <a:gd name="connsiteY104" fmla="*/ 193551 h 825702"/>
                  <a:gd name="connsiteX105" fmla="*/ 318316 w 825702"/>
                  <a:gd name="connsiteY105" fmla="*/ 213656 h 825702"/>
                  <a:gd name="connsiteX106" fmla="*/ 318742 w 825702"/>
                  <a:gd name="connsiteY106" fmla="*/ 217680 h 825702"/>
                  <a:gd name="connsiteX107" fmla="*/ 319099 w 825702"/>
                  <a:gd name="connsiteY107" fmla="*/ 221017 h 825702"/>
                  <a:gd name="connsiteX108" fmla="*/ 317149 w 825702"/>
                  <a:gd name="connsiteY108" fmla="*/ 221017 h 825702"/>
                  <a:gd name="connsiteX109" fmla="*/ 278325 w 825702"/>
                  <a:gd name="connsiteY109" fmla="*/ 237126 h 825702"/>
                  <a:gd name="connsiteX110" fmla="*/ 262216 w 825702"/>
                  <a:gd name="connsiteY110" fmla="*/ 275949 h 825702"/>
                  <a:gd name="connsiteX111" fmla="*/ 317149 w 825702"/>
                  <a:gd name="connsiteY111" fmla="*/ 330882 h 825702"/>
                  <a:gd name="connsiteX112" fmla="*/ 380733 w 825702"/>
                  <a:gd name="connsiteY112" fmla="*/ 330882 h 825702"/>
                  <a:gd name="connsiteX113" fmla="*/ 638091 w 825702"/>
                  <a:gd name="connsiteY113" fmla="*/ 330882 h 825702"/>
                  <a:gd name="connsiteX114" fmla="*/ 701676 w 825702"/>
                  <a:gd name="connsiteY114" fmla="*/ 330882 h 825702"/>
                  <a:gd name="connsiteX115" fmla="*/ 740499 w 825702"/>
                  <a:gd name="connsiteY115" fmla="*/ 314773 h 825702"/>
                  <a:gd name="connsiteX116" fmla="*/ 756608 w 825702"/>
                  <a:gd name="connsiteY116" fmla="*/ 275949 h 825702"/>
                  <a:gd name="connsiteX117" fmla="*/ 701676 w 825702"/>
                  <a:gd name="connsiteY117" fmla="*/ 221017 h 825702"/>
                  <a:gd name="connsiteX118" fmla="*/ 699726 w 825702"/>
                  <a:gd name="connsiteY118" fmla="*/ 221017 h 825702"/>
                  <a:gd name="connsiteX119" fmla="*/ 700083 w 825702"/>
                  <a:gd name="connsiteY119" fmla="*/ 217666 h 825702"/>
                  <a:gd name="connsiteX120" fmla="*/ 700508 w 825702"/>
                  <a:gd name="connsiteY120" fmla="*/ 213670 h 825702"/>
                  <a:gd name="connsiteX121" fmla="*/ 701676 w 825702"/>
                  <a:gd name="connsiteY121" fmla="*/ 193551 h 825702"/>
                  <a:gd name="connsiteX122" fmla="*/ 797807 w 825702"/>
                  <a:gd name="connsiteY122" fmla="*/ 193551 h 825702"/>
                  <a:gd name="connsiteX123" fmla="*/ 797807 w 825702"/>
                  <a:gd name="connsiteY123" fmla="*/ 358348 h 82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825702" h="825702">
                    <a:moveTo>
                      <a:pt x="811540" y="166085"/>
                    </a:moveTo>
                    <a:lnTo>
                      <a:pt x="699492" y="166085"/>
                    </a:lnTo>
                    <a:cubicBezTo>
                      <a:pt x="686047" y="72727"/>
                      <a:pt x="605022" y="1287"/>
                      <a:pt x="509412" y="1287"/>
                    </a:cubicBezTo>
                    <a:cubicBezTo>
                      <a:pt x="413555" y="1287"/>
                      <a:pt x="332461" y="73015"/>
                      <a:pt x="319428" y="166085"/>
                    </a:cubicBezTo>
                    <a:lnTo>
                      <a:pt x="207284" y="166085"/>
                    </a:lnTo>
                    <a:cubicBezTo>
                      <a:pt x="199703" y="166085"/>
                      <a:pt x="193551" y="172237"/>
                      <a:pt x="193551" y="179818"/>
                    </a:cubicBezTo>
                    <a:lnTo>
                      <a:pt x="193551" y="358348"/>
                    </a:lnTo>
                    <a:lnTo>
                      <a:pt x="15021" y="358348"/>
                    </a:lnTo>
                    <a:cubicBezTo>
                      <a:pt x="7440" y="358348"/>
                      <a:pt x="1287" y="364501"/>
                      <a:pt x="1287" y="372081"/>
                    </a:cubicBezTo>
                    <a:lnTo>
                      <a:pt x="1287" y="536878"/>
                    </a:lnTo>
                    <a:lnTo>
                      <a:pt x="1287" y="811540"/>
                    </a:lnTo>
                    <a:cubicBezTo>
                      <a:pt x="1287" y="819121"/>
                      <a:pt x="7440" y="825274"/>
                      <a:pt x="15021" y="825274"/>
                    </a:cubicBezTo>
                    <a:lnTo>
                      <a:pt x="207284" y="825274"/>
                    </a:lnTo>
                    <a:lnTo>
                      <a:pt x="811540" y="825274"/>
                    </a:lnTo>
                    <a:cubicBezTo>
                      <a:pt x="819121" y="825274"/>
                      <a:pt x="825274" y="819121"/>
                      <a:pt x="825274" y="811540"/>
                    </a:cubicBezTo>
                    <a:lnTo>
                      <a:pt x="825274" y="372081"/>
                    </a:lnTo>
                    <a:lnTo>
                      <a:pt x="825274" y="179818"/>
                    </a:lnTo>
                    <a:cubicBezTo>
                      <a:pt x="825274" y="172237"/>
                      <a:pt x="819121" y="166085"/>
                      <a:pt x="811540" y="166085"/>
                    </a:cubicBezTo>
                    <a:close/>
                    <a:moveTo>
                      <a:pt x="193551" y="797807"/>
                    </a:moveTo>
                    <a:lnTo>
                      <a:pt x="28754" y="797807"/>
                    </a:lnTo>
                    <a:lnTo>
                      <a:pt x="28754" y="550612"/>
                    </a:lnTo>
                    <a:lnTo>
                      <a:pt x="193551" y="550612"/>
                    </a:lnTo>
                    <a:lnTo>
                      <a:pt x="193551" y="797807"/>
                    </a:lnTo>
                    <a:close/>
                    <a:moveTo>
                      <a:pt x="193551" y="523145"/>
                    </a:moveTo>
                    <a:lnTo>
                      <a:pt x="28754" y="523145"/>
                    </a:lnTo>
                    <a:lnTo>
                      <a:pt x="28754" y="385814"/>
                    </a:lnTo>
                    <a:lnTo>
                      <a:pt x="193551" y="385814"/>
                    </a:lnTo>
                    <a:lnTo>
                      <a:pt x="193551" y="523145"/>
                    </a:lnTo>
                    <a:close/>
                    <a:moveTo>
                      <a:pt x="681103" y="279863"/>
                    </a:moveTo>
                    <a:cubicBezTo>
                      <a:pt x="681804" y="278490"/>
                      <a:pt x="682518" y="277131"/>
                      <a:pt x="683191" y="275730"/>
                    </a:cubicBezTo>
                    <a:cubicBezTo>
                      <a:pt x="684962" y="272008"/>
                      <a:pt x="686597" y="268231"/>
                      <a:pt x="688107" y="264414"/>
                    </a:cubicBezTo>
                    <a:cubicBezTo>
                      <a:pt x="688327" y="263851"/>
                      <a:pt x="688602" y="263301"/>
                      <a:pt x="688821" y="262725"/>
                    </a:cubicBezTo>
                    <a:cubicBezTo>
                      <a:pt x="690538" y="258275"/>
                      <a:pt x="692076" y="253771"/>
                      <a:pt x="693449" y="249197"/>
                    </a:cubicBezTo>
                    <a:cubicBezTo>
                      <a:pt x="693518" y="248950"/>
                      <a:pt x="693628" y="248703"/>
                      <a:pt x="693697" y="248456"/>
                    </a:cubicBezTo>
                    <a:lnTo>
                      <a:pt x="701676" y="248456"/>
                    </a:lnTo>
                    <a:cubicBezTo>
                      <a:pt x="716823" y="248456"/>
                      <a:pt x="729142" y="260774"/>
                      <a:pt x="729142" y="275922"/>
                    </a:cubicBezTo>
                    <a:cubicBezTo>
                      <a:pt x="729142" y="283242"/>
                      <a:pt x="726285" y="290136"/>
                      <a:pt x="721080" y="295327"/>
                    </a:cubicBezTo>
                    <a:cubicBezTo>
                      <a:pt x="715876" y="300518"/>
                      <a:pt x="708995" y="303416"/>
                      <a:pt x="701676" y="303416"/>
                    </a:cubicBezTo>
                    <a:lnTo>
                      <a:pt x="667137" y="303416"/>
                    </a:lnTo>
                    <a:cubicBezTo>
                      <a:pt x="667769" y="302523"/>
                      <a:pt x="668290" y="301562"/>
                      <a:pt x="668908" y="300655"/>
                    </a:cubicBezTo>
                    <a:cubicBezTo>
                      <a:pt x="670639" y="298101"/>
                      <a:pt x="672301" y="295505"/>
                      <a:pt x="673907" y="292869"/>
                    </a:cubicBezTo>
                    <a:cubicBezTo>
                      <a:pt x="674814" y="291372"/>
                      <a:pt x="675706" y="289889"/>
                      <a:pt x="676572" y="288364"/>
                    </a:cubicBezTo>
                    <a:cubicBezTo>
                      <a:pt x="678165" y="285576"/>
                      <a:pt x="679661" y="282734"/>
                      <a:pt x="681103" y="279863"/>
                    </a:cubicBezTo>
                    <a:close/>
                    <a:moveTo>
                      <a:pt x="345178" y="181768"/>
                    </a:moveTo>
                    <a:cubicBezTo>
                      <a:pt x="345219" y="181452"/>
                      <a:pt x="345219" y="181164"/>
                      <a:pt x="345247" y="180848"/>
                    </a:cubicBezTo>
                    <a:cubicBezTo>
                      <a:pt x="351619" y="95551"/>
                      <a:pt x="423718" y="28754"/>
                      <a:pt x="509412" y="28754"/>
                    </a:cubicBezTo>
                    <a:cubicBezTo>
                      <a:pt x="595052" y="28754"/>
                      <a:pt x="667219" y="95565"/>
                      <a:pt x="673715" y="181067"/>
                    </a:cubicBezTo>
                    <a:cubicBezTo>
                      <a:pt x="674100" y="185187"/>
                      <a:pt x="674209" y="189307"/>
                      <a:pt x="674209" y="193551"/>
                    </a:cubicBezTo>
                    <a:cubicBezTo>
                      <a:pt x="674209" y="206487"/>
                      <a:pt x="672726" y="219287"/>
                      <a:pt x="669760" y="231605"/>
                    </a:cubicBezTo>
                    <a:cubicBezTo>
                      <a:pt x="668139" y="238486"/>
                      <a:pt x="666038" y="245229"/>
                      <a:pt x="663539" y="251820"/>
                    </a:cubicBezTo>
                    <a:cubicBezTo>
                      <a:pt x="662687" y="254059"/>
                      <a:pt x="661561" y="256160"/>
                      <a:pt x="660614" y="258357"/>
                    </a:cubicBezTo>
                    <a:cubicBezTo>
                      <a:pt x="658773" y="262642"/>
                      <a:pt x="656947" y="266927"/>
                      <a:pt x="654750" y="271033"/>
                    </a:cubicBezTo>
                    <a:cubicBezTo>
                      <a:pt x="653417" y="273519"/>
                      <a:pt x="651824" y="275840"/>
                      <a:pt x="650369" y="278257"/>
                    </a:cubicBezTo>
                    <a:cubicBezTo>
                      <a:pt x="648171" y="281896"/>
                      <a:pt x="646002" y="285549"/>
                      <a:pt x="643516" y="289023"/>
                    </a:cubicBezTo>
                    <a:cubicBezTo>
                      <a:pt x="641786" y="291454"/>
                      <a:pt x="639822" y="293720"/>
                      <a:pt x="637954" y="296055"/>
                    </a:cubicBezTo>
                    <a:cubicBezTo>
                      <a:pt x="635949" y="298554"/>
                      <a:pt x="633903" y="301026"/>
                      <a:pt x="631747" y="303416"/>
                    </a:cubicBezTo>
                    <a:lnTo>
                      <a:pt x="387078" y="303416"/>
                    </a:lnTo>
                    <a:cubicBezTo>
                      <a:pt x="384922" y="301026"/>
                      <a:pt x="382889" y="298568"/>
                      <a:pt x="380884" y="296068"/>
                    </a:cubicBezTo>
                    <a:cubicBezTo>
                      <a:pt x="379016" y="293734"/>
                      <a:pt x="377039" y="291454"/>
                      <a:pt x="375308" y="289023"/>
                    </a:cubicBezTo>
                    <a:cubicBezTo>
                      <a:pt x="372850" y="285590"/>
                      <a:pt x="370694" y="281965"/>
                      <a:pt x="368511" y="278367"/>
                    </a:cubicBezTo>
                    <a:cubicBezTo>
                      <a:pt x="367027" y="275922"/>
                      <a:pt x="365407" y="273546"/>
                      <a:pt x="364061" y="271019"/>
                    </a:cubicBezTo>
                    <a:cubicBezTo>
                      <a:pt x="361919" y="267023"/>
                      <a:pt x="360161" y="262848"/>
                      <a:pt x="358362" y="258701"/>
                    </a:cubicBezTo>
                    <a:cubicBezTo>
                      <a:pt x="357359" y="256380"/>
                      <a:pt x="356165" y="254141"/>
                      <a:pt x="355272" y="251779"/>
                    </a:cubicBezTo>
                    <a:cubicBezTo>
                      <a:pt x="352910" y="245531"/>
                      <a:pt x="350946" y="239131"/>
                      <a:pt x="349380" y="232622"/>
                    </a:cubicBezTo>
                    <a:cubicBezTo>
                      <a:pt x="349298" y="232264"/>
                      <a:pt x="349147" y="231921"/>
                      <a:pt x="349051" y="231550"/>
                    </a:cubicBezTo>
                    <a:cubicBezTo>
                      <a:pt x="346098" y="219287"/>
                      <a:pt x="344615" y="206487"/>
                      <a:pt x="344615" y="193551"/>
                    </a:cubicBezTo>
                    <a:cubicBezTo>
                      <a:pt x="344615" y="189541"/>
                      <a:pt x="344725" y="185654"/>
                      <a:pt x="345178" y="181768"/>
                    </a:cubicBezTo>
                    <a:close/>
                    <a:moveTo>
                      <a:pt x="325141" y="248483"/>
                    </a:moveTo>
                    <a:cubicBezTo>
                      <a:pt x="325224" y="248744"/>
                      <a:pt x="325334" y="249005"/>
                      <a:pt x="325402" y="249266"/>
                    </a:cubicBezTo>
                    <a:cubicBezTo>
                      <a:pt x="326776" y="253798"/>
                      <a:pt x="328286" y="258275"/>
                      <a:pt x="329989" y="262697"/>
                    </a:cubicBezTo>
                    <a:cubicBezTo>
                      <a:pt x="330264" y="263411"/>
                      <a:pt x="330593" y="264084"/>
                      <a:pt x="330868" y="264798"/>
                    </a:cubicBezTo>
                    <a:cubicBezTo>
                      <a:pt x="332338" y="268479"/>
                      <a:pt x="333917" y="272132"/>
                      <a:pt x="335620" y="275716"/>
                    </a:cubicBezTo>
                    <a:cubicBezTo>
                      <a:pt x="336306" y="277158"/>
                      <a:pt x="337048" y="278573"/>
                      <a:pt x="337776" y="280001"/>
                    </a:cubicBezTo>
                    <a:cubicBezTo>
                      <a:pt x="339204" y="282816"/>
                      <a:pt x="340674" y="285604"/>
                      <a:pt x="342239" y="288350"/>
                    </a:cubicBezTo>
                    <a:cubicBezTo>
                      <a:pt x="343118" y="289889"/>
                      <a:pt x="344024" y="291413"/>
                      <a:pt x="344945" y="292924"/>
                    </a:cubicBezTo>
                    <a:cubicBezTo>
                      <a:pt x="346538" y="295533"/>
                      <a:pt x="348186" y="298115"/>
                      <a:pt x="349902" y="300655"/>
                    </a:cubicBezTo>
                    <a:cubicBezTo>
                      <a:pt x="350520" y="301575"/>
                      <a:pt x="351056" y="302537"/>
                      <a:pt x="351688" y="303443"/>
                    </a:cubicBezTo>
                    <a:lnTo>
                      <a:pt x="317149" y="303443"/>
                    </a:lnTo>
                    <a:cubicBezTo>
                      <a:pt x="302001" y="303443"/>
                      <a:pt x="289683" y="291125"/>
                      <a:pt x="289683" y="275977"/>
                    </a:cubicBezTo>
                    <a:cubicBezTo>
                      <a:pt x="289683" y="268657"/>
                      <a:pt x="292539" y="261763"/>
                      <a:pt x="297744" y="256572"/>
                    </a:cubicBezTo>
                    <a:cubicBezTo>
                      <a:pt x="302949" y="251381"/>
                      <a:pt x="309829" y="248483"/>
                      <a:pt x="317149" y="248483"/>
                    </a:cubicBezTo>
                    <a:lnTo>
                      <a:pt x="325141" y="248483"/>
                    </a:lnTo>
                    <a:close/>
                    <a:moveTo>
                      <a:pt x="577158" y="797807"/>
                    </a:moveTo>
                    <a:lnTo>
                      <a:pt x="440719" y="797807"/>
                    </a:lnTo>
                    <a:lnTo>
                      <a:pt x="440005" y="660476"/>
                    </a:lnTo>
                    <a:lnTo>
                      <a:pt x="577158" y="660476"/>
                    </a:lnTo>
                    <a:lnTo>
                      <a:pt x="577158" y="797807"/>
                    </a:lnTo>
                    <a:close/>
                    <a:moveTo>
                      <a:pt x="797807" y="797807"/>
                    </a:moveTo>
                    <a:lnTo>
                      <a:pt x="604610" y="797807"/>
                    </a:lnTo>
                    <a:lnTo>
                      <a:pt x="604610" y="660476"/>
                    </a:lnTo>
                    <a:lnTo>
                      <a:pt x="633010" y="660476"/>
                    </a:lnTo>
                    <a:lnTo>
                      <a:pt x="633010" y="633010"/>
                    </a:lnTo>
                    <a:lnTo>
                      <a:pt x="385814" y="633010"/>
                    </a:lnTo>
                    <a:lnTo>
                      <a:pt x="385814" y="660476"/>
                    </a:lnTo>
                    <a:lnTo>
                      <a:pt x="412525" y="660476"/>
                    </a:lnTo>
                    <a:lnTo>
                      <a:pt x="413239" y="797807"/>
                    </a:lnTo>
                    <a:lnTo>
                      <a:pt x="221017" y="797807"/>
                    </a:lnTo>
                    <a:lnTo>
                      <a:pt x="221017" y="536878"/>
                    </a:lnTo>
                    <a:lnTo>
                      <a:pt x="221017" y="385814"/>
                    </a:lnTo>
                    <a:lnTo>
                      <a:pt x="797807" y="385814"/>
                    </a:lnTo>
                    <a:lnTo>
                      <a:pt x="797807" y="797807"/>
                    </a:lnTo>
                    <a:close/>
                    <a:moveTo>
                      <a:pt x="797807" y="358348"/>
                    </a:moveTo>
                    <a:lnTo>
                      <a:pt x="221017" y="358348"/>
                    </a:lnTo>
                    <a:lnTo>
                      <a:pt x="221017" y="193551"/>
                    </a:lnTo>
                    <a:lnTo>
                      <a:pt x="317149" y="193551"/>
                    </a:lnTo>
                    <a:cubicBezTo>
                      <a:pt x="317149" y="200308"/>
                      <a:pt x="317616" y="206996"/>
                      <a:pt x="318316" y="213656"/>
                    </a:cubicBezTo>
                    <a:cubicBezTo>
                      <a:pt x="318453" y="215002"/>
                      <a:pt x="318577" y="216348"/>
                      <a:pt x="318742" y="217680"/>
                    </a:cubicBezTo>
                    <a:cubicBezTo>
                      <a:pt x="318879" y="218792"/>
                      <a:pt x="318934" y="219918"/>
                      <a:pt x="319099" y="221017"/>
                    </a:cubicBezTo>
                    <a:lnTo>
                      <a:pt x="317149" y="221017"/>
                    </a:lnTo>
                    <a:cubicBezTo>
                      <a:pt x="302496" y="221017"/>
                      <a:pt x="288708" y="226744"/>
                      <a:pt x="278325" y="237126"/>
                    </a:cubicBezTo>
                    <a:cubicBezTo>
                      <a:pt x="267943" y="247508"/>
                      <a:pt x="262216" y="261296"/>
                      <a:pt x="262216" y="275949"/>
                    </a:cubicBezTo>
                    <a:cubicBezTo>
                      <a:pt x="262216" y="306245"/>
                      <a:pt x="286854" y="330882"/>
                      <a:pt x="317149" y="330882"/>
                    </a:cubicBezTo>
                    <a:lnTo>
                      <a:pt x="380733" y="330882"/>
                    </a:lnTo>
                    <a:lnTo>
                      <a:pt x="638091" y="330882"/>
                    </a:lnTo>
                    <a:lnTo>
                      <a:pt x="701676" y="330882"/>
                    </a:lnTo>
                    <a:cubicBezTo>
                      <a:pt x="716329" y="330882"/>
                      <a:pt x="730117" y="325155"/>
                      <a:pt x="740499" y="314773"/>
                    </a:cubicBezTo>
                    <a:cubicBezTo>
                      <a:pt x="750881" y="304391"/>
                      <a:pt x="756608" y="290603"/>
                      <a:pt x="756608" y="275949"/>
                    </a:cubicBezTo>
                    <a:cubicBezTo>
                      <a:pt x="756608" y="245654"/>
                      <a:pt x="731971" y="221017"/>
                      <a:pt x="701676" y="221017"/>
                    </a:cubicBezTo>
                    <a:lnTo>
                      <a:pt x="699726" y="221017"/>
                    </a:lnTo>
                    <a:cubicBezTo>
                      <a:pt x="699890" y="219905"/>
                      <a:pt x="699945" y="218779"/>
                      <a:pt x="700083" y="217666"/>
                    </a:cubicBezTo>
                    <a:cubicBezTo>
                      <a:pt x="700247" y="216334"/>
                      <a:pt x="700371" y="215002"/>
                      <a:pt x="700508" y="213670"/>
                    </a:cubicBezTo>
                    <a:cubicBezTo>
                      <a:pt x="701209" y="207009"/>
                      <a:pt x="701676" y="200308"/>
                      <a:pt x="701676" y="193551"/>
                    </a:cubicBezTo>
                    <a:lnTo>
                      <a:pt x="797807" y="193551"/>
                    </a:lnTo>
                    <a:lnTo>
                      <a:pt x="797807" y="358348"/>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8-32"/>
              <p:cNvSpPr/>
              <p:nvPr/>
            </p:nvSpPr>
            <p:spPr>
              <a:xfrm>
                <a:off x="7144039" y="251313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8-33"/>
              <p:cNvSpPr/>
              <p:nvPr/>
            </p:nvSpPr>
            <p:spPr>
              <a:xfrm>
                <a:off x="7144040" y="2574583"/>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8-34"/>
              <p:cNvSpPr/>
              <p:nvPr/>
            </p:nvSpPr>
            <p:spPr>
              <a:xfrm>
                <a:off x="7144044" y="2636034"/>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8-35"/>
              <p:cNvSpPr/>
              <p:nvPr/>
            </p:nvSpPr>
            <p:spPr>
              <a:xfrm>
                <a:off x="7205499" y="2513132"/>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8-36"/>
              <p:cNvSpPr/>
              <p:nvPr/>
            </p:nvSpPr>
            <p:spPr>
              <a:xfrm>
                <a:off x="7205501" y="2574583"/>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8-37"/>
              <p:cNvSpPr/>
              <p:nvPr/>
            </p:nvSpPr>
            <p:spPr>
              <a:xfrm>
                <a:off x="7205498" y="263603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1" name="PPT世界-8-38"/>
              <p:cNvSpPr/>
              <p:nvPr/>
            </p:nvSpPr>
            <p:spPr>
              <a:xfrm>
                <a:off x="7316117"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2" name="PPT世界-8-39"/>
              <p:cNvSpPr/>
              <p:nvPr/>
            </p:nvSpPr>
            <p:spPr>
              <a:xfrm>
                <a:off x="7316122"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8-40"/>
              <p:cNvSpPr/>
              <p:nvPr/>
            </p:nvSpPr>
            <p:spPr>
              <a:xfrm>
                <a:off x="7316123" y="248855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8-41"/>
              <p:cNvSpPr/>
              <p:nvPr/>
            </p:nvSpPr>
            <p:spPr>
              <a:xfrm>
                <a:off x="7377573"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8-42"/>
              <p:cNvSpPr/>
              <p:nvPr/>
            </p:nvSpPr>
            <p:spPr>
              <a:xfrm>
                <a:off x="7377573"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8-43"/>
              <p:cNvSpPr/>
              <p:nvPr/>
            </p:nvSpPr>
            <p:spPr>
              <a:xfrm>
                <a:off x="7377561" y="248855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8-44"/>
              <p:cNvSpPr/>
              <p:nvPr/>
            </p:nvSpPr>
            <p:spPr>
              <a:xfrm>
                <a:off x="7500464"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8-45"/>
              <p:cNvSpPr/>
              <p:nvPr/>
            </p:nvSpPr>
            <p:spPr>
              <a:xfrm>
                <a:off x="7500464"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8-46"/>
              <p:cNvSpPr/>
              <p:nvPr/>
            </p:nvSpPr>
            <p:spPr>
              <a:xfrm>
                <a:off x="7500464" y="248855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8-47"/>
              <p:cNvSpPr/>
              <p:nvPr/>
            </p:nvSpPr>
            <p:spPr>
              <a:xfrm>
                <a:off x="7561914"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8-48"/>
              <p:cNvSpPr/>
              <p:nvPr/>
            </p:nvSpPr>
            <p:spPr>
              <a:xfrm>
                <a:off x="7561914"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8-49"/>
              <p:cNvSpPr/>
              <p:nvPr/>
            </p:nvSpPr>
            <p:spPr>
              <a:xfrm>
                <a:off x="7561914" y="248855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8-50"/>
              <p:cNvSpPr/>
              <p:nvPr/>
            </p:nvSpPr>
            <p:spPr>
              <a:xfrm>
                <a:off x="7684816"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8-51"/>
              <p:cNvSpPr/>
              <p:nvPr/>
            </p:nvSpPr>
            <p:spPr>
              <a:xfrm>
                <a:off x="7684816"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8-52"/>
              <p:cNvSpPr/>
              <p:nvPr/>
            </p:nvSpPr>
            <p:spPr>
              <a:xfrm>
                <a:off x="7684816" y="2488550"/>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8-53"/>
              <p:cNvSpPr/>
              <p:nvPr/>
            </p:nvSpPr>
            <p:spPr>
              <a:xfrm>
                <a:off x="7746276" y="2365647"/>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8-54"/>
              <p:cNvSpPr/>
              <p:nvPr/>
            </p:nvSpPr>
            <p:spPr>
              <a:xfrm>
                <a:off x="7746268" y="2427096"/>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8-55"/>
              <p:cNvSpPr/>
              <p:nvPr/>
            </p:nvSpPr>
            <p:spPr>
              <a:xfrm>
                <a:off x="7746241" y="2488554"/>
                <a:ext cx="38407" cy="26116"/>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8-56"/>
              <p:cNvSpPr/>
              <p:nvPr/>
            </p:nvSpPr>
            <p:spPr>
              <a:xfrm>
                <a:off x="7500461" y="2070683"/>
                <a:ext cx="99857" cy="173598"/>
              </a:xfrm>
              <a:custGeom>
                <a:avLst/>
                <a:gdLst>
                  <a:gd name="connsiteX0" fmla="*/ 69953 w 111581"/>
                  <a:gd name="connsiteY0" fmla="*/ 83686 h 193980"/>
                  <a:gd name="connsiteX1" fmla="*/ 42487 w 111581"/>
                  <a:gd name="connsiteY1" fmla="*/ 83686 h 193980"/>
                  <a:gd name="connsiteX2" fmla="*/ 28754 w 111581"/>
                  <a:gd name="connsiteY2" fmla="*/ 69953 h 193980"/>
                  <a:gd name="connsiteX3" fmla="*/ 42487 w 111581"/>
                  <a:gd name="connsiteY3" fmla="*/ 56220 h 193980"/>
                  <a:gd name="connsiteX4" fmla="*/ 69953 w 111581"/>
                  <a:gd name="connsiteY4" fmla="*/ 56220 h 193980"/>
                  <a:gd name="connsiteX5" fmla="*/ 83686 w 111581"/>
                  <a:gd name="connsiteY5" fmla="*/ 69953 h 193980"/>
                  <a:gd name="connsiteX6" fmla="*/ 111152 w 111581"/>
                  <a:gd name="connsiteY6" fmla="*/ 69953 h 193980"/>
                  <a:gd name="connsiteX7" fmla="*/ 69953 w 111581"/>
                  <a:gd name="connsiteY7" fmla="*/ 28754 h 193980"/>
                  <a:gd name="connsiteX8" fmla="*/ 69953 w 111581"/>
                  <a:gd name="connsiteY8" fmla="*/ 1287 h 193980"/>
                  <a:gd name="connsiteX9" fmla="*/ 42487 w 111581"/>
                  <a:gd name="connsiteY9" fmla="*/ 1287 h 193980"/>
                  <a:gd name="connsiteX10" fmla="*/ 42487 w 111581"/>
                  <a:gd name="connsiteY10" fmla="*/ 28754 h 193980"/>
                  <a:gd name="connsiteX11" fmla="*/ 1287 w 111581"/>
                  <a:gd name="connsiteY11" fmla="*/ 69953 h 193980"/>
                  <a:gd name="connsiteX12" fmla="*/ 42487 w 111581"/>
                  <a:gd name="connsiteY12" fmla="*/ 111152 h 193980"/>
                  <a:gd name="connsiteX13" fmla="*/ 69953 w 111581"/>
                  <a:gd name="connsiteY13" fmla="*/ 111152 h 193980"/>
                  <a:gd name="connsiteX14" fmla="*/ 83686 w 111581"/>
                  <a:gd name="connsiteY14" fmla="*/ 124885 h 193980"/>
                  <a:gd name="connsiteX15" fmla="*/ 69953 w 111581"/>
                  <a:gd name="connsiteY15" fmla="*/ 138618 h 193980"/>
                  <a:gd name="connsiteX16" fmla="*/ 42487 w 111581"/>
                  <a:gd name="connsiteY16" fmla="*/ 138618 h 193980"/>
                  <a:gd name="connsiteX17" fmla="*/ 28754 w 111581"/>
                  <a:gd name="connsiteY17" fmla="*/ 124885 h 193980"/>
                  <a:gd name="connsiteX18" fmla="*/ 1287 w 111581"/>
                  <a:gd name="connsiteY18" fmla="*/ 124885 h 193980"/>
                  <a:gd name="connsiteX19" fmla="*/ 42487 w 111581"/>
                  <a:gd name="connsiteY19" fmla="*/ 166085 h 193980"/>
                  <a:gd name="connsiteX20" fmla="*/ 42487 w 111581"/>
                  <a:gd name="connsiteY20" fmla="*/ 193551 h 193980"/>
                  <a:gd name="connsiteX21" fmla="*/ 69953 w 111581"/>
                  <a:gd name="connsiteY21" fmla="*/ 193551 h 193980"/>
                  <a:gd name="connsiteX22" fmla="*/ 69953 w 111581"/>
                  <a:gd name="connsiteY22" fmla="*/ 166085 h 193980"/>
                  <a:gd name="connsiteX23" fmla="*/ 111152 w 111581"/>
                  <a:gd name="connsiteY23" fmla="*/ 124885 h 193980"/>
                  <a:gd name="connsiteX24" fmla="*/ 69953 w 111581"/>
                  <a:gd name="connsiteY24" fmla="*/ 83686 h 19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581" h="193980">
                    <a:moveTo>
                      <a:pt x="69953" y="83686"/>
                    </a:moveTo>
                    <a:lnTo>
                      <a:pt x="42487" y="83686"/>
                    </a:lnTo>
                    <a:cubicBezTo>
                      <a:pt x="34920" y="83686"/>
                      <a:pt x="28754" y="77520"/>
                      <a:pt x="28754" y="69953"/>
                    </a:cubicBezTo>
                    <a:cubicBezTo>
                      <a:pt x="28754" y="62386"/>
                      <a:pt x="34920" y="56220"/>
                      <a:pt x="42487" y="56220"/>
                    </a:cubicBezTo>
                    <a:lnTo>
                      <a:pt x="69953" y="56220"/>
                    </a:lnTo>
                    <a:cubicBezTo>
                      <a:pt x="77520" y="56220"/>
                      <a:pt x="83686" y="62386"/>
                      <a:pt x="83686" y="69953"/>
                    </a:cubicBezTo>
                    <a:lnTo>
                      <a:pt x="111152" y="69953"/>
                    </a:lnTo>
                    <a:cubicBezTo>
                      <a:pt x="111152" y="47238"/>
                      <a:pt x="92668" y="28754"/>
                      <a:pt x="69953" y="28754"/>
                    </a:cubicBezTo>
                    <a:lnTo>
                      <a:pt x="69953" y="1287"/>
                    </a:lnTo>
                    <a:lnTo>
                      <a:pt x="42487" y="1287"/>
                    </a:lnTo>
                    <a:lnTo>
                      <a:pt x="42487" y="28754"/>
                    </a:lnTo>
                    <a:cubicBezTo>
                      <a:pt x="19772" y="28754"/>
                      <a:pt x="1287" y="47238"/>
                      <a:pt x="1287" y="69953"/>
                    </a:cubicBezTo>
                    <a:cubicBezTo>
                      <a:pt x="1287" y="92668"/>
                      <a:pt x="19772" y="111152"/>
                      <a:pt x="42487" y="111152"/>
                    </a:cubicBezTo>
                    <a:lnTo>
                      <a:pt x="69953" y="111152"/>
                    </a:lnTo>
                    <a:cubicBezTo>
                      <a:pt x="77520" y="111152"/>
                      <a:pt x="83686" y="117318"/>
                      <a:pt x="83686" y="124885"/>
                    </a:cubicBezTo>
                    <a:cubicBezTo>
                      <a:pt x="83686" y="132452"/>
                      <a:pt x="77520" y="138618"/>
                      <a:pt x="69953" y="138618"/>
                    </a:cubicBezTo>
                    <a:lnTo>
                      <a:pt x="42487" y="138618"/>
                    </a:lnTo>
                    <a:cubicBezTo>
                      <a:pt x="34920" y="138618"/>
                      <a:pt x="28754" y="132452"/>
                      <a:pt x="28754" y="124885"/>
                    </a:cubicBezTo>
                    <a:lnTo>
                      <a:pt x="1287" y="124885"/>
                    </a:lnTo>
                    <a:cubicBezTo>
                      <a:pt x="1287" y="147600"/>
                      <a:pt x="19772" y="166085"/>
                      <a:pt x="42487" y="166085"/>
                    </a:cubicBezTo>
                    <a:lnTo>
                      <a:pt x="42487" y="193551"/>
                    </a:lnTo>
                    <a:lnTo>
                      <a:pt x="69953" y="193551"/>
                    </a:lnTo>
                    <a:lnTo>
                      <a:pt x="69953" y="166085"/>
                    </a:lnTo>
                    <a:cubicBezTo>
                      <a:pt x="92668" y="166085"/>
                      <a:pt x="111152" y="147600"/>
                      <a:pt x="111152" y="124885"/>
                    </a:cubicBezTo>
                    <a:cubicBezTo>
                      <a:pt x="111152" y="102171"/>
                      <a:pt x="92668" y="83686"/>
                      <a:pt x="69953" y="83686"/>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 name="PPT世界-9"/>
          <p:cNvGrpSpPr/>
          <p:nvPr/>
        </p:nvGrpSpPr>
        <p:grpSpPr>
          <a:xfrm>
            <a:off x="831432" y="2494042"/>
            <a:ext cx="4746070" cy="2474839"/>
            <a:chOff x="831432" y="2494042"/>
            <a:chExt cx="4746070" cy="2474839"/>
          </a:xfrm>
        </p:grpSpPr>
        <p:sp>
          <p:nvSpPr>
            <p:cNvPr id="77" name="PPT世界-9-1"/>
            <p:cNvSpPr/>
            <p:nvPr>
              <p:custDataLst>
                <p:tags r:id="rId12"/>
              </p:custDataLst>
            </p:nvPr>
          </p:nvSpPr>
          <p:spPr>
            <a:xfrm>
              <a:off x="1142143" y="3429083"/>
              <a:ext cx="1626283" cy="343970"/>
            </a:xfrm>
            <a:prstGeom prst="ellipse">
              <a:avLst/>
            </a:prstGeom>
            <a:noFill/>
            <a:ln w="6350">
              <a:gradFill>
                <a:gsLst>
                  <a:gs pos="20000">
                    <a:schemeClr val="bg1">
                      <a:alpha val="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8" name="PPT世界-9-2"/>
            <p:cNvSpPr/>
            <p:nvPr>
              <p:custDataLst>
                <p:tags r:id="rId13"/>
              </p:custDataLst>
            </p:nvPr>
          </p:nvSpPr>
          <p:spPr>
            <a:xfrm>
              <a:off x="923022" y="3026427"/>
              <a:ext cx="2064524" cy="612788"/>
            </a:xfrm>
            <a:prstGeom prst="ellipse">
              <a:avLst/>
            </a:prstGeom>
            <a:noFill/>
            <a:ln>
              <a:gradFill>
                <a:gsLst>
                  <a:gs pos="0">
                    <a:schemeClr val="bg1"/>
                  </a:gs>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9" name="PPT世界-9-3"/>
            <p:cNvSpPr/>
            <p:nvPr>
              <p:custDataLst>
                <p:tags r:id="rId14"/>
              </p:custDataLst>
            </p:nvPr>
          </p:nvSpPr>
          <p:spPr>
            <a:xfrm flipH="1">
              <a:off x="2079844" y="2494042"/>
              <a:ext cx="3497658" cy="2174519"/>
            </a:xfrm>
            <a:prstGeom prst="arc">
              <a:avLst>
                <a:gd name="adj1" fmla="val 16730287"/>
                <a:gd name="adj2" fmla="val 21035407"/>
              </a:avLst>
            </a:prstGeom>
            <a:ln w="19050">
              <a:gradFill flip="none" rotWithShape="1">
                <a:gsLst>
                  <a:gs pos="44000">
                    <a:schemeClr val="bg1"/>
                  </a:gs>
                  <a:gs pos="0">
                    <a:schemeClr val="bg1">
                      <a:alpha val="0"/>
                    </a:schemeClr>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3" name="PPT世界-9-4"/>
            <p:cNvSpPr/>
            <p:nvPr/>
          </p:nvSpPr>
          <p:spPr>
            <a:xfrm>
              <a:off x="1093510" y="3155877"/>
              <a:ext cx="1723549" cy="400110"/>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81" name="PPT世界-9-5"/>
            <p:cNvSpPr/>
            <p:nvPr/>
          </p:nvSpPr>
          <p:spPr>
            <a:xfrm>
              <a:off x="831432" y="3940586"/>
              <a:ext cx="2247705"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9" name="PPT世界-10"/>
          <p:cNvGrpSpPr/>
          <p:nvPr/>
        </p:nvGrpSpPr>
        <p:grpSpPr>
          <a:xfrm>
            <a:off x="6580136" y="2505300"/>
            <a:ext cx="4712783" cy="2397005"/>
            <a:chOff x="6580136" y="2505300"/>
            <a:chExt cx="4712783" cy="2397005"/>
          </a:xfrm>
        </p:grpSpPr>
        <p:sp>
          <p:nvSpPr>
            <p:cNvPr id="85" name="PPT世界-10-1"/>
            <p:cNvSpPr/>
            <p:nvPr>
              <p:custDataLst>
                <p:tags r:id="rId9"/>
              </p:custDataLst>
            </p:nvPr>
          </p:nvSpPr>
          <p:spPr>
            <a:xfrm flipH="1">
              <a:off x="9426407" y="3440341"/>
              <a:ext cx="1626283" cy="343970"/>
            </a:xfrm>
            <a:prstGeom prst="ellipse">
              <a:avLst/>
            </a:prstGeom>
            <a:noFill/>
            <a:ln w="6350">
              <a:gradFill>
                <a:gsLst>
                  <a:gs pos="20000">
                    <a:schemeClr val="bg1">
                      <a:alpha val="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6" name="PPT世界-10-2"/>
            <p:cNvSpPr/>
            <p:nvPr>
              <p:custDataLst>
                <p:tags r:id="rId10"/>
              </p:custDataLst>
            </p:nvPr>
          </p:nvSpPr>
          <p:spPr>
            <a:xfrm flipH="1">
              <a:off x="9207286" y="3037685"/>
              <a:ext cx="2064524" cy="612788"/>
            </a:xfrm>
            <a:prstGeom prst="ellipse">
              <a:avLst/>
            </a:prstGeom>
            <a:noFill/>
            <a:ln>
              <a:gradFill>
                <a:gsLst>
                  <a:gs pos="0">
                    <a:schemeClr val="bg1"/>
                  </a:gs>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7" name="PPT世界-10-3"/>
            <p:cNvSpPr/>
            <p:nvPr>
              <p:custDataLst>
                <p:tags r:id="rId11"/>
              </p:custDataLst>
            </p:nvPr>
          </p:nvSpPr>
          <p:spPr>
            <a:xfrm>
              <a:off x="6580136" y="2505300"/>
              <a:ext cx="3497658" cy="2174519"/>
            </a:xfrm>
            <a:prstGeom prst="arc">
              <a:avLst>
                <a:gd name="adj1" fmla="val 16730287"/>
                <a:gd name="adj2" fmla="val 21035407"/>
              </a:avLst>
            </a:prstGeom>
            <a:ln w="19050">
              <a:gradFill flip="none" rotWithShape="1">
                <a:gsLst>
                  <a:gs pos="44000">
                    <a:schemeClr val="bg1"/>
                  </a:gs>
                  <a:gs pos="0">
                    <a:schemeClr val="bg1">
                      <a:alpha val="0"/>
                    </a:schemeClr>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9" name="PPT世界-10-4"/>
            <p:cNvSpPr/>
            <p:nvPr/>
          </p:nvSpPr>
          <p:spPr>
            <a:xfrm>
              <a:off x="9186177" y="3870676"/>
              <a:ext cx="2106742" cy="1031629"/>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2" name="PPT世界-10-5"/>
            <p:cNvSpPr/>
            <p:nvPr/>
          </p:nvSpPr>
          <p:spPr>
            <a:xfrm>
              <a:off x="9377774" y="3155877"/>
              <a:ext cx="1723549" cy="400110"/>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8" name="PPT世界-11"/>
          <p:cNvGrpSpPr/>
          <p:nvPr/>
        </p:nvGrpSpPr>
        <p:grpSpPr>
          <a:xfrm>
            <a:off x="6327164" y="3150462"/>
            <a:ext cx="2404656" cy="2756605"/>
            <a:chOff x="6327164" y="3150462"/>
            <a:chExt cx="2404656" cy="2756605"/>
          </a:xfrm>
        </p:grpSpPr>
        <p:sp>
          <p:nvSpPr>
            <p:cNvPr id="94" name="PPT世界-11-1"/>
            <p:cNvSpPr/>
            <p:nvPr>
              <p:custDataLst>
                <p:tags r:id="rId6"/>
              </p:custDataLst>
            </p:nvPr>
          </p:nvSpPr>
          <p:spPr>
            <a:xfrm>
              <a:off x="6398633" y="3150462"/>
              <a:ext cx="1123642" cy="1758981"/>
            </a:xfrm>
            <a:prstGeom prst="arc">
              <a:avLst>
                <a:gd name="adj1" fmla="val 16730287"/>
                <a:gd name="adj2" fmla="val 387797"/>
              </a:avLst>
            </a:prstGeom>
            <a:ln w="19050">
              <a:gradFill flip="none" rotWithShape="1">
                <a:gsLst>
                  <a:gs pos="44000">
                    <a:schemeClr val="bg1"/>
                  </a:gs>
                  <a:gs pos="0">
                    <a:schemeClr val="bg1">
                      <a:alpha val="0"/>
                    </a:schemeClr>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5" name="PPT世界-11-2"/>
            <p:cNvSpPr/>
            <p:nvPr>
              <p:custDataLst>
                <p:tags r:id="rId7"/>
              </p:custDataLst>
            </p:nvPr>
          </p:nvSpPr>
          <p:spPr>
            <a:xfrm flipH="1">
              <a:off x="6716351" y="4376985"/>
              <a:ext cx="1626283" cy="343970"/>
            </a:xfrm>
            <a:prstGeom prst="ellipse">
              <a:avLst/>
            </a:prstGeom>
            <a:noFill/>
            <a:ln w="6350">
              <a:gradFill>
                <a:gsLst>
                  <a:gs pos="20000">
                    <a:schemeClr val="bg1">
                      <a:alpha val="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11-3"/>
            <p:cNvSpPr/>
            <p:nvPr>
              <p:custDataLst>
                <p:tags r:id="rId8"/>
              </p:custDataLst>
            </p:nvPr>
          </p:nvSpPr>
          <p:spPr>
            <a:xfrm flipH="1">
              <a:off x="6497230" y="3974329"/>
              <a:ext cx="2064524" cy="612788"/>
            </a:xfrm>
            <a:prstGeom prst="ellipse">
              <a:avLst/>
            </a:prstGeom>
            <a:noFill/>
            <a:ln>
              <a:gradFill>
                <a:gsLst>
                  <a:gs pos="0">
                    <a:schemeClr val="bg1"/>
                  </a:gs>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7" name="PPT世界-11-4"/>
            <p:cNvSpPr/>
            <p:nvPr/>
          </p:nvSpPr>
          <p:spPr>
            <a:xfrm>
              <a:off x="6327164" y="4878772"/>
              <a:ext cx="2404656"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0" name="PPT世界-11-5"/>
            <p:cNvSpPr/>
            <p:nvPr/>
          </p:nvSpPr>
          <p:spPr>
            <a:xfrm>
              <a:off x="6667718" y="4080549"/>
              <a:ext cx="1723549" cy="400110"/>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grpSp>
        <p:nvGrpSpPr>
          <p:cNvPr id="6" name="PPT世界-12"/>
          <p:cNvGrpSpPr/>
          <p:nvPr/>
        </p:nvGrpSpPr>
        <p:grpSpPr>
          <a:xfrm>
            <a:off x="3242271" y="3150462"/>
            <a:ext cx="2287606" cy="2756605"/>
            <a:chOff x="3242271" y="3150462"/>
            <a:chExt cx="2287606" cy="2756605"/>
          </a:xfrm>
        </p:grpSpPr>
        <p:sp>
          <p:nvSpPr>
            <p:cNvPr id="102" name="PPT世界-12-1"/>
            <p:cNvSpPr/>
            <p:nvPr>
              <p:custDataLst>
                <p:tags r:id="rId3"/>
              </p:custDataLst>
            </p:nvPr>
          </p:nvSpPr>
          <p:spPr>
            <a:xfrm flipH="1">
              <a:off x="4384007" y="3150462"/>
              <a:ext cx="1123642" cy="1758981"/>
            </a:xfrm>
            <a:prstGeom prst="arc">
              <a:avLst>
                <a:gd name="adj1" fmla="val 16730287"/>
                <a:gd name="adj2" fmla="val 387797"/>
              </a:avLst>
            </a:prstGeom>
            <a:ln w="19050">
              <a:gradFill flip="none" rotWithShape="1">
                <a:gsLst>
                  <a:gs pos="44000">
                    <a:schemeClr val="bg1"/>
                  </a:gs>
                  <a:gs pos="0">
                    <a:schemeClr val="bg1">
                      <a:alpha val="0"/>
                    </a:schemeClr>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3" name="PPT世界-12-2"/>
            <p:cNvSpPr/>
            <p:nvPr>
              <p:custDataLst>
                <p:tags r:id="rId4"/>
              </p:custDataLst>
            </p:nvPr>
          </p:nvSpPr>
          <p:spPr>
            <a:xfrm>
              <a:off x="3572933" y="4376985"/>
              <a:ext cx="1626283" cy="343970"/>
            </a:xfrm>
            <a:prstGeom prst="ellipse">
              <a:avLst/>
            </a:prstGeom>
            <a:noFill/>
            <a:ln w="6350">
              <a:gradFill>
                <a:gsLst>
                  <a:gs pos="20000">
                    <a:schemeClr val="bg1">
                      <a:alpha val="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4" name="PPT世界-12-3"/>
            <p:cNvSpPr/>
            <p:nvPr>
              <p:custDataLst>
                <p:tags r:id="rId5"/>
              </p:custDataLst>
            </p:nvPr>
          </p:nvSpPr>
          <p:spPr>
            <a:xfrm>
              <a:off x="3353812" y="3974329"/>
              <a:ext cx="2064524" cy="612788"/>
            </a:xfrm>
            <a:prstGeom prst="ellipse">
              <a:avLst/>
            </a:prstGeom>
            <a:noFill/>
            <a:ln>
              <a:gradFill>
                <a:gsLst>
                  <a:gs pos="0">
                    <a:schemeClr val="bg1"/>
                  </a:gs>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5" name="PPT世界-12-4"/>
            <p:cNvSpPr/>
            <p:nvPr/>
          </p:nvSpPr>
          <p:spPr>
            <a:xfrm>
              <a:off x="3242271" y="4878772"/>
              <a:ext cx="2287606"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8" name="PPT世界-12-5"/>
            <p:cNvSpPr/>
            <p:nvPr/>
          </p:nvSpPr>
          <p:spPr>
            <a:xfrm>
              <a:off x="3524300" y="4080549"/>
              <a:ext cx="1723549" cy="400110"/>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55118">
            <a:off x="5678143" y="448812"/>
            <a:ext cx="889257" cy="889257"/>
          </a:xfrm>
          <a:prstGeom prst="rect">
            <a:avLst/>
          </a:prstGeom>
        </p:spPr>
      </p:pic>
      <p:sp>
        <p:nvSpPr>
          <p:cNvPr id="88" name="PPT世界-9"/>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pic>
        <p:nvPicPr>
          <p:cNvPr id="100" name="PPT世界-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944882" flipH="1">
            <a:off x="1283462" y="5341418"/>
            <a:ext cx="889257" cy="889257"/>
          </a:xfrm>
          <a:prstGeom prst="rect">
            <a:avLst/>
          </a:prstGeom>
        </p:spPr>
      </p:pic>
      <p:sp>
        <p:nvSpPr>
          <p:cNvPr id="53" name="PPT世界-11"/>
          <p:cNvSpPr/>
          <p:nvPr/>
        </p:nvSpPr>
        <p:spPr>
          <a:xfrm flipH="1">
            <a:off x="1163027" y="1076565"/>
            <a:ext cx="4910932" cy="4614177"/>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64" name="PPT世界-12" descr="山上有蒸汽&#10;&#10;描述已自动生成"/>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10000"/>
                    </a14:imgEffect>
                    <a14:imgEffect>
                      <a14:colorTemperature colorTemp="7200"/>
                    </a14:imgEffect>
                  </a14:imgLayer>
                </a14:imgProps>
              </a:ext>
            </a:extLst>
          </a:blip>
          <a:srcRect/>
          <a:stretch>
            <a:fillRect/>
          </a:stretch>
        </p:blipFill>
        <p:spPr>
          <a:xfrm>
            <a:off x="1299398" y="1230203"/>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a:solidFill>
              <a:schemeClr val="bg1"/>
            </a:solidFill>
          </a:ln>
          <a:effectLst>
            <a:outerShdw blurRad="127000" dist="127000" dir="2700000" algn="tl" rotWithShape="0">
              <a:prstClr val="black">
                <a:alpha val="20000"/>
              </a:prstClr>
            </a:outerShdw>
          </a:effectLst>
        </p:spPr>
      </p:pic>
      <p:pic>
        <p:nvPicPr>
          <p:cNvPr id="14" name="PPT世界-1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6631111">
            <a:off x="93584" y="409171"/>
            <a:ext cx="3211352" cy="2759718"/>
          </a:xfrm>
          <a:prstGeom prst="rect">
            <a:avLst/>
          </a:prstGeom>
        </p:spPr>
      </p:pic>
      <p:pic>
        <p:nvPicPr>
          <p:cNvPr id="22" name="PPT世界-1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4714490" y="4237358"/>
            <a:ext cx="2307124" cy="2735782"/>
          </a:xfrm>
          <a:prstGeom prst="rect">
            <a:avLst/>
          </a:prstGeom>
        </p:spPr>
      </p:pic>
      <p:grpSp>
        <p:nvGrpSpPr>
          <p:cNvPr id="3" name="PPT世界-15"/>
          <p:cNvGrpSpPr/>
          <p:nvPr/>
        </p:nvGrpSpPr>
        <p:grpSpPr>
          <a:xfrm>
            <a:off x="6736155" y="2169754"/>
            <a:ext cx="4271265" cy="2078239"/>
            <a:chOff x="6736155" y="2169754"/>
            <a:chExt cx="4271265" cy="2078239"/>
          </a:xfrm>
        </p:grpSpPr>
        <p:grpSp>
          <p:nvGrpSpPr>
            <p:cNvPr id="4" name="组合 3"/>
            <p:cNvGrpSpPr/>
            <p:nvPr/>
          </p:nvGrpSpPr>
          <p:grpSpPr>
            <a:xfrm>
              <a:off x="6902398" y="2169754"/>
              <a:ext cx="963815" cy="953196"/>
              <a:chOff x="7136770" y="2638681"/>
              <a:chExt cx="818352" cy="809336"/>
            </a:xfrm>
          </p:grpSpPr>
          <p:sp>
            <p:nvSpPr>
              <p:cNvPr id="54" name="PPT世界-15-1"/>
              <p:cNvSpPr/>
              <p:nvPr/>
            </p:nvSpPr>
            <p:spPr>
              <a:xfrm rot="6286252">
                <a:off x="7141278" y="2634173"/>
                <a:ext cx="809336" cy="8183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5-2"/>
              <p:cNvSpPr txBox="1"/>
              <p:nvPr/>
            </p:nvSpPr>
            <p:spPr>
              <a:xfrm>
                <a:off x="7188257" y="2790750"/>
                <a:ext cx="721304" cy="548784"/>
              </a:xfrm>
              <a:prstGeom prst="rect">
                <a:avLst/>
              </a:prstGeom>
              <a:noFill/>
            </p:spPr>
            <p:txBody>
              <a:bodyPr wrap="square" rtlCol="0">
                <a:spAutoFit/>
              </a:bodyPr>
              <a:lstStyle/>
              <a:p>
                <a:pPr algn="ctr"/>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6" name="PPT世界-15-3"/>
            <p:cNvSpPr/>
            <p:nvPr/>
          </p:nvSpPr>
          <p:spPr>
            <a:xfrm>
              <a:off x="6881727" y="4152195"/>
              <a:ext cx="4125693" cy="95798"/>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5-4"/>
            <p:cNvSpPr txBox="1"/>
            <p:nvPr/>
          </p:nvSpPr>
          <p:spPr>
            <a:xfrm>
              <a:off x="6736155" y="3292441"/>
              <a:ext cx="4271265" cy="840230"/>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5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文字学概论</a:t>
              </a:r>
            </a:p>
          </p:txBody>
        </p:sp>
        <p:sp>
          <p:nvSpPr>
            <p:cNvPr id="58" name="PPT世界-15-5"/>
            <p:cNvSpPr/>
            <p:nvPr/>
          </p:nvSpPr>
          <p:spPr>
            <a:xfrm>
              <a:off x="6751112" y="2880257"/>
              <a:ext cx="3732112"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u="none" strike="noStrike" kern="0" cap="none" spc="0" normalizeH="0" baseline="0" noProof="0" dirty="0">
                  <a:ln w="0">
                    <a:gradFill>
                      <a:gsLst>
                        <a:gs pos="0">
                          <a:prstClr val="white">
                            <a:alpha val="15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PHILOLOGY</a:t>
              </a:r>
            </a:p>
          </p:txBody>
        </p:sp>
        <p:sp>
          <p:nvSpPr>
            <p:cNvPr id="26" name="PPT世界-15-6"/>
            <p:cNvSpPr/>
            <p:nvPr/>
          </p:nvSpPr>
          <p:spPr>
            <a:xfrm flipH="1">
              <a:off x="10392421" y="3151941"/>
              <a:ext cx="500181" cy="829412"/>
            </a:xfrm>
            <a:custGeom>
              <a:avLst/>
              <a:gdLst>
                <a:gd name="connsiteX0" fmla="*/ 500902 w 600237"/>
                <a:gd name="connsiteY0" fmla="*/ 731734 h 995327"/>
                <a:gd name="connsiteX1" fmla="*/ 502127 w 600237"/>
                <a:gd name="connsiteY1" fmla="*/ 746558 h 995327"/>
                <a:gd name="connsiteX2" fmla="*/ 115228 w 600237"/>
                <a:gd name="connsiteY2" fmla="*/ 746558 h 995327"/>
                <a:gd name="connsiteX3" fmla="*/ 107832 w 600237"/>
                <a:gd name="connsiteY3" fmla="*/ 837246 h 995327"/>
                <a:gd name="connsiteX4" fmla="*/ 90314 w 600237"/>
                <a:gd name="connsiteY4" fmla="*/ 837246 h 995327"/>
                <a:gd name="connsiteX5" fmla="*/ 99034 w 600237"/>
                <a:gd name="connsiteY5" fmla="*/ 731734 h 995327"/>
                <a:gd name="connsiteX6" fmla="*/ 102024 w 600237"/>
                <a:gd name="connsiteY6" fmla="*/ 659607 h 995327"/>
                <a:gd name="connsiteX7" fmla="*/ 85456 w 600237"/>
                <a:gd name="connsiteY7" fmla="*/ 676175 h 995327"/>
                <a:gd name="connsiteX8" fmla="*/ 102024 w 600237"/>
                <a:gd name="connsiteY8" fmla="*/ 692743 h 995327"/>
                <a:gd name="connsiteX9" fmla="*/ 118592 w 600237"/>
                <a:gd name="connsiteY9" fmla="*/ 676175 h 995327"/>
                <a:gd name="connsiteX10" fmla="*/ 102024 w 600237"/>
                <a:gd name="connsiteY10" fmla="*/ 659607 h 995327"/>
                <a:gd name="connsiteX11" fmla="*/ 141140 w 600237"/>
                <a:gd name="connsiteY11" fmla="*/ 659607 h 995327"/>
                <a:gd name="connsiteX12" fmla="*/ 124572 w 600237"/>
                <a:gd name="connsiteY12" fmla="*/ 676175 h 995327"/>
                <a:gd name="connsiteX13" fmla="*/ 141140 w 600237"/>
                <a:gd name="connsiteY13" fmla="*/ 692743 h 995327"/>
                <a:gd name="connsiteX14" fmla="*/ 157708 w 600237"/>
                <a:gd name="connsiteY14" fmla="*/ 676175 h 995327"/>
                <a:gd name="connsiteX15" fmla="*/ 141140 w 600237"/>
                <a:gd name="connsiteY15" fmla="*/ 659607 h 995327"/>
                <a:gd name="connsiteX16" fmla="*/ 180380 w 600237"/>
                <a:gd name="connsiteY16" fmla="*/ 659607 h 995327"/>
                <a:gd name="connsiteX17" fmla="*/ 163812 w 600237"/>
                <a:gd name="connsiteY17" fmla="*/ 676175 h 995327"/>
                <a:gd name="connsiteX18" fmla="*/ 180380 w 600237"/>
                <a:gd name="connsiteY18" fmla="*/ 692743 h 995327"/>
                <a:gd name="connsiteX19" fmla="*/ 196948 w 600237"/>
                <a:gd name="connsiteY19" fmla="*/ 676175 h 995327"/>
                <a:gd name="connsiteX20" fmla="*/ 180380 w 600237"/>
                <a:gd name="connsiteY20" fmla="*/ 659607 h 995327"/>
                <a:gd name="connsiteX21" fmla="*/ 420305 w 600237"/>
                <a:gd name="connsiteY21" fmla="*/ 659607 h 995327"/>
                <a:gd name="connsiteX22" fmla="*/ 403737 w 600237"/>
                <a:gd name="connsiteY22" fmla="*/ 676175 h 995327"/>
                <a:gd name="connsiteX23" fmla="*/ 420305 w 600237"/>
                <a:gd name="connsiteY23" fmla="*/ 692743 h 995327"/>
                <a:gd name="connsiteX24" fmla="*/ 436873 w 600237"/>
                <a:gd name="connsiteY24" fmla="*/ 676175 h 995327"/>
                <a:gd name="connsiteX25" fmla="*/ 420305 w 600237"/>
                <a:gd name="connsiteY25" fmla="*/ 659607 h 995327"/>
                <a:gd name="connsiteX26" fmla="*/ 459420 w 600237"/>
                <a:gd name="connsiteY26" fmla="*/ 659607 h 995327"/>
                <a:gd name="connsiteX27" fmla="*/ 442852 w 600237"/>
                <a:gd name="connsiteY27" fmla="*/ 676175 h 995327"/>
                <a:gd name="connsiteX28" fmla="*/ 459420 w 600237"/>
                <a:gd name="connsiteY28" fmla="*/ 692743 h 995327"/>
                <a:gd name="connsiteX29" fmla="*/ 475988 w 600237"/>
                <a:gd name="connsiteY29" fmla="*/ 676175 h 995327"/>
                <a:gd name="connsiteX30" fmla="*/ 459420 w 600237"/>
                <a:gd name="connsiteY30" fmla="*/ 659607 h 995327"/>
                <a:gd name="connsiteX31" fmla="*/ 498536 w 600237"/>
                <a:gd name="connsiteY31" fmla="*/ 659607 h 995327"/>
                <a:gd name="connsiteX32" fmla="*/ 481968 w 600237"/>
                <a:gd name="connsiteY32" fmla="*/ 676175 h 995327"/>
                <a:gd name="connsiteX33" fmla="*/ 498536 w 600237"/>
                <a:gd name="connsiteY33" fmla="*/ 692743 h 995327"/>
                <a:gd name="connsiteX34" fmla="*/ 515104 w 600237"/>
                <a:gd name="connsiteY34" fmla="*/ 676175 h 995327"/>
                <a:gd name="connsiteX35" fmla="*/ 498536 w 600237"/>
                <a:gd name="connsiteY35" fmla="*/ 659607 h 995327"/>
                <a:gd name="connsiteX36" fmla="*/ 206290 w 600237"/>
                <a:gd name="connsiteY36" fmla="*/ 644659 h 995327"/>
                <a:gd name="connsiteX37" fmla="*/ 204173 w 600237"/>
                <a:gd name="connsiteY37" fmla="*/ 709187 h 995327"/>
                <a:gd name="connsiteX38" fmla="*/ 73248 w 600237"/>
                <a:gd name="connsiteY38" fmla="*/ 709187 h 995327"/>
                <a:gd name="connsiteX39" fmla="*/ 75864 w 600237"/>
                <a:gd name="connsiteY39" fmla="*/ 644659 h 995327"/>
                <a:gd name="connsiteX40" fmla="*/ 524322 w 600237"/>
                <a:gd name="connsiteY40" fmla="*/ 644659 h 995327"/>
                <a:gd name="connsiteX41" fmla="*/ 526938 w 600237"/>
                <a:gd name="connsiteY41" fmla="*/ 709187 h 995327"/>
                <a:gd name="connsiteX42" fmla="*/ 399376 w 600237"/>
                <a:gd name="connsiteY42" fmla="*/ 709187 h 995327"/>
                <a:gd name="connsiteX43" fmla="*/ 397259 w 600237"/>
                <a:gd name="connsiteY43" fmla="*/ 644659 h 995327"/>
                <a:gd name="connsiteX44" fmla="*/ 209155 w 600237"/>
                <a:gd name="connsiteY44" fmla="*/ 559576 h 995327"/>
                <a:gd name="connsiteX45" fmla="*/ 208818 w 600237"/>
                <a:gd name="connsiteY45" fmla="*/ 569542 h 995327"/>
                <a:gd name="connsiteX46" fmla="*/ 92681 w 600237"/>
                <a:gd name="connsiteY46" fmla="*/ 569542 h 995327"/>
                <a:gd name="connsiteX47" fmla="*/ 89646 w 600237"/>
                <a:gd name="connsiteY47" fmla="*/ 622111 h 995327"/>
                <a:gd name="connsiteX48" fmla="*/ 76860 w 600237"/>
                <a:gd name="connsiteY48" fmla="*/ 622111 h 995327"/>
                <a:gd name="connsiteX49" fmla="*/ 79352 w 600237"/>
                <a:gd name="connsiteY49" fmla="*/ 559576 h 995327"/>
                <a:gd name="connsiteX50" fmla="*/ 520834 w 600237"/>
                <a:gd name="connsiteY50" fmla="*/ 559576 h 995327"/>
                <a:gd name="connsiteX51" fmla="*/ 521251 w 600237"/>
                <a:gd name="connsiteY51" fmla="*/ 569542 h 995327"/>
                <a:gd name="connsiteX52" fmla="*/ 394731 w 600237"/>
                <a:gd name="connsiteY52" fmla="*/ 569542 h 995327"/>
                <a:gd name="connsiteX53" fmla="*/ 394393 w 600237"/>
                <a:gd name="connsiteY53" fmla="*/ 559576 h 995327"/>
                <a:gd name="connsiteX54" fmla="*/ 107256 w 600237"/>
                <a:gd name="connsiteY54" fmla="*/ 489442 h 995327"/>
                <a:gd name="connsiteX55" fmla="*/ 90688 w 600237"/>
                <a:gd name="connsiteY55" fmla="*/ 506010 h 995327"/>
                <a:gd name="connsiteX56" fmla="*/ 107256 w 600237"/>
                <a:gd name="connsiteY56" fmla="*/ 522578 h 995327"/>
                <a:gd name="connsiteX57" fmla="*/ 123824 w 600237"/>
                <a:gd name="connsiteY57" fmla="*/ 506010 h 995327"/>
                <a:gd name="connsiteX58" fmla="*/ 107256 w 600237"/>
                <a:gd name="connsiteY58" fmla="*/ 489442 h 995327"/>
                <a:gd name="connsiteX59" fmla="*/ 146372 w 600237"/>
                <a:gd name="connsiteY59" fmla="*/ 489442 h 995327"/>
                <a:gd name="connsiteX60" fmla="*/ 129804 w 600237"/>
                <a:gd name="connsiteY60" fmla="*/ 506010 h 995327"/>
                <a:gd name="connsiteX61" fmla="*/ 146372 w 600237"/>
                <a:gd name="connsiteY61" fmla="*/ 522578 h 995327"/>
                <a:gd name="connsiteX62" fmla="*/ 162940 w 600237"/>
                <a:gd name="connsiteY62" fmla="*/ 506010 h 995327"/>
                <a:gd name="connsiteX63" fmla="*/ 146372 w 600237"/>
                <a:gd name="connsiteY63" fmla="*/ 489442 h 995327"/>
                <a:gd name="connsiteX64" fmla="*/ 185487 w 600237"/>
                <a:gd name="connsiteY64" fmla="*/ 489442 h 995327"/>
                <a:gd name="connsiteX65" fmla="*/ 168919 w 600237"/>
                <a:gd name="connsiteY65" fmla="*/ 506010 h 995327"/>
                <a:gd name="connsiteX66" fmla="*/ 185487 w 600237"/>
                <a:gd name="connsiteY66" fmla="*/ 522578 h 995327"/>
                <a:gd name="connsiteX67" fmla="*/ 202055 w 600237"/>
                <a:gd name="connsiteY67" fmla="*/ 506010 h 995327"/>
                <a:gd name="connsiteX68" fmla="*/ 185487 w 600237"/>
                <a:gd name="connsiteY68" fmla="*/ 489442 h 995327"/>
                <a:gd name="connsiteX69" fmla="*/ 415073 w 600237"/>
                <a:gd name="connsiteY69" fmla="*/ 489442 h 995327"/>
                <a:gd name="connsiteX70" fmla="*/ 398505 w 600237"/>
                <a:gd name="connsiteY70" fmla="*/ 506010 h 995327"/>
                <a:gd name="connsiteX71" fmla="*/ 415073 w 600237"/>
                <a:gd name="connsiteY71" fmla="*/ 522578 h 995327"/>
                <a:gd name="connsiteX72" fmla="*/ 431641 w 600237"/>
                <a:gd name="connsiteY72" fmla="*/ 506010 h 995327"/>
                <a:gd name="connsiteX73" fmla="*/ 415073 w 600237"/>
                <a:gd name="connsiteY73" fmla="*/ 489442 h 995327"/>
                <a:gd name="connsiteX74" fmla="*/ 454188 w 600237"/>
                <a:gd name="connsiteY74" fmla="*/ 489442 h 995327"/>
                <a:gd name="connsiteX75" fmla="*/ 437620 w 600237"/>
                <a:gd name="connsiteY75" fmla="*/ 506010 h 995327"/>
                <a:gd name="connsiteX76" fmla="*/ 454188 w 600237"/>
                <a:gd name="connsiteY76" fmla="*/ 522578 h 995327"/>
                <a:gd name="connsiteX77" fmla="*/ 470756 w 600237"/>
                <a:gd name="connsiteY77" fmla="*/ 506010 h 995327"/>
                <a:gd name="connsiteX78" fmla="*/ 454188 w 600237"/>
                <a:gd name="connsiteY78" fmla="*/ 489442 h 995327"/>
                <a:gd name="connsiteX79" fmla="*/ 493304 w 600237"/>
                <a:gd name="connsiteY79" fmla="*/ 489442 h 995327"/>
                <a:gd name="connsiteX80" fmla="*/ 476736 w 600237"/>
                <a:gd name="connsiteY80" fmla="*/ 506010 h 995327"/>
                <a:gd name="connsiteX81" fmla="*/ 493304 w 600237"/>
                <a:gd name="connsiteY81" fmla="*/ 522578 h 995327"/>
                <a:gd name="connsiteX82" fmla="*/ 509872 w 600237"/>
                <a:gd name="connsiteY82" fmla="*/ 506010 h 995327"/>
                <a:gd name="connsiteX83" fmla="*/ 493304 w 600237"/>
                <a:gd name="connsiteY83" fmla="*/ 489442 h 995327"/>
                <a:gd name="connsiteX84" fmla="*/ 211896 w 600237"/>
                <a:gd name="connsiteY84" fmla="*/ 476736 h 995327"/>
                <a:gd name="connsiteX85" fmla="*/ 209903 w 600237"/>
                <a:gd name="connsiteY85" fmla="*/ 537153 h 995327"/>
                <a:gd name="connsiteX86" fmla="*/ 80348 w 600237"/>
                <a:gd name="connsiteY86" fmla="*/ 537153 h 995327"/>
                <a:gd name="connsiteX87" fmla="*/ 82840 w 600237"/>
                <a:gd name="connsiteY87" fmla="*/ 476736 h 995327"/>
                <a:gd name="connsiteX88" fmla="*/ 517346 w 600237"/>
                <a:gd name="connsiteY88" fmla="*/ 476736 h 995327"/>
                <a:gd name="connsiteX89" fmla="*/ 519837 w 600237"/>
                <a:gd name="connsiteY89" fmla="*/ 537153 h 995327"/>
                <a:gd name="connsiteX90" fmla="*/ 393646 w 600237"/>
                <a:gd name="connsiteY90" fmla="*/ 537153 h 995327"/>
                <a:gd name="connsiteX91" fmla="*/ 391653 w 600237"/>
                <a:gd name="connsiteY91" fmla="*/ 476736 h 995327"/>
                <a:gd name="connsiteX92" fmla="*/ 214512 w 600237"/>
                <a:gd name="connsiteY92" fmla="*/ 395640 h 995327"/>
                <a:gd name="connsiteX93" fmla="*/ 214203 w 600237"/>
                <a:gd name="connsiteY93" fmla="*/ 404734 h 995327"/>
                <a:gd name="connsiteX94" fmla="*/ 96044 w 600237"/>
                <a:gd name="connsiteY94" fmla="*/ 404734 h 995327"/>
                <a:gd name="connsiteX95" fmla="*/ 93286 w 600237"/>
                <a:gd name="connsiteY95" fmla="*/ 454189 h 995327"/>
                <a:gd name="connsiteX96" fmla="*/ 83712 w 600237"/>
                <a:gd name="connsiteY96" fmla="*/ 454189 h 995327"/>
                <a:gd name="connsiteX97" fmla="*/ 86079 w 600237"/>
                <a:gd name="connsiteY97" fmla="*/ 395640 h 995327"/>
                <a:gd name="connsiteX98" fmla="*/ 514107 w 600237"/>
                <a:gd name="connsiteY98" fmla="*/ 395640 h 995327"/>
                <a:gd name="connsiteX99" fmla="*/ 514475 w 600237"/>
                <a:gd name="connsiteY99" fmla="*/ 404734 h 995327"/>
                <a:gd name="connsiteX100" fmla="*/ 389222 w 600237"/>
                <a:gd name="connsiteY100" fmla="*/ 404734 h 995327"/>
                <a:gd name="connsiteX101" fmla="*/ 388912 w 600237"/>
                <a:gd name="connsiteY101" fmla="*/ 395640 h 995327"/>
                <a:gd name="connsiteX102" fmla="*/ 112488 w 600237"/>
                <a:gd name="connsiteY102" fmla="*/ 328620 h 995327"/>
                <a:gd name="connsiteX103" fmla="*/ 95920 w 600237"/>
                <a:gd name="connsiteY103" fmla="*/ 345188 h 995327"/>
                <a:gd name="connsiteX104" fmla="*/ 112488 w 600237"/>
                <a:gd name="connsiteY104" fmla="*/ 361756 h 995327"/>
                <a:gd name="connsiteX105" fmla="*/ 129056 w 600237"/>
                <a:gd name="connsiteY105" fmla="*/ 345188 h 995327"/>
                <a:gd name="connsiteX106" fmla="*/ 112488 w 600237"/>
                <a:gd name="connsiteY106" fmla="*/ 328620 h 995327"/>
                <a:gd name="connsiteX107" fmla="*/ 151604 w 600237"/>
                <a:gd name="connsiteY107" fmla="*/ 328620 h 995327"/>
                <a:gd name="connsiteX108" fmla="*/ 135036 w 600237"/>
                <a:gd name="connsiteY108" fmla="*/ 345188 h 995327"/>
                <a:gd name="connsiteX109" fmla="*/ 151604 w 600237"/>
                <a:gd name="connsiteY109" fmla="*/ 361756 h 995327"/>
                <a:gd name="connsiteX110" fmla="*/ 168172 w 600237"/>
                <a:gd name="connsiteY110" fmla="*/ 345188 h 995327"/>
                <a:gd name="connsiteX111" fmla="*/ 151604 w 600237"/>
                <a:gd name="connsiteY111" fmla="*/ 328620 h 995327"/>
                <a:gd name="connsiteX112" fmla="*/ 190719 w 600237"/>
                <a:gd name="connsiteY112" fmla="*/ 328620 h 995327"/>
                <a:gd name="connsiteX113" fmla="*/ 174151 w 600237"/>
                <a:gd name="connsiteY113" fmla="*/ 345188 h 995327"/>
                <a:gd name="connsiteX114" fmla="*/ 190719 w 600237"/>
                <a:gd name="connsiteY114" fmla="*/ 361756 h 995327"/>
                <a:gd name="connsiteX115" fmla="*/ 207287 w 600237"/>
                <a:gd name="connsiteY115" fmla="*/ 345188 h 995327"/>
                <a:gd name="connsiteX116" fmla="*/ 190719 w 600237"/>
                <a:gd name="connsiteY116" fmla="*/ 328620 h 995327"/>
                <a:gd name="connsiteX117" fmla="*/ 409965 w 600237"/>
                <a:gd name="connsiteY117" fmla="*/ 328620 h 995327"/>
                <a:gd name="connsiteX118" fmla="*/ 393397 w 600237"/>
                <a:gd name="connsiteY118" fmla="*/ 345188 h 995327"/>
                <a:gd name="connsiteX119" fmla="*/ 409965 w 600237"/>
                <a:gd name="connsiteY119" fmla="*/ 361756 h 995327"/>
                <a:gd name="connsiteX120" fmla="*/ 426533 w 600237"/>
                <a:gd name="connsiteY120" fmla="*/ 345188 h 995327"/>
                <a:gd name="connsiteX121" fmla="*/ 409965 w 600237"/>
                <a:gd name="connsiteY121" fmla="*/ 328620 h 995327"/>
                <a:gd name="connsiteX122" fmla="*/ 449081 w 600237"/>
                <a:gd name="connsiteY122" fmla="*/ 328620 h 995327"/>
                <a:gd name="connsiteX123" fmla="*/ 432513 w 600237"/>
                <a:gd name="connsiteY123" fmla="*/ 345188 h 995327"/>
                <a:gd name="connsiteX124" fmla="*/ 449081 w 600237"/>
                <a:gd name="connsiteY124" fmla="*/ 361756 h 995327"/>
                <a:gd name="connsiteX125" fmla="*/ 465649 w 600237"/>
                <a:gd name="connsiteY125" fmla="*/ 345188 h 995327"/>
                <a:gd name="connsiteX126" fmla="*/ 449081 w 600237"/>
                <a:gd name="connsiteY126" fmla="*/ 328620 h 995327"/>
                <a:gd name="connsiteX127" fmla="*/ 488196 w 600237"/>
                <a:gd name="connsiteY127" fmla="*/ 328620 h 995327"/>
                <a:gd name="connsiteX128" fmla="*/ 471628 w 600237"/>
                <a:gd name="connsiteY128" fmla="*/ 345188 h 995327"/>
                <a:gd name="connsiteX129" fmla="*/ 488196 w 600237"/>
                <a:gd name="connsiteY129" fmla="*/ 361756 h 995327"/>
                <a:gd name="connsiteX130" fmla="*/ 504764 w 600237"/>
                <a:gd name="connsiteY130" fmla="*/ 345188 h 995327"/>
                <a:gd name="connsiteX131" fmla="*/ 488196 w 600237"/>
                <a:gd name="connsiteY131" fmla="*/ 328620 h 995327"/>
                <a:gd name="connsiteX132" fmla="*/ 217377 w 600237"/>
                <a:gd name="connsiteY132" fmla="*/ 315914 h 995327"/>
                <a:gd name="connsiteX133" fmla="*/ 215509 w 600237"/>
                <a:gd name="connsiteY133" fmla="*/ 373217 h 995327"/>
                <a:gd name="connsiteX134" fmla="*/ 87075 w 600237"/>
                <a:gd name="connsiteY134" fmla="*/ 373217 h 995327"/>
                <a:gd name="connsiteX135" fmla="*/ 89442 w 600237"/>
                <a:gd name="connsiteY135" fmla="*/ 315914 h 995327"/>
                <a:gd name="connsiteX136" fmla="*/ 363749 w 600237"/>
                <a:gd name="connsiteY136" fmla="*/ 315789 h 995327"/>
                <a:gd name="connsiteX137" fmla="*/ 364176 w 600237"/>
                <a:gd name="connsiteY137" fmla="*/ 328496 h 995327"/>
                <a:gd name="connsiteX138" fmla="*/ 255122 w 600237"/>
                <a:gd name="connsiteY138" fmla="*/ 328496 h 995327"/>
                <a:gd name="connsiteX139" fmla="*/ 240704 w 600237"/>
                <a:gd name="connsiteY139" fmla="*/ 709062 h 995327"/>
                <a:gd name="connsiteX140" fmla="*/ 226596 w 600237"/>
                <a:gd name="connsiteY140" fmla="*/ 709062 h 995327"/>
                <a:gd name="connsiteX141" fmla="*/ 239800 w 600237"/>
                <a:gd name="connsiteY141" fmla="*/ 315789 h 995327"/>
                <a:gd name="connsiteX142" fmla="*/ 510743 w 600237"/>
                <a:gd name="connsiteY142" fmla="*/ 315789 h 995327"/>
                <a:gd name="connsiteX143" fmla="*/ 513110 w 600237"/>
                <a:gd name="connsiteY143" fmla="*/ 373092 h 995327"/>
                <a:gd name="connsiteX144" fmla="*/ 388165 w 600237"/>
                <a:gd name="connsiteY144" fmla="*/ 373092 h 995327"/>
                <a:gd name="connsiteX145" fmla="*/ 386296 w 600237"/>
                <a:gd name="connsiteY145" fmla="*/ 315789 h 995327"/>
                <a:gd name="connsiteX146" fmla="*/ 520585 w 600237"/>
                <a:gd name="connsiteY146" fmla="*/ 293242 h 995327"/>
                <a:gd name="connsiteX147" fmla="*/ 82964 w 600237"/>
                <a:gd name="connsiteY147" fmla="*/ 293242 h 995327"/>
                <a:gd name="connsiteX148" fmla="*/ 79975 w 600237"/>
                <a:gd name="connsiteY148" fmla="*/ 293616 h 995327"/>
                <a:gd name="connsiteX149" fmla="*/ 79103 w 600237"/>
                <a:gd name="connsiteY149" fmla="*/ 293491 h 995327"/>
                <a:gd name="connsiteX150" fmla="*/ 67393 w 600237"/>
                <a:gd name="connsiteY150" fmla="*/ 304204 h 995327"/>
                <a:gd name="connsiteX151" fmla="*/ 50327 w 600237"/>
                <a:gd name="connsiteY151" fmla="*/ 718903 h 995327"/>
                <a:gd name="connsiteX152" fmla="*/ 60791 w 600237"/>
                <a:gd name="connsiteY152" fmla="*/ 730613 h 995327"/>
                <a:gd name="connsiteX153" fmla="*/ 65151 w 600237"/>
                <a:gd name="connsiteY153" fmla="*/ 731485 h 995327"/>
                <a:gd name="connsiteX154" fmla="*/ 76487 w 600237"/>
                <a:gd name="connsiteY154" fmla="*/ 731485 h 995327"/>
                <a:gd name="connsiteX155" fmla="*/ 66895 w 600237"/>
                <a:gd name="connsiteY155" fmla="*/ 847337 h 995327"/>
                <a:gd name="connsiteX156" fmla="*/ 66895 w 600237"/>
                <a:gd name="connsiteY156" fmla="*/ 849579 h 995327"/>
                <a:gd name="connsiteX157" fmla="*/ 67019 w 600237"/>
                <a:gd name="connsiteY157" fmla="*/ 850202 h 995327"/>
                <a:gd name="connsiteX158" fmla="*/ 67144 w 600237"/>
                <a:gd name="connsiteY158" fmla="*/ 850700 h 995327"/>
                <a:gd name="connsiteX159" fmla="*/ 67268 w 600237"/>
                <a:gd name="connsiteY159" fmla="*/ 851198 h 995327"/>
                <a:gd name="connsiteX160" fmla="*/ 67393 w 600237"/>
                <a:gd name="connsiteY160" fmla="*/ 851697 h 995327"/>
                <a:gd name="connsiteX161" fmla="*/ 67518 w 600237"/>
                <a:gd name="connsiteY161" fmla="*/ 852195 h 995327"/>
                <a:gd name="connsiteX162" fmla="*/ 67767 w 600237"/>
                <a:gd name="connsiteY162" fmla="*/ 852693 h 995327"/>
                <a:gd name="connsiteX163" fmla="*/ 68016 w 600237"/>
                <a:gd name="connsiteY163" fmla="*/ 853067 h 995327"/>
                <a:gd name="connsiteX164" fmla="*/ 68265 w 600237"/>
                <a:gd name="connsiteY164" fmla="*/ 853565 h 995327"/>
                <a:gd name="connsiteX165" fmla="*/ 68514 w 600237"/>
                <a:gd name="connsiteY165" fmla="*/ 853939 h 995327"/>
                <a:gd name="connsiteX166" fmla="*/ 68888 w 600237"/>
                <a:gd name="connsiteY166" fmla="*/ 854437 h 995327"/>
                <a:gd name="connsiteX167" fmla="*/ 69137 w 600237"/>
                <a:gd name="connsiteY167" fmla="*/ 854811 h 995327"/>
                <a:gd name="connsiteX168" fmla="*/ 69511 w 600237"/>
                <a:gd name="connsiteY168" fmla="*/ 855309 h 995327"/>
                <a:gd name="connsiteX169" fmla="*/ 69884 w 600237"/>
                <a:gd name="connsiteY169" fmla="*/ 855683 h 995327"/>
                <a:gd name="connsiteX170" fmla="*/ 70258 w 600237"/>
                <a:gd name="connsiteY170" fmla="*/ 856057 h 995327"/>
                <a:gd name="connsiteX171" fmla="*/ 70632 w 600237"/>
                <a:gd name="connsiteY171" fmla="*/ 856430 h 995327"/>
                <a:gd name="connsiteX172" fmla="*/ 71006 w 600237"/>
                <a:gd name="connsiteY172" fmla="*/ 856804 h 995327"/>
                <a:gd name="connsiteX173" fmla="*/ 71504 w 600237"/>
                <a:gd name="connsiteY173" fmla="*/ 857178 h 995327"/>
                <a:gd name="connsiteX174" fmla="*/ 71878 w 600237"/>
                <a:gd name="connsiteY174" fmla="*/ 857427 h 995327"/>
                <a:gd name="connsiteX175" fmla="*/ 72376 w 600237"/>
                <a:gd name="connsiteY175" fmla="*/ 857676 h 995327"/>
                <a:gd name="connsiteX176" fmla="*/ 72750 w 600237"/>
                <a:gd name="connsiteY176" fmla="*/ 857925 h 995327"/>
                <a:gd name="connsiteX177" fmla="*/ 73248 w 600237"/>
                <a:gd name="connsiteY177" fmla="*/ 858174 h 995327"/>
                <a:gd name="connsiteX178" fmla="*/ 73746 w 600237"/>
                <a:gd name="connsiteY178" fmla="*/ 858423 h 995327"/>
                <a:gd name="connsiteX179" fmla="*/ 74244 w 600237"/>
                <a:gd name="connsiteY179" fmla="*/ 858548 h 995327"/>
                <a:gd name="connsiteX180" fmla="*/ 74867 w 600237"/>
                <a:gd name="connsiteY180" fmla="*/ 858797 h 995327"/>
                <a:gd name="connsiteX181" fmla="*/ 75366 w 600237"/>
                <a:gd name="connsiteY181" fmla="*/ 858922 h 995327"/>
                <a:gd name="connsiteX182" fmla="*/ 75988 w 600237"/>
                <a:gd name="connsiteY182" fmla="*/ 859046 h 995327"/>
                <a:gd name="connsiteX183" fmla="*/ 76487 w 600237"/>
                <a:gd name="connsiteY183" fmla="*/ 859171 h 995327"/>
                <a:gd name="connsiteX184" fmla="*/ 77110 w 600237"/>
                <a:gd name="connsiteY184" fmla="*/ 859295 h 995327"/>
                <a:gd name="connsiteX185" fmla="*/ 522951 w 600237"/>
                <a:gd name="connsiteY185" fmla="*/ 859295 h 995327"/>
                <a:gd name="connsiteX186" fmla="*/ 523574 w 600237"/>
                <a:gd name="connsiteY186" fmla="*/ 859171 h 995327"/>
                <a:gd name="connsiteX187" fmla="*/ 524073 w 600237"/>
                <a:gd name="connsiteY187" fmla="*/ 859046 h 995327"/>
                <a:gd name="connsiteX188" fmla="*/ 524695 w 600237"/>
                <a:gd name="connsiteY188" fmla="*/ 858922 h 995327"/>
                <a:gd name="connsiteX189" fmla="*/ 525194 w 600237"/>
                <a:gd name="connsiteY189" fmla="*/ 858797 h 995327"/>
                <a:gd name="connsiteX190" fmla="*/ 525817 w 600237"/>
                <a:gd name="connsiteY190" fmla="*/ 858548 h 995327"/>
                <a:gd name="connsiteX191" fmla="*/ 526315 w 600237"/>
                <a:gd name="connsiteY191" fmla="*/ 858423 h 995327"/>
                <a:gd name="connsiteX192" fmla="*/ 526813 w 600237"/>
                <a:gd name="connsiteY192" fmla="*/ 858174 h 995327"/>
                <a:gd name="connsiteX193" fmla="*/ 527311 w 600237"/>
                <a:gd name="connsiteY193" fmla="*/ 857925 h 995327"/>
                <a:gd name="connsiteX194" fmla="*/ 527685 w 600237"/>
                <a:gd name="connsiteY194" fmla="*/ 857676 h 995327"/>
                <a:gd name="connsiteX195" fmla="*/ 528183 w 600237"/>
                <a:gd name="connsiteY195" fmla="*/ 857427 h 995327"/>
                <a:gd name="connsiteX196" fmla="*/ 528557 w 600237"/>
                <a:gd name="connsiteY196" fmla="*/ 857178 h 995327"/>
                <a:gd name="connsiteX197" fmla="*/ 529055 w 600237"/>
                <a:gd name="connsiteY197" fmla="*/ 856804 h 995327"/>
                <a:gd name="connsiteX198" fmla="*/ 529429 w 600237"/>
                <a:gd name="connsiteY198" fmla="*/ 856430 h 995327"/>
                <a:gd name="connsiteX199" fmla="*/ 529803 w 600237"/>
                <a:gd name="connsiteY199" fmla="*/ 856057 h 995327"/>
                <a:gd name="connsiteX200" fmla="*/ 530177 w 600237"/>
                <a:gd name="connsiteY200" fmla="*/ 855683 h 995327"/>
                <a:gd name="connsiteX201" fmla="*/ 530550 w 600237"/>
                <a:gd name="connsiteY201" fmla="*/ 855309 h 995327"/>
                <a:gd name="connsiteX202" fmla="*/ 530924 w 600237"/>
                <a:gd name="connsiteY202" fmla="*/ 854811 h 995327"/>
                <a:gd name="connsiteX203" fmla="*/ 531173 w 600237"/>
                <a:gd name="connsiteY203" fmla="*/ 854437 h 995327"/>
                <a:gd name="connsiteX204" fmla="*/ 531547 w 600237"/>
                <a:gd name="connsiteY204" fmla="*/ 853939 h 995327"/>
                <a:gd name="connsiteX205" fmla="*/ 531796 w 600237"/>
                <a:gd name="connsiteY205" fmla="*/ 853565 h 995327"/>
                <a:gd name="connsiteX206" fmla="*/ 532045 w 600237"/>
                <a:gd name="connsiteY206" fmla="*/ 853067 h 995327"/>
                <a:gd name="connsiteX207" fmla="*/ 532294 w 600237"/>
                <a:gd name="connsiteY207" fmla="*/ 852693 h 995327"/>
                <a:gd name="connsiteX208" fmla="*/ 532543 w 600237"/>
                <a:gd name="connsiteY208" fmla="*/ 852195 h 995327"/>
                <a:gd name="connsiteX209" fmla="*/ 532668 w 600237"/>
                <a:gd name="connsiteY209" fmla="*/ 851697 h 995327"/>
                <a:gd name="connsiteX210" fmla="*/ 532793 w 600237"/>
                <a:gd name="connsiteY210" fmla="*/ 851198 h 995327"/>
                <a:gd name="connsiteX211" fmla="*/ 532917 w 600237"/>
                <a:gd name="connsiteY211" fmla="*/ 850700 h 995327"/>
                <a:gd name="connsiteX212" fmla="*/ 533042 w 600237"/>
                <a:gd name="connsiteY212" fmla="*/ 850202 h 995327"/>
                <a:gd name="connsiteX213" fmla="*/ 533166 w 600237"/>
                <a:gd name="connsiteY213" fmla="*/ 849579 h 995327"/>
                <a:gd name="connsiteX214" fmla="*/ 533166 w 600237"/>
                <a:gd name="connsiteY214" fmla="*/ 849081 h 995327"/>
                <a:gd name="connsiteX215" fmla="*/ 533166 w 600237"/>
                <a:gd name="connsiteY215" fmla="*/ 848458 h 995327"/>
                <a:gd name="connsiteX216" fmla="*/ 533166 w 600237"/>
                <a:gd name="connsiteY216" fmla="*/ 848333 h 995327"/>
                <a:gd name="connsiteX217" fmla="*/ 533166 w 600237"/>
                <a:gd name="connsiteY217" fmla="*/ 847835 h 995327"/>
                <a:gd name="connsiteX218" fmla="*/ 533166 w 600237"/>
                <a:gd name="connsiteY218" fmla="*/ 847337 h 995327"/>
                <a:gd name="connsiteX219" fmla="*/ 523574 w 600237"/>
                <a:gd name="connsiteY219" fmla="*/ 731485 h 995327"/>
                <a:gd name="connsiteX220" fmla="*/ 534038 w 600237"/>
                <a:gd name="connsiteY220" fmla="*/ 731485 h 995327"/>
                <a:gd name="connsiteX221" fmla="*/ 538398 w 600237"/>
                <a:gd name="connsiteY221" fmla="*/ 730613 h 995327"/>
                <a:gd name="connsiteX222" fmla="*/ 539146 w 600237"/>
                <a:gd name="connsiteY222" fmla="*/ 730613 h 995327"/>
                <a:gd name="connsiteX223" fmla="*/ 549859 w 600237"/>
                <a:gd name="connsiteY223" fmla="*/ 718903 h 995327"/>
                <a:gd name="connsiteX224" fmla="*/ 536156 w 600237"/>
                <a:gd name="connsiteY224" fmla="*/ 385923 h 995327"/>
                <a:gd name="connsiteX225" fmla="*/ 536281 w 600237"/>
                <a:gd name="connsiteY225" fmla="*/ 384428 h 995327"/>
                <a:gd name="connsiteX226" fmla="*/ 536031 w 600237"/>
                <a:gd name="connsiteY226" fmla="*/ 381812 h 995327"/>
                <a:gd name="connsiteX227" fmla="*/ 532793 w 600237"/>
                <a:gd name="connsiteY227" fmla="*/ 304329 h 995327"/>
                <a:gd name="connsiteX228" fmla="*/ 524322 w 600237"/>
                <a:gd name="connsiteY228" fmla="*/ 293865 h 995327"/>
                <a:gd name="connsiteX229" fmla="*/ 520585 w 600237"/>
                <a:gd name="connsiteY229" fmla="*/ 293242 h 995327"/>
                <a:gd name="connsiteX230" fmla="*/ 549112 w 600237"/>
                <a:gd name="connsiteY230" fmla="*/ 228340 h 995327"/>
                <a:gd name="connsiteX231" fmla="*/ 576767 w 600237"/>
                <a:gd name="connsiteY231" fmla="*/ 957707 h 995327"/>
                <a:gd name="connsiteX232" fmla="*/ 570538 w 600237"/>
                <a:gd name="connsiteY232" fmla="*/ 954842 h 995327"/>
                <a:gd name="connsiteX233" fmla="*/ 506508 w 600237"/>
                <a:gd name="connsiteY233" fmla="*/ 935907 h 995327"/>
                <a:gd name="connsiteX234" fmla="*/ 300093 w 600237"/>
                <a:gd name="connsiteY234" fmla="*/ 916598 h 995327"/>
                <a:gd name="connsiteX235" fmla="*/ 93678 w 600237"/>
                <a:gd name="connsiteY235" fmla="*/ 935907 h 995327"/>
                <a:gd name="connsiteX236" fmla="*/ 29648 w 600237"/>
                <a:gd name="connsiteY236" fmla="*/ 954842 h 995327"/>
                <a:gd name="connsiteX237" fmla="*/ 23419 w 600237"/>
                <a:gd name="connsiteY237" fmla="*/ 957707 h 995327"/>
                <a:gd name="connsiteX238" fmla="*/ 51074 w 600237"/>
                <a:gd name="connsiteY238" fmla="*/ 228340 h 995327"/>
                <a:gd name="connsiteX239" fmla="*/ 319153 w 600237"/>
                <a:gd name="connsiteY239" fmla="*/ 73871 h 995327"/>
                <a:gd name="connsiteX240" fmla="*/ 324011 w 600237"/>
                <a:gd name="connsiteY240" fmla="*/ 205792 h 995327"/>
                <a:gd name="connsiteX241" fmla="*/ 276175 w 600237"/>
                <a:gd name="connsiteY241" fmla="*/ 205792 h 995327"/>
                <a:gd name="connsiteX242" fmla="*/ 281158 w 600237"/>
                <a:gd name="connsiteY242" fmla="*/ 73871 h 995327"/>
                <a:gd name="connsiteX243" fmla="*/ 366863 w 600237"/>
                <a:gd name="connsiteY243" fmla="*/ 22547 h 995327"/>
                <a:gd name="connsiteX244" fmla="*/ 384428 w 600237"/>
                <a:gd name="connsiteY244" fmla="*/ 205917 h 995327"/>
                <a:gd name="connsiteX245" fmla="*/ 346683 w 600237"/>
                <a:gd name="connsiteY245" fmla="*/ 205917 h 995327"/>
                <a:gd name="connsiteX246" fmla="*/ 341451 w 600237"/>
                <a:gd name="connsiteY246" fmla="*/ 66023 h 995327"/>
                <a:gd name="connsiteX247" fmla="*/ 341949 w 600237"/>
                <a:gd name="connsiteY247" fmla="*/ 62784 h 995327"/>
                <a:gd name="connsiteX248" fmla="*/ 330738 w 600237"/>
                <a:gd name="connsiteY248" fmla="*/ 51573 h 995327"/>
                <a:gd name="connsiteX249" fmla="*/ 270819 w 600237"/>
                <a:gd name="connsiteY249" fmla="*/ 51573 h 995327"/>
                <a:gd name="connsiteX250" fmla="*/ 260604 w 600237"/>
                <a:gd name="connsiteY250" fmla="*/ 58050 h 995327"/>
                <a:gd name="connsiteX251" fmla="*/ 259234 w 600237"/>
                <a:gd name="connsiteY251" fmla="*/ 62909 h 995327"/>
                <a:gd name="connsiteX252" fmla="*/ 253877 w 600237"/>
                <a:gd name="connsiteY252" fmla="*/ 205917 h 995327"/>
                <a:gd name="connsiteX253" fmla="*/ 216132 w 600237"/>
                <a:gd name="connsiteY253" fmla="*/ 205917 h 995327"/>
                <a:gd name="connsiteX254" fmla="*/ 233447 w 600237"/>
                <a:gd name="connsiteY254" fmla="*/ 22547 h 995327"/>
                <a:gd name="connsiteX255" fmla="*/ 376954 w 600237"/>
                <a:gd name="connsiteY255" fmla="*/ 0 h 995327"/>
                <a:gd name="connsiteX256" fmla="*/ 222111 w 600237"/>
                <a:gd name="connsiteY256" fmla="*/ 0 h 995327"/>
                <a:gd name="connsiteX257" fmla="*/ 221987 w 600237"/>
                <a:gd name="connsiteY257" fmla="*/ 0 h 995327"/>
                <a:gd name="connsiteX258" fmla="*/ 212519 w 600237"/>
                <a:gd name="connsiteY258" fmla="*/ 7474 h 995327"/>
                <a:gd name="connsiteX259" fmla="*/ 212395 w 600237"/>
                <a:gd name="connsiteY259" fmla="*/ 7848 h 995327"/>
                <a:gd name="connsiteX260" fmla="*/ 212270 w 600237"/>
                <a:gd name="connsiteY260" fmla="*/ 8346 h 995327"/>
                <a:gd name="connsiteX261" fmla="*/ 212145 w 600237"/>
                <a:gd name="connsiteY261" fmla="*/ 8969 h 995327"/>
                <a:gd name="connsiteX262" fmla="*/ 212145 w 600237"/>
                <a:gd name="connsiteY262" fmla="*/ 9343 h 995327"/>
                <a:gd name="connsiteX263" fmla="*/ 212021 w 600237"/>
                <a:gd name="connsiteY263" fmla="*/ 10090 h 995327"/>
                <a:gd name="connsiteX264" fmla="*/ 193335 w 600237"/>
                <a:gd name="connsiteY264" fmla="*/ 205792 h 995327"/>
                <a:gd name="connsiteX265" fmla="*/ 38991 w 600237"/>
                <a:gd name="connsiteY265" fmla="*/ 205792 h 995327"/>
                <a:gd name="connsiteX266" fmla="*/ 38119 w 600237"/>
                <a:gd name="connsiteY266" fmla="*/ 205917 h 995327"/>
                <a:gd name="connsiteX267" fmla="*/ 37870 w 600237"/>
                <a:gd name="connsiteY267" fmla="*/ 205917 h 995327"/>
                <a:gd name="connsiteX268" fmla="*/ 36998 w 600237"/>
                <a:gd name="connsiteY268" fmla="*/ 206166 h 995327"/>
                <a:gd name="connsiteX269" fmla="*/ 36749 w 600237"/>
                <a:gd name="connsiteY269" fmla="*/ 206291 h 995327"/>
                <a:gd name="connsiteX270" fmla="*/ 36001 w 600237"/>
                <a:gd name="connsiteY270" fmla="*/ 206540 h 995327"/>
                <a:gd name="connsiteX271" fmla="*/ 35752 w 600237"/>
                <a:gd name="connsiteY271" fmla="*/ 206664 h 995327"/>
                <a:gd name="connsiteX272" fmla="*/ 35129 w 600237"/>
                <a:gd name="connsiteY272" fmla="*/ 207038 h 995327"/>
                <a:gd name="connsiteX273" fmla="*/ 34755 w 600237"/>
                <a:gd name="connsiteY273" fmla="*/ 207287 h 995327"/>
                <a:gd name="connsiteX274" fmla="*/ 34257 w 600237"/>
                <a:gd name="connsiteY274" fmla="*/ 207661 h 995327"/>
                <a:gd name="connsiteX275" fmla="*/ 33883 w 600237"/>
                <a:gd name="connsiteY275" fmla="*/ 207910 h 995327"/>
                <a:gd name="connsiteX276" fmla="*/ 33510 w 600237"/>
                <a:gd name="connsiteY276" fmla="*/ 208284 h 995327"/>
                <a:gd name="connsiteX277" fmla="*/ 33011 w 600237"/>
                <a:gd name="connsiteY277" fmla="*/ 208657 h 995327"/>
                <a:gd name="connsiteX278" fmla="*/ 32638 w 600237"/>
                <a:gd name="connsiteY278" fmla="*/ 208907 h 995327"/>
                <a:gd name="connsiteX279" fmla="*/ 32139 w 600237"/>
                <a:gd name="connsiteY279" fmla="*/ 209405 h 995327"/>
                <a:gd name="connsiteX280" fmla="*/ 31890 w 600237"/>
                <a:gd name="connsiteY280" fmla="*/ 209654 h 995327"/>
                <a:gd name="connsiteX281" fmla="*/ 31392 w 600237"/>
                <a:gd name="connsiteY281" fmla="*/ 210152 h 995327"/>
                <a:gd name="connsiteX282" fmla="*/ 31143 w 600237"/>
                <a:gd name="connsiteY282" fmla="*/ 210401 h 995327"/>
                <a:gd name="connsiteX283" fmla="*/ 30769 w 600237"/>
                <a:gd name="connsiteY283" fmla="*/ 211024 h 995327"/>
                <a:gd name="connsiteX284" fmla="*/ 30520 w 600237"/>
                <a:gd name="connsiteY284" fmla="*/ 211398 h 995327"/>
                <a:gd name="connsiteX285" fmla="*/ 30146 w 600237"/>
                <a:gd name="connsiteY285" fmla="*/ 212021 h 995327"/>
                <a:gd name="connsiteX286" fmla="*/ 30022 w 600237"/>
                <a:gd name="connsiteY286" fmla="*/ 212395 h 995327"/>
                <a:gd name="connsiteX287" fmla="*/ 29773 w 600237"/>
                <a:gd name="connsiteY287" fmla="*/ 213017 h 995327"/>
                <a:gd name="connsiteX288" fmla="*/ 29648 w 600237"/>
                <a:gd name="connsiteY288" fmla="*/ 213391 h 995327"/>
                <a:gd name="connsiteX289" fmla="*/ 29399 w 600237"/>
                <a:gd name="connsiteY289" fmla="*/ 214014 h 995327"/>
                <a:gd name="connsiteX290" fmla="*/ 29274 w 600237"/>
                <a:gd name="connsiteY290" fmla="*/ 214512 h 995327"/>
                <a:gd name="connsiteX291" fmla="*/ 29150 w 600237"/>
                <a:gd name="connsiteY291" fmla="*/ 215135 h 995327"/>
                <a:gd name="connsiteX292" fmla="*/ 29025 w 600237"/>
                <a:gd name="connsiteY292" fmla="*/ 215633 h 995327"/>
                <a:gd name="connsiteX293" fmla="*/ 29025 w 600237"/>
                <a:gd name="connsiteY293" fmla="*/ 216630 h 995327"/>
                <a:gd name="connsiteX294" fmla="*/ 0 w 600237"/>
                <a:gd name="connsiteY294" fmla="*/ 981994 h 995327"/>
                <a:gd name="connsiteX295" fmla="*/ 125 w 600237"/>
                <a:gd name="connsiteY295" fmla="*/ 984486 h 995327"/>
                <a:gd name="connsiteX296" fmla="*/ 11336 w 600237"/>
                <a:gd name="connsiteY296" fmla="*/ 995327 h 995327"/>
                <a:gd name="connsiteX297" fmla="*/ 22547 w 600237"/>
                <a:gd name="connsiteY297" fmla="*/ 985235 h 995327"/>
                <a:gd name="connsiteX298" fmla="*/ 106633 w 600237"/>
                <a:gd name="connsiteY298" fmla="*/ 956336 h 995327"/>
                <a:gd name="connsiteX299" fmla="*/ 300093 w 600237"/>
                <a:gd name="connsiteY299" fmla="*/ 939146 h 995327"/>
                <a:gd name="connsiteX300" fmla="*/ 493553 w 600237"/>
                <a:gd name="connsiteY300" fmla="*/ 956336 h 995327"/>
                <a:gd name="connsiteX301" fmla="*/ 577639 w 600237"/>
                <a:gd name="connsiteY301" fmla="*/ 985235 h 995327"/>
                <a:gd name="connsiteX302" fmla="*/ 588850 w 600237"/>
                <a:gd name="connsiteY302" fmla="*/ 995327 h 995327"/>
                <a:gd name="connsiteX303" fmla="*/ 600062 w 600237"/>
                <a:gd name="connsiteY303" fmla="*/ 984486 h 995327"/>
                <a:gd name="connsiteX304" fmla="*/ 600186 w 600237"/>
                <a:gd name="connsiteY304" fmla="*/ 981994 h 995327"/>
                <a:gd name="connsiteX305" fmla="*/ 571161 w 600237"/>
                <a:gd name="connsiteY305" fmla="*/ 216630 h 995327"/>
                <a:gd name="connsiteX306" fmla="*/ 571161 w 600237"/>
                <a:gd name="connsiteY306" fmla="*/ 216256 h 995327"/>
                <a:gd name="connsiteX307" fmla="*/ 571161 w 600237"/>
                <a:gd name="connsiteY307" fmla="*/ 215633 h 995327"/>
                <a:gd name="connsiteX308" fmla="*/ 571036 w 600237"/>
                <a:gd name="connsiteY308" fmla="*/ 215011 h 995327"/>
                <a:gd name="connsiteX309" fmla="*/ 570912 w 600237"/>
                <a:gd name="connsiteY309" fmla="*/ 214512 h 995327"/>
                <a:gd name="connsiteX310" fmla="*/ 570787 w 600237"/>
                <a:gd name="connsiteY310" fmla="*/ 213889 h 995327"/>
                <a:gd name="connsiteX311" fmla="*/ 570663 w 600237"/>
                <a:gd name="connsiteY311" fmla="*/ 213516 h 995327"/>
                <a:gd name="connsiteX312" fmla="*/ 570414 w 600237"/>
                <a:gd name="connsiteY312" fmla="*/ 212768 h 995327"/>
                <a:gd name="connsiteX313" fmla="*/ 570289 w 600237"/>
                <a:gd name="connsiteY313" fmla="*/ 212519 h 995327"/>
                <a:gd name="connsiteX314" fmla="*/ 569791 w 600237"/>
                <a:gd name="connsiteY314" fmla="*/ 211647 h 995327"/>
                <a:gd name="connsiteX315" fmla="*/ 562192 w 600237"/>
                <a:gd name="connsiteY315" fmla="*/ 206041 h 995327"/>
                <a:gd name="connsiteX316" fmla="*/ 562067 w 600237"/>
                <a:gd name="connsiteY316" fmla="*/ 206041 h 995327"/>
                <a:gd name="connsiteX317" fmla="*/ 561195 w 600237"/>
                <a:gd name="connsiteY317" fmla="*/ 205917 h 995327"/>
                <a:gd name="connsiteX318" fmla="*/ 406851 w 600237"/>
                <a:gd name="connsiteY318" fmla="*/ 205917 h 995327"/>
                <a:gd name="connsiteX319" fmla="*/ 388165 w 600237"/>
                <a:gd name="connsiteY319" fmla="*/ 10215 h 995327"/>
                <a:gd name="connsiteX320" fmla="*/ 376954 w 600237"/>
                <a:gd name="connsiteY320" fmla="*/ 0 h 9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600237" h="995327">
                  <a:moveTo>
                    <a:pt x="500902" y="731734"/>
                  </a:moveTo>
                  <a:lnTo>
                    <a:pt x="502127" y="746558"/>
                  </a:lnTo>
                  <a:lnTo>
                    <a:pt x="115228" y="746558"/>
                  </a:lnTo>
                  <a:lnTo>
                    <a:pt x="107832" y="837246"/>
                  </a:lnTo>
                  <a:lnTo>
                    <a:pt x="90314" y="837246"/>
                  </a:lnTo>
                  <a:lnTo>
                    <a:pt x="99034" y="731734"/>
                  </a:lnTo>
                  <a:close/>
                  <a:moveTo>
                    <a:pt x="102024" y="659607"/>
                  </a:moveTo>
                  <a:cubicBezTo>
                    <a:pt x="92874" y="659607"/>
                    <a:pt x="85456" y="667025"/>
                    <a:pt x="85456" y="676175"/>
                  </a:cubicBezTo>
                  <a:cubicBezTo>
                    <a:pt x="85456" y="685325"/>
                    <a:pt x="92874" y="692743"/>
                    <a:pt x="102024" y="692743"/>
                  </a:cubicBezTo>
                  <a:cubicBezTo>
                    <a:pt x="111174" y="692743"/>
                    <a:pt x="118592" y="685325"/>
                    <a:pt x="118592" y="676175"/>
                  </a:cubicBezTo>
                  <a:cubicBezTo>
                    <a:pt x="118592" y="667025"/>
                    <a:pt x="111174" y="659607"/>
                    <a:pt x="102024" y="659607"/>
                  </a:cubicBezTo>
                  <a:close/>
                  <a:moveTo>
                    <a:pt x="141140" y="659607"/>
                  </a:moveTo>
                  <a:cubicBezTo>
                    <a:pt x="131990" y="659607"/>
                    <a:pt x="124572" y="667025"/>
                    <a:pt x="124572" y="676175"/>
                  </a:cubicBezTo>
                  <a:cubicBezTo>
                    <a:pt x="124572" y="685325"/>
                    <a:pt x="131990" y="692743"/>
                    <a:pt x="141140" y="692743"/>
                  </a:cubicBezTo>
                  <a:cubicBezTo>
                    <a:pt x="150290" y="692743"/>
                    <a:pt x="157708" y="685325"/>
                    <a:pt x="157708" y="676175"/>
                  </a:cubicBezTo>
                  <a:cubicBezTo>
                    <a:pt x="157708" y="667025"/>
                    <a:pt x="150290" y="659607"/>
                    <a:pt x="141140" y="659607"/>
                  </a:cubicBezTo>
                  <a:close/>
                  <a:moveTo>
                    <a:pt x="180380" y="659607"/>
                  </a:moveTo>
                  <a:cubicBezTo>
                    <a:pt x="171230" y="659607"/>
                    <a:pt x="163812" y="667025"/>
                    <a:pt x="163812" y="676175"/>
                  </a:cubicBezTo>
                  <a:cubicBezTo>
                    <a:pt x="163812" y="685325"/>
                    <a:pt x="171230" y="692743"/>
                    <a:pt x="180380" y="692743"/>
                  </a:cubicBezTo>
                  <a:cubicBezTo>
                    <a:pt x="189530" y="692743"/>
                    <a:pt x="196948" y="685325"/>
                    <a:pt x="196948" y="676175"/>
                  </a:cubicBezTo>
                  <a:cubicBezTo>
                    <a:pt x="196948" y="667025"/>
                    <a:pt x="189530" y="659607"/>
                    <a:pt x="180380" y="659607"/>
                  </a:cubicBezTo>
                  <a:close/>
                  <a:moveTo>
                    <a:pt x="420305" y="659607"/>
                  </a:moveTo>
                  <a:cubicBezTo>
                    <a:pt x="411155" y="659607"/>
                    <a:pt x="403737" y="667025"/>
                    <a:pt x="403737" y="676175"/>
                  </a:cubicBezTo>
                  <a:cubicBezTo>
                    <a:pt x="403737" y="685325"/>
                    <a:pt x="411155" y="692743"/>
                    <a:pt x="420305" y="692743"/>
                  </a:cubicBezTo>
                  <a:cubicBezTo>
                    <a:pt x="429455" y="692743"/>
                    <a:pt x="436873" y="685325"/>
                    <a:pt x="436873" y="676175"/>
                  </a:cubicBezTo>
                  <a:cubicBezTo>
                    <a:pt x="436873" y="667025"/>
                    <a:pt x="429455" y="659607"/>
                    <a:pt x="420305" y="659607"/>
                  </a:cubicBezTo>
                  <a:close/>
                  <a:moveTo>
                    <a:pt x="459420" y="659607"/>
                  </a:moveTo>
                  <a:cubicBezTo>
                    <a:pt x="450270" y="659607"/>
                    <a:pt x="442852" y="667025"/>
                    <a:pt x="442852" y="676175"/>
                  </a:cubicBezTo>
                  <a:cubicBezTo>
                    <a:pt x="442852" y="685325"/>
                    <a:pt x="450270" y="692743"/>
                    <a:pt x="459420" y="692743"/>
                  </a:cubicBezTo>
                  <a:cubicBezTo>
                    <a:pt x="468570" y="692743"/>
                    <a:pt x="475988" y="685325"/>
                    <a:pt x="475988" y="676175"/>
                  </a:cubicBezTo>
                  <a:cubicBezTo>
                    <a:pt x="475988" y="667025"/>
                    <a:pt x="468570" y="659607"/>
                    <a:pt x="459420" y="659607"/>
                  </a:cubicBezTo>
                  <a:close/>
                  <a:moveTo>
                    <a:pt x="498536" y="659607"/>
                  </a:moveTo>
                  <a:cubicBezTo>
                    <a:pt x="489386" y="659607"/>
                    <a:pt x="481968" y="667025"/>
                    <a:pt x="481968" y="676175"/>
                  </a:cubicBezTo>
                  <a:cubicBezTo>
                    <a:pt x="481968" y="685325"/>
                    <a:pt x="489386" y="692743"/>
                    <a:pt x="498536" y="692743"/>
                  </a:cubicBezTo>
                  <a:cubicBezTo>
                    <a:pt x="507686" y="692743"/>
                    <a:pt x="515104" y="685325"/>
                    <a:pt x="515104" y="676175"/>
                  </a:cubicBezTo>
                  <a:cubicBezTo>
                    <a:pt x="515104" y="667025"/>
                    <a:pt x="507686" y="659607"/>
                    <a:pt x="498536" y="659607"/>
                  </a:cubicBezTo>
                  <a:close/>
                  <a:moveTo>
                    <a:pt x="206290" y="644659"/>
                  </a:moveTo>
                  <a:lnTo>
                    <a:pt x="204173" y="709187"/>
                  </a:lnTo>
                  <a:lnTo>
                    <a:pt x="73248" y="709187"/>
                  </a:lnTo>
                  <a:lnTo>
                    <a:pt x="75864" y="644659"/>
                  </a:lnTo>
                  <a:close/>
                  <a:moveTo>
                    <a:pt x="524322" y="644659"/>
                  </a:moveTo>
                  <a:lnTo>
                    <a:pt x="526938" y="709187"/>
                  </a:lnTo>
                  <a:lnTo>
                    <a:pt x="399376" y="709187"/>
                  </a:lnTo>
                  <a:lnTo>
                    <a:pt x="397259" y="644659"/>
                  </a:lnTo>
                  <a:close/>
                  <a:moveTo>
                    <a:pt x="209155" y="559576"/>
                  </a:moveTo>
                  <a:lnTo>
                    <a:pt x="208818" y="569542"/>
                  </a:lnTo>
                  <a:lnTo>
                    <a:pt x="92681" y="569542"/>
                  </a:lnTo>
                  <a:lnTo>
                    <a:pt x="89646" y="622111"/>
                  </a:lnTo>
                  <a:lnTo>
                    <a:pt x="76860" y="622111"/>
                  </a:lnTo>
                  <a:lnTo>
                    <a:pt x="79352" y="559576"/>
                  </a:lnTo>
                  <a:close/>
                  <a:moveTo>
                    <a:pt x="520834" y="559576"/>
                  </a:moveTo>
                  <a:lnTo>
                    <a:pt x="521251" y="569542"/>
                  </a:lnTo>
                  <a:lnTo>
                    <a:pt x="394731" y="569542"/>
                  </a:lnTo>
                  <a:lnTo>
                    <a:pt x="394393" y="559576"/>
                  </a:lnTo>
                  <a:close/>
                  <a:moveTo>
                    <a:pt x="107256" y="489442"/>
                  </a:moveTo>
                  <a:cubicBezTo>
                    <a:pt x="98106" y="489442"/>
                    <a:pt x="90688" y="496860"/>
                    <a:pt x="90688" y="506010"/>
                  </a:cubicBezTo>
                  <a:cubicBezTo>
                    <a:pt x="90688" y="515160"/>
                    <a:pt x="98106" y="522578"/>
                    <a:pt x="107256" y="522578"/>
                  </a:cubicBezTo>
                  <a:cubicBezTo>
                    <a:pt x="116406" y="522578"/>
                    <a:pt x="123824" y="515160"/>
                    <a:pt x="123824" y="506010"/>
                  </a:cubicBezTo>
                  <a:cubicBezTo>
                    <a:pt x="123824" y="496860"/>
                    <a:pt x="116406" y="489442"/>
                    <a:pt x="107256" y="489442"/>
                  </a:cubicBezTo>
                  <a:close/>
                  <a:moveTo>
                    <a:pt x="146372" y="489442"/>
                  </a:moveTo>
                  <a:cubicBezTo>
                    <a:pt x="137222" y="489442"/>
                    <a:pt x="129804" y="496860"/>
                    <a:pt x="129804" y="506010"/>
                  </a:cubicBezTo>
                  <a:cubicBezTo>
                    <a:pt x="129804" y="515160"/>
                    <a:pt x="137222" y="522578"/>
                    <a:pt x="146372" y="522578"/>
                  </a:cubicBezTo>
                  <a:cubicBezTo>
                    <a:pt x="155522" y="522578"/>
                    <a:pt x="162940" y="515160"/>
                    <a:pt x="162940" y="506010"/>
                  </a:cubicBezTo>
                  <a:cubicBezTo>
                    <a:pt x="162940" y="496860"/>
                    <a:pt x="155522" y="489442"/>
                    <a:pt x="146372" y="489442"/>
                  </a:cubicBezTo>
                  <a:close/>
                  <a:moveTo>
                    <a:pt x="185487" y="489442"/>
                  </a:moveTo>
                  <a:cubicBezTo>
                    <a:pt x="176337" y="489442"/>
                    <a:pt x="168919" y="496860"/>
                    <a:pt x="168919" y="506010"/>
                  </a:cubicBezTo>
                  <a:cubicBezTo>
                    <a:pt x="168919" y="515160"/>
                    <a:pt x="176337" y="522578"/>
                    <a:pt x="185487" y="522578"/>
                  </a:cubicBezTo>
                  <a:cubicBezTo>
                    <a:pt x="194637" y="522578"/>
                    <a:pt x="202055" y="515160"/>
                    <a:pt x="202055" y="506010"/>
                  </a:cubicBezTo>
                  <a:cubicBezTo>
                    <a:pt x="202055" y="496860"/>
                    <a:pt x="194637" y="489442"/>
                    <a:pt x="185487" y="489442"/>
                  </a:cubicBezTo>
                  <a:close/>
                  <a:moveTo>
                    <a:pt x="415073" y="489442"/>
                  </a:moveTo>
                  <a:cubicBezTo>
                    <a:pt x="405923" y="489442"/>
                    <a:pt x="398505" y="496860"/>
                    <a:pt x="398505" y="506010"/>
                  </a:cubicBezTo>
                  <a:cubicBezTo>
                    <a:pt x="398505" y="515160"/>
                    <a:pt x="405923" y="522578"/>
                    <a:pt x="415073" y="522578"/>
                  </a:cubicBezTo>
                  <a:cubicBezTo>
                    <a:pt x="424223" y="522578"/>
                    <a:pt x="431641" y="515160"/>
                    <a:pt x="431641" y="506010"/>
                  </a:cubicBezTo>
                  <a:cubicBezTo>
                    <a:pt x="431641" y="496860"/>
                    <a:pt x="424223" y="489442"/>
                    <a:pt x="415073" y="489442"/>
                  </a:cubicBezTo>
                  <a:close/>
                  <a:moveTo>
                    <a:pt x="454188" y="489442"/>
                  </a:moveTo>
                  <a:cubicBezTo>
                    <a:pt x="445038" y="489442"/>
                    <a:pt x="437620" y="496860"/>
                    <a:pt x="437620" y="506010"/>
                  </a:cubicBezTo>
                  <a:cubicBezTo>
                    <a:pt x="437620" y="515160"/>
                    <a:pt x="445038" y="522578"/>
                    <a:pt x="454188" y="522578"/>
                  </a:cubicBezTo>
                  <a:cubicBezTo>
                    <a:pt x="463338" y="522578"/>
                    <a:pt x="470756" y="515160"/>
                    <a:pt x="470756" y="506010"/>
                  </a:cubicBezTo>
                  <a:cubicBezTo>
                    <a:pt x="470756" y="496860"/>
                    <a:pt x="463338" y="489442"/>
                    <a:pt x="454188" y="489442"/>
                  </a:cubicBezTo>
                  <a:close/>
                  <a:moveTo>
                    <a:pt x="493304" y="489442"/>
                  </a:moveTo>
                  <a:cubicBezTo>
                    <a:pt x="484154" y="489442"/>
                    <a:pt x="476736" y="496860"/>
                    <a:pt x="476736" y="506010"/>
                  </a:cubicBezTo>
                  <a:cubicBezTo>
                    <a:pt x="476736" y="515160"/>
                    <a:pt x="484154" y="522578"/>
                    <a:pt x="493304" y="522578"/>
                  </a:cubicBezTo>
                  <a:cubicBezTo>
                    <a:pt x="502454" y="522578"/>
                    <a:pt x="509872" y="515160"/>
                    <a:pt x="509872" y="506010"/>
                  </a:cubicBezTo>
                  <a:cubicBezTo>
                    <a:pt x="509872" y="496860"/>
                    <a:pt x="502454" y="489442"/>
                    <a:pt x="493304" y="489442"/>
                  </a:cubicBezTo>
                  <a:close/>
                  <a:moveTo>
                    <a:pt x="211896" y="476736"/>
                  </a:moveTo>
                  <a:lnTo>
                    <a:pt x="209903" y="537153"/>
                  </a:lnTo>
                  <a:lnTo>
                    <a:pt x="80348" y="537153"/>
                  </a:lnTo>
                  <a:lnTo>
                    <a:pt x="82840" y="476736"/>
                  </a:lnTo>
                  <a:close/>
                  <a:moveTo>
                    <a:pt x="517346" y="476736"/>
                  </a:moveTo>
                  <a:lnTo>
                    <a:pt x="519837" y="537153"/>
                  </a:lnTo>
                  <a:lnTo>
                    <a:pt x="393646" y="537153"/>
                  </a:lnTo>
                  <a:lnTo>
                    <a:pt x="391653" y="476736"/>
                  </a:lnTo>
                  <a:close/>
                  <a:moveTo>
                    <a:pt x="214512" y="395640"/>
                  </a:moveTo>
                  <a:lnTo>
                    <a:pt x="214203" y="404734"/>
                  </a:lnTo>
                  <a:lnTo>
                    <a:pt x="96044" y="404734"/>
                  </a:lnTo>
                  <a:lnTo>
                    <a:pt x="93286" y="454189"/>
                  </a:lnTo>
                  <a:lnTo>
                    <a:pt x="83712" y="454189"/>
                  </a:lnTo>
                  <a:lnTo>
                    <a:pt x="86079" y="395640"/>
                  </a:lnTo>
                  <a:close/>
                  <a:moveTo>
                    <a:pt x="514107" y="395640"/>
                  </a:moveTo>
                  <a:lnTo>
                    <a:pt x="514475" y="404734"/>
                  </a:lnTo>
                  <a:lnTo>
                    <a:pt x="389222" y="404734"/>
                  </a:lnTo>
                  <a:lnTo>
                    <a:pt x="388912" y="395640"/>
                  </a:lnTo>
                  <a:close/>
                  <a:moveTo>
                    <a:pt x="112488" y="328620"/>
                  </a:moveTo>
                  <a:cubicBezTo>
                    <a:pt x="103338" y="328620"/>
                    <a:pt x="95920" y="336038"/>
                    <a:pt x="95920" y="345188"/>
                  </a:cubicBezTo>
                  <a:cubicBezTo>
                    <a:pt x="95920" y="354338"/>
                    <a:pt x="103338" y="361756"/>
                    <a:pt x="112488" y="361756"/>
                  </a:cubicBezTo>
                  <a:cubicBezTo>
                    <a:pt x="121638" y="361756"/>
                    <a:pt x="129056" y="354338"/>
                    <a:pt x="129056" y="345188"/>
                  </a:cubicBezTo>
                  <a:cubicBezTo>
                    <a:pt x="129056" y="336038"/>
                    <a:pt x="121638" y="328620"/>
                    <a:pt x="112488" y="328620"/>
                  </a:cubicBezTo>
                  <a:close/>
                  <a:moveTo>
                    <a:pt x="151604" y="328620"/>
                  </a:moveTo>
                  <a:cubicBezTo>
                    <a:pt x="142454" y="328620"/>
                    <a:pt x="135036" y="336038"/>
                    <a:pt x="135036" y="345188"/>
                  </a:cubicBezTo>
                  <a:cubicBezTo>
                    <a:pt x="135036" y="354338"/>
                    <a:pt x="142454" y="361756"/>
                    <a:pt x="151604" y="361756"/>
                  </a:cubicBezTo>
                  <a:cubicBezTo>
                    <a:pt x="160754" y="361756"/>
                    <a:pt x="168172" y="354338"/>
                    <a:pt x="168172" y="345188"/>
                  </a:cubicBezTo>
                  <a:cubicBezTo>
                    <a:pt x="168172" y="336038"/>
                    <a:pt x="160754" y="328620"/>
                    <a:pt x="151604" y="328620"/>
                  </a:cubicBezTo>
                  <a:close/>
                  <a:moveTo>
                    <a:pt x="190719" y="328620"/>
                  </a:moveTo>
                  <a:cubicBezTo>
                    <a:pt x="181569" y="328620"/>
                    <a:pt x="174151" y="336038"/>
                    <a:pt x="174151" y="345188"/>
                  </a:cubicBezTo>
                  <a:cubicBezTo>
                    <a:pt x="174151" y="354338"/>
                    <a:pt x="181569" y="361756"/>
                    <a:pt x="190719" y="361756"/>
                  </a:cubicBezTo>
                  <a:cubicBezTo>
                    <a:pt x="199869" y="361756"/>
                    <a:pt x="207287" y="354338"/>
                    <a:pt x="207287" y="345188"/>
                  </a:cubicBezTo>
                  <a:cubicBezTo>
                    <a:pt x="207287" y="336038"/>
                    <a:pt x="199869" y="328620"/>
                    <a:pt x="190719" y="328620"/>
                  </a:cubicBezTo>
                  <a:close/>
                  <a:moveTo>
                    <a:pt x="409965" y="328620"/>
                  </a:moveTo>
                  <a:cubicBezTo>
                    <a:pt x="400815" y="328620"/>
                    <a:pt x="393397" y="336038"/>
                    <a:pt x="393397" y="345188"/>
                  </a:cubicBezTo>
                  <a:cubicBezTo>
                    <a:pt x="393397" y="354338"/>
                    <a:pt x="400815" y="361756"/>
                    <a:pt x="409965" y="361756"/>
                  </a:cubicBezTo>
                  <a:cubicBezTo>
                    <a:pt x="419115" y="361756"/>
                    <a:pt x="426533" y="354338"/>
                    <a:pt x="426533" y="345188"/>
                  </a:cubicBezTo>
                  <a:cubicBezTo>
                    <a:pt x="426533" y="336038"/>
                    <a:pt x="419115" y="328620"/>
                    <a:pt x="409965" y="328620"/>
                  </a:cubicBezTo>
                  <a:close/>
                  <a:moveTo>
                    <a:pt x="449081" y="328620"/>
                  </a:moveTo>
                  <a:cubicBezTo>
                    <a:pt x="439931" y="328620"/>
                    <a:pt x="432513" y="336038"/>
                    <a:pt x="432513" y="345188"/>
                  </a:cubicBezTo>
                  <a:cubicBezTo>
                    <a:pt x="432513" y="354338"/>
                    <a:pt x="439931" y="361756"/>
                    <a:pt x="449081" y="361756"/>
                  </a:cubicBezTo>
                  <a:cubicBezTo>
                    <a:pt x="458231" y="361756"/>
                    <a:pt x="465649" y="354338"/>
                    <a:pt x="465649" y="345188"/>
                  </a:cubicBezTo>
                  <a:cubicBezTo>
                    <a:pt x="465649" y="336038"/>
                    <a:pt x="458231" y="328620"/>
                    <a:pt x="449081" y="328620"/>
                  </a:cubicBezTo>
                  <a:close/>
                  <a:moveTo>
                    <a:pt x="488196" y="328620"/>
                  </a:moveTo>
                  <a:cubicBezTo>
                    <a:pt x="479046" y="328620"/>
                    <a:pt x="471628" y="336038"/>
                    <a:pt x="471628" y="345188"/>
                  </a:cubicBezTo>
                  <a:cubicBezTo>
                    <a:pt x="471628" y="354338"/>
                    <a:pt x="479046" y="361756"/>
                    <a:pt x="488196" y="361756"/>
                  </a:cubicBezTo>
                  <a:cubicBezTo>
                    <a:pt x="497346" y="361756"/>
                    <a:pt x="504764" y="354338"/>
                    <a:pt x="504764" y="345188"/>
                  </a:cubicBezTo>
                  <a:cubicBezTo>
                    <a:pt x="504764" y="336038"/>
                    <a:pt x="497346" y="328620"/>
                    <a:pt x="488196" y="328620"/>
                  </a:cubicBezTo>
                  <a:close/>
                  <a:moveTo>
                    <a:pt x="217377" y="315914"/>
                  </a:moveTo>
                  <a:lnTo>
                    <a:pt x="215509" y="373217"/>
                  </a:lnTo>
                  <a:lnTo>
                    <a:pt x="87075" y="373217"/>
                  </a:lnTo>
                  <a:lnTo>
                    <a:pt x="89442" y="315914"/>
                  </a:lnTo>
                  <a:close/>
                  <a:moveTo>
                    <a:pt x="363749" y="315789"/>
                  </a:moveTo>
                  <a:lnTo>
                    <a:pt x="364176" y="328496"/>
                  </a:lnTo>
                  <a:lnTo>
                    <a:pt x="255122" y="328496"/>
                  </a:lnTo>
                  <a:lnTo>
                    <a:pt x="240704" y="709062"/>
                  </a:lnTo>
                  <a:lnTo>
                    <a:pt x="226596" y="709062"/>
                  </a:lnTo>
                  <a:lnTo>
                    <a:pt x="239800" y="315789"/>
                  </a:lnTo>
                  <a:close/>
                  <a:moveTo>
                    <a:pt x="510743" y="315789"/>
                  </a:moveTo>
                  <a:lnTo>
                    <a:pt x="513110" y="373092"/>
                  </a:lnTo>
                  <a:lnTo>
                    <a:pt x="388165" y="373092"/>
                  </a:lnTo>
                  <a:lnTo>
                    <a:pt x="386296" y="315789"/>
                  </a:lnTo>
                  <a:close/>
                  <a:moveTo>
                    <a:pt x="520585" y="293242"/>
                  </a:moveTo>
                  <a:lnTo>
                    <a:pt x="82964" y="293242"/>
                  </a:lnTo>
                  <a:cubicBezTo>
                    <a:pt x="81968" y="293242"/>
                    <a:pt x="80971" y="293367"/>
                    <a:pt x="79975" y="293616"/>
                  </a:cubicBezTo>
                  <a:cubicBezTo>
                    <a:pt x="79726" y="293616"/>
                    <a:pt x="79352" y="293491"/>
                    <a:pt x="79103" y="293491"/>
                  </a:cubicBezTo>
                  <a:cubicBezTo>
                    <a:pt x="72874" y="293242"/>
                    <a:pt x="67642" y="298100"/>
                    <a:pt x="67393" y="304204"/>
                  </a:cubicBezTo>
                  <a:lnTo>
                    <a:pt x="50327" y="718903"/>
                  </a:lnTo>
                  <a:cubicBezTo>
                    <a:pt x="50077" y="725007"/>
                    <a:pt x="54687" y="730115"/>
                    <a:pt x="60791" y="730613"/>
                  </a:cubicBezTo>
                  <a:cubicBezTo>
                    <a:pt x="62161" y="731236"/>
                    <a:pt x="63656" y="731485"/>
                    <a:pt x="65151" y="731485"/>
                  </a:cubicBezTo>
                  <a:lnTo>
                    <a:pt x="76487" y="731485"/>
                  </a:lnTo>
                  <a:lnTo>
                    <a:pt x="66895" y="847337"/>
                  </a:lnTo>
                  <a:lnTo>
                    <a:pt x="66895" y="849579"/>
                  </a:lnTo>
                  <a:cubicBezTo>
                    <a:pt x="66895" y="849828"/>
                    <a:pt x="66895" y="849953"/>
                    <a:pt x="67019" y="850202"/>
                  </a:cubicBezTo>
                  <a:cubicBezTo>
                    <a:pt x="67019" y="850326"/>
                    <a:pt x="67019" y="850576"/>
                    <a:pt x="67144" y="850700"/>
                  </a:cubicBezTo>
                  <a:cubicBezTo>
                    <a:pt x="67144" y="850949"/>
                    <a:pt x="67268" y="851074"/>
                    <a:pt x="67268" y="851198"/>
                  </a:cubicBezTo>
                  <a:cubicBezTo>
                    <a:pt x="67268" y="851323"/>
                    <a:pt x="67393" y="851572"/>
                    <a:pt x="67393" y="851697"/>
                  </a:cubicBezTo>
                  <a:cubicBezTo>
                    <a:pt x="67393" y="851821"/>
                    <a:pt x="67518" y="852070"/>
                    <a:pt x="67518" y="852195"/>
                  </a:cubicBezTo>
                  <a:cubicBezTo>
                    <a:pt x="67642" y="852320"/>
                    <a:pt x="67642" y="852569"/>
                    <a:pt x="67767" y="852693"/>
                  </a:cubicBezTo>
                  <a:cubicBezTo>
                    <a:pt x="67891" y="852818"/>
                    <a:pt x="67891" y="852942"/>
                    <a:pt x="68016" y="853067"/>
                  </a:cubicBezTo>
                  <a:cubicBezTo>
                    <a:pt x="68140" y="853192"/>
                    <a:pt x="68140" y="853441"/>
                    <a:pt x="68265" y="853565"/>
                  </a:cubicBezTo>
                  <a:cubicBezTo>
                    <a:pt x="68390" y="853690"/>
                    <a:pt x="68390" y="853814"/>
                    <a:pt x="68514" y="853939"/>
                  </a:cubicBezTo>
                  <a:cubicBezTo>
                    <a:pt x="68639" y="854063"/>
                    <a:pt x="68763" y="854313"/>
                    <a:pt x="68888" y="854437"/>
                  </a:cubicBezTo>
                  <a:cubicBezTo>
                    <a:pt x="69012" y="854562"/>
                    <a:pt x="69137" y="854686"/>
                    <a:pt x="69137" y="854811"/>
                  </a:cubicBezTo>
                  <a:cubicBezTo>
                    <a:pt x="69262" y="854935"/>
                    <a:pt x="69386" y="855185"/>
                    <a:pt x="69511" y="855309"/>
                  </a:cubicBezTo>
                  <a:lnTo>
                    <a:pt x="69884" y="855683"/>
                  </a:lnTo>
                  <a:lnTo>
                    <a:pt x="70258" y="856057"/>
                  </a:lnTo>
                  <a:lnTo>
                    <a:pt x="70632" y="856430"/>
                  </a:lnTo>
                  <a:lnTo>
                    <a:pt x="71006" y="856804"/>
                  </a:lnTo>
                  <a:cubicBezTo>
                    <a:pt x="71130" y="856929"/>
                    <a:pt x="71379" y="857053"/>
                    <a:pt x="71504" y="857178"/>
                  </a:cubicBezTo>
                  <a:cubicBezTo>
                    <a:pt x="71628" y="857302"/>
                    <a:pt x="71753" y="857427"/>
                    <a:pt x="71878" y="857427"/>
                  </a:cubicBezTo>
                  <a:cubicBezTo>
                    <a:pt x="72002" y="857551"/>
                    <a:pt x="72251" y="857676"/>
                    <a:pt x="72376" y="857676"/>
                  </a:cubicBezTo>
                  <a:cubicBezTo>
                    <a:pt x="72500" y="857801"/>
                    <a:pt x="72625" y="857801"/>
                    <a:pt x="72750" y="857925"/>
                  </a:cubicBezTo>
                  <a:cubicBezTo>
                    <a:pt x="72874" y="858050"/>
                    <a:pt x="73123" y="858050"/>
                    <a:pt x="73248" y="858174"/>
                  </a:cubicBezTo>
                  <a:cubicBezTo>
                    <a:pt x="73372" y="858299"/>
                    <a:pt x="73622" y="858299"/>
                    <a:pt x="73746" y="858423"/>
                  </a:cubicBezTo>
                  <a:cubicBezTo>
                    <a:pt x="73871" y="858548"/>
                    <a:pt x="74120" y="858548"/>
                    <a:pt x="74244" y="858548"/>
                  </a:cubicBezTo>
                  <a:cubicBezTo>
                    <a:pt x="74494" y="858673"/>
                    <a:pt x="74618" y="858673"/>
                    <a:pt x="74867" y="858797"/>
                  </a:cubicBezTo>
                  <a:cubicBezTo>
                    <a:pt x="74992" y="858797"/>
                    <a:pt x="75116" y="858922"/>
                    <a:pt x="75366" y="858922"/>
                  </a:cubicBezTo>
                  <a:cubicBezTo>
                    <a:pt x="75615" y="858922"/>
                    <a:pt x="75739" y="859046"/>
                    <a:pt x="75988" y="859046"/>
                  </a:cubicBezTo>
                  <a:cubicBezTo>
                    <a:pt x="76113" y="859046"/>
                    <a:pt x="76238" y="859046"/>
                    <a:pt x="76487" y="859171"/>
                  </a:cubicBezTo>
                  <a:cubicBezTo>
                    <a:pt x="76736" y="859171"/>
                    <a:pt x="76985" y="859295"/>
                    <a:pt x="77110" y="859295"/>
                  </a:cubicBezTo>
                  <a:lnTo>
                    <a:pt x="522951" y="859295"/>
                  </a:lnTo>
                  <a:cubicBezTo>
                    <a:pt x="523201" y="859295"/>
                    <a:pt x="523450" y="859295"/>
                    <a:pt x="523574" y="859171"/>
                  </a:cubicBezTo>
                  <a:cubicBezTo>
                    <a:pt x="523699" y="859171"/>
                    <a:pt x="523823" y="859171"/>
                    <a:pt x="524073" y="859046"/>
                  </a:cubicBezTo>
                  <a:cubicBezTo>
                    <a:pt x="524322" y="859046"/>
                    <a:pt x="524446" y="858922"/>
                    <a:pt x="524695" y="858922"/>
                  </a:cubicBezTo>
                  <a:cubicBezTo>
                    <a:pt x="524820" y="858922"/>
                    <a:pt x="524945" y="858797"/>
                    <a:pt x="525194" y="858797"/>
                  </a:cubicBezTo>
                  <a:cubicBezTo>
                    <a:pt x="525443" y="858797"/>
                    <a:pt x="525567" y="858673"/>
                    <a:pt x="525817" y="858548"/>
                  </a:cubicBezTo>
                  <a:cubicBezTo>
                    <a:pt x="525941" y="858548"/>
                    <a:pt x="526190" y="858423"/>
                    <a:pt x="526315" y="858423"/>
                  </a:cubicBezTo>
                  <a:cubicBezTo>
                    <a:pt x="526439" y="858299"/>
                    <a:pt x="526689" y="858299"/>
                    <a:pt x="526813" y="858174"/>
                  </a:cubicBezTo>
                  <a:cubicBezTo>
                    <a:pt x="526938" y="858050"/>
                    <a:pt x="527187" y="858050"/>
                    <a:pt x="527311" y="857925"/>
                  </a:cubicBezTo>
                  <a:cubicBezTo>
                    <a:pt x="527436" y="857801"/>
                    <a:pt x="527561" y="857801"/>
                    <a:pt x="527685" y="857676"/>
                  </a:cubicBezTo>
                  <a:cubicBezTo>
                    <a:pt x="527810" y="857551"/>
                    <a:pt x="528059" y="857427"/>
                    <a:pt x="528183" y="857427"/>
                  </a:cubicBezTo>
                  <a:cubicBezTo>
                    <a:pt x="528308" y="857302"/>
                    <a:pt x="528433" y="857178"/>
                    <a:pt x="528557" y="857178"/>
                  </a:cubicBezTo>
                  <a:cubicBezTo>
                    <a:pt x="528682" y="857053"/>
                    <a:pt x="528931" y="856929"/>
                    <a:pt x="529055" y="856804"/>
                  </a:cubicBezTo>
                  <a:lnTo>
                    <a:pt x="529429" y="856430"/>
                  </a:lnTo>
                  <a:lnTo>
                    <a:pt x="529803" y="856057"/>
                  </a:lnTo>
                  <a:lnTo>
                    <a:pt x="530177" y="855683"/>
                  </a:lnTo>
                  <a:lnTo>
                    <a:pt x="530550" y="855309"/>
                  </a:lnTo>
                  <a:cubicBezTo>
                    <a:pt x="530675" y="855185"/>
                    <a:pt x="530799" y="855060"/>
                    <a:pt x="530924" y="854811"/>
                  </a:cubicBezTo>
                  <a:cubicBezTo>
                    <a:pt x="531049" y="854686"/>
                    <a:pt x="531173" y="854562"/>
                    <a:pt x="531173" y="854437"/>
                  </a:cubicBezTo>
                  <a:cubicBezTo>
                    <a:pt x="531298" y="854313"/>
                    <a:pt x="531422" y="854063"/>
                    <a:pt x="531547" y="853939"/>
                  </a:cubicBezTo>
                  <a:cubicBezTo>
                    <a:pt x="531671" y="853814"/>
                    <a:pt x="531671" y="853690"/>
                    <a:pt x="531796" y="853565"/>
                  </a:cubicBezTo>
                  <a:cubicBezTo>
                    <a:pt x="531921" y="853441"/>
                    <a:pt x="531921" y="853192"/>
                    <a:pt x="532045" y="853067"/>
                  </a:cubicBezTo>
                  <a:cubicBezTo>
                    <a:pt x="532170" y="852942"/>
                    <a:pt x="532170" y="852818"/>
                    <a:pt x="532294" y="852693"/>
                  </a:cubicBezTo>
                  <a:cubicBezTo>
                    <a:pt x="532419" y="852569"/>
                    <a:pt x="532419" y="852320"/>
                    <a:pt x="532543" y="852195"/>
                  </a:cubicBezTo>
                  <a:cubicBezTo>
                    <a:pt x="532543" y="852070"/>
                    <a:pt x="532668" y="851821"/>
                    <a:pt x="532668" y="851697"/>
                  </a:cubicBezTo>
                  <a:cubicBezTo>
                    <a:pt x="532668" y="851572"/>
                    <a:pt x="532793" y="851323"/>
                    <a:pt x="532793" y="851198"/>
                  </a:cubicBezTo>
                  <a:cubicBezTo>
                    <a:pt x="532793" y="851074"/>
                    <a:pt x="532917" y="850825"/>
                    <a:pt x="532917" y="850700"/>
                  </a:cubicBezTo>
                  <a:cubicBezTo>
                    <a:pt x="532917" y="850576"/>
                    <a:pt x="532917" y="850326"/>
                    <a:pt x="533042" y="850202"/>
                  </a:cubicBezTo>
                  <a:cubicBezTo>
                    <a:pt x="533042" y="849953"/>
                    <a:pt x="533166" y="849828"/>
                    <a:pt x="533166" y="849579"/>
                  </a:cubicBezTo>
                  <a:lnTo>
                    <a:pt x="533166" y="849081"/>
                  </a:lnTo>
                  <a:lnTo>
                    <a:pt x="533166" y="848458"/>
                  </a:lnTo>
                  <a:lnTo>
                    <a:pt x="533166" y="848333"/>
                  </a:lnTo>
                  <a:lnTo>
                    <a:pt x="533166" y="847835"/>
                  </a:lnTo>
                  <a:lnTo>
                    <a:pt x="533166" y="847337"/>
                  </a:lnTo>
                  <a:lnTo>
                    <a:pt x="523574" y="731485"/>
                  </a:lnTo>
                  <a:lnTo>
                    <a:pt x="534038" y="731485"/>
                  </a:lnTo>
                  <a:cubicBezTo>
                    <a:pt x="535533" y="731485"/>
                    <a:pt x="537028" y="731236"/>
                    <a:pt x="538398" y="730613"/>
                  </a:cubicBezTo>
                  <a:lnTo>
                    <a:pt x="539146" y="730613"/>
                  </a:lnTo>
                  <a:cubicBezTo>
                    <a:pt x="545374" y="730364"/>
                    <a:pt x="550233" y="725132"/>
                    <a:pt x="549859" y="718903"/>
                  </a:cubicBezTo>
                  <a:lnTo>
                    <a:pt x="536156" y="385923"/>
                  </a:lnTo>
                  <a:cubicBezTo>
                    <a:pt x="536281" y="385550"/>
                    <a:pt x="536281" y="385051"/>
                    <a:pt x="536281" y="384428"/>
                  </a:cubicBezTo>
                  <a:cubicBezTo>
                    <a:pt x="536281" y="383556"/>
                    <a:pt x="536156" y="382684"/>
                    <a:pt x="536031" y="381812"/>
                  </a:cubicBezTo>
                  <a:lnTo>
                    <a:pt x="532793" y="304329"/>
                  </a:lnTo>
                  <a:cubicBezTo>
                    <a:pt x="532543" y="299221"/>
                    <a:pt x="529055" y="295111"/>
                    <a:pt x="524322" y="293865"/>
                  </a:cubicBezTo>
                  <a:cubicBezTo>
                    <a:pt x="523201" y="293491"/>
                    <a:pt x="521830" y="293242"/>
                    <a:pt x="520585" y="293242"/>
                  </a:cubicBezTo>
                  <a:close/>
                  <a:moveTo>
                    <a:pt x="549112" y="228340"/>
                  </a:moveTo>
                  <a:lnTo>
                    <a:pt x="576767" y="957707"/>
                  </a:lnTo>
                  <a:cubicBezTo>
                    <a:pt x="574649" y="956710"/>
                    <a:pt x="572531" y="955714"/>
                    <a:pt x="570538" y="954842"/>
                  </a:cubicBezTo>
                  <a:cubicBezTo>
                    <a:pt x="555091" y="948115"/>
                    <a:pt x="532917" y="941512"/>
                    <a:pt x="506508" y="935907"/>
                  </a:cubicBezTo>
                  <a:cubicBezTo>
                    <a:pt x="447586" y="923450"/>
                    <a:pt x="374213" y="916598"/>
                    <a:pt x="300093" y="916598"/>
                  </a:cubicBezTo>
                  <a:cubicBezTo>
                    <a:pt x="225973" y="916598"/>
                    <a:pt x="152600" y="923450"/>
                    <a:pt x="93678" y="935907"/>
                  </a:cubicBezTo>
                  <a:cubicBezTo>
                    <a:pt x="67269" y="941512"/>
                    <a:pt x="45095" y="947990"/>
                    <a:pt x="29648" y="954842"/>
                  </a:cubicBezTo>
                  <a:cubicBezTo>
                    <a:pt x="27655" y="955714"/>
                    <a:pt x="25537" y="956710"/>
                    <a:pt x="23419" y="957707"/>
                  </a:cubicBezTo>
                  <a:lnTo>
                    <a:pt x="51074" y="228340"/>
                  </a:lnTo>
                  <a:close/>
                  <a:moveTo>
                    <a:pt x="319153" y="73871"/>
                  </a:moveTo>
                  <a:lnTo>
                    <a:pt x="324011" y="205792"/>
                  </a:lnTo>
                  <a:lnTo>
                    <a:pt x="276175" y="205792"/>
                  </a:lnTo>
                  <a:lnTo>
                    <a:pt x="281158" y="73871"/>
                  </a:lnTo>
                  <a:close/>
                  <a:moveTo>
                    <a:pt x="366863" y="22547"/>
                  </a:moveTo>
                  <a:lnTo>
                    <a:pt x="384428" y="205917"/>
                  </a:lnTo>
                  <a:lnTo>
                    <a:pt x="346683" y="205917"/>
                  </a:lnTo>
                  <a:lnTo>
                    <a:pt x="341451" y="66023"/>
                  </a:lnTo>
                  <a:cubicBezTo>
                    <a:pt x="341700" y="65026"/>
                    <a:pt x="341949" y="63905"/>
                    <a:pt x="341949" y="62784"/>
                  </a:cubicBezTo>
                  <a:cubicBezTo>
                    <a:pt x="341949" y="56556"/>
                    <a:pt x="336966" y="51573"/>
                    <a:pt x="330738" y="51573"/>
                  </a:cubicBezTo>
                  <a:lnTo>
                    <a:pt x="270819" y="51573"/>
                  </a:lnTo>
                  <a:cubicBezTo>
                    <a:pt x="266334" y="51573"/>
                    <a:pt x="262472" y="54189"/>
                    <a:pt x="260604" y="58050"/>
                  </a:cubicBezTo>
                  <a:cubicBezTo>
                    <a:pt x="259856" y="59545"/>
                    <a:pt x="259358" y="61165"/>
                    <a:pt x="259234" y="62909"/>
                  </a:cubicBezTo>
                  <a:lnTo>
                    <a:pt x="253877" y="205917"/>
                  </a:lnTo>
                  <a:lnTo>
                    <a:pt x="216132" y="205917"/>
                  </a:lnTo>
                  <a:lnTo>
                    <a:pt x="233447" y="22547"/>
                  </a:lnTo>
                  <a:close/>
                  <a:moveTo>
                    <a:pt x="376954" y="0"/>
                  </a:moveTo>
                  <a:lnTo>
                    <a:pt x="222111" y="0"/>
                  </a:lnTo>
                  <a:lnTo>
                    <a:pt x="221987" y="0"/>
                  </a:lnTo>
                  <a:cubicBezTo>
                    <a:pt x="217627" y="498"/>
                    <a:pt x="213890" y="3363"/>
                    <a:pt x="212519" y="7474"/>
                  </a:cubicBezTo>
                  <a:cubicBezTo>
                    <a:pt x="212519" y="7599"/>
                    <a:pt x="212395" y="7723"/>
                    <a:pt x="212395" y="7848"/>
                  </a:cubicBezTo>
                  <a:cubicBezTo>
                    <a:pt x="212395" y="7973"/>
                    <a:pt x="212270" y="8097"/>
                    <a:pt x="212270" y="8346"/>
                  </a:cubicBezTo>
                  <a:cubicBezTo>
                    <a:pt x="212270" y="8595"/>
                    <a:pt x="212145" y="8720"/>
                    <a:pt x="212145" y="8969"/>
                  </a:cubicBezTo>
                  <a:lnTo>
                    <a:pt x="212145" y="9343"/>
                  </a:lnTo>
                  <a:cubicBezTo>
                    <a:pt x="212145" y="9592"/>
                    <a:pt x="212021" y="9841"/>
                    <a:pt x="212021" y="10090"/>
                  </a:cubicBezTo>
                  <a:lnTo>
                    <a:pt x="193335" y="205792"/>
                  </a:lnTo>
                  <a:lnTo>
                    <a:pt x="38991" y="205792"/>
                  </a:lnTo>
                  <a:cubicBezTo>
                    <a:pt x="38742" y="205792"/>
                    <a:pt x="38368" y="205917"/>
                    <a:pt x="38119" y="205917"/>
                  </a:cubicBezTo>
                  <a:lnTo>
                    <a:pt x="37870" y="205917"/>
                  </a:lnTo>
                  <a:cubicBezTo>
                    <a:pt x="37621" y="206041"/>
                    <a:pt x="37247" y="206041"/>
                    <a:pt x="36998" y="206166"/>
                  </a:cubicBezTo>
                  <a:cubicBezTo>
                    <a:pt x="36873" y="206166"/>
                    <a:pt x="36873" y="206166"/>
                    <a:pt x="36749" y="206291"/>
                  </a:cubicBezTo>
                  <a:cubicBezTo>
                    <a:pt x="36499" y="206415"/>
                    <a:pt x="36250" y="206415"/>
                    <a:pt x="36001" y="206540"/>
                  </a:cubicBezTo>
                  <a:cubicBezTo>
                    <a:pt x="35877" y="206540"/>
                    <a:pt x="35877" y="206664"/>
                    <a:pt x="35752" y="206664"/>
                  </a:cubicBezTo>
                  <a:cubicBezTo>
                    <a:pt x="35503" y="206789"/>
                    <a:pt x="35254" y="206913"/>
                    <a:pt x="35129" y="207038"/>
                  </a:cubicBezTo>
                  <a:cubicBezTo>
                    <a:pt x="35005" y="207038"/>
                    <a:pt x="34880" y="207163"/>
                    <a:pt x="34755" y="207287"/>
                  </a:cubicBezTo>
                  <a:cubicBezTo>
                    <a:pt x="34506" y="207412"/>
                    <a:pt x="34382" y="207536"/>
                    <a:pt x="34257" y="207661"/>
                  </a:cubicBezTo>
                  <a:cubicBezTo>
                    <a:pt x="34133" y="207785"/>
                    <a:pt x="34008" y="207910"/>
                    <a:pt x="33883" y="207910"/>
                  </a:cubicBezTo>
                  <a:lnTo>
                    <a:pt x="33510" y="208284"/>
                  </a:lnTo>
                  <a:cubicBezTo>
                    <a:pt x="33385" y="208408"/>
                    <a:pt x="33261" y="208533"/>
                    <a:pt x="33011" y="208657"/>
                  </a:cubicBezTo>
                  <a:cubicBezTo>
                    <a:pt x="32887" y="208782"/>
                    <a:pt x="32762" y="208907"/>
                    <a:pt x="32638" y="208907"/>
                  </a:cubicBezTo>
                  <a:cubicBezTo>
                    <a:pt x="32513" y="209031"/>
                    <a:pt x="32264" y="209156"/>
                    <a:pt x="32139" y="209405"/>
                  </a:cubicBezTo>
                  <a:cubicBezTo>
                    <a:pt x="32015" y="209529"/>
                    <a:pt x="32015" y="209654"/>
                    <a:pt x="31890" y="209654"/>
                  </a:cubicBezTo>
                  <a:cubicBezTo>
                    <a:pt x="31766" y="209779"/>
                    <a:pt x="31641" y="210028"/>
                    <a:pt x="31392" y="210152"/>
                  </a:cubicBezTo>
                  <a:cubicBezTo>
                    <a:pt x="31267" y="210277"/>
                    <a:pt x="31267" y="210401"/>
                    <a:pt x="31143" y="210401"/>
                  </a:cubicBezTo>
                  <a:cubicBezTo>
                    <a:pt x="31018" y="210651"/>
                    <a:pt x="30894" y="210775"/>
                    <a:pt x="30769" y="211024"/>
                  </a:cubicBezTo>
                  <a:cubicBezTo>
                    <a:pt x="30645" y="211149"/>
                    <a:pt x="30645" y="211273"/>
                    <a:pt x="30520" y="211398"/>
                  </a:cubicBezTo>
                  <a:cubicBezTo>
                    <a:pt x="30395" y="211647"/>
                    <a:pt x="30271" y="211772"/>
                    <a:pt x="30146" y="212021"/>
                  </a:cubicBezTo>
                  <a:cubicBezTo>
                    <a:pt x="30146" y="212145"/>
                    <a:pt x="30022" y="212270"/>
                    <a:pt x="30022" y="212395"/>
                  </a:cubicBezTo>
                  <a:cubicBezTo>
                    <a:pt x="29897" y="212644"/>
                    <a:pt x="29897" y="212768"/>
                    <a:pt x="29773" y="213017"/>
                  </a:cubicBezTo>
                  <a:cubicBezTo>
                    <a:pt x="29773" y="213142"/>
                    <a:pt x="29648" y="213267"/>
                    <a:pt x="29648" y="213391"/>
                  </a:cubicBezTo>
                  <a:cubicBezTo>
                    <a:pt x="29523" y="213640"/>
                    <a:pt x="29523" y="213765"/>
                    <a:pt x="29399" y="214014"/>
                  </a:cubicBezTo>
                  <a:cubicBezTo>
                    <a:pt x="29399" y="214139"/>
                    <a:pt x="29274" y="214263"/>
                    <a:pt x="29274" y="214512"/>
                  </a:cubicBezTo>
                  <a:cubicBezTo>
                    <a:pt x="29274" y="214761"/>
                    <a:pt x="29150" y="214886"/>
                    <a:pt x="29150" y="215135"/>
                  </a:cubicBezTo>
                  <a:cubicBezTo>
                    <a:pt x="29150" y="215260"/>
                    <a:pt x="29150" y="215509"/>
                    <a:pt x="29025" y="215633"/>
                  </a:cubicBezTo>
                  <a:lnTo>
                    <a:pt x="29025" y="216630"/>
                  </a:lnTo>
                  <a:lnTo>
                    <a:pt x="0" y="981994"/>
                  </a:lnTo>
                  <a:cubicBezTo>
                    <a:pt x="0" y="982870"/>
                    <a:pt x="0" y="983620"/>
                    <a:pt x="125" y="984486"/>
                  </a:cubicBezTo>
                  <a:cubicBezTo>
                    <a:pt x="374" y="990597"/>
                    <a:pt x="5232" y="995327"/>
                    <a:pt x="11336" y="995327"/>
                  </a:cubicBezTo>
                  <a:cubicBezTo>
                    <a:pt x="17191" y="995327"/>
                    <a:pt x="21925" y="990841"/>
                    <a:pt x="22547" y="985235"/>
                  </a:cubicBezTo>
                  <a:cubicBezTo>
                    <a:pt x="25537" y="981128"/>
                    <a:pt x="45967" y="968295"/>
                    <a:pt x="106633" y="956336"/>
                  </a:cubicBezTo>
                  <a:cubicBezTo>
                    <a:pt x="162691" y="945250"/>
                    <a:pt x="231454" y="939146"/>
                    <a:pt x="300093" y="939146"/>
                  </a:cubicBezTo>
                  <a:cubicBezTo>
                    <a:pt x="368732" y="939146"/>
                    <a:pt x="437496" y="945250"/>
                    <a:pt x="493553" y="956336"/>
                  </a:cubicBezTo>
                  <a:cubicBezTo>
                    <a:pt x="554219" y="968295"/>
                    <a:pt x="574649" y="981128"/>
                    <a:pt x="577639" y="985235"/>
                  </a:cubicBezTo>
                  <a:cubicBezTo>
                    <a:pt x="578261" y="990967"/>
                    <a:pt x="582995" y="995327"/>
                    <a:pt x="588850" y="995327"/>
                  </a:cubicBezTo>
                  <a:cubicBezTo>
                    <a:pt x="594954" y="995327"/>
                    <a:pt x="599937" y="990471"/>
                    <a:pt x="600062" y="984486"/>
                  </a:cubicBezTo>
                  <a:cubicBezTo>
                    <a:pt x="600186" y="983746"/>
                    <a:pt x="600311" y="982870"/>
                    <a:pt x="600186" y="981994"/>
                  </a:cubicBezTo>
                  <a:lnTo>
                    <a:pt x="571161" y="216630"/>
                  </a:lnTo>
                  <a:lnTo>
                    <a:pt x="571161" y="216256"/>
                  </a:lnTo>
                  <a:lnTo>
                    <a:pt x="571161" y="215633"/>
                  </a:lnTo>
                  <a:cubicBezTo>
                    <a:pt x="571161" y="215384"/>
                    <a:pt x="571161" y="215260"/>
                    <a:pt x="571036" y="215011"/>
                  </a:cubicBezTo>
                  <a:cubicBezTo>
                    <a:pt x="571036" y="214886"/>
                    <a:pt x="571036" y="214637"/>
                    <a:pt x="570912" y="214512"/>
                  </a:cubicBezTo>
                  <a:cubicBezTo>
                    <a:pt x="570912" y="214263"/>
                    <a:pt x="570787" y="214139"/>
                    <a:pt x="570787" y="213889"/>
                  </a:cubicBezTo>
                  <a:cubicBezTo>
                    <a:pt x="570787" y="213765"/>
                    <a:pt x="570663" y="213640"/>
                    <a:pt x="570663" y="213516"/>
                  </a:cubicBezTo>
                  <a:cubicBezTo>
                    <a:pt x="570538" y="213267"/>
                    <a:pt x="570538" y="213017"/>
                    <a:pt x="570414" y="212768"/>
                  </a:cubicBezTo>
                  <a:cubicBezTo>
                    <a:pt x="570414" y="212644"/>
                    <a:pt x="570414" y="212644"/>
                    <a:pt x="570289" y="212519"/>
                  </a:cubicBezTo>
                  <a:cubicBezTo>
                    <a:pt x="570164" y="212145"/>
                    <a:pt x="570040" y="211896"/>
                    <a:pt x="569791" y="211647"/>
                  </a:cubicBezTo>
                  <a:cubicBezTo>
                    <a:pt x="568296" y="208782"/>
                    <a:pt x="565555" y="206664"/>
                    <a:pt x="562192" y="206041"/>
                  </a:cubicBezTo>
                  <a:lnTo>
                    <a:pt x="562067" y="206041"/>
                  </a:lnTo>
                  <a:cubicBezTo>
                    <a:pt x="561818" y="206041"/>
                    <a:pt x="561444" y="205917"/>
                    <a:pt x="561195" y="205917"/>
                  </a:cubicBezTo>
                  <a:lnTo>
                    <a:pt x="406851" y="205917"/>
                  </a:lnTo>
                  <a:lnTo>
                    <a:pt x="388165" y="10215"/>
                  </a:lnTo>
                  <a:cubicBezTo>
                    <a:pt x="387667" y="4360"/>
                    <a:pt x="382684" y="0"/>
                    <a:pt x="376954" y="0"/>
                  </a:cubicBezTo>
                  <a:close/>
                </a:path>
              </a:pathLst>
            </a:custGeom>
            <a:gradFill>
              <a:gsLst>
                <a:gs pos="0">
                  <a:schemeClr val="accent3">
                    <a:alpha val="19000"/>
                  </a:schemeClr>
                </a:gs>
                <a:gs pos="100000">
                  <a:schemeClr val="accent3">
                    <a:alpha val="0"/>
                  </a:schemeClr>
                </a:gs>
              </a:gsLst>
              <a:lin ang="2700000" scaled="0"/>
            </a:gradFill>
            <a:ln w="967" cap="flat">
              <a:noFill/>
              <a:prstDash val="solid"/>
              <a:miter/>
            </a:ln>
          </p:spPr>
          <p:txBody>
            <a:bodyPr rtlCol="0" anchor="ctr"/>
            <a:lstStyle/>
            <a:p>
              <a:endParaRPr lang="zh-CN" altLang="en-US">
                <a:effectLst>
                  <a:outerShdw blurRad="38100" dist="38100" dir="2700000" algn="tl">
                    <a:srgbClr val="000000">
                      <a:alpha val="43137"/>
                    </a:srgbClr>
                  </a:outerShdw>
                </a:effectLst>
                <a:cs typeface="思源黑体 CN Bold" panose="020B0800000000000000" pitchFamily="34" charset="-122"/>
              </a:endParaRPr>
            </a:p>
          </p:txBody>
        </p:sp>
      </p:grpSp>
      <p:pic>
        <p:nvPicPr>
          <p:cNvPr id="27" name="图形 26">
            <a:hlinkClick r:id="rId12"/>
            <a:extLst>
              <a:ext uri="{FF2B5EF4-FFF2-40B4-BE49-F238E27FC236}">
                <a16:creationId xmlns:a16="http://schemas.microsoft.com/office/drawing/2014/main" id="{6E1E1C85-1CA0-42CD-A7AD-02743A897390}"/>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21" name="PPT世界-5"/>
          <p:cNvGrpSpPr/>
          <p:nvPr/>
        </p:nvGrpSpPr>
        <p:grpSpPr>
          <a:xfrm>
            <a:off x="521654" y="411664"/>
            <a:ext cx="2489210" cy="600101"/>
            <a:chOff x="1644661" y="4961464"/>
            <a:chExt cx="3674840" cy="885934"/>
          </a:xfrm>
        </p:grpSpPr>
        <p:sp>
          <p:nvSpPr>
            <p:cNvPr id="122" name="PPT世界-5-1"/>
            <p:cNvSpPr/>
            <p:nvPr/>
          </p:nvSpPr>
          <p:spPr>
            <a:xfrm rot="18223626">
              <a:off x="1622812" y="498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3" name="PPT世界-5-2"/>
            <p:cNvSpPr txBox="1"/>
            <p:nvPr/>
          </p:nvSpPr>
          <p:spPr>
            <a:xfrm>
              <a:off x="1695373" y="5136621"/>
              <a:ext cx="740810"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4" name="PPT世界-5-3"/>
            <p:cNvSpPr/>
            <p:nvPr/>
          </p:nvSpPr>
          <p:spPr>
            <a:xfrm>
              <a:off x="2789229" y="569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5" name="PPT世界-5-4"/>
            <p:cNvSpPr txBox="1"/>
            <p:nvPr/>
          </p:nvSpPr>
          <p:spPr>
            <a:xfrm>
              <a:off x="2701207" y="521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文字学概论</a:t>
              </a:r>
            </a:p>
          </p:txBody>
        </p:sp>
        <p:sp>
          <p:nvSpPr>
            <p:cNvPr id="126" name="PPT世界-5-5"/>
            <p:cNvSpPr/>
            <p:nvPr/>
          </p:nvSpPr>
          <p:spPr>
            <a:xfrm>
              <a:off x="2701207" y="5018075"/>
              <a:ext cx="2019120"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PHILOLOGY</a:t>
              </a:r>
            </a:p>
          </p:txBody>
        </p:sp>
        <p:sp>
          <p:nvSpPr>
            <p:cNvPr id="127" name="PPT世界-5-6"/>
            <p:cNvSpPr/>
            <p:nvPr/>
          </p:nvSpPr>
          <p:spPr>
            <a:xfrm flipH="1">
              <a:off x="4929535" y="5099450"/>
              <a:ext cx="389966" cy="646651"/>
            </a:xfrm>
            <a:custGeom>
              <a:avLst/>
              <a:gdLst>
                <a:gd name="connsiteX0" fmla="*/ 500902 w 600237"/>
                <a:gd name="connsiteY0" fmla="*/ 731734 h 995327"/>
                <a:gd name="connsiteX1" fmla="*/ 502127 w 600237"/>
                <a:gd name="connsiteY1" fmla="*/ 746558 h 995327"/>
                <a:gd name="connsiteX2" fmla="*/ 115228 w 600237"/>
                <a:gd name="connsiteY2" fmla="*/ 746558 h 995327"/>
                <a:gd name="connsiteX3" fmla="*/ 107832 w 600237"/>
                <a:gd name="connsiteY3" fmla="*/ 837246 h 995327"/>
                <a:gd name="connsiteX4" fmla="*/ 90314 w 600237"/>
                <a:gd name="connsiteY4" fmla="*/ 837246 h 995327"/>
                <a:gd name="connsiteX5" fmla="*/ 99034 w 600237"/>
                <a:gd name="connsiteY5" fmla="*/ 731734 h 995327"/>
                <a:gd name="connsiteX6" fmla="*/ 102024 w 600237"/>
                <a:gd name="connsiteY6" fmla="*/ 659607 h 995327"/>
                <a:gd name="connsiteX7" fmla="*/ 85456 w 600237"/>
                <a:gd name="connsiteY7" fmla="*/ 676175 h 995327"/>
                <a:gd name="connsiteX8" fmla="*/ 102024 w 600237"/>
                <a:gd name="connsiteY8" fmla="*/ 692743 h 995327"/>
                <a:gd name="connsiteX9" fmla="*/ 118592 w 600237"/>
                <a:gd name="connsiteY9" fmla="*/ 676175 h 995327"/>
                <a:gd name="connsiteX10" fmla="*/ 102024 w 600237"/>
                <a:gd name="connsiteY10" fmla="*/ 659607 h 995327"/>
                <a:gd name="connsiteX11" fmla="*/ 141140 w 600237"/>
                <a:gd name="connsiteY11" fmla="*/ 659607 h 995327"/>
                <a:gd name="connsiteX12" fmla="*/ 124572 w 600237"/>
                <a:gd name="connsiteY12" fmla="*/ 676175 h 995327"/>
                <a:gd name="connsiteX13" fmla="*/ 141140 w 600237"/>
                <a:gd name="connsiteY13" fmla="*/ 692743 h 995327"/>
                <a:gd name="connsiteX14" fmla="*/ 157708 w 600237"/>
                <a:gd name="connsiteY14" fmla="*/ 676175 h 995327"/>
                <a:gd name="connsiteX15" fmla="*/ 141140 w 600237"/>
                <a:gd name="connsiteY15" fmla="*/ 659607 h 995327"/>
                <a:gd name="connsiteX16" fmla="*/ 180380 w 600237"/>
                <a:gd name="connsiteY16" fmla="*/ 659607 h 995327"/>
                <a:gd name="connsiteX17" fmla="*/ 163812 w 600237"/>
                <a:gd name="connsiteY17" fmla="*/ 676175 h 995327"/>
                <a:gd name="connsiteX18" fmla="*/ 180380 w 600237"/>
                <a:gd name="connsiteY18" fmla="*/ 692743 h 995327"/>
                <a:gd name="connsiteX19" fmla="*/ 196948 w 600237"/>
                <a:gd name="connsiteY19" fmla="*/ 676175 h 995327"/>
                <a:gd name="connsiteX20" fmla="*/ 180380 w 600237"/>
                <a:gd name="connsiteY20" fmla="*/ 659607 h 995327"/>
                <a:gd name="connsiteX21" fmla="*/ 420305 w 600237"/>
                <a:gd name="connsiteY21" fmla="*/ 659607 h 995327"/>
                <a:gd name="connsiteX22" fmla="*/ 403737 w 600237"/>
                <a:gd name="connsiteY22" fmla="*/ 676175 h 995327"/>
                <a:gd name="connsiteX23" fmla="*/ 420305 w 600237"/>
                <a:gd name="connsiteY23" fmla="*/ 692743 h 995327"/>
                <a:gd name="connsiteX24" fmla="*/ 436873 w 600237"/>
                <a:gd name="connsiteY24" fmla="*/ 676175 h 995327"/>
                <a:gd name="connsiteX25" fmla="*/ 420305 w 600237"/>
                <a:gd name="connsiteY25" fmla="*/ 659607 h 995327"/>
                <a:gd name="connsiteX26" fmla="*/ 459420 w 600237"/>
                <a:gd name="connsiteY26" fmla="*/ 659607 h 995327"/>
                <a:gd name="connsiteX27" fmla="*/ 442852 w 600237"/>
                <a:gd name="connsiteY27" fmla="*/ 676175 h 995327"/>
                <a:gd name="connsiteX28" fmla="*/ 459420 w 600237"/>
                <a:gd name="connsiteY28" fmla="*/ 692743 h 995327"/>
                <a:gd name="connsiteX29" fmla="*/ 475988 w 600237"/>
                <a:gd name="connsiteY29" fmla="*/ 676175 h 995327"/>
                <a:gd name="connsiteX30" fmla="*/ 459420 w 600237"/>
                <a:gd name="connsiteY30" fmla="*/ 659607 h 995327"/>
                <a:gd name="connsiteX31" fmla="*/ 498536 w 600237"/>
                <a:gd name="connsiteY31" fmla="*/ 659607 h 995327"/>
                <a:gd name="connsiteX32" fmla="*/ 481968 w 600237"/>
                <a:gd name="connsiteY32" fmla="*/ 676175 h 995327"/>
                <a:gd name="connsiteX33" fmla="*/ 498536 w 600237"/>
                <a:gd name="connsiteY33" fmla="*/ 692743 h 995327"/>
                <a:gd name="connsiteX34" fmla="*/ 515104 w 600237"/>
                <a:gd name="connsiteY34" fmla="*/ 676175 h 995327"/>
                <a:gd name="connsiteX35" fmla="*/ 498536 w 600237"/>
                <a:gd name="connsiteY35" fmla="*/ 659607 h 995327"/>
                <a:gd name="connsiteX36" fmla="*/ 206290 w 600237"/>
                <a:gd name="connsiteY36" fmla="*/ 644659 h 995327"/>
                <a:gd name="connsiteX37" fmla="*/ 204173 w 600237"/>
                <a:gd name="connsiteY37" fmla="*/ 709187 h 995327"/>
                <a:gd name="connsiteX38" fmla="*/ 73248 w 600237"/>
                <a:gd name="connsiteY38" fmla="*/ 709187 h 995327"/>
                <a:gd name="connsiteX39" fmla="*/ 75864 w 600237"/>
                <a:gd name="connsiteY39" fmla="*/ 644659 h 995327"/>
                <a:gd name="connsiteX40" fmla="*/ 524322 w 600237"/>
                <a:gd name="connsiteY40" fmla="*/ 644659 h 995327"/>
                <a:gd name="connsiteX41" fmla="*/ 526938 w 600237"/>
                <a:gd name="connsiteY41" fmla="*/ 709187 h 995327"/>
                <a:gd name="connsiteX42" fmla="*/ 399376 w 600237"/>
                <a:gd name="connsiteY42" fmla="*/ 709187 h 995327"/>
                <a:gd name="connsiteX43" fmla="*/ 397259 w 600237"/>
                <a:gd name="connsiteY43" fmla="*/ 644659 h 995327"/>
                <a:gd name="connsiteX44" fmla="*/ 209155 w 600237"/>
                <a:gd name="connsiteY44" fmla="*/ 559576 h 995327"/>
                <a:gd name="connsiteX45" fmla="*/ 208818 w 600237"/>
                <a:gd name="connsiteY45" fmla="*/ 569542 h 995327"/>
                <a:gd name="connsiteX46" fmla="*/ 92681 w 600237"/>
                <a:gd name="connsiteY46" fmla="*/ 569542 h 995327"/>
                <a:gd name="connsiteX47" fmla="*/ 89646 w 600237"/>
                <a:gd name="connsiteY47" fmla="*/ 622111 h 995327"/>
                <a:gd name="connsiteX48" fmla="*/ 76860 w 600237"/>
                <a:gd name="connsiteY48" fmla="*/ 622111 h 995327"/>
                <a:gd name="connsiteX49" fmla="*/ 79352 w 600237"/>
                <a:gd name="connsiteY49" fmla="*/ 559576 h 995327"/>
                <a:gd name="connsiteX50" fmla="*/ 520834 w 600237"/>
                <a:gd name="connsiteY50" fmla="*/ 559576 h 995327"/>
                <a:gd name="connsiteX51" fmla="*/ 521251 w 600237"/>
                <a:gd name="connsiteY51" fmla="*/ 569542 h 995327"/>
                <a:gd name="connsiteX52" fmla="*/ 394731 w 600237"/>
                <a:gd name="connsiteY52" fmla="*/ 569542 h 995327"/>
                <a:gd name="connsiteX53" fmla="*/ 394393 w 600237"/>
                <a:gd name="connsiteY53" fmla="*/ 559576 h 995327"/>
                <a:gd name="connsiteX54" fmla="*/ 107256 w 600237"/>
                <a:gd name="connsiteY54" fmla="*/ 489442 h 995327"/>
                <a:gd name="connsiteX55" fmla="*/ 90688 w 600237"/>
                <a:gd name="connsiteY55" fmla="*/ 506010 h 995327"/>
                <a:gd name="connsiteX56" fmla="*/ 107256 w 600237"/>
                <a:gd name="connsiteY56" fmla="*/ 522578 h 995327"/>
                <a:gd name="connsiteX57" fmla="*/ 123824 w 600237"/>
                <a:gd name="connsiteY57" fmla="*/ 506010 h 995327"/>
                <a:gd name="connsiteX58" fmla="*/ 107256 w 600237"/>
                <a:gd name="connsiteY58" fmla="*/ 489442 h 995327"/>
                <a:gd name="connsiteX59" fmla="*/ 146372 w 600237"/>
                <a:gd name="connsiteY59" fmla="*/ 489442 h 995327"/>
                <a:gd name="connsiteX60" fmla="*/ 129804 w 600237"/>
                <a:gd name="connsiteY60" fmla="*/ 506010 h 995327"/>
                <a:gd name="connsiteX61" fmla="*/ 146372 w 600237"/>
                <a:gd name="connsiteY61" fmla="*/ 522578 h 995327"/>
                <a:gd name="connsiteX62" fmla="*/ 162940 w 600237"/>
                <a:gd name="connsiteY62" fmla="*/ 506010 h 995327"/>
                <a:gd name="connsiteX63" fmla="*/ 146372 w 600237"/>
                <a:gd name="connsiteY63" fmla="*/ 489442 h 995327"/>
                <a:gd name="connsiteX64" fmla="*/ 185487 w 600237"/>
                <a:gd name="connsiteY64" fmla="*/ 489442 h 995327"/>
                <a:gd name="connsiteX65" fmla="*/ 168919 w 600237"/>
                <a:gd name="connsiteY65" fmla="*/ 506010 h 995327"/>
                <a:gd name="connsiteX66" fmla="*/ 185487 w 600237"/>
                <a:gd name="connsiteY66" fmla="*/ 522578 h 995327"/>
                <a:gd name="connsiteX67" fmla="*/ 202055 w 600237"/>
                <a:gd name="connsiteY67" fmla="*/ 506010 h 995327"/>
                <a:gd name="connsiteX68" fmla="*/ 185487 w 600237"/>
                <a:gd name="connsiteY68" fmla="*/ 489442 h 995327"/>
                <a:gd name="connsiteX69" fmla="*/ 415073 w 600237"/>
                <a:gd name="connsiteY69" fmla="*/ 489442 h 995327"/>
                <a:gd name="connsiteX70" fmla="*/ 398505 w 600237"/>
                <a:gd name="connsiteY70" fmla="*/ 506010 h 995327"/>
                <a:gd name="connsiteX71" fmla="*/ 415073 w 600237"/>
                <a:gd name="connsiteY71" fmla="*/ 522578 h 995327"/>
                <a:gd name="connsiteX72" fmla="*/ 431641 w 600237"/>
                <a:gd name="connsiteY72" fmla="*/ 506010 h 995327"/>
                <a:gd name="connsiteX73" fmla="*/ 415073 w 600237"/>
                <a:gd name="connsiteY73" fmla="*/ 489442 h 995327"/>
                <a:gd name="connsiteX74" fmla="*/ 454188 w 600237"/>
                <a:gd name="connsiteY74" fmla="*/ 489442 h 995327"/>
                <a:gd name="connsiteX75" fmla="*/ 437620 w 600237"/>
                <a:gd name="connsiteY75" fmla="*/ 506010 h 995327"/>
                <a:gd name="connsiteX76" fmla="*/ 454188 w 600237"/>
                <a:gd name="connsiteY76" fmla="*/ 522578 h 995327"/>
                <a:gd name="connsiteX77" fmla="*/ 470756 w 600237"/>
                <a:gd name="connsiteY77" fmla="*/ 506010 h 995327"/>
                <a:gd name="connsiteX78" fmla="*/ 454188 w 600237"/>
                <a:gd name="connsiteY78" fmla="*/ 489442 h 995327"/>
                <a:gd name="connsiteX79" fmla="*/ 493304 w 600237"/>
                <a:gd name="connsiteY79" fmla="*/ 489442 h 995327"/>
                <a:gd name="connsiteX80" fmla="*/ 476736 w 600237"/>
                <a:gd name="connsiteY80" fmla="*/ 506010 h 995327"/>
                <a:gd name="connsiteX81" fmla="*/ 493304 w 600237"/>
                <a:gd name="connsiteY81" fmla="*/ 522578 h 995327"/>
                <a:gd name="connsiteX82" fmla="*/ 509872 w 600237"/>
                <a:gd name="connsiteY82" fmla="*/ 506010 h 995327"/>
                <a:gd name="connsiteX83" fmla="*/ 493304 w 600237"/>
                <a:gd name="connsiteY83" fmla="*/ 489442 h 995327"/>
                <a:gd name="connsiteX84" fmla="*/ 211896 w 600237"/>
                <a:gd name="connsiteY84" fmla="*/ 476736 h 995327"/>
                <a:gd name="connsiteX85" fmla="*/ 209903 w 600237"/>
                <a:gd name="connsiteY85" fmla="*/ 537153 h 995327"/>
                <a:gd name="connsiteX86" fmla="*/ 80348 w 600237"/>
                <a:gd name="connsiteY86" fmla="*/ 537153 h 995327"/>
                <a:gd name="connsiteX87" fmla="*/ 82840 w 600237"/>
                <a:gd name="connsiteY87" fmla="*/ 476736 h 995327"/>
                <a:gd name="connsiteX88" fmla="*/ 517346 w 600237"/>
                <a:gd name="connsiteY88" fmla="*/ 476736 h 995327"/>
                <a:gd name="connsiteX89" fmla="*/ 519837 w 600237"/>
                <a:gd name="connsiteY89" fmla="*/ 537153 h 995327"/>
                <a:gd name="connsiteX90" fmla="*/ 393646 w 600237"/>
                <a:gd name="connsiteY90" fmla="*/ 537153 h 995327"/>
                <a:gd name="connsiteX91" fmla="*/ 391653 w 600237"/>
                <a:gd name="connsiteY91" fmla="*/ 476736 h 995327"/>
                <a:gd name="connsiteX92" fmla="*/ 214512 w 600237"/>
                <a:gd name="connsiteY92" fmla="*/ 395640 h 995327"/>
                <a:gd name="connsiteX93" fmla="*/ 214203 w 600237"/>
                <a:gd name="connsiteY93" fmla="*/ 404734 h 995327"/>
                <a:gd name="connsiteX94" fmla="*/ 96044 w 600237"/>
                <a:gd name="connsiteY94" fmla="*/ 404734 h 995327"/>
                <a:gd name="connsiteX95" fmla="*/ 93286 w 600237"/>
                <a:gd name="connsiteY95" fmla="*/ 454189 h 995327"/>
                <a:gd name="connsiteX96" fmla="*/ 83712 w 600237"/>
                <a:gd name="connsiteY96" fmla="*/ 454189 h 995327"/>
                <a:gd name="connsiteX97" fmla="*/ 86079 w 600237"/>
                <a:gd name="connsiteY97" fmla="*/ 395640 h 995327"/>
                <a:gd name="connsiteX98" fmla="*/ 514107 w 600237"/>
                <a:gd name="connsiteY98" fmla="*/ 395640 h 995327"/>
                <a:gd name="connsiteX99" fmla="*/ 514475 w 600237"/>
                <a:gd name="connsiteY99" fmla="*/ 404734 h 995327"/>
                <a:gd name="connsiteX100" fmla="*/ 389222 w 600237"/>
                <a:gd name="connsiteY100" fmla="*/ 404734 h 995327"/>
                <a:gd name="connsiteX101" fmla="*/ 388912 w 600237"/>
                <a:gd name="connsiteY101" fmla="*/ 395640 h 995327"/>
                <a:gd name="connsiteX102" fmla="*/ 112488 w 600237"/>
                <a:gd name="connsiteY102" fmla="*/ 328620 h 995327"/>
                <a:gd name="connsiteX103" fmla="*/ 95920 w 600237"/>
                <a:gd name="connsiteY103" fmla="*/ 345188 h 995327"/>
                <a:gd name="connsiteX104" fmla="*/ 112488 w 600237"/>
                <a:gd name="connsiteY104" fmla="*/ 361756 h 995327"/>
                <a:gd name="connsiteX105" fmla="*/ 129056 w 600237"/>
                <a:gd name="connsiteY105" fmla="*/ 345188 h 995327"/>
                <a:gd name="connsiteX106" fmla="*/ 112488 w 600237"/>
                <a:gd name="connsiteY106" fmla="*/ 328620 h 995327"/>
                <a:gd name="connsiteX107" fmla="*/ 151604 w 600237"/>
                <a:gd name="connsiteY107" fmla="*/ 328620 h 995327"/>
                <a:gd name="connsiteX108" fmla="*/ 135036 w 600237"/>
                <a:gd name="connsiteY108" fmla="*/ 345188 h 995327"/>
                <a:gd name="connsiteX109" fmla="*/ 151604 w 600237"/>
                <a:gd name="connsiteY109" fmla="*/ 361756 h 995327"/>
                <a:gd name="connsiteX110" fmla="*/ 168172 w 600237"/>
                <a:gd name="connsiteY110" fmla="*/ 345188 h 995327"/>
                <a:gd name="connsiteX111" fmla="*/ 151604 w 600237"/>
                <a:gd name="connsiteY111" fmla="*/ 328620 h 995327"/>
                <a:gd name="connsiteX112" fmla="*/ 190719 w 600237"/>
                <a:gd name="connsiteY112" fmla="*/ 328620 h 995327"/>
                <a:gd name="connsiteX113" fmla="*/ 174151 w 600237"/>
                <a:gd name="connsiteY113" fmla="*/ 345188 h 995327"/>
                <a:gd name="connsiteX114" fmla="*/ 190719 w 600237"/>
                <a:gd name="connsiteY114" fmla="*/ 361756 h 995327"/>
                <a:gd name="connsiteX115" fmla="*/ 207287 w 600237"/>
                <a:gd name="connsiteY115" fmla="*/ 345188 h 995327"/>
                <a:gd name="connsiteX116" fmla="*/ 190719 w 600237"/>
                <a:gd name="connsiteY116" fmla="*/ 328620 h 995327"/>
                <a:gd name="connsiteX117" fmla="*/ 409965 w 600237"/>
                <a:gd name="connsiteY117" fmla="*/ 328620 h 995327"/>
                <a:gd name="connsiteX118" fmla="*/ 393397 w 600237"/>
                <a:gd name="connsiteY118" fmla="*/ 345188 h 995327"/>
                <a:gd name="connsiteX119" fmla="*/ 409965 w 600237"/>
                <a:gd name="connsiteY119" fmla="*/ 361756 h 995327"/>
                <a:gd name="connsiteX120" fmla="*/ 426533 w 600237"/>
                <a:gd name="connsiteY120" fmla="*/ 345188 h 995327"/>
                <a:gd name="connsiteX121" fmla="*/ 409965 w 600237"/>
                <a:gd name="connsiteY121" fmla="*/ 328620 h 995327"/>
                <a:gd name="connsiteX122" fmla="*/ 449081 w 600237"/>
                <a:gd name="connsiteY122" fmla="*/ 328620 h 995327"/>
                <a:gd name="connsiteX123" fmla="*/ 432513 w 600237"/>
                <a:gd name="connsiteY123" fmla="*/ 345188 h 995327"/>
                <a:gd name="connsiteX124" fmla="*/ 449081 w 600237"/>
                <a:gd name="connsiteY124" fmla="*/ 361756 h 995327"/>
                <a:gd name="connsiteX125" fmla="*/ 465649 w 600237"/>
                <a:gd name="connsiteY125" fmla="*/ 345188 h 995327"/>
                <a:gd name="connsiteX126" fmla="*/ 449081 w 600237"/>
                <a:gd name="connsiteY126" fmla="*/ 328620 h 995327"/>
                <a:gd name="connsiteX127" fmla="*/ 488196 w 600237"/>
                <a:gd name="connsiteY127" fmla="*/ 328620 h 995327"/>
                <a:gd name="connsiteX128" fmla="*/ 471628 w 600237"/>
                <a:gd name="connsiteY128" fmla="*/ 345188 h 995327"/>
                <a:gd name="connsiteX129" fmla="*/ 488196 w 600237"/>
                <a:gd name="connsiteY129" fmla="*/ 361756 h 995327"/>
                <a:gd name="connsiteX130" fmla="*/ 504764 w 600237"/>
                <a:gd name="connsiteY130" fmla="*/ 345188 h 995327"/>
                <a:gd name="connsiteX131" fmla="*/ 488196 w 600237"/>
                <a:gd name="connsiteY131" fmla="*/ 328620 h 995327"/>
                <a:gd name="connsiteX132" fmla="*/ 217377 w 600237"/>
                <a:gd name="connsiteY132" fmla="*/ 315914 h 995327"/>
                <a:gd name="connsiteX133" fmla="*/ 215509 w 600237"/>
                <a:gd name="connsiteY133" fmla="*/ 373217 h 995327"/>
                <a:gd name="connsiteX134" fmla="*/ 87075 w 600237"/>
                <a:gd name="connsiteY134" fmla="*/ 373217 h 995327"/>
                <a:gd name="connsiteX135" fmla="*/ 89442 w 600237"/>
                <a:gd name="connsiteY135" fmla="*/ 315914 h 995327"/>
                <a:gd name="connsiteX136" fmla="*/ 363749 w 600237"/>
                <a:gd name="connsiteY136" fmla="*/ 315789 h 995327"/>
                <a:gd name="connsiteX137" fmla="*/ 364176 w 600237"/>
                <a:gd name="connsiteY137" fmla="*/ 328496 h 995327"/>
                <a:gd name="connsiteX138" fmla="*/ 255122 w 600237"/>
                <a:gd name="connsiteY138" fmla="*/ 328496 h 995327"/>
                <a:gd name="connsiteX139" fmla="*/ 240704 w 600237"/>
                <a:gd name="connsiteY139" fmla="*/ 709062 h 995327"/>
                <a:gd name="connsiteX140" fmla="*/ 226596 w 600237"/>
                <a:gd name="connsiteY140" fmla="*/ 709062 h 995327"/>
                <a:gd name="connsiteX141" fmla="*/ 239800 w 600237"/>
                <a:gd name="connsiteY141" fmla="*/ 315789 h 995327"/>
                <a:gd name="connsiteX142" fmla="*/ 510743 w 600237"/>
                <a:gd name="connsiteY142" fmla="*/ 315789 h 995327"/>
                <a:gd name="connsiteX143" fmla="*/ 513110 w 600237"/>
                <a:gd name="connsiteY143" fmla="*/ 373092 h 995327"/>
                <a:gd name="connsiteX144" fmla="*/ 388165 w 600237"/>
                <a:gd name="connsiteY144" fmla="*/ 373092 h 995327"/>
                <a:gd name="connsiteX145" fmla="*/ 386296 w 600237"/>
                <a:gd name="connsiteY145" fmla="*/ 315789 h 995327"/>
                <a:gd name="connsiteX146" fmla="*/ 520585 w 600237"/>
                <a:gd name="connsiteY146" fmla="*/ 293242 h 995327"/>
                <a:gd name="connsiteX147" fmla="*/ 82964 w 600237"/>
                <a:gd name="connsiteY147" fmla="*/ 293242 h 995327"/>
                <a:gd name="connsiteX148" fmla="*/ 79975 w 600237"/>
                <a:gd name="connsiteY148" fmla="*/ 293616 h 995327"/>
                <a:gd name="connsiteX149" fmla="*/ 79103 w 600237"/>
                <a:gd name="connsiteY149" fmla="*/ 293491 h 995327"/>
                <a:gd name="connsiteX150" fmla="*/ 67393 w 600237"/>
                <a:gd name="connsiteY150" fmla="*/ 304204 h 995327"/>
                <a:gd name="connsiteX151" fmla="*/ 50327 w 600237"/>
                <a:gd name="connsiteY151" fmla="*/ 718903 h 995327"/>
                <a:gd name="connsiteX152" fmla="*/ 60791 w 600237"/>
                <a:gd name="connsiteY152" fmla="*/ 730613 h 995327"/>
                <a:gd name="connsiteX153" fmla="*/ 65151 w 600237"/>
                <a:gd name="connsiteY153" fmla="*/ 731485 h 995327"/>
                <a:gd name="connsiteX154" fmla="*/ 76487 w 600237"/>
                <a:gd name="connsiteY154" fmla="*/ 731485 h 995327"/>
                <a:gd name="connsiteX155" fmla="*/ 66895 w 600237"/>
                <a:gd name="connsiteY155" fmla="*/ 847337 h 995327"/>
                <a:gd name="connsiteX156" fmla="*/ 66895 w 600237"/>
                <a:gd name="connsiteY156" fmla="*/ 849579 h 995327"/>
                <a:gd name="connsiteX157" fmla="*/ 67019 w 600237"/>
                <a:gd name="connsiteY157" fmla="*/ 850202 h 995327"/>
                <a:gd name="connsiteX158" fmla="*/ 67144 w 600237"/>
                <a:gd name="connsiteY158" fmla="*/ 850700 h 995327"/>
                <a:gd name="connsiteX159" fmla="*/ 67268 w 600237"/>
                <a:gd name="connsiteY159" fmla="*/ 851198 h 995327"/>
                <a:gd name="connsiteX160" fmla="*/ 67393 w 600237"/>
                <a:gd name="connsiteY160" fmla="*/ 851697 h 995327"/>
                <a:gd name="connsiteX161" fmla="*/ 67518 w 600237"/>
                <a:gd name="connsiteY161" fmla="*/ 852195 h 995327"/>
                <a:gd name="connsiteX162" fmla="*/ 67767 w 600237"/>
                <a:gd name="connsiteY162" fmla="*/ 852693 h 995327"/>
                <a:gd name="connsiteX163" fmla="*/ 68016 w 600237"/>
                <a:gd name="connsiteY163" fmla="*/ 853067 h 995327"/>
                <a:gd name="connsiteX164" fmla="*/ 68265 w 600237"/>
                <a:gd name="connsiteY164" fmla="*/ 853565 h 995327"/>
                <a:gd name="connsiteX165" fmla="*/ 68514 w 600237"/>
                <a:gd name="connsiteY165" fmla="*/ 853939 h 995327"/>
                <a:gd name="connsiteX166" fmla="*/ 68888 w 600237"/>
                <a:gd name="connsiteY166" fmla="*/ 854437 h 995327"/>
                <a:gd name="connsiteX167" fmla="*/ 69137 w 600237"/>
                <a:gd name="connsiteY167" fmla="*/ 854811 h 995327"/>
                <a:gd name="connsiteX168" fmla="*/ 69511 w 600237"/>
                <a:gd name="connsiteY168" fmla="*/ 855309 h 995327"/>
                <a:gd name="connsiteX169" fmla="*/ 69884 w 600237"/>
                <a:gd name="connsiteY169" fmla="*/ 855683 h 995327"/>
                <a:gd name="connsiteX170" fmla="*/ 70258 w 600237"/>
                <a:gd name="connsiteY170" fmla="*/ 856057 h 995327"/>
                <a:gd name="connsiteX171" fmla="*/ 70632 w 600237"/>
                <a:gd name="connsiteY171" fmla="*/ 856430 h 995327"/>
                <a:gd name="connsiteX172" fmla="*/ 71006 w 600237"/>
                <a:gd name="connsiteY172" fmla="*/ 856804 h 995327"/>
                <a:gd name="connsiteX173" fmla="*/ 71504 w 600237"/>
                <a:gd name="connsiteY173" fmla="*/ 857178 h 995327"/>
                <a:gd name="connsiteX174" fmla="*/ 71878 w 600237"/>
                <a:gd name="connsiteY174" fmla="*/ 857427 h 995327"/>
                <a:gd name="connsiteX175" fmla="*/ 72376 w 600237"/>
                <a:gd name="connsiteY175" fmla="*/ 857676 h 995327"/>
                <a:gd name="connsiteX176" fmla="*/ 72750 w 600237"/>
                <a:gd name="connsiteY176" fmla="*/ 857925 h 995327"/>
                <a:gd name="connsiteX177" fmla="*/ 73248 w 600237"/>
                <a:gd name="connsiteY177" fmla="*/ 858174 h 995327"/>
                <a:gd name="connsiteX178" fmla="*/ 73746 w 600237"/>
                <a:gd name="connsiteY178" fmla="*/ 858423 h 995327"/>
                <a:gd name="connsiteX179" fmla="*/ 74244 w 600237"/>
                <a:gd name="connsiteY179" fmla="*/ 858548 h 995327"/>
                <a:gd name="connsiteX180" fmla="*/ 74867 w 600237"/>
                <a:gd name="connsiteY180" fmla="*/ 858797 h 995327"/>
                <a:gd name="connsiteX181" fmla="*/ 75366 w 600237"/>
                <a:gd name="connsiteY181" fmla="*/ 858922 h 995327"/>
                <a:gd name="connsiteX182" fmla="*/ 75988 w 600237"/>
                <a:gd name="connsiteY182" fmla="*/ 859046 h 995327"/>
                <a:gd name="connsiteX183" fmla="*/ 76487 w 600237"/>
                <a:gd name="connsiteY183" fmla="*/ 859171 h 995327"/>
                <a:gd name="connsiteX184" fmla="*/ 77110 w 600237"/>
                <a:gd name="connsiteY184" fmla="*/ 859295 h 995327"/>
                <a:gd name="connsiteX185" fmla="*/ 522951 w 600237"/>
                <a:gd name="connsiteY185" fmla="*/ 859295 h 995327"/>
                <a:gd name="connsiteX186" fmla="*/ 523574 w 600237"/>
                <a:gd name="connsiteY186" fmla="*/ 859171 h 995327"/>
                <a:gd name="connsiteX187" fmla="*/ 524073 w 600237"/>
                <a:gd name="connsiteY187" fmla="*/ 859046 h 995327"/>
                <a:gd name="connsiteX188" fmla="*/ 524695 w 600237"/>
                <a:gd name="connsiteY188" fmla="*/ 858922 h 995327"/>
                <a:gd name="connsiteX189" fmla="*/ 525194 w 600237"/>
                <a:gd name="connsiteY189" fmla="*/ 858797 h 995327"/>
                <a:gd name="connsiteX190" fmla="*/ 525817 w 600237"/>
                <a:gd name="connsiteY190" fmla="*/ 858548 h 995327"/>
                <a:gd name="connsiteX191" fmla="*/ 526315 w 600237"/>
                <a:gd name="connsiteY191" fmla="*/ 858423 h 995327"/>
                <a:gd name="connsiteX192" fmla="*/ 526813 w 600237"/>
                <a:gd name="connsiteY192" fmla="*/ 858174 h 995327"/>
                <a:gd name="connsiteX193" fmla="*/ 527311 w 600237"/>
                <a:gd name="connsiteY193" fmla="*/ 857925 h 995327"/>
                <a:gd name="connsiteX194" fmla="*/ 527685 w 600237"/>
                <a:gd name="connsiteY194" fmla="*/ 857676 h 995327"/>
                <a:gd name="connsiteX195" fmla="*/ 528183 w 600237"/>
                <a:gd name="connsiteY195" fmla="*/ 857427 h 995327"/>
                <a:gd name="connsiteX196" fmla="*/ 528557 w 600237"/>
                <a:gd name="connsiteY196" fmla="*/ 857178 h 995327"/>
                <a:gd name="connsiteX197" fmla="*/ 529055 w 600237"/>
                <a:gd name="connsiteY197" fmla="*/ 856804 h 995327"/>
                <a:gd name="connsiteX198" fmla="*/ 529429 w 600237"/>
                <a:gd name="connsiteY198" fmla="*/ 856430 h 995327"/>
                <a:gd name="connsiteX199" fmla="*/ 529803 w 600237"/>
                <a:gd name="connsiteY199" fmla="*/ 856057 h 995327"/>
                <a:gd name="connsiteX200" fmla="*/ 530177 w 600237"/>
                <a:gd name="connsiteY200" fmla="*/ 855683 h 995327"/>
                <a:gd name="connsiteX201" fmla="*/ 530550 w 600237"/>
                <a:gd name="connsiteY201" fmla="*/ 855309 h 995327"/>
                <a:gd name="connsiteX202" fmla="*/ 530924 w 600237"/>
                <a:gd name="connsiteY202" fmla="*/ 854811 h 995327"/>
                <a:gd name="connsiteX203" fmla="*/ 531173 w 600237"/>
                <a:gd name="connsiteY203" fmla="*/ 854437 h 995327"/>
                <a:gd name="connsiteX204" fmla="*/ 531547 w 600237"/>
                <a:gd name="connsiteY204" fmla="*/ 853939 h 995327"/>
                <a:gd name="connsiteX205" fmla="*/ 531796 w 600237"/>
                <a:gd name="connsiteY205" fmla="*/ 853565 h 995327"/>
                <a:gd name="connsiteX206" fmla="*/ 532045 w 600237"/>
                <a:gd name="connsiteY206" fmla="*/ 853067 h 995327"/>
                <a:gd name="connsiteX207" fmla="*/ 532294 w 600237"/>
                <a:gd name="connsiteY207" fmla="*/ 852693 h 995327"/>
                <a:gd name="connsiteX208" fmla="*/ 532543 w 600237"/>
                <a:gd name="connsiteY208" fmla="*/ 852195 h 995327"/>
                <a:gd name="connsiteX209" fmla="*/ 532668 w 600237"/>
                <a:gd name="connsiteY209" fmla="*/ 851697 h 995327"/>
                <a:gd name="connsiteX210" fmla="*/ 532793 w 600237"/>
                <a:gd name="connsiteY210" fmla="*/ 851198 h 995327"/>
                <a:gd name="connsiteX211" fmla="*/ 532917 w 600237"/>
                <a:gd name="connsiteY211" fmla="*/ 850700 h 995327"/>
                <a:gd name="connsiteX212" fmla="*/ 533042 w 600237"/>
                <a:gd name="connsiteY212" fmla="*/ 850202 h 995327"/>
                <a:gd name="connsiteX213" fmla="*/ 533166 w 600237"/>
                <a:gd name="connsiteY213" fmla="*/ 849579 h 995327"/>
                <a:gd name="connsiteX214" fmla="*/ 533166 w 600237"/>
                <a:gd name="connsiteY214" fmla="*/ 849081 h 995327"/>
                <a:gd name="connsiteX215" fmla="*/ 533166 w 600237"/>
                <a:gd name="connsiteY215" fmla="*/ 848458 h 995327"/>
                <a:gd name="connsiteX216" fmla="*/ 533166 w 600237"/>
                <a:gd name="connsiteY216" fmla="*/ 848333 h 995327"/>
                <a:gd name="connsiteX217" fmla="*/ 533166 w 600237"/>
                <a:gd name="connsiteY217" fmla="*/ 847835 h 995327"/>
                <a:gd name="connsiteX218" fmla="*/ 533166 w 600237"/>
                <a:gd name="connsiteY218" fmla="*/ 847337 h 995327"/>
                <a:gd name="connsiteX219" fmla="*/ 523574 w 600237"/>
                <a:gd name="connsiteY219" fmla="*/ 731485 h 995327"/>
                <a:gd name="connsiteX220" fmla="*/ 534038 w 600237"/>
                <a:gd name="connsiteY220" fmla="*/ 731485 h 995327"/>
                <a:gd name="connsiteX221" fmla="*/ 538398 w 600237"/>
                <a:gd name="connsiteY221" fmla="*/ 730613 h 995327"/>
                <a:gd name="connsiteX222" fmla="*/ 539146 w 600237"/>
                <a:gd name="connsiteY222" fmla="*/ 730613 h 995327"/>
                <a:gd name="connsiteX223" fmla="*/ 549859 w 600237"/>
                <a:gd name="connsiteY223" fmla="*/ 718903 h 995327"/>
                <a:gd name="connsiteX224" fmla="*/ 536156 w 600237"/>
                <a:gd name="connsiteY224" fmla="*/ 385923 h 995327"/>
                <a:gd name="connsiteX225" fmla="*/ 536281 w 600237"/>
                <a:gd name="connsiteY225" fmla="*/ 384428 h 995327"/>
                <a:gd name="connsiteX226" fmla="*/ 536031 w 600237"/>
                <a:gd name="connsiteY226" fmla="*/ 381812 h 995327"/>
                <a:gd name="connsiteX227" fmla="*/ 532793 w 600237"/>
                <a:gd name="connsiteY227" fmla="*/ 304329 h 995327"/>
                <a:gd name="connsiteX228" fmla="*/ 524322 w 600237"/>
                <a:gd name="connsiteY228" fmla="*/ 293865 h 995327"/>
                <a:gd name="connsiteX229" fmla="*/ 520585 w 600237"/>
                <a:gd name="connsiteY229" fmla="*/ 293242 h 995327"/>
                <a:gd name="connsiteX230" fmla="*/ 549112 w 600237"/>
                <a:gd name="connsiteY230" fmla="*/ 228340 h 995327"/>
                <a:gd name="connsiteX231" fmla="*/ 576767 w 600237"/>
                <a:gd name="connsiteY231" fmla="*/ 957707 h 995327"/>
                <a:gd name="connsiteX232" fmla="*/ 570538 w 600237"/>
                <a:gd name="connsiteY232" fmla="*/ 954842 h 995327"/>
                <a:gd name="connsiteX233" fmla="*/ 506508 w 600237"/>
                <a:gd name="connsiteY233" fmla="*/ 935907 h 995327"/>
                <a:gd name="connsiteX234" fmla="*/ 300093 w 600237"/>
                <a:gd name="connsiteY234" fmla="*/ 916598 h 995327"/>
                <a:gd name="connsiteX235" fmla="*/ 93678 w 600237"/>
                <a:gd name="connsiteY235" fmla="*/ 935907 h 995327"/>
                <a:gd name="connsiteX236" fmla="*/ 29648 w 600237"/>
                <a:gd name="connsiteY236" fmla="*/ 954842 h 995327"/>
                <a:gd name="connsiteX237" fmla="*/ 23419 w 600237"/>
                <a:gd name="connsiteY237" fmla="*/ 957707 h 995327"/>
                <a:gd name="connsiteX238" fmla="*/ 51074 w 600237"/>
                <a:gd name="connsiteY238" fmla="*/ 228340 h 995327"/>
                <a:gd name="connsiteX239" fmla="*/ 319153 w 600237"/>
                <a:gd name="connsiteY239" fmla="*/ 73871 h 995327"/>
                <a:gd name="connsiteX240" fmla="*/ 324011 w 600237"/>
                <a:gd name="connsiteY240" fmla="*/ 205792 h 995327"/>
                <a:gd name="connsiteX241" fmla="*/ 276175 w 600237"/>
                <a:gd name="connsiteY241" fmla="*/ 205792 h 995327"/>
                <a:gd name="connsiteX242" fmla="*/ 281158 w 600237"/>
                <a:gd name="connsiteY242" fmla="*/ 73871 h 995327"/>
                <a:gd name="connsiteX243" fmla="*/ 366863 w 600237"/>
                <a:gd name="connsiteY243" fmla="*/ 22547 h 995327"/>
                <a:gd name="connsiteX244" fmla="*/ 384428 w 600237"/>
                <a:gd name="connsiteY244" fmla="*/ 205917 h 995327"/>
                <a:gd name="connsiteX245" fmla="*/ 346683 w 600237"/>
                <a:gd name="connsiteY245" fmla="*/ 205917 h 995327"/>
                <a:gd name="connsiteX246" fmla="*/ 341451 w 600237"/>
                <a:gd name="connsiteY246" fmla="*/ 66023 h 995327"/>
                <a:gd name="connsiteX247" fmla="*/ 341949 w 600237"/>
                <a:gd name="connsiteY247" fmla="*/ 62784 h 995327"/>
                <a:gd name="connsiteX248" fmla="*/ 330738 w 600237"/>
                <a:gd name="connsiteY248" fmla="*/ 51573 h 995327"/>
                <a:gd name="connsiteX249" fmla="*/ 270819 w 600237"/>
                <a:gd name="connsiteY249" fmla="*/ 51573 h 995327"/>
                <a:gd name="connsiteX250" fmla="*/ 260604 w 600237"/>
                <a:gd name="connsiteY250" fmla="*/ 58050 h 995327"/>
                <a:gd name="connsiteX251" fmla="*/ 259234 w 600237"/>
                <a:gd name="connsiteY251" fmla="*/ 62909 h 995327"/>
                <a:gd name="connsiteX252" fmla="*/ 253877 w 600237"/>
                <a:gd name="connsiteY252" fmla="*/ 205917 h 995327"/>
                <a:gd name="connsiteX253" fmla="*/ 216132 w 600237"/>
                <a:gd name="connsiteY253" fmla="*/ 205917 h 995327"/>
                <a:gd name="connsiteX254" fmla="*/ 233447 w 600237"/>
                <a:gd name="connsiteY254" fmla="*/ 22547 h 995327"/>
                <a:gd name="connsiteX255" fmla="*/ 376954 w 600237"/>
                <a:gd name="connsiteY255" fmla="*/ 0 h 995327"/>
                <a:gd name="connsiteX256" fmla="*/ 222111 w 600237"/>
                <a:gd name="connsiteY256" fmla="*/ 0 h 995327"/>
                <a:gd name="connsiteX257" fmla="*/ 221987 w 600237"/>
                <a:gd name="connsiteY257" fmla="*/ 0 h 995327"/>
                <a:gd name="connsiteX258" fmla="*/ 212519 w 600237"/>
                <a:gd name="connsiteY258" fmla="*/ 7474 h 995327"/>
                <a:gd name="connsiteX259" fmla="*/ 212395 w 600237"/>
                <a:gd name="connsiteY259" fmla="*/ 7848 h 995327"/>
                <a:gd name="connsiteX260" fmla="*/ 212270 w 600237"/>
                <a:gd name="connsiteY260" fmla="*/ 8346 h 995327"/>
                <a:gd name="connsiteX261" fmla="*/ 212145 w 600237"/>
                <a:gd name="connsiteY261" fmla="*/ 8969 h 995327"/>
                <a:gd name="connsiteX262" fmla="*/ 212145 w 600237"/>
                <a:gd name="connsiteY262" fmla="*/ 9343 h 995327"/>
                <a:gd name="connsiteX263" fmla="*/ 212021 w 600237"/>
                <a:gd name="connsiteY263" fmla="*/ 10090 h 995327"/>
                <a:gd name="connsiteX264" fmla="*/ 193335 w 600237"/>
                <a:gd name="connsiteY264" fmla="*/ 205792 h 995327"/>
                <a:gd name="connsiteX265" fmla="*/ 38991 w 600237"/>
                <a:gd name="connsiteY265" fmla="*/ 205792 h 995327"/>
                <a:gd name="connsiteX266" fmla="*/ 38119 w 600237"/>
                <a:gd name="connsiteY266" fmla="*/ 205917 h 995327"/>
                <a:gd name="connsiteX267" fmla="*/ 37870 w 600237"/>
                <a:gd name="connsiteY267" fmla="*/ 205917 h 995327"/>
                <a:gd name="connsiteX268" fmla="*/ 36998 w 600237"/>
                <a:gd name="connsiteY268" fmla="*/ 206166 h 995327"/>
                <a:gd name="connsiteX269" fmla="*/ 36749 w 600237"/>
                <a:gd name="connsiteY269" fmla="*/ 206291 h 995327"/>
                <a:gd name="connsiteX270" fmla="*/ 36001 w 600237"/>
                <a:gd name="connsiteY270" fmla="*/ 206540 h 995327"/>
                <a:gd name="connsiteX271" fmla="*/ 35752 w 600237"/>
                <a:gd name="connsiteY271" fmla="*/ 206664 h 995327"/>
                <a:gd name="connsiteX272" fmla="*/ 35129 w 600237"/>
                <a:gd name="connsiteY272" fmla="*/ 207038 h 995327"/>
                <a:gd name="connsiteX273" fmla="*/ 34755 w 600237"/>
                <a:gd name="connsiteY273" fmla="*/ 207287 h 995327"/>
                <a:gd name="connsiteX274" fmla="*/ 34257 w 600237"/>
                <a:gd name="connsiteY274" fmla="*/ 207661 h 995327"/>
                <a:gd name="connsiteX275" fmla="*/ 33883 w 600237"/>
                <a:gd name="connsiteY275" fmla="*/ 207910 h 995327"/>
                <a:gd name="connsiteX276" fmla="*/ 33510 w 600237"/>
                <a:gd name="connsiteY276" fmla="*/ 208284 h 995327"/>
                <a:gd name="connsiteX277" fmla="*/ 33011 w 600237"/>
                <a:gd name="connsiteY277" fmla="*/ 208657 h 995327"/>
                <a:gd name="connsiteX278" fmla="*/ 32638 w 600237"/>
                <a:gd name="connsiteY278" fmla="*/ 208907 h 995327"/>
                <a:gd name="connsiteX279" fmla="*/ 32139 w 600237"/>
                <a:gd name="connsiteY279" fmla="*/ 209405 h 995327"/>
                <a:gd name="connsiteX280" fmla="*/ 31890 w 600237"/>
                <a:gd name="connsiteY280" fmla="*/ 209654 h 995327"/>
                <a:gd name="connsiteX281" fmla="*/ 31392 w 600237"/>
                <a:gd name="connsiteY281" fmla="*/ 210152 h 995327"/>
                <a:gd name="connsiteX282" fmla="*/ 31143 w 600237"/>
                <a:gd name="connsiteY282" fmla="*/ 210401 h 995327"/>
                <a:gd name="connsiteX283" fmla="*/ 30769 w 600237"/>
                <a:gd name="connsiteY283" fmla="*/ 211024 h 995327"/>
                <a:gd name="connsiteX284" fmla="*/ 30520 w 600237"/>
                <a:gd name="connsiteY284" fmla="*/ 211398 h 995327"/>
                <a:gd name="connsiteX285" fmla="*/ 30146 w 600237"/>
                <a:gd name="connsiteY285" fmla="*/ 212021 h 995327"/>
                <a:gd name="connsiteX286" fmla="*/ 30022 w 600237"/>
                <a:gd name="connsiteY286" fmla="*/ 212395 h 995327"/>
                <a:gd name="connsiteX287" fmla="*/ 29773 w 600237"/>
                <a:gd name="connsiteY287" fmla="*/ 213017 h 995327"/>
                <a:gd name="connsiteX288" fmla="*/ 29648 w 600237"/>
                <a:gd name="connsiteY288" fmla="*/ 213391 h 995327"/>
                <a:gd name="connsiteX289" fmla="*/ 29399 w 600237"/>
                <a:gd name="connsiteY289" fmla="*/ 214014 h 995327"/>
                <a:gd name="connsiteX290" fmla="*/ 29274 w 600237"/>
                <a:gd name="connsiteY290" fmla="*/ 214512 h 995327"/>
                <a:gd name="connsiteX291" fmla="*/ 29150 w 600237"/>
                <a:gd name="connsiteY291" fmla="*/ 215135 h 995327"/>
                <a:gd name="connsiteX292" fmla="*/ 29025 w 600237"/>
                <a:gd name="connsiteY292" fmla="*/ 215633 h 995327"/>
                <a:gd name="connsiteX293" fmla="*/ 29025 w 600237"/>
                <a:gd name="connsiteY293" fmla="*/ 216630 h 995327"/>
                <a:gd name="connsiteX294" fmla="*/ 0 w 600237"/>
                <a:gd name="connsiteY294" fmla="*/ 981994 h 995327"/>
                <a:gd name="connsiteX295" fmla="*/ 125 w 600237"/>
                <a:gd name="connsiteY295" fmla="*/ 984486 h 995327"/>
                <a:gd name="connsiteX296" fmla="*/ 11336 w 600237"/>
                <a:gd name="connsiteY296" fmla="*/ 995327 h 995327"/>
                <a:gd name="connsiteX297" fmla="*/ 22547 w 600237"/>
                <a:gd name="connsiteY297" fmla="*/ 985235 h 995327"/>
                <a:gd name="connsiteX298" fmla="*/ 106633 w 600237"/>
                <a:gd name="connsiteY298" fmla="*/ 956336 h 995327"/>
                <a:gd name="connsiteX299" fmla="*/ 300093 w 600237"/>
                <a:gd name="connsiteY299" fmla="*/ 939146 h 995327"/>
                <a:gd name="connsiteX300" fmla="*/ 493553 w 600237"/>
                <a:gd name="connsiteY300" fmla="*/ 956336 h 995327"/>
                <a:gd name="connsiteX301" fmla="*/ 577639 w 600237"/>
                <a:gd name="connsiteY301" fmla="*/ 985235 h 995327"/>
                <a:gd name="connsiteX302" fmla="*/ 588850 w 600237"/>
                <a:gd name="connsiteY302" fmla="*/ 995327 h 995327"/>
                <a:gd name="connsiteX303" fmla="*/ 600062 w 600237"/>
                <a:gd name="connsiteY303" fmla="*/ 984486 h 995327"/>
                <a:gd name="connsiteX304" fmla="*/ 600186 w 600237"/>
                <a:gd name="connsiteY304" fmla="*/ 981994 h 995327"/>
                <a:gd name="connsiteX305" fmla="*/ 571161 w 600237"/>
                <a:gd name="connsiteY305" fmla="*/ 216630 h 995327"/>
                <a:gd name="connsiteX306" fmla="*/ 571161 w 600237"/>
                <a:gd name="connsiteY306" fmla="*/ 216256 h 995327"/>
                <a:gd name="connsiteX307" fmla="*/ 571161 w 600237"/>
                <a:gd name="connsiteY307" fmla="*/ 215633 h 995327"/>
                <a:gd name="connsiteX308" fmla="*/ 571036 w 600237"/>
                <a:gd name="connsiteY308" fmla="*/ 215011 h 995327"/>
                <a:gd name="connsiteX309" fmla="*/ 570912 w 600237"/>
                <a:gd name="connsiteY309" fmla="*/ 214512 h 995327"/>
                <a:gd name="connsiteX310" fmla="*/ 570787 w 600237"/>
                <a:gd name="connsiteY310" fmla="*/ 213889 h 995327"/>
                <a:gd name="connsiteX311" fmla="*/ 570663 w 600237"/>
                <a:gd name="connsiteY311" fmla="*/ 213516 h 995327"/>
                <a:gd name="connsiteX312" fmla="*/ 570414 w 600237"/>
                <a:gd name="connsiteY312" fmla="*/ 212768 h 995327"/>
                <a:gd name="connsiteX313" fmla="*/ 570289 w 600237"/>
                <a:gd name="connsiteY313" fmla="*/ 212519 h 995327"/>
                <a:gd name="connsiteX314" fmla="*/ 569791 w 600237"/>
                <a:gd name="connsiteY314" fmla="*/ 211647 h 995327"/>
                <a:gd name="connsiteX315" fmla="*/ 562192 w 600237"/>
                <a:gd name="connsiteY315" fmla="*/ 206041 h 995327"/>
                <a:gd name="connsiteX316" fmla="*/ 562067 w 600237"/>
                <a:gd name="connsiteY316" fmla="*/ 206041 h 995327"/>
                <a:gd name="connsiteX317" fmla="*/ 561195 w 600237"/>
                <a:gd name="connsiteY317" fmla="*/ 205917 h 995327"/>
                <a:gd name="connsiteX318" fmla="*/ 406851 w 600237"/>
                <a:gd name="connsiteY318" fmla="*/ 205917 h 995327"/>
                <a:gd name="connsiteX319" fmla="*/ 388165 w 600237"/>
                <a:gd name="connsiteY319" fmla="*/ 10215 h 995327"/>
                <a:gd name="connsiteX320" fmla="*/ 376954 w 600237"/>
                <a:gd name="connsiteY320" fmla="*/ 0 h 9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600237" h="995327">
                  <a:moveTo>
                    <a:pt x="500902" y="731734"/>
                  </a:moveTo>
                  <a:lnTo>
                    <a:pt x="502127" y="746558"/>
                  </a:lnTo>
                  <a:lnTo>
                    <a:pt x="115228" y="746558"/>
                  </a:lnTo>
                  <a:lnTo>
                    <a:pt x="107832" y="837246"/>
                  </a:lnTo>
                  <a:lnTo>
                    <a:pt x="90314" y="837246"/>
                  </a:lnTo>
                  <a:lnTo>
                    <a:pt x="99034" y="731734"/>
                  </a:lnTo>
                  <a:close/>
                  <a:moveTo>
                    <a:pt x="102024" y="659607"/>
                  </a:moveTo>
                  <a:cubicBezTo>
                    <a:pt x="92874" y="659607"/>
                    <a:pt x="85456" y="667025"/>
                    <a:pt x="85456" y="676175"/>
                  </a:cubicBezTo>
                  <a:cubicBezTo>
                    <a:pt x="85456" y="685325"/>
                    <a:pt x="92874" y="692743"/>
                    <a:pt x="102024" y="692743"/>
                  </a:cubicBezTo>
                  <a:cubicBezTo>
                    <a:pt x="111174" y="692743"/>
                    <a:pt x="118592" y="685325"/>
                    <a:pt x="118592" y="676175"/>
                  </a:cubicBezTo>
                  <a:cubicBezTo>
                    <a:pt x="118592" y="667025"/>
                    <a:pt x="111174" y="659607"/>
                    <a:pt x="102024" y="659607"/>
                  </a:cubicBezTo>
                  <a:close/>
                  <a:moveTo>
                    <a:pt x="141140" y="659607"/>
                  </a:moveTo>
                  <a:cubicBezTo>
                    <a:pt x="131990" y="659607"/>
                    <a:pt x="124572" y="667025"/>
                    <a:pt x="124572" y="676175"/>
                  </a:cubicBezTo>
                  <a:cubicBezTo>
                    <a:pt x="124572" y="685325"/>
                    <a:pt x="131990" y="692743"/>
                    <a:pt x="141140" y="692743"/>
                  </a:cubicBezTo>
                  <a:cubicBezTo>
                    <a:pt x="150290" y="692743"/>
                    <a:pt x="157708" y="685325"/>
                    <a:pt x="157708" y="676175"/>
                  </a:cubicBezTo>
                  <a:cubicBezTo>
                    <a:pt x="157708" y="667025"/>
                    <a:pt x="150290" y="659607"/>
                    <a:pt x="141140" y="659607"/>
                  </a:cubicBezTo>
                  <a:close/>
                  <a:moveTo>
                    <a:pt x="180380" y="659607"/>
                  </a:moveTo>
                  <a:cubicBezTo>
                    <a:pt x="171230" y="659607"/>
                    <a:pt x="163812" y="667025"/>
                    <a:pt x="163812" y="676175"/>
                  </a:cubicBezTo>
                  <a:cubicBezTo>
                    <a:pt x="163812" y="685325"/>
                    <a:pt x="171230" y="692743"/>
                    <a:pt x="180380" y="692743"/>
                  </a:cubicBezTo>
                  <a:cubicBezTo>
                    <a:pt x="189530" y="692743"/>
                    <a:pt x="196948" y="685325"/>
                    <a:pt x="196948" y="676175"/>
                  </a:cubicBezTo>
                  <a:cubicBezTo>
                    <a:pt x="196948" y="667025"/>
                    <a:pt x="189530" y="659607"/>
                    <a:pt x="180380" y="659607"/>
                  </a:cubicBezTo>
                  <a:close/>
                  <a:moveTo>
                    <a:pt x="420305" y="659607"/>
                  </a:moveTo>
                  <a:cubicBezTo>
                    <a:pt x="411155" y="659607"/>
                    <a:pt x="403737" y="667025"/>
                    <a:pt x="403737" y="676175"/>
                  </a:cubicBezTo>
                  <a:cubicBezTo>
                    <a:pt x="403737" y="685325"/>
                    <a:pt x="411155" y="692743"/>
                    <a:pt x="420305" y="692743"/>
                  </a:cubicBezTo>
                  <a:cubicBezTo>
                    <a:pt x="429455" y="692743"/>
                    <a:pt x="436873" y="685325"/>
                    <a:pt x="436873" y="676175"/>
                  </a:cubicBezTo>
                  <a:cubicBezTo>
                    <a:pt x="436873" y="667025"/>
                    <a:pt x="429455" y="659607"/>
                    <a:pt x="420305" y="659607"/>
                  </a:cubicBezTo>
                  <a:close/>
                  <a:moveTo>
                    <a:pt x="459420" y="659607"/>
                  </a:moveTo>
                  <a:cubicBezTo>
                    <a:pt x="450270" y="659607"/>
                    <a:pt x="442852" y="667025"/>
                    <a:pt x="442852" y="676175"/>
                  </a:cubicBezTo>
                  <a:cubicBezTo>
                    <a:pt x="442852" y="685325"/>
                    <a:pt x="450270" y="692743"/>
                    <a:pt x="459420" y="692743"/>
                  </a:cubicBezTo>
                  <a:cubicBezTo>
                    <a:pt x="468570" y="692743"/>
                    <a:pt x="475988" y="685325"/>
                    <a:pt x="475988" y="676175"/>
                  </a:cubicBezTo>
                  <a:cubicBezTo>
                    <a:pt x="475988" y="667025"/>
                    <a:pt x="468570" y="659607"/>
                    <a:pt x="459420" y="659607"/>
                  </a:cubicBezTo>
                  <a:close/>
                  <a:moveTo>
                    <a:pt x="498536" y="659607"/>
                  </a:moveTo>
                  <a:cubicBezTo>
                    <a:pt x="489386" y="659607"/>
                    <a:pt x="481968" y="667025"/>
                    <a:pt x="481968" y="676175"/>
                  </a:cubicBezTo>
                  <a:cubicBezTo>
                    <a:pt x="481968" y="685325"/>
                    <a:pt x="489386" y="692743"/>
                    <a:pt x="498536" y="692743"/>
                  </a:cubicBezTo>
                  <a:cubicBezTo>
                    <a:pt x="507686" y="692743"/>
                    <a:pt x="515104" y="685325"/>
                    <a:pt x="515104" y="676175"/>
                  </a:cubicBezTo>
                  <a:cubicBezTo>
                    <a:pt x="515104" y="667025"/>
                    <a:pt x="507686" y="659607"/>
                    <a:pt x="498536" y="659607"/>
                  </a:cubicBezTo>
                  <a:close/>
                  <a:moveTo>
                    <a:pt x="206290" y="644659"/>
                  </a:moveTo>
                  <a:lnTo>
                    <a:pt x="204173" y="709187"/>
                  </a:lnTo>
                  <a:lnTo>
                    <a:pt x="73248" y="709187"/>
                  </a:lnTo>
                  <a:lnTo>
                    <a:pt x="75864" y="644659"/>
                  </a:lnTo>
                  <a:close/>
                  <a:moveTo>
                    <a:pt x="524322" y="644659"/>
                  </a:moveTo>
                  <a:lnTo>
                    <a:pt x="526938" y="709187"/>
                  </a:lnTo>
                  <a:lnTo>
                    <a:pt x="399376" y="709187"/>
                  </a:lnTo>
                  <a:lnTo>
                    <a:pt x="397259" y="644659"/>
                  </a:lnTo>
                  <a:close/>
                  <a:moveTo>
                    <a:pt x="209155" y="559576"/>
                  </a:moveTo>
                  <a:lnTo>
                    <a:pt x="208818" y="569542"/>
                  </a:lnTo>
                  <a:lnTo>
                    <a:pt x="92681" y="569542"/>
                  </a:lnTo>
                  <a:lnTo>
                    <a:pt x="89646" y="622111"/>
                  </a:lnTo>
                  <a:lnTo>
                    <a:pt x="76860" y="622111"/>
                  </a:lnTo>
                  <a:lnTo>
                    <a:pt x="79352" y="559576"/>
                  </a:lnTo>
                  <a:close/>
                  <a:moveTo>
                    <a:pt x="520834" y="559576"/>
                  </a:moveTo>
                  <a:lnTo>
                    <a:pt x="521251" y="569542"/>
                  </a:lnTo>
                  <a:lnTo>
                    <a:pt x="394731" y="569542"/>
                  </a:lnTo>
                  <a:lnTo>
                    <a:pt x="394393" y="559576"/>
                  </a:lnTo>
                  <a:close/>
                  <a:moveTo>
                    <a:pt x="107256" y="489442"/>
                  </a:moveTo>
                  <a:cubicBezTo>
                    <a:pt x="98106" y="489442"/>
                    <a:pt x="90688" y="496860"/>
                    <a:pt x="90688" y="506010"/>
                  </a:cubicBezTo>
                  <a:cubicBezTo>
                    <a:pt x="90688" y="515160"/>
                    <a:pt x="98106" y="522578"/>
                    <a:pt x="107256" y="522578"/>
                  </a:cubicBezTo>
                  <a:cubicBezTo>
                    <a:pt x="116406" y="522578"/>
                    <a:pt x="123824" y="515160"/>
                    <a:pt x="123824" y="506010"/>
                  </a:cubicBezTo>
                  <a:cubicBezTo>
                    <a:pt x="123824" y="496860"/>
                    <a:pt x="116406" y="489442"/>
                    <a:pt x="107256" y="489442"/>
                  </a:cubicBezTo>
                  <a:close/>
                  <a:moveTo>
                    <a:pt x="146372" y="489442"/>
                  </a:moveTo>
                  <a:cubicBezTo>
                    <a:pt x="137222" y="489442"/>
                    <a:pt x="129804" y="496860"/>
                    <a:pt x="129804" y="506010"/>
                  </a:cubicBezTo>
                  <a:cubicBezTo>
                    <a:pt x="129804" y="515160"/>
                    <a:pt x="137222" y="522578"/>
                    <a:pt x="146372" y="522578"/>
                  </a:cubicBezTo>
                  <a:cubicBezTo>
                    <a:pt x="155522" y="522578"/>
                    <a:pt x="162940" y="515160"/>
                    <a:pt x="162940" y="506010"/>
                  </a:cubicBezTo>
                  <a:cubicBezTo>
                    <a:pt x="162940" y="496860"/>
                    <a:pt x="155522" y="489442"/>
                    <a:pt x="146372" y="489442"/>
                  </a:cubicBezTo>
                  <a:close/>
                  <a:moveTo>
                    <a:pt x="185487" y="489442"/>
                  </a:moveTo>
                  <a:cubicBezTo>
                    <a:pt x="176337" y="489442"/>
                    <a:pt x="168919" y="496860"/>
                    <a:pt x="168919" y="506010"/>
                  </a:cubicBezTo>
                  <a:cubicBezTo>
                    <a:pt x="168919" y="515160"/>
                    <a:pt x="176337" y="522578"/>
                    <a:pt x="185487" y="522578"/>
                  </a:cubicBezTo>
                  <a:cubicBezTo>
                    <a:pt x="194637" y="522578"/>
                    <a:pt x="202055" y="515160"/>
                    <a:pt x="202055" y="506010"/>
                  </a:cubicBezTo>
                  <a:cubicBezTo>
                    <a:pt x="202055" y="496860"/>
                    <a:pt x="194637" y="489442"/>
                    <a:pt x="185487" y="489442"/>
                  </a:cubicBezTo>
                  <a:close/>
                  <a:moveTo>
                    <a:pt x="415073" y="489442"/>
                  </a:moveTo>
                  <a:cubicBezTo>
                    <a:pt x="405923" y="489442"/>
                    <a:pt x="398505" y="496860"/>
                    <a:pt x="398505" y="506010"/>
                  </a:cubicBezTo>
                  <a:cubicBezTo>
                    <a:pt x="398505" y="515160"/>
                    <a:pt x="405923" y="522578"/>
                    <a:pt x="415073" y="522578"/>
                  </a:cubicBezTo>
                  <a:cubicBezTo>
                    <a:pt x="424223" y="522578"/>
                    <a:pt x="431641" y="515160"/>
                    <a:pt x="431641" y="506010"/>
                  </a:cubicBezTo>
                  <a:cubicBezTo>
                    <a:pt x="431641" y="496860"/>
                    <a:pt x="424223" y="489442"/>
                    <a:pt x="415073" y="489442"/>
                  </a:cubicBezTo>
                  <a:close/>
                  <a:moveTo>
                    <a:pt x="454188" y="489442"/>
                  </a:moveTo>
                  <a:cubicBezTo>
                    <a:pt x="445038" y="489442"/>
                    <a:pt x="437620" y="496860"/>
                    <a:pt x="437620" y="506010"/>
                  </a:cubicBezTo>
                  <a:cubicBezTo>
                    <a:pt x="437620" y="515160"/>
                    <a:pt x="445038" y="522578"/>
                    <a:pt x="454188" y="522578"/>
                  </a:cubicBezTo>
                  <a:cubicBezTo>
                    <a:pt x="463338" y="522578"/>
                    <a:pt x="470756" y="515160"/>
                    <a:pt x="470756" y="506010"/>
                  </a:cubicBezTo>
                  <a:cubicBezTo>
                    <a:pt x="470756" y="496860"/>
                    <a:pt x="463338" y="489442"/>
                    <a:pt x="454188" y="489442"/>
                  </a:cubicBezTo>
                  <a:close/>
                  <a:moveTo>
                    <a:pt x="493304" y="489442"/>
                  </a:moveTo>
                  <a:cubicBezTo>
                    <a:pt x="484154" y="489442"/>
                    <a:pt x="476736" y="496860"/>
                    <a:pt x="476736" y="506010"/>
                  </a:cubicBezTo>
                  <a:cubicBezTo>
                    <a:pt x="476736" y="515160"/>
                    <a:pt x="484154" y="522578"/>
                    <a:pt x="493304" y="522578"/>
                  </a:cubicBezTo>
                  <a:cubicBezTo>
                    <a:pt x="502454" y="522578"/>
                    <a:pt x="509872" y="515160"/>
                    <a:pt x="509872" y="506010"/>
                  </a:cubicBezTo>
                  <a:cubicBezTo>
                    <a:pt x="509872" y="496860"/>
                    <a:pt x="502454" y="489442"/>
                    <a:pt x="493304" y="489442"/>
                  </a:cubicBezTo>
                  <a:close/>
                  <a:moveTo>
                    <a:pt x="211896" y="476736"/>
                  </a:moveTo>
                  <a:lnTo>
                    <a:pt x="209903" y="537153"/>
                  </a:lnTo>
                  <a:lnTo>
                    <a:pt x="80348" y="537153"/>
                  </a:lnTo>
                  <a:lnTo>
                    <a:pt x="82840" y="476736"/>
                  </a:lnTo>
                  <a:close/>
                  <a:moveTo>
                    <a:pt x="517346" y="476736"/>
                  </a:moveTo>
                  <a:lnTo>
                    <a:pt x="519837" y="537153"/>
                  </a:lnTo>
                  <a:lnTo>
                    <a:pt x="393646" y="537153"/>
                  </a:lnTo>
                  <a:lnTo>
                    <a:pt x="391653" y="476736"/>
                  </a:lnTo>
                  <a:close/>
                  <a:moveTo>
                    <a:pt x="214512" y="395640"/>
                  </a:moveTo>
                  <a:lnTo>
                    <a:pt x="214203" y="404734"/>
                  </a:lnTo>
                  <a:lnTo>
                    <a:pt x="96044" y="404734"/>
                  </a:lnTo>
                  <a:lnTo>
                    <a:pt x="93286" y="454189"/>
                  </a:lnTo>
                  <a:lnTo>
                    <a:pt x="83712" y="454189"/>
                  </a:lnTo>
                  <a:lnTo>
                    <a:pt x="86079" y="395640"/>
                  </a:lnTo>
                  <a:close/>
                  <a:moveTo>
                    <a:pt x="514107" y="395640"/>
                  </a:moveTo>
                  <a:lnTo>
                    <a:pt x="514475" y="404734"/>
                  </a:lnTo>
                  <a:lnTo>
                    <a:pt x="389222" y="404734"/>
                  </a:lnTo>
                  <a:lnTo>
                    <a:pt x="388912" y="395640"/>
                  </a:lnTo>
                  <a:close/>
                  <a:moveTo>
                    <a:pt x="112488" y="328620"/>
                  </a:moveTo>
                  <a:cubicBezTo>
                    <a:pt x="103338" y="328620"/>
                    <a:pt x="95920" y="336038"/>
                    <a:pt x="95920" y="345188"/>
                  </a:cubicBezTo>
                  <a:cubicBezTo>
                    <a:pt x="95920" y="354338"/>
                    <a:pt x="103338" y="361756"/>
                    <a:pt x="112488" y="361756"/>
                  </a:cubicBezTo>
                  <a:cubicBezTo>
                    <a:pt x="121638" y="361756"/>
                    <a:pt x="129056" y="354338"/>
                    <a:pt x="129056" y="345188"/>
                  </a:cubicBezTo>
                  <a:cubicBezTo>
                    <a:pt x="129056" y="336038"/>
                    <a:pt x="121638" y="328620"/>
                    <a:pt x="112488" y="328620"/>
                  </a:cubicBezTo>
                  <a:close/>
                  <a:moveTo>
                    <a:pt x="151604" y="328620"/>
                  </a:moveTo>
                  <a:cubicBezTo>
                    <a:pt x="142454" y="328620"/>
                    <a:pt x="135036" y="336038"/>
                    <a:pt x="135036" y="345188"/>
                  </a:cubicBezTo>
                  <a:cubicBezTo>
                    <a:pt x="135036" y="354338"/>
                    <a:pt x="142454" y="361756"/>
                    <a:pt x="151604" y="361756"/>
                  </a:cubicBezTo>
                  <a:cubicBezTo>
                    <a:pt x="160754" y="361756"/>
                    <a:pt x="168172" y="354338"/>
                    <a:pt x="168172" y="345188"/>
                  </a:cubicBezTo>
                  <a:cubicBezTo>
                    <a:pt x="168172" y="336038"/>
                    <a:pt x="160754" y="328620"/>
                    <a:pt x="151604" y="328620"/>
                  </a:cubicBezTo>
                  <a:close/>
                  <a:moveTo>
                    <a:pt x="190719" y="328620"/>
                  </a:moveTo>
                  <a:cubicBezTo>
                    <a:pt x="181569" y="328620"/>
                    <a:pt x="174151" y="336038"/>
                    <a:pt x="174151" y="345188"/>
                  </a:cubicBezTo>
                  <a:cubicBezTo>
                    <a:pt x="174151" y="354338"/>
                    <a:pt x="181569" y="361756"/>
                    <a:pt x="190719" y="361756"/>
                  </a:cubicBezTo>
                  <a:cubicBezTo>
                    <a:pt x="199869" y="361756"/>
                    <a:pt x="207287" y="354338"/>
                    <a:pt x="207287" y="345188"/>
                  </a:cubicBezTo>
                  <a:cubicBezTo>
                    <a:pt x="207287" y="336038"/>
                    <a:pt x="199869" y="328620"/>
                    <a:pt x="190719" y="328620"/>
                  </a:cubicBezTo>
                  <a:close/>
                  <a:moveTo>
                    <a:pt x="409965" y="328620"/>
                  </a:moveTo>
                  <a:cubicBezTo>
                    <a:pt x="400815" y="328620"/>
                    <a:pt x="393397" y="336038"/>
                    <a:pt x="393397" y="345188"/>
                  </a:cubicBezTo>
                  <a:cubicBezTo>
                    <a:pt x="393397" y="354338"/>
                    <a:pt x="400815" y="361756"/>
                    <a:pt x="409965" y="361756"/>
                  </a:cubicBezTo>
                  <a:cubicBezTo>
                    <a:pt x="419115" y="361756"/>
                    <a:pt x="426533" y="354338"/>
                    <a:pt x="426533" y="345188"/>
                  </a:cubicBezTo>
                  <a:cubicBezTo>
                    <a:pt x="426533" y="336038"/>
                    <a:pt x="419115" y="328620"/>
                    <a:pt x="409965" y="328620"/>
                  </a:cubicBezTo>
                  <a:close/>
                  <a:moveTo>
                    <a:pt x="449081" y="328620"/>
                  </a:moveTo>
                  <a:cubicBezTo>
                    <a:pt x="439931" y="328620"/>
                    <a:pt x="432513" y="336038"/>
                    <a:pt x="432513" y="345188"/>
                  </a:cubicBezTo>
                  <a:cubicBezTo>
                    <a:pt x="432513" y="354338"/>
                    <a:pt x="439931" y="361756"/>
                    <a:pt x="449081" y="361756"/>
                  </a:cubicBezTo>
                  <a:cubicBezTo>
                    <a:pt x="458231" y="361756"/>
                    <a:pt x="465649" y="354338"/>
                    <a:pt x="465649" y="345188"/>
                  </a:cubicBezTo>
                  <a:cubicBezTo>
                    <a:pt x="465649" y="336038"/>
                    <a:pt x="458231" y="328620"/>
                    <a:pt x="449081" y="328620"/>
                  </a:cubicBezTo>
                  <a:close/>
                  <a:moveTo>
                    <a:pt x="488196" y="328620"/>
                  </a:moveTo>
                  <a:cubicBezTo>
                    <a:pt x="479046" y="328620"/>
                    <a:pt x="471628" y="336038"/>
                    <a:pt x="471628" y="345188"/>
                  </a:cubicBezTo>
                  <a:cubicBezTo>
                    <a:pt x="471628" y="354338"/>
                    <a:pt x="479046" y="361756"/>
                    <a:pt x="488196" y="361756"/>
                  </a:cubicBezTo>
                  <a:cubicBezTo>
                    <a:pt x="497346" y="361756"/>
                    <a:pt x="504764" y="354338"/>
                    <a:pt x="504764" y="345188"/>
                  </a:cubicBezTo>
                  <a:cubicBezTo>
                    <a:pt x="504764" y="336038"/>
                    <a:pt x="497346" y="328620"/>
                    <a:pt x="488196" y="328620"/>
                  </a:cubicBezTo>
                  <a:close/>
                  <a:moveTo>
                    <a:pt x="217377" y="315914"/>
                  </a:moveTo>
                  <a:lnTo>
                    <a:pt x="215509" y="373217"/>
                  </a:lnTo>
                  <a:lnTo>
                    <a:pt x="87075" y="373217"/>
                  </a:lnTo>
                  <a:lnTo>
                    <a:pt x="89442" y="315914"/>
                  </a:lnTo>
                  <a:close/>
                  <a:moveTo>
                    <a:pt x="363749" y="315789"/>
                  </a:moveTo>
                  <a:lnTo>
                    <a:pt x="364176" y="328496"/>
                  </a:lnTo>
                  <a:lnTo>
                    <a:pt x="255122" y="328496"/>
                  </a:lnTo>
                  <a:lnTo>
                    <a:pt x="240704" y="709062"/>
                  </a:lnTo>
                  <a:lnTo>
                    <a:pt x="226596" y="709062"/>
                  </a:lnTo>
                  <a:lnTo>
                    <a:pt x="239800" y="315789"/>
                  </a:lnTo>
                  <a:close/>
                  <a:moveTo>
                    <a:pt x="510743" y="315789"/>
                  </a:moveTo>
                  <a:lnTo>
                    <a:pt x="513110" y="373092"/>
                  </a:lnTo>
                  <a:lnTo>
                    <a:pt x="388165" y="373092"/>
                  </a:lnTo>
                  <a:lnTo>
                    <a:pt x="386296" y="315789"/>
                  </a:lnTo>
                  <a:close/>
                  <a:moveTo>
                    <a:pt x="520585" y="293242"/>
                  </a:moveTo>
                  <a:lnTo>
                    <a:pt x="82964" y="293242"/>
                  </a:lnTo>
                  <a:cubicBezTo>
                    <a:pt x="81968" y="293242"/>
                    <a:pt x="80971" y="293367"/>
                    <a:pt x="79975" y="293616"/>
                  </a:cubicBezTo>
                  <a:cubicBezTo>
                    <a:pt x="79726" y="293616"/>
                    <a:pt x="79352" y="293491"/>
                    <a:pt x="79103" y="293491"/>
                  </a:cubicBezTo>
                  <a:cubicBezTo>
                    <a:pt x="72874" y="293242"/>
                    <a:pt x="67642" y="298100"/>
                    <a:pt x="67393" y="304204"/>
                  </a:cubicBezTo>
                  <a:lnTo>
                    <a:pt x="50327" y="718903"/>
                  </a:lnTo>
                  <a:cubicBezTo>
                    <a:pt x="50077" y="725007"/>
                    <a:pt x="54687" y="730115"/>
                    <a:pt x="60791" y="730613"/>
                  </a:cubicBezTo>
                  <a:cubicBezTo>
                    <a:pt x="62161" y="731236"/>
                    <a:pt x="63656" y="731485"/>
                    <a:pt x="65151" y="731485"/>
                  </a:cubicBezTo>
                  <a:lnTo>
                    <a:pt x="76487" y="731485"/>
                  </a:lnTo>
                  <a:lnTo>
                    <a:pt x="66895" y="847337"/>
                  </a:lnTo>
                  <a:lnTo>
                    <a:pt x="66895" y="849579"/>
                  </a:lnTo>
                  <a:cubicBezTo>
                    <a:pt x="66895" y="849828"/>
                    <a:pt x="66895" y="849953"/>
                    <a:pt x="67019" y="850202"/>
                  </a:cubicBezTo>
                  <a:cubicBezTo>
                    <a:pt x="67019" y="850326"/>
                    <a:pt x="67019" y="850576"/>
                    <a:pt x="67144" y="850700"/>
                  </a:cubicBezTo>
                  <a:cubicBezTo>
                    <a:pt x="67144" y="850949"/>
                    <a:pt x="67268" y="851074"/>
                    <a:pt x="67268" y="851198"/>
                  </a:cubicBezTo>
                  <a:cubicBezTo>
                    <a:pt x="67268" y="851323"/>
                    <a:pt x="67393" y="851572"/>
                    <a:pt x="67393" y="851697"/>
                  </a:cubicBezTo>
                  <a:cubicBezTo>
                    <a:pt x="67393" y="851821"/>
                    <a:pt x="67518" y="852070"/>
                    <a:pt x="67518" y="852195"/>
                  </a:cubicBezTo>
                  <a:cubicBezTo>
                    <a:pt x="67642" y="852320"/>
                    <a:pt x="67642" y="852569"/>
                    <a:pt x="67767" y="852693"/>
                  </a:cubicBezTo>
                  <a:cubicBezTo>
                    <a:pt x="67891" y="852818"/>
                    <a:pt x="67891" y="852942"/>
                    <a:pt x="68016" y="853067"/>
                  </a:cubicBezTo>
                  <a:cubicBezTo>
                    <a:pt x="68140" y="853192"/>
                    <a:pt x="68140" y="853441"/>
                    <a:pt x="68265" y="853565"/>
                  </a:cubicBezTo>
                  <a:cubicBezTo>
                    <a:pt x="68390" y="853690"/>
                    <a:pt x="68390" y="853814"/>
                    <a:pt x="68514" y="853939"/>
                  </a:cubicBezTo>
                  <a:cubicBezTo>
                    <a:pt x="68639" y="854063"/>
                    <a:pt x="68763" y="854313"/>
                    <a:pt x="68888" y="854437"/>
                  </a:cubicBezTo>
                  <a:cubicBezTo>
                    <a:pt x="69012" y="854562"/>
                    <a:pt x="69137" y="854686"/>
                    <a:pt x="69137" y="854811"/>
                  </a:cubicBezTo>
                  <a:cubicBezTo>
                    <a:pt x="69262" y="854935"/>
                    <a:pt x="69386" y="855185"/>
                    <a:pt x="69511" y="855309"/>
                  </a:cubicBezTo>
                  <a:lnTo>
                    <a:pt x="69884" y="855683"/>
                  </a:lnTo>
                  <a:lnTo>
                    <a:pt x="70258" y="856057"/>
                  </a:lnTo>
                  <a:lnTo>
                    <a:pt x="70632" y="856430"/>
                  </a:lnTo>
                  <a:lnTo>
                    <a:pt x="71006" y="856804"/>
                  </a:lnTo>
                  <a:cubicBezTo>
                    <a:pt x="71130" y="856929"/>
                    <a:pt x="71379" y="857053"/>
                    <a:pt x="71504" y="857178"/>
                  </a:cubicBezTo>
                  <a:cubicBezTo>
                    <a:pt x="71628" y="857302"/>
                    <a:pt x="71753" y="857427"/>
                    <a:pt x="71878" y="857427"/>
                  </a:cubicBezTo>
                  <a:cubicBezTo>
                    <a:pt x="72002" y="857551"/>
                    <a:pt x="72251" y="857676"/>
                    <a:pt x="72376" y="857676"/>
                  </a:cubicBezTo>
                  <a:cubicBezTo>
                    <a:pt x="72500" y="857801"/>
                    <a:pt x="72625" y="857801"/>
                    <a:pt x="72750" y="857925"/>
                  </a:cubicBezTo>
                  <a:cubicBezTo>
                    <a:pt x="72874" y="858050"/>
                    <a:pt x="73123" y="858050"/>
                    <a:pt x="73248" y="858174"/>
                  </a:cubicBezTo>
                  <a:cubicBezTo>
                    <a:pt x="73372" y="858299"/>
                    <a:pt x="73622" y="858299"/>
                    <a:pt x="73746" y="858423"/>
                  </a:cubicBezTo>
                  <a:cubicBezTo>
                    <a:pt x="73871" y="858548"/>
                    <a:pt x="74120" y="858548"/>
                    <a:pt x="74244" y="858548"/>
                  </a:cubicBezTo>
                  <a:cubicBezTo>
                    <a:pt x="74494" y="858673"/>
                    <a:pt x="74618" y="858673"/>
                    <a:pt x="74867" y="858797"/>
                  </a:cubicBezTo>
                  <a:cubicBezTo>
                    <a:pt x="74992" y="858797"/>
                    <a:pt x="75116" y="858922"/>
                    <a:pt x="75366" y="858922"/>
                  </a:cubicBezTo>
                  <a:cubicBezTo>
                    <a:pt x="75615" y="858922"/>
                    <a:pt x="75739" y="859046"/>
                    <a:pt x="75988" y="859046"/>
                  </a:cubicBezTo>
                  <a:cubicBezTo>
                    <a:pt x="76113" y="859046"/>
                    <a:pt x="76238" y="859046"/>
                    <a:pt x="76487" y="859171"/>
                  </a:cubicBezTo>
                  <a:cubicBezTo>
                    <a:pt x="76736" y="859171"/>
                    <a:pt x="76985" y="859295"/>
                    <a:pt x="77110" y="859295"/>
                  </a:cubicBezTo>
                  <a:lnTo>
                    <a:pt x="522951" y="859295"/>
                  </a:lnTo>
                  <a:cubicBezTo>
                    <a:pt x="523201" y="859295"/>
                    <a:pt x="523450" y="859295"/>
                    <a:pt x="523574" y="859171"/>
                  </a:cubicBezTo>
                  <a:cubicBezTo>
                    <a:pt x="523699" y="859171"/>
                    <a:pt x="523823" y="859171"/>
                    <a:pt x="524073" y="859046"/>
                  </a:cubicBezTo>
                  <a:cubicBezTo>
                    <a:pt x="524322" y="859046"/>
                    <a:pt x="524446" y="858922"/>
                    <a:pt x="524695" y="858922"/>
                  </a:cubicBezTo>
                  <a:cubicBezTo>
                    <a:pt x="524820" y="858922"/>
                    <a:pt x="524945" y="858797"/>
                    <a:pt x="525194" y="858797"/>
                  </a:cubicBezTo>
                  <a:cubicBezTo>
                    <a:pt x="525443" y="858797"/>
                    <a:pt x="525567" y="858673"/>
                    <a:pt x="525817" y="858548"/>
                  </a:cubicBezTo>
                  <a:cubicBezTo>
                    <a:pt x="525941" y="858548"/>
                    <a:pt x="526190" y="858423"/>
                    <a:pt x="526315" y="858423"/>
                  </a:cubicBezTo>
                  <a:cubicBezTo>
                    <a:pt x="526439" y="858299"/>
                    <a:pt x="526689" y="858299"/>
                    <a:pt x="526813" y="858174"/>
                  </a:cubicBezTo>
                  <a:cubicBezTo>
                    <a:pt x="526938" y="858050"/>
                    <a:pt x="527187" y="858050"/>
                    <a:pt x="527311" y="857925"/>
                  </a:cubicBezTo>
                  <a:cubicBezTo>
                    <a:pt x="527436" y="857801"/>
                    <a:pt x="527561" y="857801"/>
                    <a:pt x="527685" y="857676"/>
                  </a:cubicBezTo>
                  <a:cubicBezTo>
                    <a:pt x="527810" y="857551"/>
                    <a:pt x="528059" y="857427"/>
                    <a:pt x="528183" y="857427"/>
                  </a:cubicBezTo>
                  <a:cubicBezTo>
                    <a:pt x="528308" y="857302"/>
                    <a:pt x="528433" y="857178"/>
                    <a:pt x="528557" y="857178"/>
                  </a:cubicBezTo>
                  <a:cubicBezTo>
                    <a:pt x="528682" y="857053"/>
                    <a:pt x="528931" y="856929"/>
                    <a:pt x="529055" y="856804"/>
                  </a:cubicBezTo>
                  <a:lnTo>
                    <a:pt x="529429" y="856430"/>
                  </a:lnTo>
                  <a:lnTo>
                    <a:pt x="529803" y="856057"/>
                  </a:lnTo>
                  <a:lnTo>
                    <a:pt x="530177" y="855683"/>
                  </a:lnTo>
                  <a:lnTo>
                    <a:pt x="530550" y="855309"/>
                  </a:lnTo>
                  <a:cubicBezTo>
                    <a:pt x="530675" y="855185"/>
                    <a:pt x="530799" y="855060"/>
                    <a:pt x="530924" y="854811"/>
                  </a:cubicBezTo>
                  <a:cubicBezTo>
                    <a:pt x="531049" y="854686"/>
                    <a:pt x="531173" y="854562"/>
                    <a:pt x="531173" y="854437"/>
                  </a:cubicBezTo>
                  <a:cubicBezTo>
                    <a:pt x="531298" y="854313"/>
                    <a:pt x="531422" y="854063"/>
                    <a:pt x="531547" y="853939"/>
                  </a:cubicBezTo>
                  <a:cubicBezTo>
                    <a:pt x="531671" y="853814"/>
                    <a:pt x="531671" y="853690"/>
                    <a:pt x="531796" y="853565"/>
                  </a:cubicBezTo>
                  <a:cubicBezTo>
                    <a:pt x="531921" y="853441"/>
                    <a:pt x="531921" y="853192"/>
                    <a:pt x="532045" y="853067"/>
                  </a:cubicBezTo>
                  <a:cubicBezTo>
                    <a:pt x="532170" y="852942"/>
                    <a:pt x="532170" y="852818"/>
                    <a:pt x="532294" y="852693"/>
                  </a:cubicBezTo>
                  <a:cubicBezTo>
                    <a:pt x="532419" y="852569"/>
                    <a:pt x="532419" y="852320"/>
                    <a:pt x="532543" y="852195"/>
                  </a:cubicBezTo>
                  <a:cubicBezTo>
                    <a:pt x="532543" y="852070"/>
                    <a:pt x="532668" y="851821"/>
                    <a:pt x="532668" y="851697"/>
                  </a:cubicBezTo>
                  <a:cubicBezTo>
                    <a:pt x="532668" y="851572"/>
                    <a:pt x="532793" y="851323"/>
                    <a:pt x="532793" y="851198"/>
                  </a:cubicBezTo>
                  <a:cubicBezTo>
                    <a:pt x="532793" y="851074"/>
                    <a:pt x="532917" y="850825"/>
                    <a:pt x="532917" y="850700"/>
                  </a:cubicBezTo>
                  <a:cubicBezTo>
                    <a:pt x="532917" y="850576"/>
                    <a:pt x="532917" y="850326"/>
                    <a:pt x="533042" y="850202"/>
                  </a:cubicBezTo>
                  <a:cubicBezTo>
                    <a:pt x="533042" y="849953"/>
                    <a:pt x="533166" y="849828"/>
                    <a:pt x="533166" y="849579"/>
                  </a:cubicBezTo>
                  <a:lnTo>
                    <a:pt x="533166" y="849081"/>
                  </a:lnTo>
                  <a:lnTo>
                    <a:pt x="533166" y="848458"/>
                  </a:lnTo>
                  <a:lnTo>
                    <a:pt x="533166" y="848333"/>
                  </a:lnTo>
                  <a:lnTo>
                    <a:pt x="533166" y="847835"/>
                  </a:lnTo>
                  <a:lnTo>
                    <a:pt x="533166" y="847337"/>
                  </a:lnTo>
                  <a:lnTo>
                    <a:pt x="523574" y="731485"/>
                  </a:lnTo>
                  <a:lnTo>
                    <a:pt x="534038" y="731485"/>
                  </a:lnTo>
                  <a:cubicBezTo>
                    <a:pt x="535533" y="731485"/>
                    <a:pt x="537028" y="731236"/>
                    <a:pt x="538398" y="730613"/>
                  </a:cubicBezTo>
                  <a:lnTo>
                    <a:pt x="539146" y="730613"/>
                  </a:lnTo>
                  <a:cubicBezTo>
                    <a:pt x="545374" y="730364"/>
                    <a:pt x="550233" y="725132"/>
                    <a:pt x="549859" y="718903"/>
                  </a:cubicBezTo>
                  <a:lnTo>
                    <a:pt x="536156" y="385923"/>
                  </a:lnTo>
                  <a:cubicBezTo>
                    <a:pt x="536281" y="385550"/>
                    <a:pt x="536281" y="385051"/>
                    <a:pt x="536281" y="384428"/>
                  </a:cubicBezTo>
                  <a:cubicBezTo>
                    <a:pt x="536281" y="383556"/>
                    <a:pt x="536156" y="382684"/>
                    <a:pt x="536031" y="381812"/>
                  </a:cubicBezTo>
                  <a:lnTo>
                    <a:pt x="532793" y="304329"/>
                  </a:lnTo>
                  <a:cubicBezTo>
                    <a:pt x="532543" y="299221"/>
                    <a:pt x="529055" y="295111"/>
                    <a:pt x="524322" y="293865"/>
                  </a:cubicBezTo>
                  <a:cubicBezTo>
                    <a:pt x="523201" y="293491"/>
                    <a:pt x="521830" y="293242"/>
                    <a:pt x="520585" y="293242"/>
                  </a:cubicBezTo>
                  <a:close/>
                  <a:moveTo>
                    <a:pt x="549112" y="228340"/>
                  </a:moveTo>
                  <a:lnTo>
                    <a:pt x="576767" y="957707"/>
                  </a:lnTo>
                  <a:cubicBezTo>
                    <a:pt x="574649" y="956710"/>
                    <a:pt x="572531" y="955714"/>
                    <a:pt x="570538" y="954842"/>
                  </a:cubicBezTo>
                  <a:cubicBezTo>
                    <a:pt x="555091" y="948115"/>
                    <a:pt x="532917" y="941512"/>
                    <a:pt x="506508" y="935907"/>
                  </a:cubicBezTo>
                  <a:cubicBezTo>
                    <a:pt x="447586" y="923450"/>
                    <a:pt x="374213" y="916598"/>
                    <a:pt x="300093" y="916598"/>
                  </a:cubicBezTo>
                  <a:cubicBezTo>
                    <a:pt x="225973" y="916598"/>
                    <a:pt x="152600" y="923450"/>
                    <a:pt x="93678" y="935907"/>
                  </a:cubicBezTo>
                  <a:cubicBezTo>
                    <a:pt x="67269" y="941512"/>
                    <a:pt x="45095" y="947990"/>
                    <a:pt x="29648" y="954842"/>
                  </a:cubicBezTo>
                  <a:cubicBezTo>
                    <a:pt x="27655" y="955714"/>
                    <a:pt x="25537" y="956710"/>
                    <a:pt x="23419" y="957707"/>
                  </a:cubicBezTo>
                  <a:lnTo>
                    <a:pt x="51074" y="228340"/>
                  </a:lnTo>
                  <a:close/>
                  <a:moveTo>
                    <a:pt x="319153" y="73871"/>
                  </a:moveTo>
                  <a:lnTo>
                    <a:pt x="324011" y="205792"/>
                  </a:lnTo>
                  <a:lnTo>
                    <a:pt x="276175" y="205792"/>
                  </a:lnTo>
                  <a:lnTo>
                    <a:pt x="281158" y="73871"/>
                  </a:lnTo>
                  <a:close/>
                  <a:moveTo>
                    <a:pt x="366863" y="22547"/>
                  </a:moveTo>
                  <a:lnTo>
                    <a:pt x="384428" y="205917"/>
                  </a:lnTo>
                  <a:lnTo>
                    <a:pt x="346683" y="205917"/>
                  </a:lnTo>
                  <a:lnTo>
                    <a:pt x="341451" y="66023"/>
                  </a:lnTo>
                  <a:cubicBezTo>
                    <a:pt x="341700" y="65026"/>
                    <a:pt x="341949" y="63905"/>
                    <a:pt x="341949" y="62784"/>
                  </a:cubicBezTo>
                  <a:cubicBezTo>
                    <a:pt x="341949" y="56556"/>
                    <a:pt x="336966" y="51573"/>
                    <a:pt x="330738" y="51573"/>
                  </a:cubicBezTo>
                  <a:lnTo>
                    <a:pt x="270819" y="51573"/>
                  </a:lnTo>
                  <a:cubicBezTo>
                    <a:pt x="266334" y="51573"/>
                    <a:pt x="262472" y="54189"/>
                    <a:pt x="260604" y="58050"/>
                  </a:cubicBezTo>
                  <a:cubicBezTo>
                    <a:pt x="259856" y="59545"/>
                    <a:pt x="259358" y="61165"/>
                    <a:pt x="259234" y="62909"/>
                  </a:cubicBezTo>
                  <a:lnTo>
                    <a:pt x="253877" y="205917"/>
                  </a:lnTo>
                  <a:lnTo>
                    <a:pt x="216132" y="205917"/>
                  </a:lnTo>
                  <a:lnTo>
                    <a:pt x="233447" y="22547"/>
                  </a:lnTo>
                  <a:close/>
                  <a:moveTo>
                    <a:pt x="376954" y="0"/>
                  </a:moveTo>
                  <a:lnTo>
                    <a:pt x="222111" y="0"/>
                  </a:lnTo>
                  <a:lnTo>
                    <a:pt x="221987" y="0"/>
                  </a:lnTo>
                  <a:cubicBezTo>
                    <a:pt x="217627" y="498"/>
                    <a:pt x="213890" y="3363"/>
                    <a:pt x="212519" y="7474"/>
                  </a:cubicBezTo>
                  <a:cubicBezTo>
                    <a:pt x="212519" y="7599"/>
                    <a:pt x="212395" y="7723"/>
                    <a:pt x="212395" y="7848"/>
                  </a:cubicBezTo>
                  <a:cubicBezTo>
                    <a:pt x="212395" y="7973"/>
                    <a:pt x="212270" y="8097"/>
                    <a:pt x="212270" y="8346"/>
                  </a:cubicBezTo>
                  <a:cubicBezTo>
                    <a:pt x="212270" y="8595"/>
                    <a:pt x="212145" y="8720"/>
                    <a:pt x="212145" y="8969"/>
                  </a:cubicBezTo>
                  <a:lnTo>
                    <a:pt x="212145" y="9343"/>
                  </a:lnTo>
                  <a:cubicBezTo>
                    <a:pt x="212145" y="9592"/>
                    <a:pt x="212021" y="9841"/>
                    <a:pt x="212021" y="10090"/>
                  </a:cubicBezTo>
                  <a:lnTo>
                    <a:pt x="193335" y="205792"/>
                  </a:lnTo>
                  <a:lnTo>
                    <a:pt x="38991" y="205792"/>
                  </a:lnTo>
                  <a:cubicBezTo>
                    <a:pt x="38742" y="205792"/>
                    <a:pt x="38368" y="205917"/>
                    <a:pt x="38119" y="205917"/>
                  </a:cubicBezTo>
                  <a:lnTo>
                    <a:pt x="37870" y="205917"/>
                  </a:lnTo>
                  <a:cubicBezTo>
                    <a:pt x="37621" y="206041"/>
                    <a:pt x="37247" y="206041"/>
                    <a:pt x="36998" y="206166"/>
                  </a:cubicBezTo>
                  <a:cubicBezTo>
                    <a:pt x="36873" y="206166"/>
                    <a:pt x="36873" y="206166"/>
                    <a:pt x="36749" y="206291"/>
                  </a:cubicBezTo>
                  <a:cubicBezTo>
                    <a:pt x="36499" y="206415"/>
                    <a:pt x="36250" y="206415"/>
                    <a:pt x="36001" y="206540"/>
                  </a:cubicBezTo>
                  <a:cubicBezTo>
                    <a:pt x="35877" y="206540"/>
                    <a:pt x="35877" y="206664"/>
                    <a:pt x="35752" y="206664"/>
                  </a:cubicBezTo>
                  <a:cubicBezTo>
                    <a:pt x="35503" y="206789"/>
                    <a:pt x="35254" y="206913"/>
                    <a:pt x="35129" y="207038"/>
                  </a:cubicBezTo>
                  <a:cubicBezTo>
                    <a:pt x="35005" y="207038"/>
                    <a:pt x="34880" y="207163"/>
                    <a:pt x="34755" y="207287"/>
                  </a:cubicBezTo>
                  <a:cubicBezTo>
                    <a:pt x="34506" y="207412"/>
                    <a:pt x="34382" y="207536"/>
                    <a:pt x="34257" y="207661"/>
                  </a:cubicBezTo>
                  <a:cubicBezTo>
                    <a:pt x="34133" y="207785"/>
                    <a:pt x="34008" y="207910"/>
                    <a:pt x="33883" y="207910"/>
                  </a:cubicBezTo>
                  <a:lnTo>
                    <a:pt x="33510" y="208284"/>
                  </a:lnTo>
                  <a:cubicBezTo>
                    <a:pt x="33385" y="208408"/>
                    <a:pt x="33261" y="208533"/>
                    <a:pt x="33011" y="208657"/>
                  </a:cubicBezTo>
                  <a:cubicBezTo>
                    <a:pt x="32887" y="208782"/>
                    <a:pt x="32762" y="208907"/>
                    <a:pt x="32638" y="208907"/>
                  </a:cubicBezTo>
                  <a:cubicBezTo>
                    <a:pt x="32513" y="209031"/>
                    <a:pt x="32264" y="209156"/>
                    <a:pt x="32139" y="209405"/>
                  </a:cubicBezTo>
                  <a:cubicBezTo>
                    <a:pt x="32015" y="209529"/>
                    <a:pt x="32015" y="209654"/>
                    <a:pt x="31890" y="209654"/>
                  </a:cubicBezTo>
                  <a:cubicBezTo>
                    <a:pt x="31766" y="209779"/>
                    <a:pt x="31641" y="210028"/>
                    <a:pt x="31392" y="210152"/>
                  </a:cubicBezTo>
                  <a:cubicBezTo>
                    <a:pt x="31267" y="210277"/>
                    <a:pt x="31267" y="210401"/>
                    <a:pt x="31143" y="210401"/>
                  </a:cubicBezTo>
                  <a:cubicBezTo>
                    <a:pt x="31018" y="210651"/>
                    <a:pt x="30894" y="210775"/>
                    <a:pt x="30769" y="211024"/>
                  </a:cubicBezTo>
                  <a:cubicBezTo>
                    <a:pt x="30645" y="211149"/>
                    <a:pt x="30645" y="211273"/>
                    <a:pt x="30520" y="211398"/>
                  </a:cubicBezTo>
                  <a:cubicBezTo>
                    <a:pt x="30395" y="211647"/>
                    <a:pt x="30271" y="211772"/>
                    <a:pt x="30146" y="212021"/>
                  </a:cubicBezTo>
                  <a:cubicBezTo>
                    <a:pt x="30146" y="212145"/>
                    <a:pt x="30022" y="212270"/>
                    <a:pt x="30022" y="212395"/>
                  </a:cubicBezTo>
                  <a:cubicBezTo>
                    <a:pt x="29897" y="212644"/>
                    <a:pt x="29897" y="212768"/>
                    <a:pt x="29773" y="213017"/>
                  </a:cubicBezTo>
                  <a:cubicBezTo>
                    <a:pt x="29773" y="213142"/>
                    <a:pt x="29648" y="213267"/>
                    <a:pt x="29648" y="213391"/>
                  </a:cubicBezTo>
                  <a:cubicBezTo>
                    <a:pt x="29523" y="213640"/>
                    <a:pt x="29523" y="213765"/>
                    <a:pt x="29399" y="214014"/>
                  </a:cubicBezTo>
                  <a:cubicBezTo>
                    <a:pt x="29399" y="214139"/>
                    <a:pt x="29274" y="214263"/>
                    <a:pt x="29274" y="214512"/>
                  </a:cubicBezTo>
                  <a:cubicBezTo>
                    <a:pt x="29274" y="214761"/>
                    <a:pt x="29150" y="214886"/>
                    <a:pt x="29150" y="215135"/>
                  </a:cubicBezTo>
                  <a:cubicBezTo>
                    <a:pt x="29150" y="215260"/>
                    <a:pt x="29150" y="215509"/>
                    <a:pt x="29025" y="215633"/>
                  </a:cubicBezTo>
                  <a:lnTo>
                    <a:pt x="29025" y="216630"/>
                  </a:lnTo>
                  <a:lnTo>
                    <a:pt x="0" y="981994"/>
                  </a:lnTo>
                  <a:cubicBezTo>
                    <a:pt x="0" y="982870"/>
                    <a:pt x="0" y="983620"/>
                    <a:pt x="125" y="984486"/>
                  </a:cubicBezTo>
                  <a:cubicBezTo>
                    <a:pt x="374" y="990597"/>
                    <a:pt x="5232" y="995327"/>
                    <a:pt x="11336" y="995327"/>
                  </a:cubicBezTo>
                  <a:cubicBezTo>
                    <a:pt x="17191" y="995327"/>
                    <a:pt x="21925" y="990841"/>
                    <a:pt x="22547" y="985235"/>
                  </a:cubicBezTo>
                  <a:cubicBezTo>
                    <a:pt x="25537" y="981128"/>
                    <a:pt x="45967" y="968295"/>
                    <a:pt x="106633" y="956336"/>
                  </a:cubicBezTo>
                  <a:cubicBezTo>
                    <a:pt x="162691" y="945250"/>
                    <a:pt x="231454" y="939146"/>
                    <a:pt x="300093" y="939146"/>
                  </a:cubicBezTo>
                  <a:cubicBezTo>
                    <a:pt x="368732" y="939146"/>
                    <a:pt x="437496" y="945250"/>
                    <a:pt x="493553" y="956336"/>
                  </a:cubicBezTo>
                  <a:cubicBezTo>
                    <a:pt x="554219" y="968295"/>
                    <a:pt x="574649" y="981128"/>
                    <a:pt x="577639" y="985235"/>
                  </a:cubicBezTo>
                  <a:cubicBezTo>
                    <a:pt x="578261" y="990967"/>
                    <a:pt x="582995" y="995327"/>
                    <a:pt x="588850" y="995327"/>
                  </a:cubicBezTo>
                  <a:cubicBezTo>
                    <a:pt x="594954" y="995327"/>
                    <a:pt x="599937" y="990471"/>
                    <a:pt x="600062" y="984486"/>
                  </a:cubicBezTo>
                  <a:cubicBezTo>
                    <a:pt x="600186" y="983746"/>
                    <a:pt x="600311" y="982870"/>
                    <a:pt x="600186" y="981994"/>
                  </a:cubicBezTo>
                  <a:lnTo>
                    <a:pt x="571161" y="216630"/>
                  </a:lnTo>
                  <a:lnTo>
                    <a:pt x="571161" y="216256"/>
                  </a:lnTo>
                  <a:lnTo>
                    <a:pt x="571161" y="215633"/>
                  </a:lnTo>
                  <a:cubicBezTo>
                    <a:pt x="571161" y="215384"/>
                    <a:pt x="571161" y="215260"/>
                    <a:pt x="571036" y="215011"/>
                  </a:cubicBezTo>
                  <a:cubicBezTo>
                    <a:pt x="571036" y="214886"/>
                    <a:pt x="571036" y="214637"/>
                    <a:pt x="570912" y="214512"/>
                  </a:cubicBezTo>
                  <a:cubicBezTo>
                    <a:pt x="570912" y="214263"/>
                    <a:pt x="570787" y="214139"/>
                    <a:pt x="570787" y="213889"/>
                  </a:cubicBezTo>
                  <a:cubicBezTo>
                    <a:pt x="570787" y="213765"/>
                    <a:pt x="570663" y="213640"/>
                    <a:pt x="570663" y="213516"/>
                  </a:cubicBezTo>
                  <a:cubicBezTo>
                    <a:pt x="570538" y="213267"/>
                    <a:pt x="570538" y="213017"/>
                    <a:pt x="570414" y="212768"/>
                  </a:cubicBezTo>
                  <a:cubicBezTo>
                    <a:pt x="570414" y="212644"/>
                    <a:pt x="570414" y="212644"/>
                    <a:pt x="570289" y="212519"/>
                  </a:cubicBezTo>
                  <a:cubicBezTo>
                    <a:pt x="570164" y="212145"/>
                    <a:pt x="570040" y="211896"/>
                    <a:pt x="569791" y="211647"/>
                  </a:cubicBezTo>
                  <a:cubicBezTo>
                    <a:pt x="568296" y="208782"/>
                    <a:pt x="565555" y="206664"/>
                    <a:pt x="562192" y="206041"/>
                  </a:cubicBezTo>
                  <a:lnTo>
                    <a:pt x="562067" y="206041"/>
                  </a:lnTo>
                  <a:cubicBezTo>
                    <a:pt x="561818" y="206041"/>
                    <a:pt x="561444" y="205917"/>
                    <a:pt x="561195" y="205917"/>
                  </a:cubicBezTo>
                  <a:lnTo>
                    <a:pt x="406851" y="205917"/>
                  </a:lnTo>
                  <a:lnTo>
                    <a:pt x="388165" y="10215"/>
                  </a:lnTo>
                  <a:cubicBezTo>
                    <a:pt x="387667" y="4360"/>
                    <a:pt x="382684" y="0"/>
                    <a:pt x="376954" y="0"/>
                  </a:cubicBezTo>
                  <a:close/>
                </a:path>
              </a:pathLst>
            </a:custGeom>
            <a:gradFill>
              <a:gsLst>
                <a:gs pos="0">
                  <a:schemeClr val="accent3">
                    <a:alpha val="19000"/>
                  </a:schemeClr>
                </a:gs>
                <a:gs pos="100000">
                  <a:schemeClr val="accent3">
                    <a:alpha val="0"/>
                  </a:schemeClr>
                </a:gs>
              </a:gsLst>
              <a:lin ang="2700000" scaled="0"/>
            </a:gradFill>
            <a:ln w="967"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sp>
        <p:nvSpPr>
          <p:cNvPr id="13" name="PPT世界-6"/>
          <p:cNvSpPr/>
          <p:nvPr/>
        </p:nvSpPr>
        <p:spPr>
          <a:xfrm>
            <a:off x="544130" y="1505159"/>
            <a:ext cx="10103624" cy="4788578"/>
          </a:xfrm>
          <a:prstGeom prst="roundRect">
            <a:avLst>
              <a:gd name="adj" fmla="val 3433"/>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grpSp>
        <p:nvGrpSpPr>
          <p:cNvPr id="4" name="PPT世界-7"/>
          <p:cNvGrpSpPr/>
          <p:nvPr/>
        </p:nvGrpSpPr>
        <p:grpSpPr>
          <a:xfrm>
            <a:off x="1083501" y="1972512"/>
            <a:ext cx="2975906" cy="3888458"/>
            <a:chOff x="1083501" y="1972512"/>
            <a:chExt cx="2975906" cy="3888458"/>
          </a:xfrm>
        </p:grpSpPr>
        <p:sp>
          <p:nvSpPr>
            <p:cNvPr id="15" name="PPT世界-7-1"/>
            <p:cNvSpPr/>
            <p:nvPr/>
          </p:nvSpPr>
          <p:spPr>
            <a:xfrm>
              <a:off x="1083501" y="1972512"/>
              <a:ext cx="2975906" cy="3888458"/>
            </a:xfrm>
            <a:prstGeom prst="roundRect">
              <a:avLst>
                <a:gd name="adj" fmla="val 9658"/>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 name="PPT世界-7-2"/>
            <p:cNvSpPr txBox="1"/>
            <p:nvPr/>
          </p:nvSpPr>
          <p:spPr>
            <a:xfrm>
              <a:off x="1345421" y="4629620"/>
              <a:ext cx="2452066" cy="1077965"/>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schemeClr val="bg1"/>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7-3"/>
            <p:cNvSpPr/>
            <p:nvPr/>
          </p:nvSpPr>
          <p:spPr>
            <a:xfrm>
              <a:off x="1563274" y="4054497"/>
              <a:ext cx="2016360" cy="413442"/>
            </a:xfrm>
            <a:prstGeom prst="roundRect">
              <a:avLst>
                <a:gd name="adj" fmla="val 50000"/>
              </a:avLst>
            </a:prstGeom>
            <a:noFill/>
            <a:ln w="12700">
              <a:solidFill>
                <a:schemeClr val="bg1"/>
              </a:solid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85" name="PPT世界-7-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631111">
              <a:off x="1777793" y="2274201"/>
              <a:ext cx="1747651" cy="1501867"/>
            </a:xfrm>
            <a:prstGeom prst="rect">
              <a:avLst/>
            </a:prstGeom>
          </p:spPr>
        </p:pic>
      </p:grpSp>
      <p:grpSp>
        <p:nvGrpSpPr>
          <p:cNvPr id="6" name="PPT世界-8"/>
          <p:cNvGrpSpPr/>
          <p:nvPr/>
        </p:nvGrpSpPr>
        <p:grpSpPr>
          <a:xfrm>
            <a:off x="4420632" y="1972512"/>
            <a:ext cx="2975906" cy="3888458"/>
            <a:chOff x="4420632" y="1972512"/>
            <a:chExt cx="2975906" cy="3888458"/>
          </a:xfrm>
        </p:grpSpPr>
        <p:sp>
          <p:nvSpPr>
            <p:cNvPr id="39" name="PPT世界-8-1"/>
            <p:cNvSpPr/>
            <p:nvPr/>
          </p:nvSpPr>
          <p:spPr>
            <a:xfrm>
              <a:off x="4420632" y="1972512"/>
              <a:ext cx="2975906" cy="3888458"/>
            </a:xfrm>
            <a:prstGeom prst="roundRect">
              <a:avLst>
                <a:gd name="adj" fmla="val 9658"/>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8-2"/>
            <p:cNvSpPr txBox="1"/>
            <p:nvPr/>
          </p:nvSpPr>
          <p:spPr>
            <a:xfrm>
              <a:off x="4693486" y="4629620"/>
              <a:ext cx="2430198" cy="1053957"/>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schemeClr val="bg1"/>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8-3"/>
            <p:cNvSpPr/>
            <p:nvPr/>
          </p:nvSpPr>
          <p:spPr>
            <a:xfrm>
              <a:off x="4900405" y="4054497"/>
              <a:ext cx="2016360" cy="413442"/>
            </a:xfrm>
            <a:prstGeom prst="roundRect">
              <a:avLst>
                <a:gd name="adj" fmla="val 50000"/>
              </a:avLst>
            </a:prstGeom>
            <a:noFill/>
            <a:ln w="12700">
              <a:solidFill>
                <a:schemeClr val="bg1"/>
              </a:solid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86" name="PPT世界-8-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131974" y="2191690"/>
              <a:ext cx="1542059" cy="1828570"/>
            </a:xfrm>
            <a:prstGeom prst="rect">
              <a:avLst/>
            </a:prstGeom>
          </p:spPr>
        </p:pic>
      </p:grpSp>
      <p:grpSp>
        <p:nvGrpSpPr>
          <p:cNvPr id="3" name="PPT世界-9"/>
          <p:cNvGrpSpPr/>
          <p:nvPr/>
        </p:nvGrpSpPr>
        <p:grpSpPr>
          <a:xfrm flipH="1">
            <a:off x="6362525" y="1155138"/>
            <a:ext cx="5723927" cy="5798717"/>
            <a:chOff x="319401" y="183354"/>
            <a:chExt cx="6702213" cy="6789786"/>
          </a:xfrm>
        </p:grpSpPr>
        <p:pic>
          <p:nvPicPr>
            <p:cNvPr id="81" name="PPT世界-9-1" descr="山上有蒸汽&#10;&#10;描述已自动生成"/>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10000"/>
                      </a14:imgEffect>
                      <a14:imgEffect>
                        <a14:colorTemperature colorTemp="7200"/>
                      </a14:imgEffect>
                    </a14:imgLayer>
                  </a14:imgProps>
                </a:ext>
              </a:extLst>
            </a:blip>
            <a:srcRect/>
            <a:stretch>
              <a:fillRect/>
            </a:stretch>
          </p:blipFill>
          <p:spPr>
            <a:xfrm>
              <a:off x="1299398" y="1230203"/>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a:solidFill>
                <a:schemeClr val="bg1"/>
              </a:solidFill>
            </a:ln>
            <a:effectLst>
              <a:outerShdw blurRad="127000" dist="127000" dir="2700000" algn="tl" rotWithShape="0">
                <a:prstClr val="black">
                  <a:alpha val="20000"/>
                </a:prstClr>
              </a:outerShdw>
            </a:effectLst>
          </p:spPr>
        </p:pic>
        <p:pic>
          <p:nvPicPr>
            <p:cNvPr id="82" name="PPT世界-9-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631111">
              <a:off x="93584" y="409171"/>
              <a:ext cx="3211352" cy="2759718"/>
            </a:xfrm>
            <a:prstGeom prst="rect">
              <a:avLst/>
            </a:prstGeom>
          </p:spPr>
        </p:pic>
        <p:pic>
          <p:nvPicPr>
            <p:cNvPr id="83" name="PPT世界-9-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4714490" y="4237358"/>
              <a:ext cx="2307124" cy="2735782"/>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21" name="PPT世界-5"/>
          <p:cNvGrpSpPr/>
          <p:nvPr/>
        </p:nvGrpSpPr>
        <p:grpSpPr>
          <a:xfrm>
            <a:off x="521654" y="411664"/>
            <a:ext cx="2489210" cy="600101"/>
            <a:chOff x="1644661" y="4961464"/>
            <a:chExt cx="3674840" cy="885934"/>
          </a:xfrm>
        </p:grpSpPr>
        <p:sp>
          <p:nvSpPr>
            <p:cNvPr id="122" name="PPT世界-5-1"/>
            <p:cNvSpPr/>
            <p:nvPr/>
          </p:nvSpPr>
          <p:spPr>
            <a:xfrm rot="18223626">
              <a:off x="1622812" y="498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3" name="PPT世界-5-2"/>
            <p:cNvSpPr txBox="1"/>
            <p:nvPr/>
          </p:nvSpPr>
          <p:spPr>
            <a:xfrm>
              <a:off x="1695373" y="5136621"/>
              <a:ext cx="740810"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4" name="PPT世界-5-3"/>
            <p:cNvSpPr/>
            <p:nvPr/>
          </p:nvSpPr>
          <p:spPr>
            <a:xfrm>
              <a:off x="2789229" y="569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5" name="PPT世界-5-4"/>
            <p:cNvSpPr txBox="1"/>
            <p:nvPr/>
          </p:nvSpPr>
          <p:spPr>
            <a:xfrm>
              <a:off x="2701207" y="521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文字学概论</a:t>
              </a:r>
            </a:p>
          </p:txBody>
        </p:sp>
        <p:sp>
          <p:nvSpPr>
            <p:cNvPr id="126" name="PPT世界-5-5"/>
            <p:cNvSpPr/>
            <p:nvPr/>
          </p:nvSpPr>
          <p:spPr>
            <a:xfrm>
              <a:off x="2701207" y="5018075"/>
              <a:ext cx="2019120"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PHILOLOGY</a:t>
              </a:r>
            </a:p>
          </p:txBody>
        </p:sp>
        <p:sp>
          <p:nvSpPr>
            <p:cNvPr id="127" name="PPT世界-5-6"/>
            <p:cNvSpPr/>
            <p:nvPr/>
          </p:nvSpPr>
          <p:spPr>
            <a:xfrm flipH="1">
              <a:off x="4929535" y="5099450"/>
              <a:ext cx="389966" cy="646651"/>
            </a:xfrm>
            <a:custGeom>
              <a:avLst/>
              <a:gdLst>
                <a:gd name="connsiteX0" fmla="*/ 500902 w 600237"/>
                <a:gd name="connsiteY0" fmla="*/ 731734 h 995327"/>
                <a:gd name="connsiteX1" fmla="*/ 502127 w 600237"/>
                <a:gd name="connsiteY1" fmla="*/ 746558 h 995327"/>
                <a:gd name="connsiteX2" fmla="*/ 115228 w 600237"/>
                <a:gd name="connsiteY2" fmla="*/ 746558 h 995327"/>
                <a:gd name="connsiteX3" fmla="*/ 107832 w 600237"/>
                <a:gd name="connsiteY3" fmla="*/ 837246 h 995327"/>
                <a:gd name="connsiteX4" fmla="*/ 90314 w 600237"/>
                <a:gd name="connsiteY4" fmla="*/ 837246 h 995327"/>
                <a:gd name="connsiteX5" fmla="*/ 99034 w 600237"/>
                <a:gd name="connsiteY5" fmla="*/ 731734 h 995327"/>
                <a:gd name="connsiteX6" fmla="*/ 102024 w 600237"/>
                <a:gd name="connsiteY6" fmla="*/ 659607 h 995327"/>
                <a:gd name="connsiteX7" fmla="*/ 85456 w 600237"/>
                <a:gd name="connsiteY7" fmla="*/ 676175 h 995327"/>
                <a:gd name="connsiteX8" fmla="*/ 102024 w 600237"/>
                <a:gd name="connsiteY8" fmla="*/ 692743 h 995327"/>
                <a:gd name="connsiteX9" fmla="*/ 118592 w 600237"/>
                <a:gd name="connsiteY9" fmla="*/ 676175 h 995327"/>
                <a:gd name="connsiteX10" fmla="*/ 102024 w 600237"/>
                <a:gd name="connsiteY10" fmla="*/ 659607 h 995327"/>
                <a:gd name="connsiteX11" fmla="*/ 141140 w 600237"/>
                <a:gd name="connsiteY11" fmla="*/ 659607 h 995327"/>
                <a:gd name="connsiteX12" fmla="*/ 124572 w 600237"/>
                <a:gd name="connsiteY12" fmla="*/ 676175 h 995327"/>
                <a:gd name="connsiteX13" fmla="*/ 141140 w 600237"/>
                <a:gd name="connsiteY13" fmla="*/ 692743 h 995327"/>
                <a:gd name="connsiteX14" fmla="*/ 157708 w 600237"/>
                <a:gd name="connsiteY14" fmla="*/ 676175 h 995327"/>
                <a:gd name="connsiteX15" fmla="*/ 141140 w 600237"/>
                <a:gd name="connsiteY15" fmla="*/ 659607 h 995327"/>
                <a:gd name="connsiteX16" fmla="*/ 180380 w 600237"/>
                <a:gd name="connsiteY16" fmla="*/ 659607 h 995327"/>
                <a:gd name="connsiteX17" fmla="*/ 163812 w 600237"/>
                <a:gd name="connsiteY17" fmla="*/ 676175 h 995327"/>
                <a:gd name="connsiteX18" fmla="*/ 180380 w 600237"/>
                <a:gd name="connsiteY18" fmla="*/ 692743 h 995327"/>
                <a:gd name="connsiteX19" fmla="*/ 196948 w 600237"/>
                <a:gd name="connsiteY19" fmla="*/ 676175 h 995327"/>
                <a:gd name="connsiteX20" fmla="*/ 180380 w 600237"/>
                <a:gd name="connsiteY20" fmla="*/ 659607 h 995327"/>
                <a:gd name="connsiteX21" fmla="*/ 420305 w 600237"/>
                <a:gd name="connsiteY21" fmla="*/ 659607 h 995327"/>
                <a:gd name="connsiteX22" fmla="*/ 403737 w 600237"/>
                <a:gd name="connsiteY22" fmla="*/ 676175 h 995327"/>
                <a:gd name="connsiteX23" fmla="*/ 420305 w 600237"/>
                <a:gd name="connsiteY23" fmla="*/ 692743 h 995327"/>
                <a:gd name="connsiteX24" fmla="*/ 436873 w 600237"/>
                <a:gd name="connsiteY24" fmla="*/ 676175 h 995327"/>
                <a:gd name="connsiteX25" fmla="*/ 420305 w 600237"/>
                <a:gd name="connsiteY25" fmla="*/ 659607 h 995327"/>
                <a:gd name="connsiteX26" fmla="*/ 459420 w 600237"/>
                <a:gd name="connsiteY26" fmla="*/ 659607 h 995327"/>
                <a:gd name="connsiteX27" fmla="*/ 442852 w 600237"/>
                <a:gd name="connsiteY27" fmla="*/ 676175 h 995327"/>
                <a:gd name="connsiteX28" fmla="*/ 459420 w 600237"/>
                <a:gd name="connsiteY28" fmla="*/ 692743 h 995327"/>
                <a:gd name="connsiteX29" fmla="*/ 475988 w 600237"/>
                <a:gd name="connsiteY29" fmla="*/ 676175 h 995327"/>
                <a:gd name="connsiteX30" fmla="*/ 459420 w 600237"/>
                <a:gd name="connsiteY30" fmla="*/ 659607 h 995327"/>
                <a:gd name="connsiteX31" fmla="*/ 498536 w 600237"/>
                <a:gd name="connsiteY31" fmla="*/ 659607 h 995327"/>
                <a:gd name="connsiteX32" fmla="*/ 481968 w 600237"/>
                <a:gd name="connsiteY32" fmla="*/ 676175 h 995327"/>
                <a:gd name="connsiteX33" fmla="*/ 498536 w 600237"/>
                <a:gd name="connsiteY33" fmla="*/ 692743 h 995327"/>
                <a:gd name="connsiteX34" fmla="*/ 515104 w 600237"/>
                <a:gd name="connsiteY34" fmla="*/ 676175 h 995327"/>
                <a:gd name="connsiteX35" fmla="*/ 498536 w 600237"/>
                <a:gd name="connsiteY35" fmla="*/ 659607 h 995327"/>
                <a:gd name="connsiteX36" fmla="*/ 206290 w 600237"/>
                <a:gd name="connsiteY36" fmla="*/ 644659 h 995327"/>
                <a:gd name="connsiteX37" fmla="*/ 204173 w 600237"/>
                <a:gd name="connsiteY37" fmla="*/ 709187 h 995327"/>
                <a:gd name="connsiteX38" fmla="*/ 73248 w 600237"/>
                <a:gd name="connsiteY38" fmla="*/ 709187 h 995327"/>
                <a:gd name="connsiteX39" fmla="*/ 75864 w 600237"/>
                <a:gd name="connsiteY39" fmla="*/ 644659 h 995327"/>
                <a:gd name="connsiteX40" fmla="*/ 524322 w 600237"/>
                <a:gd name="connsiteY40" fmla="*/ 644659 h 995327"/>
                <a:gd name="connsiteX41" fmla="*/ 526938 w 600237"/>
                <a:gd name="connsiteY41" fmla="*/ 709187 h 995327"/>
                <a:gd name="connsiteX42" fmla="*/ 399376 w 600237"/>
                <a:gd name="connsiteY42" fmla="*/ 709187 h 995327"/>
                <a:gd name="connsiteX43" fmla="*/ 397259 w 600237"/>
                <a:gd name="connsiteY43" fmla="*/ 644659 h 995327"/>
                <a:gd name="connsiteX44" fmla="*/ 209155 w 600237"/>
                <a:gd name="connsiteY44" fmla="*/ 559576 h 995327"/>
                <a:gd name="connsiteX45" fmla="*/ 208818 w 600237"/>
                <a:gd name="connsiteY45" fmla="*/ 569542 h 995327"/>
                <a:gd name="connsiteX46" fmla="*/ 92681 w 600237"/>
                <a:gd name="connsiteY46" fmla="*/ 569542 h 995327"/>
                <a:gd name="connsiteX47" fmla="*/ 89646 w 600237"/>
                <a:gd name="connsiteY47" fmla="*/ 622111 h 995327"/>
                <a:gd name="connsiteX48" fmla="*/ 76860 w 600237"/>
                <a:gd name="connsiteY48" fmla="*/ 622111 h 995327"/>
                <a:gd name="connsiteX49" fmla="*/ 79352 w 600237"/>
                <a:gd name="connsiteY49" fmla="*/ 559576 h 995327"/>
                <a:gd name="connsiteX50" fmla="*/ 520834 w 600237"/>
                <a:gd name="connsiteY50" fmla="*/ 559576 h 995327"/>
                <a:gd name="connsiteX51" fmla="*/ 521251 w 600237"/>
                <a:gd name="connsiteY51" fmla="*/ 569542 h 995327"/>
                <a:gd name="connsiteX52" fmla="*/ 394731 w 600237"/>
                <a:gd name="connsiteY52" fmla="*/ 569542 h 995327"/>
                <a:gd name="connsiteX53" fmla="*/ 394393 w 600237"/>
                <a:gd name="connsiteY53" fmla="*/ 559576 h 995327"/>
                <a:gd name="connsiteX54" fmla="*/ 107256 w 600237"/>
                <a:gd name="connsiteY54" fmla="*/ 489442 h 995327"/>
                <a:gd name="connsiteX55" fmla="*/ 90688 w 600237"/>
                <a:gd name="connsiteY55" fmla="*/ 506010 h 995327"/>
                <a:gd name="connsiteX56" fmla="*/ 107256 w 600237"/>
                <a:gd name="connsiteY56" fmla="*/ 522578 h 995327"/>
                <a:gd name="connsiteX57" fmla="*/ 123824 w 600237"/>
                <a:gd name="connsiteY57" fmla="*/ 506010 h 995327"/>
                <a:gd name="connsiteX58" fmla="*/ 107256 w 600237"/>
                <a:gd name="connsiteY58" fmla="*/ 489442 h 995327"/>
                <a:gd name="connsiteX59" fmla="*/ 146372 w 600237"/>
                <a:gd name="connsiteY59" fmla="*/ 489442 h 995327"/>
                <a:gd name="connsiteX60" fmla="*/ 129804 w 600237"/>
                <a:gd name="connsiteY60" fmla="*/ 506010 h 995327"/>
                <a:gd name="connsiteX61" fmla="*/ 146372 w 600237"/>
                <a:gd name="connsiteY61" fmla="*/ 522578 h 995327"/>
                <a:gd name="connsiteX62" fmla="*/ 162940 w 600237"/>
                <a:gd name="connsiteY62" fmla="*/ 506010 h 995327"/>
                <a:gd name="connsiteX63" fmla="*/ 146372 w 600237"/>
                <a:gd name="connsiteY63" fmla="*/ 489442 h 995327"/>
                <a:gd name="connsiteX64" fmla="*/ 185487 w 600237"/>
                <a:gd name="connsiteY64" fmla="*/ 489442 h 995327"/>
                <a:gd name="connsiteX65" fmla="*/ 168919 w 600237"/>
                <a:gd name="connsiteY65" fmla="*/ 506010 h 995327"/>
                <a:gd name="connsiteX66" fmla="*/ 185487 w 600237"/>
                <a:gd name="connsiteY66" fmla="*/ 522578 h 995327"/>
                <a:gd name="connsiteX67" fmla="*/ 202055 w 600237"/>
                <a:gd name="connsiteY67" fmla="*/ 506010 h 995327"/>
                <a:gd name="connsiteX68" fmla="*/ 185487 w 600237"/>
                <a:gd name="connsiteY68" fmla="*/ 489442 h 995327"/>
                <a:gd name="connsiteX69" fmla="*/ 415073 w 600237"/>
                <a:gd name="connsiteY69" fmla="*/ 489442 h 995327"/>
                <a:gd name="connsiteX70" fmla="*/ 398505 w 600237"/>
                <a:gd name="connsiteY70" fmla="*/ 506010 h 995327"/>
                <a:gd name="connsiteX71" fmla="*/ 415073 w 600237"/>
                <a:gd name="connsiteY71" fmla="*/ 522578 h 995327"/>
                <a:gd name="connsiteX72" fmla="*/ 431641 w 600237"/>
                <a:gd name="connsiteY72" fmla="*/ 506010 h 995327"/>
                <a:gd name="connsiteX73" fmla="*/ 415073 w 600237"/>
                <a:gd name="connsiteY73" fmla="*/ 489442 h 995327"/>
                <a:gd name="connsiteX74" fmla="*/ 454188 w 600237"/>
                <a:gd name="connsiteY74" fmla="*/ 489442 h 995327"/>
                <a:gd name="connsiteX75" fmla="*/ 437620 w 600237"/>
                <a:gd name="connsiteY75" fmla="*/ 506010 h 995327"/>
                <a:gd name="connsiteX76" fmla="*/ 454188 w 600237"/>
                <a:gd name="connsiteY76" fmla="*/ 522578 h 995327"/>
                <a:gd name="connsiteX77" fmla="*/ 470756 w 600237"/>
                <a:gd name="connsiteY77" fmla="*/ 506010 h 995327"/>
                <a:gd name="connsiteX78" fmla="*/ 454188 w 600237"/>
                <a:gd name="connsiteY78" fmla="*/ 489442 h 995327"/>
                <a:gd name="connsiteX79" fmla="*/ 493304 w 600237"/>
                <a:gd name="connsiteY79" fmla="*/ 489442 h 995327"/>
                <a:gd name="connsiteX80" fmla="*/ 476736 w 600237"/>
                <a:gd name="connsiteY80" fmla="*/ 506010 h 995327"/>
                <a:gd name="connsiteX81" fmla="*/ 493304 w 600237"/>
                <a:gd name="connsiteY81" fmla="*/ 522578 h 995327"/>
                <a:gd name="connsiteX82" fmla="*/ 509872 w 600237"/>
                <a:gd name="connsiteY82" fmla="*/ 506010 h 995327"/>
                <a:gd name="connsiteX83" fmla="*/ 493304 w 600237"/>
                <a:gd name="connsiteY83" fmla="*/ 489442 h 995327"/>
                <a:gd name="connsiteX84" fmla="*/ 211896 w 600237"/>
                <a:gd name="connsiteY84" fmla="*/ 476736 h 995327"/>
                <a:gd name="connsiteX85" fmla="*/ 209903 w 600237"/>
                <a:gd name="connsiteY85" fmla="*/ 537153 h 995327"/>
                <a:gd name="connsiteX86" fmla="*/ 80348 w 600237"/>
                <a:gd name="connsiteY86" fmla="*/ 537153 h 995327"/>
                <a:gd name="connsiteX87" fmla="*/ 82840 w 600237"/>
                <a:gd name="connsiteY87" fmla="*/ 476736 h 995327"/>
                <a:gd name="connsiteX88" fmla="*/ 517346 w 600237"/>
                <a:gd name="connsiteY88" fmla="*/ 476736 h 995327"/>
                <a:gd name="connsiteX89" fmla="*/ 519837 w 600237"/>
                <a:gd name="connsiteY89" fmla="*/ 537153 h 995327"/>
                <a:gd name="connsiteX90" fmla="*/ 393646 w 600237"/>
                <a:gd name="connsiteY90" fmla="*/ 537153 h 995327"/>
                <a:gd name="connsiteX91" fmla="*/ 391653 w 600237"/>
                <a:gd name="connsiteY91" fmla="*/ 476736 h 995327"/>
                <a:gd name="connsiteX92" fmla="*/ 214512 w 600237"/>
                <a:gd name="connsiteY92" fmla="*/ 395640 h 995327"/>
                <a:gd name="connsiteX93" fmla="*/ 214203 w 600237"/>
                <a:gd name="connsiteY93" fmla="*/ 404734 h 995327"/>
                <a:gd name="connsiteX94" fmla="*/ 96044 w 600237"/>
                <a:gd name="connsiteY94" fmla="*/ 404734 h 995327"/>
                <a:gd name="connsiteX95" fmla="*/ 93286 w 600237"/>
                <a:gd name="connsiteY95" fmla="*/ 454189 h 995327"/>
                <a:gd name="connsiteX96" fmla="*/ 83712 w 600237"/>
                <a:gd name="connsiteY96" fmla="*/ 454189 h 995327"/>
                <a:gd name="connsiteX97" fmla="*/ 86079 w 600237"/>
                <a:gd name="connsiteY97" fmla="*/ 395640 h 995327"/>
                <a:gd name="connsiteX98" fmla="*/ 514107 w 600237"/>
                <a:gd name="connsiteY98" fmla="*/ 395640 h 995327"/>
                <a:gd name="connsiteX99" fmla="*/ 514475 w 600237"/>
                <a:gd name="connsiteY99" fmla="*/ 404734 h 995327"/>
                <a:gd name="connsiteX100" fmla="*/ 389222 w 600237"/>
                <a:gd name="connsiteY100" fmla="*/ 404734 h 995327"/>
                <a:gd name="connsiteX101" fmla="*/ 388912 w 600237"/>
                <a:gd name="connsiteY101" fmla="*/ 395640 h 995327"/>
                <a:gd name="connsiteX102" fmla="*/ 112488 w 600237"/>
                <a:gd name="connsiteY102" fmla="*/ 328620 h 995327"/>
                <a:gd name="connsiteX103" fmla="*/ 95920 w 600237"/>
                <a:gd name="connsiteY103" fmla="*/ 345188 h 995327"/>
                <a:gd name="connsiteX104" fmla="*/ 112488 w 600237"/>
                <a:gd name="connsiteY104" fmla="*/ 361756 h 995327"/>
                <a:gd name="connsiteX105" fmla="*/ 129056 w 600237"/>
                <a:gd name="connsiteY105" fmla="*/ 345188 h 995327"/>
                <a:gd name="connsiteX106" fmla="*/ 112488 w 600237"/>
                <a:gd name="connsiteY106" fmla="*/ 328620 h 995327"/>
                <a:gd name="connsiteX107" fmla="*/ 151604 w 600237"/>
                <a:gd name="connsiteY107" fmla="*/ 328620 h 995327"/>
                <a:gd name="connsiteX108" fmla="*/ 135036 w 600237"/>
                <a:gd name="connsiteY108" fmla="*/ 345188 h 995327"/>
                <a:gd name="connsiteX109" fmla="*/ 151604 w 600237"/>
                <a:gd name="connsiteY109" fmla="*/ 361756 h 995327"/>
                <a:gd name="connsiteX110" fmla="*/ 168172 w 600237"/>
                <a:gd name="connsiteY110" fmla="*/ 345188 h 995327"/>
                <a:gd name="connsiteX111" fmla="*/ 151604 w 600237"/>
                <a:gd name="connsiteY111" fmla="*/ 328620 h 995327"/>
                <a:gd name="connsiteX112" fmla="*/ 190719 w 600237"/>
                <a:gd name="connsiteY112" fmla="*/ 328620 h 995327"/>
                <a:gd name="connsiteX113" fmla="*/ 174151 w 600237"/>
                <a:gd name="connsiteY113" fmla="*/ 345188 h 995327"/>
                <a:gd name="connsiteX114" fmla="*/ 190719 w 600237"/>
                <a:gd name="connsiteY114" fmla="*/ 361756 h 995327"/>
                <a:gd name="connsiteX115" fmla="*/ 207287 w 600237"/>
                <a:gd name="connsiteY115" fmla="*/ 345188 h 995327"/>
                <a:gd name="connsiteX116" fmla="*/ 190719 w 600237"/>
                <a:gd name="connsiteY116" fmla="*/ 328620 h 995327"/>
                <a:gd name="connsiteX117" fmla="*/ 409965 w 600237"/>
                <a:gd name="connsiteY117" fmla="*/ 328620 h 995327"/>
                <a:gd name="connsiteX118" fmla="*/ 393397 w 600237"/>
                <a:gd name="connsiteY118" fmla="*/ 345188 h 995327"/>
                <a:gd name="connsiteX119" fmla="*/ 409965 w 600237"/>
                <a:gd name="connsiteY119" fmla="*/ 361756 h 995327"/>
                <a:gd name="connsiteX120" fmla="*/ 426533 w 600237"/>
                <a:gd name="connsiteY120" fmla="*/ 345188 h 995327"/>
                <a:gd name="connsiteX121" fmla="*/ 409965 w 600237"/>
                <a:gd name="connsiteY121" fmla="*/ 328620 h 995327"/>
                <a:gd name="connsiteX122" fmla="*/ 449081 w 600237"/>
                <a:gd name="connsiteY122" fmla="*/ 328620 h 995327"/>
                <a:gd name="connsiteX123" fmla="*/ 432513 w 600237"/>
                <a:gd name="connsiteY123" fmla="*/ 345188 h 995327"/>
                <a:gd name="connsiteX124" fmla="*/ 449081 w 600237"/>
                <a:gd name="connsiteY124" fmla="*/ 361756 h 995327"/>
                <a:gd name="connsiteX125" fmla="*/ 465649 w 600237"/>
                <a:gd name="connsiteY125" fmla="*/ 345188 h 995327"/>
                <a:gd name="connsiteX126" fmla="*/ 449081 w 600237"/>
                <a:gd name="connsiteY126" fmla="*/ 328620 h 995327"/>
                <a:gd name="connsiteX127" fmla="*/ 488196 w 600237"/>
                <a:gd name="connsiteY127" fmla="*/ 328620 h 995327"/>
                <a:gd name="connsiteX128" fmla="*/ 471628 w 600237"/>
                <a:gd name="connsiteY128" fmla="*/ 345188 h 995327"/>
                <a:gd name="connsiteX129" fmla="*/ 488196 w 600237"/>
                <a:gd name="connsiteY129" fmla="*/ 361756 h 995327"/>
                <a:gd name="connsiteX130" fmla="*/ 504764 w 600237"/>
                <a:gd name="connsiteY130" fmla="*/ 345188 h 995327"/>
                <a:gd name="connsiteX131" fmla="*/ 488196 w 600237"/>
                <a:gd name="connsiteY131" fmla="*/ 328620 h 995327"/>
                <a:gd name="connsiteX132" fmla="*/ 217377 w 600237"/>
                <a:gd name="connsiteY132" fmla="*/ 315914 h 995327"/>
                <a:gd name="connsiteX133" fmla="*/ 215509 w 600237"/>
                <a:gd name="connsiteY133" fmla="*/ 373217 h 995327"/>
                <a:gd name="connsiteX134" fmla="*/ 87075 w 600237"/>
                <a:gd name="connsiteY134" fmla="*/ 373217 h 995327"/>
                <a:gd name="connsiteX135" fmla="*/ 89442 w 600237"/>
                <a:gd name="connsiteY135" fmla="*/ 315914 h 995327"/>
                <a:gd name="connsiteX136" fmla="*/ 363749 w 600237"/>
                <a:gd name="connsiteY136" fmla="*/ 315789 h 995327"/>
                <a:gd name="connsiteX137" fmla="*/ 364176 w 600237"/>
                <a:gd name="connsiteY137" fmla="*/ 328496 h 995327"/>
                <a:gd name="connsiteX138" fmla="*/ 255122 w 600237"/>
                <a:gd name="connsiteY138" fmla="*/ 328496 h 995327"/>
                <a:gd name="connsiteX139" fmla="*/ 240704 w 600237"/>
                <a:gd name="connsiteY139" fmla="*/ 709062 h 995327"/>
                <a:gd name="connsiteX140" fmla="*/ 226596 w 600237"/>
                <a:gd name="connsiteY140" fmla="*/ 709062 h 995327"/>
                <a:gd name="connsiteX141" fmla="*/ 239800 w 600237"/>
                <a:gd name="connsiteY141" fmla="*/ 315789 h 995327"/>
                <a:gd name="connsiteX142" fmla="*/ 510743 w 600237"/>
                <a:gd name="connsiteY142" fmla="*/ 315789 h 995327"/>
                <a:gd name="connsiteX143" fmla="*/ 513110 w 600237"/>
                <a:gd name="connsiteY143" fmla="*/ 373092 h 995327"/>
                <a:gd name="connsiteX144" fmla="*/ 388165 w 600237"/>
                <a:gd name="connsiteY144" fmla="*/ 373092 h 995327"/>
                <a:gd name="connsiteX145" fmla="*/ 386296 w 600237"/>
                <a:gd name="connsiteY145" fmla="*/ 315789 h 995327"/>
                <a:gd name="connsiteX146" fmla="*/ 520585 w 600237"/>
                <a:gd name="connsiteY146" fmla="*/ 293242 h 995327"/>
                <a:gd name="connsiteX147" fmla="*/ 82964 w 600237"/>
                <a:gd name="connsiteY147" fmla="*/ 293242 h 995327"/>
                <a:gd name="connsiteX148" fmla="*/ 79975 w 600237"/>
                <a:gd name="connsiteY148" fmla="*/ 293616 h 995327"/>
                <a:gd name="connsiteX149" fmla="*/ 79103 w 600237"/>
                <a:gd name="connsiteY149" fmla="*/ 293491 h 995327"/>
                <a:gd name="connsiteX150" fmla="*/ 67393 w 600237"/>
                <a:gd name="connsiteY150" fmla="*/ 304204 h 995327"/>
                <a:gd name="connsiteX151" fmla="*/ 50327 w 600237"/>
                <a:gd name="connsiteY151" fmla="*/ 718903 h 995327"/>
                <a:gd name="connsiteX152" fmla="*/ 60791 w 600237"/>
                <a:gd name="connsiteY152" fmla="*/ 730613 h 995327"/>
                <a:gd name="connsiteX153" fmla="*/ 65151 w 600237"/>
                <a:gd name="connsiteY153" fmla="*/ 731485 h 995327"/>
                <a:gd name="connsiteX154" fmla="*/ 76487 w 600237"/>
                <a:gd name="connsiteY154" fmla="*/ 731485 h 995327"/>
                <a:gd name="connsiteX155" fmla="*/ 66895 w 600237"/>
                <a:gd name="connsiteY155" fmla="*/ 847337 h 995327"/>
                <a:gd name="connsiteX156" fmla="*/ 66895 w 600237"/>
                <a:gd name="connsiteY156" fmla="*/ 849579 h 995327"/>
                <a:gd name="connsiteX157" fmla="*/ 67019 w 600237"/>
                <a:gd name="connsiteY157" fmla="*/ 850202 h 995327"/>
                <a:gd name="connsiteX158" fmla="*/ 67144 w 600237"/>
                <a:gd name="connsiteY158" fmla="*/ 850700 h 995327"/>
                <a:gd name="connsiteX159" fmla="*/ 67268 w 600237"/>
                <a:gd name="connsiteY159" fmla="*/ 851198 h 995327"/>
                <a:gd name="connsiteX160" fmla="*/ 67393 w 600237"/>
                <a:gd name="connsiteY160" fmla="*/ 851697 h 995327"/>
                <a:gd name="connsiteX161" fmla="*/ 67518 w 600237"/>
                <a:gd name="connsiteY161" fmla="*/ 852195 h 995327"/>
                <a:gd name="connsiteX162" fmla="*/ 67767 w 600237"/>
                <a:gd name="connsiteY162" fmla="*/ 852693 h 995327"/>
                <a:gd name="connsiteX163" fmla="*/ 68016 w 600237"/>
                <a:gd name="connsiteY163" fmla="*/ 853067 h 995327"/>
                <a:gd name="connsiteX164" fmla="*/ 68265 w 600237"/>
                <a:gd name="connsiteY164" fmla="*/ 853565 h 995327"/>
                <a:gd name="connsiteX165" fmla="*/ 68514 w 600237"/>
                <a:gd name="connsiteY165" fmla="*/ 853939 h 995327"/>
                <a:gd name="connsiteX166" fmla="*/ 68888 w 600237"/>
                <a:gd name="connsiteY166" fmla="*/ 854437 h 995327"/>
                <a:gd name="connsiteX167" fmla="*/ 69137 w 600237"/>
                <a:gd name="connsiteY167" fmla="*/ 854811 h 995327"/>
                <a:gd name="connsiteX168" fmla="*/ 69511 w 600237"/>
                <a:gd name="connsiteY168" fmla="*/ 855309 h 995327"/>
                <a:gd name="connsiteX169" fmla="*/ 69884 w 600237"/>
                <a:gd name="connsiteY169" fmla="*/ 855683 h 995327"/>
                <a:gd name="connsiteX170" fmla="*/ 70258 w 600237"/>
                <a:gd name="connsiteY170" fmla="*/ 856057 h 995327"/>
                <a:gd name="connsiteX171" fmla="*/ 70632 w 600237"/>
                <a:gd name="connsiteY171" fmla="*/ 856430 h 995327"/>
                <a:gd name="connsiteX172" fmla="*/ 71006 w 600237"/>
                <a:gd name="connsiteY172" fmla="*/ 856804 h 995327"/>
                <a:gd name="connsiteX173" fmla="*/ 71504 w 600237"/>
                <a:gd name="connsiteY173" fmla="*/ 857178 h 995327"/>
                <a:gd name="connsiteX174" fmla="*/ 71878 w 600237"/>
                <a:gd name="connsiteY174" fmla="*/ 857427 h 995327"/>
                <a:gd name="connsiteX175" fmla="*/ 72376 w 600237"/>
                <a:gd name="connsiteY175" fmla="*/ 857676 h 995327"/>
                <a:gd name="connsiteX176" fmla="*/ 72750 w 600237"/>
                <a:gd name="connsiteY176" fmla="*/ 857925 h 995327"/>
                <a:gd name="connsiteX177" fmla="*/ 73248 w 600237"/>
                <a:gd name="connsiteY177" fmla="*/ 858174 h 995327"/>
                <a:gd name="connsiteX178" fmla="*/ 73746 w 600237"/>
                <a:gd name="connsiteY178" fmla="*/ 858423 h 995327"/>
                <a:gd name="connsiteX179" fmla="*/ 74244 w 600237"/>
                <a:gd name="connsiteY179" fmla="*/ 858548 h 995327"/>
                <a:gd name="connsiteX180" fmla="*/ 74867 w 600237"/>
                <a:gd name="connsiteY180" fmla="*/ 858797 h 995327"/>
                <a:gd name="connsiteX181" fmla="*/ 75366 w 600237"/>
                <a:gd name="connsiteY181" fmla="*/ 858922 h 995327"/>
                <a:gd name="connsiteX182" fmla="*/ 75988 w 600237"/>
                <a:gd name="connsiteY182" fmla="*/ 859046 h 995327"/>
                <a:gd name="connsiteX183" fmla="*/ 76487 w 600237"/>
                <a:gd name="connsiteY183" fmla="*/ 859171 h 995327"/>
                <a:gd name="connsiteX184" fmla="*/ 77110 w 600237"/>
                <a:gd name="connsiteY184" fmla="*/ 859295 h 995327"/>
                <a:gd name="connsiteX185" fmla="*/ 522951 w 600237"/>
                <a:gd name="connsiteY185" fmla="*/ 859295 h 995327"/>
                <a:gd name="connsiteX186" fmla="*/ 523574 w 600237"/>
                <a:gd name="connsiteY186" fmla="*/ 859171 h 995327"/>
                <a:gd name="connsiteX187" fmla="*/ 524073 w 600237"/>
                <a:gd name="connsiteY187" fmla="*/ 859046 h 995327"/>
                <a:gd name="connsiteX188" fmla="*/ 524695 w 600237"/>
                <a:gd name="connsiteY188" fmla="*/ 858922 h 995327"/>
                <a:gd name="connsiteX189" fmla="*/ 525194 w 600237"/>
                <a:gd name="connsiteY189" fmla="*/ 858797 h 995327"/>
                <a:gd name="connsiteX190" fmla="*/ 525817 w 600237"/>
                <a:gd name="connsiteY190" fmla="*/ 858548 h 995327"/>
                <a:gd name="connsiteX191" fmla="*/ 526315 w 600237"/>
                <a:gd name="connsiteY191" fmla="*/ 858423 h 995327"/>
                <a:gd name="connsiteX192" fmla="*/ 526813 w 600237"/>
                <a:gd name="connsiteY192" fmla="*/ 858174 h 995327"/>
                <a:gd name="connsiteX193" fmla="*/ 527311 w 600237"/>
                <a:gd name="connsiteY193" fmla="*/ 857925 h 995327"/>
                <a:gd name="connsiteX194" fmla="*/ 527685 w 600237"/>
                <a:gd name="connsiteY194" fmla="*/ 857676 h 995327"/>
                <a:gd name="connsiteX195" fmla="*/ 528183 w 600237"/>
                <a:gd name="connsiteY195" fmla="*/ 857427 h 995327"/>
                <a:gd name="connsiteX196" fmla="*/ 528557 w 600237"/>
                <a:gd name="connsiteY196" fmla="*/ 857178 h 995327"/>
                <a:gd name="connsiteX197" fmla="*/ 529055 w 600237"/>
                <a:gd name="connsiteY197" fmla="*/ 856804 h 995327"/>
                <a:gd name="connsiteX198" fmla="*/ 529429 w 600237"/>
                <a:gd name="connsiteY198" fmla="*/ 856430 h 995327"/>
                <a:gd name="connsiteX199" fmla="*/ 529803 w 600237"/>
                <a:gd name="connsiteY199" fmla="*/ 856057 h 995327"/>
                <a:gd name="connsiteX200" fmla="*/ 530177 w 600237"/>
                <a:gd name="connsiteY200" fmla="*/ 855683 h 995327"/>
                <a:gd name="connsiteX201" fmla="*/ 530550 w 600237"/>
                <a:gd name="connsiteY201" fmla="*/ 855309 h 995327"/>
                <a:gd name="connsiteX202" fmla="*/ 530924 w 600237"/>
                <a:gd name="connsiteY202" fmla="*/ 854811 h 995327"/>
                <a:gd name="connsiteX203" fmla="*/ 531173 w 600237"/>
                <a:gd name="connsiteY203" fmla="*/ 854437 h 995327"/>
                <a:gd name="connsiteX204" fmla="*/ 531547 w 600237"/>
                <a:gd name="connsiteY204" fmla="*/ 853939 h 995327"/>
                <a:gd name="connsiteX205" fmla="*/ 531796 w 600237"/>
                <a:gd name="connsiteY205" fmla="*/ 853565 h 995327"/>
                <a:gd name="connsiteX206" fmla="*/ 532045 w 600237"/>
                <a:gd name="connsiteY206" fmla="*/ 853067 h 995327"/>
                <a:gd name="connsiteX207" fmla="*/ 532294 w 600237"/>
                <a:gd name="connsiteY207" fmla="*/ 852693 h 995327"/>
                <a:gd name="connsiteX208" fmla="*/ 532543 w 600237"/>
                <a:gd name="connsiteY208" fmla="*/ 852195 h 995327"/>
                <a:gd name="connsiteX209" fmla="*/ 532668 w 600237"/>
                <a:gd name="connsiteY209" fmla="*/ 851697 h 995327"/>
                <a:gd name="connsiteX210" fmla="*/ 532793 w 600237"/>
                <a:gd name="connsiteY210" fmla="*/ 851198 h 995327"/>
                <a:gd name="connsiteX211" fmla="*/ 532917 w 600237"/>
                <a:gd name="connsiteY211" fmla="*/ 850700 h 995327"/>
                <a:gd name="connsiteX212" fmla="*/ 533042 w 600237"/>
                <a:gd name="connsiteY212" fmla="*/ 850202 h 995327"/>
                <a:gd name="connsiteX213" fmla="*/ 533166 w 600237"/>
                <a:gd name="connsiteY213" fmla="*/ 849579 h 995327"/>
                <a:gd name="connsiteX214" fmla="*/ 533166 w 600237"/>
                <a:gd name="connsiteY214" fmla="*/ 849081 h 995327"/>
                <a:gd name="connsiteX215" fmla="*/ 533166 w 600237"/>
                <a:gd name="connsiteY215" fmla="*/ 848458 h 995327"/>
                <a:gd name="connsiteX216" fmla="*/ 533166 w 600237"/>
                <a:gd name="connsiteY216" fmla="*/ 848333 h 995327"/>
                <a:gd name="connsiteX217" fmla="*/ 533166 w 600237"/>
                <a:gd name="connsiteY217" fmla="*/ 847835 h 995327"/>
                <a:gd name="connsiteX218" fmla="*/ 533166 w 600237"/>
                <a:gd name="connsiteY218" fmla="*/ 847337 h 995327"/>
                <a:gd name="connsiteX219" fmla="*/ 523574 w 600237"/>
                <a:gd name="connsiteY219" fmla="*/ 731485 h 995327"/>
                <a:gd name="connsiteX220" fmla="*/ 534038 w 600237"/>
                <a:gd name="connsiteY220" fmla="*/ 731485 h 995327"/>
                <a:gd name="connsiteX221" fmla="*/ 538398 w 600237"/>
                <a:gd name="connsiteY221" fmla="*/ 730613 h 995327"/>
                <a:gd name="connsiteX222" fmla="*/ 539146 w 600237"/>
                <a:gd name="connsiteY222" fmla="*/ 730613 h 995327"/>
                <a:gd name="connsiteX223" fmla="*/ 549859 w 600237"/>
                <a:gd name="connsiteY223" fmla="*/ 718903 h 995327"/>
                <a:gd name="connsiteX224" fmla="*/ 536156 w 600237"/>
                <a:gd name="connsiteY224" fmla="*/ 385923 h 995327"/>
                <a:gd name="connsiteX225" fmla="*/ 536281 w 600237"/>
                <a:gd name="connsiteY225" fmla="*/ 384428 h 995327"/>
                <a:gd name="connsiteX226" fmla="*/ 536031 w 600237"/>
                <a:gd name="connsiteY226" fmla="*/ 381812 h 995327"/>
                <a:gd name="connsiteX227" fmla="*/ 532793 w 600237"/>
                <a:gd name="connsiteY227" fmla="*/ 304329 h 995327"/>
                <a:gd name="connsiteX228" fmla="*/ 524322 w 600237"/>
                <a:gd name="connsiteY228" fmla="*/ 293865 h 995327"/>
                <a:gd name="connsiteX229" fmla="*/ 520585 w 600237"/>
                <a:gd name="connsiteY229" fmla="*/ 293242 h 995327"/>
                <a:gd name="connsiteX230" fmla="*/ 549112 w 600237"/>
                <a:gd name="connsiteY230" fmla="*/ 228340 h 995327"/>
                <a:gd name="connsiteX231" fmla="*/ 576767 w 600237"/>
                <a:gd name="connsiteY231" fmla="*/ 957707 h 995327"/>
                <a:gd name="connsiteX232" fmla="*/ 570538 w 600237"/>
                <a:gd name="connsiteY232" fmla="*/ 954842 h 995327"/>
                <a:gd name="connsiteX233" fmla="*/ 506508 w 600237"/>
                <a:gd name="connsiteY233" fmla="*/ 935907 h 995327"/>
                <a:gd name="connsiteX234" fmla="*/ 300093 w 600237"/>
                <a:gd name="connsiteY234" fmla="*/ 916598 h 995327"/>
                <a:gd name="connsiteX235" fmla="*/ 93678 w 600237"/>
                <a:gd name="connsiteY235" fmla="*/ 935907 h 995327"/>
                <a:gd name="connsiteX236" fmla="*/ 29648 w 600237"/>
                <a:gd name="connsiteY236" fmla="*/ 954842 h 995327"/>
                <a:gd name="connsiteX237" fmla="*/ 23419 w 600237"/>
                <a:gd name="connsiteY237" fmla="*/ 957707 h 995327"/>
                <a:gd name="connsiteX238" fmla="*/ 51074 w 600237"/>
                <a:gd name="connsiteY238" fmla="*/ 228340 h 995327"/>
                <a:gd name="connsiteX239" fmla="*/ 319153 w 600237"/>
                <a:gd name="connsiteY239" fmla="*/ 73871 h 995327"/>
                <a:gd name="connsiteX240" fmla="*/ 324011 w 600237"/>
                <a:gd name="connsiteY240" fmla="*/ 205792 h 995327"/>
                <a:gd name="connsiteX241" fmla="*/ 276175 w 600237"/>
                <a:gd name="connsiteY241" fmla="*/ 205792 h 995327"/>
                <a:gd name="connsiteX242" fmla="*/ 281158 w 600237"/>
                <a:gd name="connsiteY242" fmla="*/ 73871 h 995327"/>
                <a:gd name="connsiteX243" fmla="*/ 366863 w 600237"/>
                <a:gd name="connsiteY243" fmla="*/ 22547 h 995327"/>
                <a:gd name="connsiteX244" fmla="*/ 384428 w 600237"/>
                <a:gd name="connsiteY244" fmla="*/ 205917 h 995327"/>
                <a:gd name="connsiteX245" fmla="*/ 346683 w 600237"/>
                <a:gd name="connsiteY245" fmla="*/ 205917 h 995327"/>
                <a:gd name="connsiteX246" fmla="*/ 341451 w 600237"/>
                <a:gd name="connsiteY246" fmla="*/ 66023 h 995327"/>
                <a:gd name="connsiteX247" fmla="*/ 341949 w 600237"/>
                <a:gd name="connsiteY247" fmla="*/ 62784 h 995327"/>
                <a:gd name="connsiteX248" fmla="*/ 330738 w 600237"/>
                <a:gd name="connsiteY248" fmla="*/ 51573 h 995327"/>
                <a:gd name="connsiteX249" fmla="*/ 270819 w 600237"/>
                <a:gd name="connsiteY249" fmla="*/ 51573 h 995327"/>
                <a:gd name="connsiteX250" fmla="*/ 260604 w 600237"/>
                <a:gd name="connsiteY250" fmla="*/ 58050 h 995327"/>
                <a:gd name="connsiteX251" fmla="*/ 259234 w 600237"/>
                <a:gd name="connsiteY251" fmla="*/ 62909 h 995327"/>
                <a:gd name="connsiteX252" fmla="*/ 253877 w 600237"/>
                <a:gd name="connsiteY252" fmla="*/ 205917 h 995327"/>
                <a:gd name="connsiteX253" fmla="*/ 216132 w 600237"/>
                <a:gd name="connsiteY253" fmla="*/ 205917 h 995327"/>
                <a:gd name="connsiteX254" fmla="*/ 233447 w 600237"/>
                <a:gd name="connsiteY254" fmla="*/ 22547 h 995327"/>
                <a:gd name="connsiteX255" fmla="*/ 376954 w 600237"/>
                <a:gd name="connsiteY255" fmla="*/ 0 h 995327"/>
                <a:gd name="connsiteX256" fmla="*/ 222111 w 600237"/>
                <a:gd name="connsiteY256" fmla="*/ 0 h 995327"/>
                <a:gd name="connsiteX257" fmla="*/ 221987 w 600237"/>
                <a:gd name="connsiteY257" fmla="*/ 0 h 995327"/>
                <a:gd name="connsiteX258" fmla="*/ 212519 w 600237"/>
                <a:gd name="connsiteY258" fmla="*/ 7474 h 995327"/>
                <a:gd name="connsiteX259" fmla="*/ 212395 w 600237"/>
                <a:gd name="connsiteY259" fmla="*/ 7848 h 995327"/>
                <a:gd name="connsiteX260" fmla="*/ 212270 w 600237"/>
                <a:gd name="connsiteY260" fmla="*/ 8346 h 995327"/>
                <a:gd name="connsiteX261" fmla="*/ 212145 w 600237"/>
                <a:gd name="connsiteY261" fmla="*/ 8969 h 995327"/>
                <a:gd name="connsiteX262" fmla="*/ 212145 w 600237"/>
                <a:gd name="connsiteY262" fmla="*/ 9343 h 995327"/>
                <a:gd name="connsiteX263" fmla="*/ 212021 w 600237"/>
                <a:gd name="connsiteY263" fmla="*/ 10090 h 995327"/>
                <a:gd name="connsiteX264" fmla="*/ 193335 w 600237"/>
                <a:gd name="connsiteY264" fmla="*/ 205792 h 995327"/>
                <a:gd name="connsiteX265" fmla="*/ 38991 w 600237"/>
                <a:gd name="connsiteY265" fmla="*/ 205792 h 995327"/>
                <a:gd name="connsiteX266" fmla="*/ 38119 w 600237"/>
                <a:gd name="connsiteY266" fmla="*/ 205917 h 995327"/>
                <a:gd name="connsiteX267" fmla="*/ 37870 w 600237"/>
                <a:gd name="connsiteY267" fmla="*/ 205917 h 995327"/>
                <a:gd name="connsiteX268" fmla="*/ 36998 w 600237"/>
                <a:gd name="connsiteY268" fmla="*/ 206166 h 995327"/>
                <a:gd name="connsiteX269" fmla="*/ 36749 w 600237"/>
                <a:gd name="connsiteY269" fmla="*/ 206291 h 995327"/>
                <a:gd name="connsiteX270" fmla="*/ 36001 w 600237"/>
                <a:gd name="connsiteY270" fmla="*/ 206540 h 995327"/>
                <a:gd name="connsiteX271" fmla="*/ 35752 w 600237"/>
                <a:gd name="connsiteY271" fmla="*/ 206664 h 995327"/>
                <a:gd name="connsiteX272" fmla="*/ 35129 w 600237"/>
                <a:gd name="connsiteY272" fmla="*/ 207038 h 995327"/>
                <a:gd name="connsiteX273" fmla="*/ 34755 w 600237"/>
                <a:gd name="connsiteY273" fmla="*/ 207287 h 995327"/>
                <a:gd name="connsiteX274" fmla="*/ 34257 w 600237"/>
                <a:gd name="connsiteY274" fmla="*/ 207661 h 995327"/>
                <a:gd name="connsiteX275" fmla="*/ 33883 w 600237"/>
                <a:gd name="connsiteY275" fmla="*/ 207910 h 995327"/>
                <a:gd name="connsiteX276" fmla="*/ 33510 w 600237"/>
                <a:gd name="connsiteY276" fmla="*/ 208284 h 995327"/>
                <a:gd name="connsiteX277" fmla="*/ 33011 w 600237"/>
                <a:gd name="connsiteY277" fmla="*/ 208657 h 995327"/>
                <a:gd name="connsiteX278" fmla="*/ 32638 w 600237"/>
                <a:gd name="connsiteY278" fmla="*/ 208907 h 995327"/>
                <a:gd name="connsiteX279" fmla="*/ 32139 w 600237"/>
                <a:gd name="connsiteY279" fmla="*/ 209405 h 995327"/>
                <a:gd name="connsiteX280" fmla="*/ 31890 w 600237"/>
                <a:gd name="connsiteY280" fmla="*/ 209654 h 995327"/>
                <a:gd name="connsiteX281" fmla="*/ 31392 w 600237"/>
                <a:gd name="connsiteY281" fmla="*/ 210152 h 995327"/>
                <a:gd name="connsiteX282" fmla="*/ 31143 w 600237"/>
                <a:gd name="connsiteY282" fmla="*/ 210401 h 995327"/>
                <a:gd name="connsiteX283" fmla="*/ 30769 w 600237"/>
                <a:gd name="connsiteY283" fmla="*/ 211024 h 995327"/>
                <a:gd name="connsiteX284" fmla="*/ 30520 w 600237"/>
                <a:gd name="connsiteY284" fmla="*/ 211398 h 995327"/>
                <a:gd name="connsiteX285" fmla="*/ 30146 w 600237"/>
                <a:gd name="connsiteY285" fmla="*/ 212021 h 995327"/>
                <a:gd name="connsiteX286" fmla="*/ 30022 w 600237"/>
                <a:gd name="connsiteY286" fmla="*/ 212395 h 995327"/>
                <a:gd name="connsiteX287" fmla="*/ 29773 w 600237"/>
                <a:gd name="connsiteY287" fmla="*/ 213017 h 995327"/>
                <a:gd name="connsiteX288" fmla="*/ 29648 w 600237"/>
                <a:gd name="connsiteY288" fmla="*/ 213391 h 995327"/>
                <a:gd name="connsiteX289" fmla="*/ 29399 w 600237"/>
                <a:gd name="connsiteY289" fmla="*/ 214014 h 995327"/>
                <a:gd name="connsiteX290" fmla="*/ 29274 w 600237"/>
                <a:gd name="connsiteY290" fmla="*/ 214512 h 995327"/>
                <a:gd name="connsiteX291" fmla="*/ 29150 w 600237"/>
                <a:gd name="connsiteY291" fmla="*/ 215135 h 995327"/>
                <a:gd name="connsiteX292" fmla="*/ 29025 w 600237"/>
                <a:gd name="connsiteY292" fmla="*/ 215633 h 995327"/>
                <a:gd name="connsiteX293" fmla="*/ 29025 w 600237"/>
                <a:gd name="connsiteY293" fmla="*/ 216630 h 995327"/>
                <a:gd name="connsiteX294" fmla="*/ 0 w 600237"/>
                <a:gd name="connsiteY294" fmla="*/ 981994 h 995327"/>
                <a:gd name="connsiteX295" fmla="*/ 125 w 600237"/>
                <a:gd name="connsiteY295" fmla="*/ 984486 h 995327"/>
                <a:gd name="connsiteX296" fmla="*/ 11336 w 600237"/>
                <a:gd name="connsiteY296" fmla="*/ 995327 h 995327"/>
                <a:gd name="connsiteX297" fmla="*/ 22547 w 600237"/>
                <a:gd name="connsiteY297" fmla="*/ 985235 h 995327"/>
                <a:gd name="connsiteX298" fmla="*/ 106633 w 600237"/>
                <a:gd name="connsiteY298" fmla="*/ 956336 h 995327"/>
                <a:gd name="connsiteX299" fmla="*/ 300093 w 600237"/>
                <a:gd name="connsiteY299" fmla="*/ 939146 h 995327"/>
                <a:gd name="connsiteX300" fmla="*/ 493553 w 600237"/>
                <a:gd name="connsiteY300" fmla="*/ 956336 h 995327"/>
                <a:gd name="connsiteX301" fmla="*/ 577639 w 600237"/>
                <a:gd name="connsiteY301" fmla="*/ 985235 h 995327"/>
                <a:gd name="connsiteX302" fmla="*/ 588850 w 600237"/>
                <a:gd name="connsiteY302" fmla="*/ 995327 h 995327"/>
                <a:gd name="connsiteX303" fmla="*/ 600062 w 600237"/>
                <a:gd name="connsiteY303" fmla="*/ 984486 h 995327"/>
                <a:gd name="connsiteX304" fmla="*/ 600186 w 600237"/>
                <a:gd name="connsiteY304" fmla="*/ 981994 h 995327"/>
                <a:gd name="connsiteX305" fmla="*/ 571161 w 600237"/>
                <a:gd name="connsiteY305" fmla="*/ 216630 h 995327"/>
                <a:gd name="connsiteX306" fmla="*/ 571161 w 600237"/>
                <a:gd name="connsiteY306" fmla="*/ 216256 h 995327"/>
                <a:gd name="connsiteX307" fmla="*/ 571161 w 600237"/>
                <a:gd name="connsiteY307" fmla="*/ 215633 h 995327"/>
                <a:gd name="connsiteX308" fmla="*/ 571036 w 600237"/>
                <a:gd name="connsiteY308" fmla="*/ 215011 h 995327"/>
                <a:gd name="connsiteX309" fmla="*/ 570912 w 600237"/>
                <a:gd name="connsiteY309" fmla="*/ 214512 h 995327"/>
                <a:gd name="connsiteX310" fmla="*/ 570787 w 600237"/>
                <a:gd name="connsiteY310" fmla="*/ 213889 h 995327"/>
                <a:gd name="connsiteX311" fmla="*/ 570663 w 600237"/>
                <a:gd name="connsiteY311" fmla="*/ 213516 h 995327"/>
                <a:gd name="connsiteX312" fmla="*/ 570414 w 600237"/>
                <a:gd name="connsiteY312" fmla="*/ 212768 h 995327"/>
                <a:gd name="connsiteX313" fmla="*/ 570289 w 600237"/>
                <a:gd name="connsiteY313" fmla="*/ 212519 h 995327"/>
                <a:gd name="connsiteX314" fmla="*/ 569791 w 600237"/>
                <a:gd name="connsiteY314" fmla="*/ 211647 h 995327"/>
                <a:gd name="connsiteX315" fmla="*/ 562192 w 600237"/>
                <a:gd name="connsiteY315" fmla="*/ 206041 h 995327"/>
                <a:gd name="connsiteX316" fmla="*/ 562067 w 600237"/>
                <a:gd name="connsiteY316" fmla="*/ 206041 h 995327"/>
                <a:gd name="connsiteX317" fmla="*/ 561195 w 600237"/>
                <a:gd name="connsiteY317" fmla="*/ 205917 h 995327"/>
                <a:gd name="connsiteX318" fmla="*/ 406851 w 600237"/>
                <a:gd name="connsiteY318" fmla="*/ 205917 h 995327"/>
                <a:gd name="connsiteX319" fmla="*/ 388165 w 600237"/>
                <a:gd name="connsiteY319" fmla="*/ 10215 h 995327"/>
                <a:gd name="connsiteX320" fmla="*/ 376954 w 600237"/>
                <a:gd name="connsiteY320" fmla="*/ 0 h 9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600237" h="995327">
                  <a:moveTo>
                    <a:pt x="500902" y="731734"/>
                  </a:moveTo>
                  <a:lnTo>
                    <a:pt x="502127" y="746558"/>
                  </a:lnTo>
                  <a:lnTo>
                    <a:pt x="115228" y="746558"/>
                  </a:lnTo>
                  <a:lnTo>
                    <a:pt x="107832" y="837246"/>
                  </a:lnTo>
                  <a:lnTo>
                    <a:pt x="90314" y="837246"/>
                  </a:lnTo>
                  <a:lnTo>
                    <a:pt x="99034" y="731734"/>
                  </a:lnTo>
                  <a:close/>
                  <a:moveTo>
                    <a:pt x="102024" y="659607"/>
                  </a:moveTo>
                  <a:cubicBezTo>
                    <a:pt x="92874" y="659607"/>
                    <a:pt x="85456" y="667025"/>
                    <a:pt x="85456" y="676175"/>
                  </a:cubicBezTo>
                  <a:cubicBezTo>
                    <a:pt x="85456" y="685325"/>
                    <a:pt x="92874" y="692743"/>
                    <a:pt x="102024" y="692743"/>
                  </a:cubicBezTo>
                  <a:cubicBezTo>
                    <a:pt x="111174" y="692743"/>
                    <a:pt x="118592" y="685325"/>
                    <a:pt x="118592" y="676175"/>
                  </a:cubicBezTo>
                  <a:cubicBezTo>
                    <a:pt x="118592" y="667025"/>
                    <a:pt x="111174" y="659607"/>
                    <a:pt x="102024" y="659607"/>
                  </a:cubicBezTo>
                  <a:close/>
                  <a:moveTo>
                    <a:pt x="141140" y="659607"/>
                  </a:moveTo>
                  <a:cubicBezTo>
                    <a:pt x="131990" y="659607"/>
                    <a:pt x="124572" y="667025"/>
                    <a:pt x="124572" y="676175"/>
                  </a:cubicBezTo>
                  <a:cubicBezTo>
                    <a:pt x="124572" y="685325"/>
                    <a:pt x="131990" y="692743"/>
                    <a:pt x="141140" y="692743"/>
                  </a:cubicBezTo>
                  <a:cubicBezTo>
                    <a:pt x="150290" y="692743"/>
                    <a:pt x="157708" y="685325"/>
                    <a:pt x="157708" y="676175"/>
                  </a:cubicBezTo>
                  <a:cubicBezTo>
                    <a:pt x="157708" y="667025"/>
                    <a:pt x="150290" y="659607"/>
                    <a:pt x="141140" y="659607"/>
                  </a:cubicBezTo>
                  <a:close/>
                  <a:moveTo>
                    <a:pt x="180380" y="659607"/>
                  </a:moveTo>
                  <a:cubicBezTo>
                    <a:pt x="171230" y="659607"/>
                    <a:pt x="163812" y="667025"/>
                    <a:pt x="163812" y="676175"/>
                  </a:cubicBezTo>
                  <a:cubicBezTo>
                    <a:pt x="163812" y="685325"/>
                    <a:pt x="171230" y="692743"/>
                    <a:pt x="180380" y="692743"/>
                  </a:cubicBezTo>
                  <a:cubicBezTo>
                    <a:pt x="189530" y="692743"/>
                    <a:pt x="196948" y="685325"/>
                    <a:pt x="196948" y="676175"/>
                  </a:cubicBezTo>
                  <a:cubicBezTo>
                    <a:pt x="196948" y="667025"/>
                    <a:pt x="189530" y="659607"/>
                    <a:pt x="180380" y="659607"/>
                  </a:cubicBezTo>
                  <a:close/>
                  <a:moveTo>
                    <a:pt x="420305" y="659607"/>
                  </a:moveTo>
                  <a:cubicBezTo>
                    <a:pt x="411155" y="659607"/>
                    <a:pt x="403737" y="667025"/>
                    <a:pt x="403737" y="676175"/>
                  </a:cubicBezTo>
                  <a:cubicBezTo>
                    <a:pt x="403737" y="685325"/>
                    <a:pt x="411155" y="692743"/>
                    <a:pt x="420305" y="692743"/>
                  </a:cubicBezTo>
                  <a:cubicBezTo>
                    <a:pt x="429455" y="692743"/>
                    <a:pt x="436873" y="685325"/>
                    <a:pt x="436873" y="676175"/>
                  </a:cubicBezTo>
                  <a:cubicBezTo>
                    <a:pt x="436873" y="667025"/>
                    <a:pt x="429455" y="659607"/>
                    <a:pt x="420305" y="659607"/>
                  </a:cubicBezTo>
                  <a:close/>
                  <a:moveTo>
                    <a:pt x="459420" y="659607"/>
                  </a:moveTo>
                  <a:cubicBezTo>
                    <a:pt x="450270" y="659607"/>
                    <a:pt x="442852" y="667025"/>
                    <a:pt x="442852" y="676175"/>
                  </a:cubicBezTo>
                  <a:cubicBezTo>
                    <a:pt x="442852" y="685325"/>
                    <a:pt x="450270" y="692743"/>
                    <a:pt x="459420" y="692743"/>
                  </a:cubicBezTo>
                  <a:cubicBezTo>
                    <a:pt x="468570" y="692743"/>
                    <a:pt x="475988" y="685325"/>
                    <a:pt x="475988" y="676175"/>
                  </a:cubicBezTo>
                  <a:cubicBezTo>
                    <a:pt x="475988" y="667025"/>
                    <a:pt x="468570" y="659607"/>
                    <a:pt x="459420" y="659607"/>
                  </a:cubicBezTo>
                  <a:close/>
                  <a:moveTo>
                    <a:pt x="498536" y="659607"/>
                  </a:moveTo>
                  <a:cubicBezTo>
                    <a:pt x="489386" y="659607"/>
                    <a:pt x="481968" y="667025"/>
                    <a:pt x="481968" y="676175"/>
                  </a:cubicBezTo>
                  <a:cubicBezTo>
                    <a:pt x="481968" y="685325"/>
                    <a:pt x="489386" y="692743"/>
                    <a:pt x="498536" y="692743"/>
                  </a:cubicBezTo>
                  <a:cubicBezTo>
                    <a:pt x="507686" y="692743"/>
                    <a:pt x="515104" y="685325"/>
                    <a:pt x="515104" y="676175"/>
                  </a:cubicBezTo>
                  <a:cubicBezTo>
                    <a:pt x="515104" y="667025"/>
                    <a:pt x="507686" y="659607"/>
                    <a:pt x="498536" y="659607"/>
                  </a:cubicBezTo>
                  <a:close/>
                  <a:moveTo>
                    <a:pt x="206290" y="644659"/>
                  </a:moveTo>
                  <a:lnTo>
                    <a:pt x="204173" y="709187"/>
                  </a:lnTo>
                  <a:lnTo>
                    <a:pt x="73248" y="709187"/>
                  </a:lnTo>
                  <a:lnTo>
                    <a:pt x="75864" y="644659"/>
                  </a:lnTo>
                  <a:close/>
                  <a:moveTo>
                    <a:pt x="524322" y="644659"/>
                  </a:moveTo>
                  <a:lnTo>
                    <a:pt x="526938" y="709187"/>
                  </a:lnTo>
                  <a:lnTo>
                    <a:pt x="399376" y="709187"/>
                  </a:lnTo>
                  <a:lnTo>
                    <a:pt x="397259" y="644659"/>
                  </a:lnTo>
                  <a:close/>
                  <a:moveTo>
                    <a:pt x="209155" y="559576"/>
                  </a:moveTo>
                  <a:lnTo>
                    <a:pt x="208818" y="569542"/>
                  </a:lnTo>
                  <a:lnTo>
                    <a:pt x="92681" y="569542"/>
                  </a:lnTo>
                  <a:lnTo>
                    <a:pt x="89646" y="622111"/>
                  </a:lnTo>
                  <a:lnTo>
                    <a:pt x="76860" y="622111"/>
                  </a:lnTo>
                  <a:lnTo>
                    <a:pt x="79352" y="559576"/>
                  </a:lnTo>
                  <a:close/>
                  <a:moveTo>
                    <a:pt x="520834" y="559576"/>
                  </a:moveTo>
                  <a:lnTo>
                    <a:pt x="521251" y="569542"/>
                  </a:lnTo>
                  <a:lnTo>
                    <a:pt x="394731" y="569542"/>
                  </a:lnTo>
                  <a:lnTo>
                    <a:pt x="394393" y="559576"/>
                  </a:lnTo>
                  <a:close/>
                  <a:moveTo>
                    <a:pt x="107256" y="489442"/>
                  </a:moveTo>
                  <a:cubicBezTo>
                    <a:pt x="98106" y="489442"/>
                    <a:pt x="90688" y="496860"/>
                    <a:pt x="90688" y="506010"/>
                  </a:cubicBezTo>
                  <a:cubicBezTo>
                    <a:pt x="90688" y="515160"/>
                    <a:pt x="98106" y="522578"/>
                    <a:pt x="107256" y="522578"/>
                  </a:cubicBezTo>
                  <a:cubicBezTo>
                    <a:pt x="116406" y="522578"/>
                    <a:pt x="123824" y="515160"/>
                    <a:pt x="123824" y="506010"/>
                  </a:cubicBezTo>
                  <a:cubicBezTo>
                    <a:pt x="123824" y="496860"/>
                    <a:pt x="116406" y="489442"/>
                    <a:pt x="107256" y="489442"/>
                  </a:cubicBezTo>
                  <a:close/>
                  <a:moveTo>
                    <a:pt x="146372" y="489442"/>
                  </a:moveTo>
                  <a:cubicBezTo>
                    <a:pt x="137222" y="489442"/>
                    <a:pt x="129804" y="496860"/>
                    <a:pt x="129804" y="506010"/>
                  </a:cubicBezTo>
                  <a:cubicBezTo>
                    <a:pt x="129804" y="515160"/>
                    <a:pt x="137222" y="522578"/>
                    <a:pt x="146372" y="522578"/>
                  </a:cubicBezTo>
                  <a:cubicBezTo>
                    <a:pt x="155522" y="522578"/>
                    <a:pt x="162940" y="515160"/>
                    <a:pt x="162940" y="506010"/>
                  </a:cubicBezTo>
                  <a:cubicBezTo>
                    <a:pt x="162940" y="496860"/>
                    <a:pt x="155522" y="489442"/>
                    <a:pt x="146372" y="489442"/>
                  </a:cubicBezTo>
                  <a:close/>
                  <a:moveTo>
                    <a:pt x="185487" y="489442"/>
                  </a:moveTo>
                  <a:cubicBezTo>
                    <a:pt x="176337" y="489442"/>
                    <a:pt x="168919" y="496860"/>
                    <a:pt x="168919" y="506010"/>
                  </a:cubicBezTo>
                  <a:cubicBezTo>
                    <a:pt x="168919" y="515160"/>
                    <a:pt x="176337" y="522578"/>
                    <a:pt x="185487" y="522578"/>
                  </a:cubicBezTo>
                  <a:cubicBezTo>
                    <a:pt x="194637" y="522578"/>
                    <a:pt x="202055" y="515160"/>
                    <a:pt x="202055" y="506010"/>
                  </a:cubicBezTo>
                  <a:cubicBezTo>
                    <a:pt x="202055" y="496860"/>
                    <a:pt x="194637" y="489442"/>
                    <a:pt x="185487" y="489442"/>
                  </a:cubicBezTo>
                  <a:close/>
                  <a:moveTo>
                    <a:pt x="415073" y="489442"/>
                  </a:moveTo>
                  <a:cubicBezTo>
                    <a:pt x="405923" y="489442"/>
                    <a:pt x="398505" y="496860"/>
                    <a:pt x="398505" y="506010"/>
                  </a:cubicBezTo>
                  <a:cubicBezTo>
                    <a:pt x="398505" y="515160"/>
                    <a:pt x="405923" y="522578"/>
                    <a:pt x="415073" y="522578"/>
                  </a:cubicBezTo>
                  <a:cubicBezTo>
                    <a:pt x="424223" y="522578"/>
                    <a:pt x="431641" y="515160"/>
                    <a:pt x="431641" y="506010"/>
                  </a:cubicBezTo>
                  <a:cubicBezTo>
                    <a:pt x="431641" y="496860"/>
                    <a:pt x="424223" y="489442"/>
                    <a:pt x="415073" y="489442"/>
                  </a:cubicBezTo>
                  <a:close/>
                  <a:moveTo>
                    <a:pt x="454188" y="489442"/>
                  </a:moveTo>
                  <a:cubicBezTo>
                    <a:pt x="445038" y="489442"/>
                    <a:pt x="437620" y="496860"/>
                    <a:pt x="437620" y="506010"/>
                  </a:cubicBezTo>
                  <a:cubicBezTo>
                    <a:pt x="437620" y="515160"/>
                    <a:pt x="445038" y="522578"/>
                    <a:pt x="454188" y="522578"/>
                  </a:cubicBezTo>
                  <a:cubicBezTo>
                    <a:pt x="463338" y="522578"/>
                    <a:pt x="470756" y="515160"/>
                    <a:pt x="470756" y="506010"/>
                  </a:cubicBezTo>
                  <a:cubicBezTo>
                    <a:pt x="470756" y="496860"/>
                    <a:pt x="463338" y="489442"/>
                    <a:pt x="454188" y="489442"/>
                  </a:cubicBezTo>
                  <a:close/>
                  <a:moveTo>
                    <a:pt x="493304" y="489442"/>
                  </a:moveTo>
                  <a:cubicBezTo>
                    <a:pt x="484154" y="489442"/>
                    <a:pt x="476736" y="496860"/>
                    <a:pt x="476736" y="506010"/>
                  </a:cubicBezTo>
                  <a:cubicBezTo>
                    <a:pt x="476736" y="515160"/>
                    <a:pt x="484154" y="522578"/>
                    <a:pt x="493304" y="522578"/>
                  </a:cubicBezTo>
                  <a:cubicBezTo>
                    <a:pt x="502454" y="522578"/>
                    <a:pt x="509872" y="515160"/>
                    <a:pt x="509872" y="506010"/>
                  </a:cubicBezTo>
                  <a:cubicBezTo>
                    <a:pt x="509872" y="496860"/>
                    <a:pt x="502454" y="489442"/>
                    <a:pt x="493304" y="489442"/>
                  </a:cubicBezTo>
                  <a:close/>
                  <a:moveTo>
                    <a:pt x="211896" y="476736"/>
                  </a:moveTo>
                  <a:lnTo>
                    <a:pt x="209903" y="537153"/>
                  </a:lnTo>
                  <a:lnTo>
                    <a:pt x="80348" y="537153"/>
                  </a:lnTo>
                  <a:lnTo>
                    <a:pt x="82840" y="476736"/>
                  </a:lnTo>
                  <a:close/>
                  <a:moveTo>
                    <a:pt x="517346" y="476736"/>
                  </a:moveTo>
                  <a:lnTo>
                    <a:pt x="519837" y="537153"/>
                  </a:lnTo>
                  <a:lnTo>
                    <a:pt x="393646" y="537153"/>
                  </a:lnTo>
                  <a:lnTo>
                    <a:pt x="391653" y="476736"/>
                  </a:lnTo>
                  <a:close/>
                  <a:moveTo>
                    <a:pt x="214512" y="395640"/>
                  </a:moveTo>
                  <a:lnTo>
                    <a:pt x="214203" y="404734"/>
                  </a:lnTo>
                  <a:lnTo>
                    <a:pt x="96044" y="404734"/>
                  </a:lnTo>
                  <a:lnTo>
                    <a:pt x="93286" y="454189"/>
                  </a:lnTo>
                  <a:lnTo>
                    <a:pt x="83712" y="454189"/>
                  </a:lnTo>
                  <a:lnTo>
                    <a:pt x="86079" y="395640"/>
                  </a:lnTo>
                  <a:close/>
                  <a:moveTo>
                    <a:pt x="514107" y="395640"/>
                  </a:moveTo>
                  <a:lnTo>
                    <a:pt x="514475" y="404734"/>
                  </a:lnTo>
                  <a:lnTo>
                    <a:pt x="389222" y="404734"/>
                  </a:lnTo>
                  <a:lnTo>
                    <a:pt x="388912" y="395640"/>
                  </a:lnTo>
                  <a:close/>
                  <a:moveTo>
                    <a:pt x="112488" y="328620"/>
                  </a:moveTo>
                  <a:cubicBezTo>
                    <a:pt x="103338" y="328620"/>
                    <a:pt x="95920" y="336038"/>
                    <a:pt x="95920" y="345188"/>
                  </a:cubicBezTo>
                  <a:cubicBezTo>
                    <a:pt x="95920" y="354338"/>
                    <a:pt x="103338" y="361756"/>
                    <a:pt x="112488" y="361756"/>
                  </a:cubicBezTo>
                  <a:cubicBezTo>
                    <a:pt x="121638" y="361756"/>
                    <a:pt x="129056" y="354338"/>
                    <a:pt x="129056" y="345188"/>
                  </a:cubicBezTo>
                  <a:cubicBezTo>
                    <a:pt x="129056" y="336038"/>
                    <a:pt x="121638" y="328620"/>
                    <a:pt x="112488" y="328620"/>
                  </a:cubicBezTo>
                  <a:close/>
                  <a:moveTo>
                    <a:pt x="151604" y="328620"/>
                  </a:moveTo>
                  <a:cubicBezTo>
                    <a:pt x="142454" y="328620"/>
                    <a:pt x="135036" y="336038"/>
                    <a:pt x="135036" y="345188"/>
                  </a:cubicBezTo>
                  <a:cubicBezTo>
                    <a:pt x="135036" y="354338"/>
                    <a:pt x="142454" y="361756"/>
                    <a:pt x="151604" y="361756"/>
                  </a:cubicBezTo>
                  <a:cubicBezTo>
                    <a:pt x="160754" y="361756"/>
                    <a:pt x="168172" y="354338"/>
                    <a:pt x="168172" y="345188"/>
                  </a:cubicBezTo>
                  <a:cubicBezTo>
                    <a:pt x="168172" y="336038"/>
                    <a:pt x="160754" y="328620"/>
                    <a:pt x="151604" y="328620"/>
                  </a:cubicBezTo>
                  <a:close/>
                  <a:moveTo>
                    <a:pt x="190719" y="328620"/>
                  </a:moveTo>
                  <a:cubicBezTo>
                    <a:pt x="181569" y="328620"/>
                    <a:pt x="174151" y="336038"/>
                    <a:pt x="174151" y="345188"/>
                  </a:cubicBezTo>
                  <a:cubicBezTo>
                    <a:pt x="174151" y="354338"/>
                    <a:pt x="181569" y="361756"/>
                    <a:pt x="190719" y="361756"/>
                  </a:cubicBezTo>
                  <a:cubicBezTo>
                    <a:pt x="199869" y="361756"/>
                    <a:pt x="207287" y="354338"/>
                    <a:pt x="207287" y="345188"/>
                  </a:cubicBezTo>
                  <a:cubicBezTo>
                    <a:pt x="207287" y="336038"/>
                    <a:pt x="199869" y="328620"/>
                    <a:pt x="190719" y="328620"/>
                  </a:cubicBezTo>
                  <a:close/>
                  <a:moveTo>
                    <a:pt x="409965" y="328620"/>
                  </a:moveTo>
                  <a:cubicBezTo>
                    <a:pt x="400815" y="328620"/>
                    <a:pt x="393397" y="336038"/>
                    <a:pt x="393397" y="345188"/>
                  </a:cubicBezTo>
                  <a:cubicBezTo>
                    <a:pt x="393397" y="354338"/>
                    <a:pt x="400815" y="361756"/>
                    <a:pt x="409965" y="361756"/>
                  </a:cubicBezTo>
                  <a:cubicBezTo>
                    <a:pt x="419115" y="361756"/>
                    <a:pt x="426533" y="354338"/>
                    <a:pt x="426533" y="345188"/>
                  </a:cubicBezTo>
                  <a:cubicBezTo>
                    <a:pt x="426533" y="336038"/>
                    <a:pt x="419115" y="328620"/>
                    <a:pt x="409965" y="328620"/>
                  </a:cubicBezTo>
                  <a:close/>
                  <a:moveTo>
                    <a:pt x="449081" y="328620"/>
                  </a:moveTo>
                  <a:cubicBezTo>
                    <a:pt x="439931" y="328620"/>
                    <a:pt x="432513" y="336038"/>
                    <a:pt x="432513" y="345188"/>
                  </a:cubicBezTo>
                  <a:cubicBezTo>
                    <a:pt x="432513" y="354338"/>
                    <a:pt x="439931" y="361756"/>
                    <a:pt x="449081" y="361756"/>
                  </a:cubicBezTo>
                  <a:cubicBezTo>
                    <a:pt x="458231" y="361756"/>
                    <a:pt x="465649" y="354338"/>
                    <a:pt x="465649" y="345188"/>
                  </a:cubicBezTo>
                  <a:cubicBezTo>
                    <a:pt x="465649" y="336038"/>
                    <a:pt x="458231" y="328620"/>
                    <a:pt x="449081" y="328620"/>
                  </a:cubicBezTo>
                  <a:close/>
                  <a:moveTo>
                    <a:pt x="488196" y="328620"/>
                  </a:moveTo>
                  <a:cubicBezTo>
                    <a:pt x="479046" y="328620"/>
                    <a:pt x="471628" y="336038"/>
                    <a:pt x="471628" y="345188"/>
                  </a:cubicBezTo>
                  <a:cubicBezTo>
                    <a:pt x="471628" y="354338"/>
                    <a:pt x="479046" y="361756"/>
                    <a:pt x="488196" y="361756"/>
                  </a:cubicBezTo>
                  <a:cubicBezTo>
                    <a:pt x="497346" y="361756"/>
                    <a:pt x="504764" y="354338"/>
                    <a:pt x="504764" y="345188"/>
                  </a:cubicBezTo>
                  <a:cubicBezTo>
                    <a:pt x="504764" y="336038"/>
                    <a:pt x="497346" y="328620"/>
                    <a:pt x="488196" y="328620"/>
                  </a:cubicBezTo>
                  <a:close/>
                  <a:moveTo>
                    <a:pt x="217377" y="315914"/>
                  </a:moveTo>
                  <a:lnTo>
                    <a:pt x="215509" y="373217"/>
                  </a:lnTo>
                  <a:lnTo>
                    <a:pt x="87075" y="373217"/>
                  </a:lnTo>
                  <a:lnTo>
                    <a:pt x="89442" y="315914"/>
                  </a:lnTo>
                  <a:close/>
                  <a:moveTo>
                    <a:pt x="363749" y="315789"/>
                  </a:moveTo>
                  <a:lnTo>
                    <a:pt x="364176" y="328496"/>
                  </a:lnTo>
                  <a:lnTo>
                    <a:pt x="255122" y="328496"/>
                  </a:lnTo>
                  <a:lnTo>
                    <a:pt x="240704" y="709062"/>
                  </a:lnTo>
                  <a:lnTo>
                    <a:pt x="226596" y="709062"/>
                  </a:lnTo>
                  <a:lnTo>
                    <a:pt x="239800" y="315789"/>
                  </a:lnTo>
                  <a:close/>
                  <a:moveTo>
                    <a:pt x="510743" y="315789"/>
                  </a:moveTo>
                  <a:lnTo>
                    <a:pt x="513110" y="373092"/>
                  </a:lnTo>
                  <a:lnTo>
                    <a:pt x="388165" y="373092"/>
                  </a:lnTo>
                  <a:lnTo>
                    <a:pt x="386296" y="315789"/>
                  </a:lnTo>
                  <a:close/>
                  <a:moveTo>
                    <a:pt x="520585" y="293242"/>
                  </a:moveTo>
                  <a:lnTo>
                    <a:pt x="82964" y="293242"/>
                  </a:lnTo>
                  <a:cubicBezTo>
                    <a:pt x="81968" y="293242"/>
                    <a:pt x="80971" y="293367"/>
                    <a:pt x="79975" y="293616"/>
                  </a:cubicBezTo>
                  <a:cubicBezTo>
                    <a:pt x="79726" y="293616"/>
                    <a:pt x="79352" y="293491"/>
                    <a:pt x="79103" y="293491"/>
                  </a:cubicBezTo>
                  <a:cubicBezTo>
                    <a:pt x="72874" y="293242"/>
                    <a:pt x="67642" y="298100"/>
                    <a:pt x="67393" y="304204"/>
                  </a:cubicBezTo>
                  <a:lnTo>
                    <a:pt x="50327" y="718903"/>
                  </a:lnTo>
                  <a:cubicBezTo>
                    <a:pt x="50077" y="725007"/>
                    <a:pt x="54687" y="730115"/>
                    <a:pt x="60791" y="730613"/>
                  </a:cubicBezTo>
                  <a:cubicBezTo>
                    <a:pt x="62161" y="731236"/>
                    <a:pt x="63656" y="731485"/>
                    <a:pt x="65151" y="731485"/>
                  </a:cubicBezTo>
                  <a:lnTo>
                    <a:pt x="76487" y="731485"/>
                  </a:lnTo>
                  <a:lnTo>
                    <a:pt x="66895" y="847337"/>
                  </a:lnTo>
                  <a:lnTo>
                    <a:pt x="66895" y="849579"/>
                  </a:lnTo>
                  <a:cubicBezTo>
                    <a:pt x="66895" y="849828"/>
                    <a:pt x="66895" y="849953"/>
                    <a:pt x="67019" y="850202"/>
                  </a:cubicBezTo>
                  <a:cubicBezTo>
                    <a:pt x="67019" y="850326"/>
                    <a:pt x="67019" y="850576"/>
                    <a:pt x="67144" y="850700"/>
                  </a:cubicBezTo>
                  <a:cubicBezTo>
                    <a:pt x="67144" y="850949"/>
                    <a:pt x="67268" y="851074"/>
                    <a:pt x="67268" y="851198"/>
                  </a:cubicBezTo>
                  <a:cubicBezTo>
                    <a:pt x="67268" y="851323"/>
                    <a:pt x="67393" y="851572"/>
                    <a:pt x="67393" y="851697"/>
                  </a:cubicBezTo>
                  <a:cubicBezTo>
                    <a:pt x="67393" y="851821"/>
                    <a:pt x="67518" y="852070"/>
                    <a:pt x="67518" y="852195"/>
                  </a:cubicBezTo>
                  <a:cubicBezTo>
                    <a:pt x="67642" y="852320"/>
                    <a:pt x="67642" y="852569"/>
                    <a:pt x="67767" y="852693"/>
                  </a:cubicBezTo>
                  <a:cubicBezTo>
                    <a:pt x="67891" y="852818"/>
                    <a:pt x="67891" y="852942"/>
                    <a:pt x="68016" y="853067"/>
                  </a:cubicBezTo>
                  <a:cubicBezTo>
                    <a:pt x="68140" y="853192"/>
                    <a:pt x="68140" y="853441"/>
                    <a:pt x="68265" y="853565"/>
                  </a:cubicBezTo>
                  <a:cubicBezTo>
                    <a:pt x="68390" y="853690"/>
                    <a:pt x="68390" y="853814"/>
                    <a:pt x="68514" y="853939"/>
                  </a:cubicBezTo>
                  <a:cubicBezTo>
                    <a:pt x="68639" y="854063"/>
                    <a:pt x="68763" y="854313"/>
                    <a:pt x="68888" y="854437"/>
                  </a:cubicBezTo>
                  <a:cubicBezTo>
                    <a:pt x="69012" y="854562"/>
                    <a:pt x="69137" y="854686"/>
                    <a:pt x="69137" y="854811"/>
                  </a:cubicBezTo>
                  <a:cubicBezTo>
                    <a:pt x="69262" y="854935"/>
                    <a:pt x="69386" y="855185"/>
                    <a:pt x="69511" y="855309"/>
                  </a:cubicBezTo>
                  <a:lnTo>
                    <a:pt x="69884" y="855683"/>
                  </a:lnTo>
                  <a:lnTo>
                    <a:pt x="70258" y="856057"/>
                  </a:lnTo>
                  <a:lnTo>
                    <a:pt x="70632" y="856430"/>
                  </a:lnTo>
                  <a:lnTo>
                    <a:pt x="71006" y="856804"/>
                  </a:lnTo>
                  <a:cubicBezTo>
                    <a:pt x="71130" y="856929"/>
                    <a:pt x="71379" y="857053"/>
                    <a:pt x="71504" y="857178"/>
                  </a:cubicBezTo>
                  <a:cubicBezTo>
                    <a:pt x="71628" y="857302"/>
                    <a:pt x="71753" y="857427"/>
                    <a:pt x="71878" y="857427"/>
                  </a:cubicBezTo>
                  <a:cubicBezTo>
                    <a:pt x="72002" y="857551"/>
                    <a:pt x="72251" y="857676"/>
                    <a:pt x="72376" y="857676"/>
                  </a:cubicBezTo>
                  <a:cubicBezTo>
                    <a:pt x="72500" y="857801"/>
                    <a:pt x="72625" y="857801"/>
                    <a:pt x="72750" y="857925"/>
                  </a:cubicBezTo>
                  <a:cubicBezTo>
                    <a:pt x="72874" y="858050"/>
                    <a:pt x="73123" y="858050"/>
                    <a:pt x="73248" y="858174"/>
                  </a:cubicBezTo>
                  <a:cubicBezTo>
                    <a:pt x="73372" y="858299"/>
                    <a:pt x="73622" y="858299"/>
                    <a:pt x="73746" y="858423"/>
                  </a:cubicBezTo>
                  <a:cubicBezTo>
                    <a:pt x="73871" y="858548"/>
                    <a:pt x="74120" y="858548"/>
                    <a:pt x="74244" y="858548"/>
                  </a:cubicBezTo>
                  <a:cubicBezTo>
                    <a:pt x="74494" y="858673"/>
                    <a:pt x="74618" y="858673"/>
                    <a:pt x="74867" y="858797"/>
                  </a:cubicBezTo>
                  <a:cubicBezTo>
                    <a:pt x="74992" y="858797"/>
                    <a:pt x="75116" y="858922"/>
                    <a:pt x="75366" y="858922"/>
                  </a:cubicBezTo>
                  <a:cubicBezTo>
                    <a:pt x="75615" y="858922"/>
                    <a:pt x="75739" y="859046"/>
                    <a:pt x="75988" y="859046"/>
                  </a:cubicBezTo>
                  <a:cubicBezTo>
                    <a:pt x="76113" y="859046"/>
                    <a:pt x="76238" y="859046"/>
                    <a:pt x="76487" y="859171"/>
                  </a:cubicBezTo>
                  <a:cubicBezTo>
                    <a:pt x="76736" y="859171"/>
                    <a:pt x="76985" y="859295"/>
                    <a:pt x="77110" y="859295"/>
                  </a:cubicBezTo>
                  <a:lnTo>
                    <a:pt x="522951" y="859295"/>
                  </a:lnTo>
                  <a:cubicBezTo>
                    <a:pt x="523201" y="859295"/>
                    <a:pt x="523450" y="859295"/>
                    <a:pt x="523574" y="859171"/>
                  </a:cubicBezTo>
                  <a:cubicBezTo>
                    <a:pt x="523699" y="859171"/>
                    <a:pt x="523823" y="859171"/>
                    <a:pt x="524073" y="859046"/>
                  </a:cubicBezTo>
                  <a:cubicBezTo>
                    <a:pt x="524322" y="859046"/>
                    <a:pt x="524446" y="858922"/>
                    <a:pt x="524695" y="858922"/>
                  </a:cubicBezTo>
                  <a:cubicBezTo>
                    <a:pt x="524820" y="858922"/>
                    <a:pt x="524945" y="858797"/>
                    <a:pt x="525194" y="858797"/>
                  </a:cubicBezTo>
                  <a:cubicBezTo>
                    <a:pt x="525443" y="858797"/>
                    <a:pt x="525567" y="858673"/>
                    <a:pt x="525817" y="858548"/>
                  </a:cubicBezTo>
                  <a:cubicBezTo>
                    <a:pt x="525941" y="858548"/>
                    <a:pt x="526190" y="858423"/>
                    <a:pt x="526315" y="858423"/>
                  </a:cubicBezTo>
                  <a:cubicBezTo>
                    <a:pt x="526439" y="858299"/>
                    <a:pt x="526689" y="858299"/>
                    <a:pt x="526813" y="858174"/>
                  </a:cubicBezTo>
                  <a:cubicBezTo>
                    <a:pt x="526938" y="858050"/>
                    <a:pt x="527187" y="858050"/>
                    <a:pt x="527311" y="857925"/>
                  </a:cubicBezTo>
                  <a:cubicBezTo>
                    <a:pt x="527436" y="857801"/>
                    <a:pt x="527561" y="857801"/>
                    <a:pt x="527685" y="857676"/>
                  </a:cubicBezTo>
                  <a:cubicBezTo>
                    <a:pt x="527810" y="857551"/>
                    <a:pt x="528059" y="857427"/>
                    <a:pt x="528183" y="857427"/>
                  </a:cubicBezTo>
                  <a:cubicBezTo>
                    <a:pt x="528308" y="857302"/>
                    <a:pt x="528433" y="857178"/>
                    <a:pt x="528557" y="857178"/>
                  </a:cubicBezTo>
                  <a:cubicBezTo>
                    <a:pt x="528682" y="857053"/>
                    <a:pt x="528931" y="856929"/>
                    <a:pt x="529055" y="856804"/>
                  </a:cubicBezTo>
                  <a:lnTo>
                    <a:pt x="529429" y="856430"/>
                  </a:lnTo>
                  <a:lnTo>
                    <a:pt x="529803" y="856057"/>
                  </a:lnTo>
                  <a:lnTo>
                    <a:pt x="530177" y="855683"/>
                  </a:lnTo>
                  <a:lnTo>
                    <a:pt x="530550" y="855309"/>
                  </a:lnTo>
                  <a:cubicBezTo>
                    <a:pt x="530675" y="855185"/>
                    <a:pt x="530799" y="855060"/>
                    <a:pt x="530924" y="854811"/>
                  </a:cubicBezTo>
                  <a:cubicBezTo>
                    <a:pt x="531049" y="854686"/>
                    <a:pt x="531173" y="854562"/>
                    <a:pt x="531173" y="854437"/>
                  </a:cubicBezTo>
                  <a:cubicBezTo>
                    <a:pt x="531298" y="854313"/>
                    <a:pt x="531422" y="854063"/>
                    <a:pt x="531547" y="853939"/>
                  </a:cubicBezTo>
                  <a:cubicBezTo>
                    <a:pt x="531671" y="853814"/>
                    <a:pt x="531671" y="853690"/>
                    <a:pt x="531796" y="853565"/>
                  </a:cubicBezTo>
                  <a:cubicBezTo>
                    <a:pt x="531921" y="853441"/>
                    <a:pt x="531921" y="853192"/>
                    <a:pt x="532045" y="853067"/>
                  </a:cubicBezTo>
                  <a:cubicBezTo>
                    <a:pt x="532170" y="852942"/>
                    <a:pt x="532170" y="852818"/>
                    <a:pt x="532294" y="852693"/>
                  </a:cubicBezTo>
                  <a:cubicBezTo>
                    <a:pt x="532419" y="852569"/>
                    <a:pt x="532419" y="852320"/>
                    <a:pt x="532543" y="852195"/>
                  </a:cubicBezTo>
                  <a:cubicBezTo>
                    <a:pt x="532543" y="852070"/>
                    <a:pt x="532668" y="851821"/>
                    <a:pt x="532668" y="851697"/>
                  </a:cubicBezTo>
                  <a:cubicBezTo>
                    <a:pt x="532668" y="851572"/>
                    <a:pt x="532793" y="851323"/>
                    <a:pt x="532793" y="851198"/>
                  </a:cubicBezTo>
                  <a:cubicBezTo>
                    <a:pt x="532793" y="851074"/>
                    <a:pt x="532917" y="850825"/>
                    <a:pt x="532917" y="850700"/>
                  </a:cubicBezTo>
                  <a:cubicBezTo>
                    <a:pt x="532917" y="850576"/>
                    <a:pt x="532917" y="850326"/>
                    <a:pt x="533042" y="850202"/>
                  </a:cubicBezTo>
                  <a:cubicBezTo>
                    <a:pt x="533042" y="849953"/>
                    <a:pt x="533166" y="849828"/>
                    <a:pt x="533166" y="849579"/>
                  </a:cubicBezTo>
                  <a:lnTo>
                    <a:pt x="533166" y="849081"/>
                  </a:lnTo>
                  <a:lnTo>
                    <a:pt x="533166" y="848458"/>
                  </a:lnTo>
                  <a:lnTo>
                    <a:pt x="533166" y="848333"/>
                  </a:lnTo>
                  <a:lnTo>
                    <a:pt x="533166" y="847835"/>
                  </a:lnTo>
                  <a:lnTo>
                    <a:pt x="533166" y="847337"/>
                  </a:lnTo>
                  <a:lnTo>
                    <a:pt x="523574" y="731485"/>
                  </a:lnTo>
                  <a:lnTo>
                    <a:pt x="534038" y="731485"/>
                  </a:lnTo>
                  <a:cubicBezTo>
                    <a:pt x="535533" y="731485"/>
                    <a:pt x="537028" y="731236"/>
                    <a:pt x="538398" y="730613"/>
                  </a:cubicBezTo>
                  <a:lnTo>
                    <a:pt x="539146" y="730613"/>
                  </a:lnTo>
                  <a:cubicBezTo>
                    <a:pt x="545374" y="730364"/>
                    <a:pt x="550233" y="725132"/>
                    <a:pt x="549859" y="718903"/>
                  </a:cubicBezTo>
                  <a:lnTo>
                    <a:pt x="536156" y="385923"/>
                  </a:lnTo>
                  <a:cubicBezTo>
                    <a:pt x="536281" y="385550"/>
                    <a:pt x="536281" y="385051"/>
                    <a:pt x="536281" y="384428"/>
                  </a:cubicBezTo>
                  <a:cubicBezTo>
                    <a:pt x="536281" y="383556"/>
                    <a:pt x="536156" y="382684"/>
                    <a:pt x="536031" y="381812"/>
                  </a:cubicBezTo>
                  <a:lnTo>
                    <a:pt x="532793" y="304329"/>
                  </a:lnTo>
                  <a:cubicBezTo>
                    <a:pt x="532543" y="299221"/>
                    <a:pt x="529055" y="295111"/>
                    <a:pt x="524322" y="293865"/>
                  </a:cubicBezTo>
                  <a:cubicBezTo>
                    <a:pt x="523201" y="293491"/>
                    <a:pt x="521830" y="293242"/>
                    <a:pt x="520585" y="293242"/>
                  </a:cubicBezTo>
                  <a:close/>
                  <a:moveTo>
                    <a:pt x="549112" y="228340"/>
                  </a:moveTo>
                  <a:lnTo>
                    <a:pt x="576767" y="957707"/>
                  </a:lnTo>
                  <a:cubicBezTo>
                    <a:pt x="574649" y="956710"/>
                    <a:pt x="572531" y="955714"/>
                    <a:pt x="570538" y="954842"/>
                  </a:cubicBezTo>
                  <a:cubicBezTo>
                    <a:pt x="555091" y="948115"/>
                    <a:pt x="532917" y="941512"/>
                    <a:pt x="506508" y="935907"/>
                  </a:cubicBezTo>
                  <a:cubicBezTo>
                    <a:pt x="447586" y="923450"/>
                    <a:pt x="374213" y="916598"/>
                    <a:pt x="300093" y="916598"/>
                  </a:cubicBezTo>
                  <a:cubicBezTo>
                    <a:pt x="225973" y="916598"/>
                    <a:pt x="152600" y="923450"/>
                    <a:pt x="93678" y="935907"/>
                  </a:cubicBezTo>
                  <a:cubicBezTo>
                    <a:pt x="67269" y="941512"/>
                    <a:pt x="45095" y="947990"/>
                    <a:pt x="29648" y="954842"/>
                  </a:cubicBezTo>
                  <a:cubicBezTo>
                    <a:pt x="27655" y="955714"/>
                    <a:pt x="25537" y="956710"/>
                    <a:pt x="23419" y="957707"/>
                  </a:cubicBezTo>
                  <a:lnTo>
                    <a:pt x="51074" y="228340"/>
                  </a:lnTo>
                  <a:close/>
                  <a:moveTo>
                    <a:pt x="319153" y="73871"/>
                  </a:moveTo>
                  <a:lnTo>
                    <a:pt x="324011" y="205792"/>
                  </a:lnTo>
                  <a:lnTo>
                    <a:pt x="276175" y="205792"/>
                  </a:lnTo>
                  <a:lnTo>
                    <a:pt x="281158" y="73871"/>
                  </a:lnTo>
                  <a:close/>
                  <a:moveTo>
                    <a:pt x="366863" y="22547"/>
                  </a:moveTo>
                  <a:lnTo>
                    <a:pt x="384428" y="205917"/>
                  </a:lnTo>
                  <a:lnTo>
                    <a:pt x="346683" y="205917"/>
                  </a:lnTo>
                  <a:lnTo>
                    <a:pt x="341451" y="66023"/>
                  </a:lnTo>
                  <a:cubicBezTo>
                    <a:pt x="341700" y="65026"/>
                    <a:pt x="341949" y="63905"/>
                    <a:pt x="341949" y="62784"/>
                  </a:cubicBezTo>
                  <a:cubicBezTo>
                    <a:pt x="341949" y="56556"/>
                    <a:pt x="336966" y="51573"/>
                    <a:pt x="330738" y="51573"/>
                  </a:cubicBezTo>
                  <a:lnTo>
                    <a:pt x="270819" y="51573"/>
                  </a:lnTo>
                  <a:cubicBezTo>
                    <a:pt x="266334" y="51573"/>
                    <a:pt x="262472" y="54189"/>
                    <a:pt x="260604" y="58050"/>
                  </a:cubicBezTo>
                  <a:cubicBezTo>
                    <a:pt x="259856" y="59545"/>
                    <a:pt x="259358" y="61165"/>
                    <a:pt x="259234" y="62909"/>
                  </a:cubicBezTo>
                  <a:lnTo>
                    <a:pt x="253877" y="205917"/>
                  </a:lnTo>
                  <a:lnTo>
                    <a:pt x="216132" y="205917"/>
                  </a:lnTo>
                  <a:lnTo>
                    <a:pt x="233447" y="22547"/>
                  </a:lnTo>
                  <a:close/>
                  <a:moveTo>
                    <a:pt x="376954" y="0"/>
                  </a:moveTo>
                  <a:lnTo>
                    <a:pt x="222111" y="0"/>
                  </a:lnTo>
                  <a:lnTo>
                    <a:pt x="221987" y="0"/>
                  </a:lnTo>
                  <a:cubicBezTo>
                    <a:pt x="217627" y="498"/>
                    <a:pt x="213890" y="3363"/>
                    <a:pt x="212519" y="7474"/>
                  </a:cubicBezTo>
                  <a:cubicBezTo>
                    <a:pt x="212519" y="7599"/>
                    <a:pt x="212395" y="7723"/>
                    <a:pt x="212395" y="7848"/>
                  </a:cubicBezTo>
                  <a:cubicBezTo>
                    <a:pt x="212395" y="7973"/>
                    <a:pt x="212270" y="8097"/>
                    <a:pt x="212270" y="8346"/>
                  </a:cubicBezTo>
                  <a:cubicBezTo>
                    <a:pt x="212270" y="8595"/>
                    <a:pt x="212145" y="8720"/>
                    <a:pt x="212145" y="8969"/>
                  </a:cubicBezTo>
                  <a:lnTo>
                    <a:pt x="212145" y="9343"/>
                  </a:lnTo>
                  <a:cubicBezTo>
                    <a:pt x="212145" y="9592"/>
                    <a:pt x="212021" y="9841"/>
                    <a:pt x="212021" y="10090"/>
                  </a:cubicBezTo>
                  <a:lnTo>
                    <a:pt x="193335" y="205792"/>
                  </a:lnTo>
                  <a:lnTo>
                    <a:pt x="38991" y="205792"/>
                  </a:lnTo>
                  <a:cubicBezTo>
                    <a:pt x="38742" y="205792"/>
                    <a:pt x="38368" y="205917"/>
                    <a:pt x="38119" y="205917"/>
                  </a:cubicBezTo>
                  <a:lnTo>
                    <a:pt x="37870" y="205917"/>
                  </a:lnTo>
                  <a:cubicBezTo>
                    <a:pt x="37621" y="206041"/>
                    <a:pt x="37247" y="206041"/>
                    <a:pt x="36998" y="206166"/>
                  </a:cubicBezTo>
                  <a:cubicBezTo>
                    <a:pt x="36873" y="206166"/>
                    <a:pt x="36873" y="206166"/>
                    <a:pt x="36749" y="206291"/>
                  </a:cubicBezTo>
                  <a:cubicBezTo>
                    <a:pt x="36499" y="206415"/>
                    <a:pt x="36250" y="206415"/>
                    <a:pt x="36001" y="206540"/>
                  </a:cubicBezTo>
                  <a:cubicBezTo>
                    <a:pt x="35877" y="206540"/>
                    <a:pt x="35877" y="206664"/>
                    <a:pt x="35752" y="206664"/>
                  </a:cubicBezTo>
                  <a:cubicBezTo>
                    <a:pt x="35503" y="206789"/>
                    <a:pt x="35254" y="206913"/>
                    <a:pt x="35129" y="207038"/>
                  </a:cubicBezTo>
                  <a:cubicBezTo>
                    <a:pt x="35005" y="207038"/>
                    <a:pt x="34880" y="207163"/>
                    <a:pt x="34755" y="207287"/>
                  </a:cubicBezTo>
                  <a:cubicBezTo>
                    <a:pt x="34506" y="207412"/>
                    <a:pt x="34382" y="207536"/>
                    <a:pt x="34257" y="207661"/>
                  </a:cubicBezTo>
                  <a:cubicBezTo>
                    <a:pt x="34133" y="207785"/>
                    <a:pt x="34008" y="207910"/>
                    <a:pt x="33883" y="207910"/>
                  </a:cubicBezTo>
                  <a:lnTo>
                    <a:pt x="33510" y="208284"/>
                  </a:lnTo>
                  <a:cubicBezTo>
                    <a:pt x="33385" y="208408"/>
                    <a:pt x="33261" y="208533"/>
                    <a:pt x="33011" y="208657"/>
                  </a:cubicBezTo>
                  <a:cubicBezTo>
                    <a:pt x="32887" y="208782"/>
                    <a:pt x="32762" y="208907"/>
                    <a:pt x="32638" y="208907"/>
                  </a:cubicBezTo>
                  <a:cubicBezTo>
                    <a:pt x="32513" y="209031"/>
                    <a:pt x="32264" y="209156"/>
                    <a:pt x="32139" y="209405"/>
                  </a:cubicBezTo>
                  <a:cubicBezTo>
                    <a:pt x="32015" y="209529"/>
                    <a:pt x="32015" y="209654"/>
                    <a:pt x="31890" y="209654"/>
                  </a:cubicBezTo>
                  <a:cubicBezTo>
                    <a:pt x="31766" y="209779"/>
                    <a:pt x="31641" y="210028"/>
                    <a:pt x="31392" y="210152"/>
                  </a:cubicBezTo>
                  <a:cubicBezTo>
                    <a:pt x="31267" y="210277"/>
                    <a:pt x="31267" y="210401"/>
                    <a:pt x="31143" y="210401"/>
                  </a:cubicBezTo>
                  <a:cubicBezTo>
                    <a:pt x="31018" y="210651"/>
                    <a:pt x="30894" y="210775"/>
                    <a:pt x="30769" y="211024"/>
                  </a:cubicBezTo>
                  <a:cubicBezTo>
                    <a:pt x="30645" y="211149"/>
                    <a:pt x="30645" y="211273"/>
                    <a:pt x="30520" y="211398"/>
                  </a:cubicBezTo>
                  <a:cubicBezTo>
                    <a:pt x="30395" y="211647"/>
                    <a:pt x="30271" y="211772"/>
                    <a:pt x="30146" y="212021"/>
                  </a:cubicBezTo>
                  <a:cubicBezTo>
                    <a:pt x="30146" y="212145"/>
                    <a:pt x="30022" y="212270"/>
                    <a:pt x="30022" y="212395"/>
                  </a:cubicBezTo>
                  <a:cubicBezTo>
                    <a:pt x="29897" y="212644"/>
                    <a:pt x="29897" y="212768"/>
                    <a:pt x="29773" y="213017"/>
                  </a:cubicBezTo>
                  <a:cubicBezTo>
                    <a:pt x="29773" y="213142"/>
                    <a:pt x="29648" y="213267"/>
                    <a:pt x="29648" y="213391"/>
                  </a:cubicBezTo>
                  <a:cubicBezTo>
                    <a:pt x="29523" y="213640"/>
                    <a:pt x="29523" y="213765"/>
                    <a:pt x="29399" y="214014"/>
                  </a:cubicBezTo>
                  <a:cubicBezTo>
                    <a:pt x="29399" y="214139"/>
                    <a:pt x="29274" y="214263"/>
                    <a:pt x="29274" y="214512"/>
                  </a:cubicBezTo>
                  <a:cubicBezTo>
                    <a:pt x="29274" y="214761"/>
                    <a:pt x="29150" y="214886"/>
                    <a:pt x="29150" y="215135"/>
                  </a:cubicBezTo>
                  <a:cubicBezTo>
                    <a:pt x="29150" y="215260"/>
                    <a:pt x="29150" y="215509"/>
                    <a:pt x="29025" y="215633"/>
                  </a:cubicBezTo>
                  <a:lnTo>
                    <a:pt x="29025" y="216630"/>
                  </a:lnTo>
                  <a:lnTo>
                    <a:pt x="0" y="981994"/>
                  </a:lnTo>
                  <a:cubicBezTo>
                    <a:pt x="0" y="982870"/>
                    <a:pt x="0" y="983620"/>
                    <a:pt x="125" y="984486"/>
                  </a:cubicBezTo>
                  <a:cubicBezTo>
                    <a:pt x="374" y="990597"/>
                    <a:pt x="5232" y="995327"/>
                    <a:pt x="11336" y="995327"/>
                  </a:cubicBezTo>
                  <a:cubicBezTo>
                    <a:pt x="17191" y="995327"/>
                    <a:pt x="21925" y="990841"/>
                    <a:pt x="22547" y="985235"/>
                  </a:cubicBezTo>
                  <a:cubicBezTo>
                    <a:pt x="25537" y="981128"/>
                    <a:pt x="45967" y="968295"/>
                    <a:pt x="106633" y="956336"/>
                  </a:cubicBezTo>
                  <a:cubicBezTo>
                    <a:pt x="162691" y="945250"/>
                    <a:pt x="231454" y="939146"/>
                    <a:pt x="300093" y="939146"/>
                  </a:cubicBezTo>
                  <a:cubicBezTo>
                    <a:pt x="368732" y="939146"/>
                    <a:pt x="437496" y="945250"/>
                    <a:pt x="493553" y="956336"/>
                  </a:cubicBezTo>
                  <a:cubicBezTo>
                    <a:pt x="554219" y="968295"/>
                    <a:pt x="574649" y="981128"/>
                    <a:pt x="577639" y="985235"/>
                  </a:cubicBezTo>
                  <a:cubicBezTo>
                    <a:pt x="578261" y="990967"/>
                    <a:pt x="582995" y="995327"/>
                    <a:pt x="588850" y="995327"/>
                  </a:cubicBezTo>
                  <a:cubicBezTo>
                    <a:pt x="594954" y="995327"/>
                    <a:pt x="599937" y="990471"/>
                    <a:pt x="600062" y="984486"/>
                  </a:cubicBezTo>
                  <a:cubicBezTo>
                    <a:pt x="600186" y="983746"/>
                    <a:pt x="600311" y="982870"/>
                    <a:pt x="600186" y="981994"/>
                  </a:cubicBezTo>
                  <a:lnTo>
                    <a:pt x="571161" y="216630"/>
                  </a:lnTo>
                  <a:lnTo>
                    <a:pt x="571161" y="216256"/>
                  </a:lnTo>
                  <a:lnTo>
                    <a:pt x="571161" y="215633"/>
                  </a:lnTo>
                  <a:cubicBezTo>
                    <a:pt x="571161" y="215384"/>
                    <a:pt x="571161" y="215260"/>
                    <a:pt x="571036" y="215011"/>
                  </a:cubicBezTo>
                  <a:cubicBezTo>
                    <a:pt x="571036" y="214886"/>
                    <a:pt x="571036" y="214637"/>
                    <a:pt x="570912" y="214512"/>
                  </a:cubicBezTo>
                  <a:cubicBezTo>
                    <a:pt x="570912" y="214263"/>
                    <a:pt x="570787" y="214139"/>
                    <a:pt x="570787" y="213889"/>
                  </a:cubicBezTo>
                  <a:cubicBezTo>
                    <a:pt x="570787" y="213765"/>
                    <a:pt x="570663" y="213640"/>
                    <a:pt x="570663" y="213516"/>
                  </a:cubicBezTo>
                  <a:cubicBezTo>
                    <a:pt x="570538" y="213267"/>
                    <a:pt x="570538" y="213017"/>
                    <a:pt x="570414" y="212768"/>
                  </a:cubicBezTo>
                  <a:cubicBezTo>
                    <a:pt x="570414" y="212644"/>
                    <a:pt x="570414" y="212644"/>
                    <a:pt x="570289" y="212519"/>
                  </a:cubicBezTo>
                  <a:cubicBezTo>
                    <a:pt x="570164" y="212145"/>
                    <a:pt x="570040" y="211896"/>
                    <a:pt x="569791" y="211647"/>
                  </a:cubicBezTo>
                  <a:cubicBezTo>
                    <a:pt x="568296" y="208782"/>
                    <a:pt x="565555" y="206664"/>
                    <a:pt x="562192" y="206041"/>
                  </a:cubicBezTo>
                  <a:lnTo>
                    <a:pt x="562067" y="206041"/>
                  </a:lnTo>
                  <a:cubicBezTo>
                    <a:pt x="561818" y="206041"/>
                    <a:pt x="561444" y="205917"/>
                    <a:pt x="561195" y="205917"/>
                  </a:cubicBezTo>
                  <a:lnTo>
                    <a:pt x="406851" y="205917"/>
                  </a:lnTo>
                  <a:lnTo>
                    <a:pt x="388165" y="10215"/>
                  </a:lnTo>
                  <a:cubicBezTo>
                    <a:pt x="387667" y="4360"/>
                    <a:pt x="382684" y="0"/>
                    <a:pt x="376954" y="0"/>
                  </a:cubicBezTo>
                  <a:close/>
                </a:path>
              </a:pathLst>
            </a:custGeom>
            <a:gradFill>
              <a:gsLst>
                <a:gs pos="0">
                  <a:schemeClr val="accent3">
                    <a:alpha val="19000"/>
                  </a:schemeClr>
                </a:gs>
                <a:gs pos="100000">
                  <a:schemeClr val="accent3">
                    <a:alpha val="0"/>
                  </a:schemeClr>
                </a:gs>
              </a:gsLst>
              <a:lin ang="2700000" scaled="0"/>
            </a:gradFill>
            <a:ln w="967"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grpSp>
        <p:nvGrpSpPr>
          <p:cNvPr id="3" name="PPT世界-6"/>
          <p:cNvGrpSpPr/>
          <p:nvPr/>
        </p:nvGrpSpPr>
        <p:grpSpPr>
          <a:xfrm>
            <a:off x="971289" y="1883671"/>
            <a:ext cx="3725334" cy="3725334"/>
            <a:chOff x="971289" y="1883671"/>
            <a:chExt cx="3725334" cy="3725334"/>
          </a:xfrm>
        </p:grpSpPr>
        <p:sp>
          <p:nvSpPr>
            <p:cNvPr id="13" name="PPT世界-6-1"/>
            <p:cNvSpPr txBox="1"/>
            <p:nvPr/>
          </p:nvSpPr>
          <p:spPr>
            <a:xfrm>
              <a:off x="1921413" y="2424022"/>
              <a:ext cx="1825088" cy="307777"/>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6" name="PPT世界-6-2"/>
            <p:cNvSpPr/>
            <p:nvPr/>
          </p:nvSpPr>
          <p:spPr>
            <a:xfrm>
              <a:off x="971289" y="1883671"/>
              <a:ext cx="3725334" cy="37253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6-3"/>
            <p:cNvSpPr txBox="1"/>
            <p:nvPr/>
          </p:nvSpPr>
          <p:spPr>
            <a:xfrm>
              <a:off x="1651000" y="3285325"/>
              <a:ext cx="2365912" cy="1524768"/>
            </a:xfrm>
            <a:prstGeom prst="rect">
              <a:avLst/>
            </a:prstGeom>
            <a:noFill/>
          </p:spPr>
          <p:txBody>
            <a:bodyPr wrap="square" lIns="0" tIns="0" rIns="0" bIns="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3" name="PPT世界-6-4"/>
            <p:cNvSpPr/>
            <p:nvPr/>
          </p:nvSpPr>
          <p:spPr>
            <a:xfrm>
              <a:off x="2778777" y="2892263"/>
              <a:ext cx="110359" cy="1103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7"/>
          <p:cNvGrpSpPr/>
          <p:nvPr/>
        </p:nvGrpSpPr>
        <p:grpSpPr>
          <a:xfrm>
            <a:off x="4233333" y="1883671"/>
            <a:ext cx="3725334" cy="3725334"/>
            <a:chOff x="4233333" y="1883671"/>
            <a:chExt cx="3725334" cy="3725334"/>
          </a:xfrm>
        </p:grpSpPr>
        <p:sp>
          <p:nvSpPr>
            <p:cNvPr id="14" name="PPT世界-7-1"/>
            <p:cNvSpPr txBox="1"/>
            <p:nvPr/>
          </p:nvSpPr>
          <p:spPr>
            <a:xfrm>
              <a:off x="5080000" y="2424022"/>
              <a:ext cx="2032000" cy="307777"/>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 name="PPT世界-7-2"/>
            <p:cNvSpPr/>
            <p:nvPr/>
          </p:nvSpPr>
          <p:spPr>
            <a:xfrm>
              <a:off x="4233333" y="1883671"/>
              <a:ext cx="3725334" cy="37253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2" name="PPT世界-7-3"/>
            <p:cNvCxnSpPr/>
            <p:nvPr/>
          </p:nvCxnSpPr>
          <p:spPr>
            <a:xfrm flipV="1">
              <a:off x="6056982" y="2908425"/>
              <a:ext cx="78036" cy="78036"/>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34" name="PPT世界-7-4"/>
            <p:cNvSpPr txBox="1"/>
            <p:nvPr/>
          </p:nvSpPr>
          <p:spPr>
            <a:xfrm>
              <a:off x="4913044" y="3285325"/>
              <a:ext cx="2365912" cy="1524768"/>
            </a:xfrm>
            <a:prstGeom prst="rect">
              <a:avLst/>
            </a:prstGeom>
            <a:noFill/>
          </p:spPr>
          <p:txBody>
            <a:bodyPr wrap="square" lIns="0" tIns="0" rIns="0" bIns="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6" name="PPT世界-8"/>
          <p:cNvGrpSpPr/>
          <p:nvPr/>
        </p:nvGrpSpPr>
        <p:grpSpPr>
          <a:xfrm>
            <a:off x="7495377" y="1883671"/>
            <a:ext cx="3725334" cy="3725334"/>
            <a:chOff x="7495377" y="1883671"/>
            <a:chExt cx="3725334" cy="3725334"/>
          </a:xfrm>
        </p:grpSpPr>
        <p:sp>
          <p:nvSpPr>
            <p:cNvPr id="15" name="PPT世界-8-1"/>
            <p:cNvSpPr txBox="1"/>
            <p:nvPr/>
          </p:nvSpPr>
          <p:spPr>
            <a:xfrm>
              <a:off x="8547101" y="2424022"/>
              <a:ext cx="1621888" cy="307777"/>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8-2"/>
            <p:cNvSpPr/>
            <p:nvPr/>
          </p:nvSpPr>
          <p:spPr>
            <a:xfrm>
              <a:off x="7495377" y="1883671"/>
              <a:ext cx="3725334" cy="372533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8-3"/>
            <p:cNvSpPr/>
            <p:nvPr/>
          </p:nvSpPr>
          <p:spPr>
            <a:xfrm>
              <a:off x="9304641" y="2902461"/>
              <a:ext cx="106807" cy="9207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8-4"/>
            <p:cNvSpPr txBox="1"/>
            <p:nvPr/>
          </p:nvSpPr>
          <p:spPr>
            <a:xfrm>
              <a:off x="8175088" y="3285325"/>
              <a:ext cx="2365912" cy="1524768"/>
            </a:xfrm>
            <a:prstGeom prst="rect">
              <a:avLst/>
            </a:prstGeom>
            <a:noFill/>
          </p:spPr>
          <p:txBody>
            <a:bodyPr wrap="square" lIns="0" tIns="0" rIns="0" bIns="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lumMod val="95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21" name="PPT世界-5"/>
          <p:cNvGrpSpPr/>
          <p:nvPr/>
        </p:nvGrpSpPr>
        <p:grpSpPr>
          <a:xfrm>
            <a:off x="521654" y="411664"/>
            <a:ext cx="2489210" cy="600101"/>
            <a:chOff x="1644661" y="4961464"/>
            <a:chExt cx="3674840" cy="885934"/>
          </a:xfrm>
        </p:grpSpPr>
        <p:sp>
          <p:nvSpPr>
            <p:cNvPr id="122" name="PPT世界-5-1"/>
            <p:cNvSpPr/>
            <p:nvPr/>
          </p:nvSpPr>
          <p:spPr>
            <a:xfrm rot="18223626">
              <a:off x="1622812" y="498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3" name="PPT世界-5-2"/>
            <p:cNvSpPr txBox="1"/>
            <p:nvPr/>
          </p:nvSpPr>
          <p:spPr>
            <a:xfrm>
              <a:off x="1695373" y="5136621"/>
              <a:ext cx="740810"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4" name="PPT世界-5-3"/>
            <p:cNvSpPr/>
            <p:nvPr/>
          </p:nvSpPr>
          <p:spPr>
            <a:xfrm>
              <a:off x="2789229" y="569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5" name="PPT世界-5-4"/>
            <p:cNvSpPr txBox="1"/>
            <p:nvPr/>
          </p:nvSpPr>
          <p:spPr>
            <a:xfrm>
              <a:off x="2701207" y="521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文字学概论</a:t>
              </a:r>
            </a:p>
          </p:txBody>
        </p:sp>
        <p:sp>
          <p:nvSpPr>
            <p:cNvPr id="126" name="PPT世界-5-5"/>
            <p:cNvSpPr/>
            <p:nvPr/>
          </p:nvSpPr>
          <p:spPr>
            <a:xfrm>
              <a:off x="2701207" y="5018075"/>
              <a:ext cx="2019120"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PHILOLOGY</a:t>
              </a:r>
            </a:p>
          </p:txBody>
        </p:sp>
        <p:sp>
          <p:nvSpPr>
            <p:cNvPr id="127" name="PPT世界-5-6"/>
            <p:cNvSpPr/>
            <p:nvPr/>
          </p:nvSpPr>
          <p:spPr>
            <a:xfrm flipH="1">
              <a:off x="4929535" y="5099450"/>
              <a:ext cx="389966" cy="646651"/>
            </a:xfrm>
            <a:custGeom>
              <a:avLst/>
              <a:gdLst>
                <a:gd name="connsiteX0" fmla="*/ 500902 w 600237"/>
                <a:gd name="connsiteY0" fmla="*/ 731734 h 995327"/>
                <a:gd name="connsiteX1" fmla="*/ 502127 w 600237"/>
                <a:gd name="connsiteY1" fmla="*/ 746558 h 995327"/>
                <a:gd name="connsiteX2" fmla="*/ 115228 w 600237"/>
                <a:gd name="connsiteY2" fmla="*/ 746558 h 995327"/>
                <a:gd name="connsiteX3" fmla="*/ 107832 w 600237"/>
                <a:gd name="connsiteY3" fmla="*/ 837246 h 995327"/>
                <a:gd name="connsiteX4" fmla="*/ 90314 w 600237"/>
                <a:gd name="connsiteY4" fmla="*/ 837246 h 995327"/>
                <a:gd name="connsiteX5" fmla="*/ 99034 w 600237"/>
                <a:gd name="connsiteY5" fmla="*/ 731734 h 995327"/>
                <a:gd name="connsiteX6" fmla="*/ 102024 w 600237"/>
                <a:gd name="connsiteY6" fmla="*/ 659607 h 995327"/>
                <a:gd name="connsiteX7" fmla="*/ 85456 w 600237"/>
                <a:gd name="connsiteY7" fmla="*/ 676175 h 995327"/>
                <a:gd name="connsiteX8" fmla="*/ 102024 w 600237"/>
                <a:gd name="connsiteY8" fmla="*/ 692743 h 995327"/>
                <a:gd name="connsiteX9" fmla="*/ 118592 w 600237"/>
                <a:gd name="connsiteY9" fmla="*/ 676175 h 995327"/>
                <a:gd name="connsiteX10" fmla="*/ 102024 w 600237"/>
                <a:gd name="connsiteY10" fmla="*/ 659607 h 995327"/>
                <a:gd name="connsiteX11" fmla="*/ 141140 w 600237"/>
                <a:gd name="connsiteY11" fmla="*/ 659607 h 995327"/>
                <a:gd name="connsiteX12" fmla="*/ 124572 w 600237"/>
                <a:gd name="connsiteY12" fmla="*/ 676175 h 995327"/>
                <a:gd name="connsiteX13" fmla="*/ 141140 w 600237"/>
                <a:gd name="connsiteY13" fmla="*/ 692743 h 995327"/>
                <a:gd name="connsiteX14" fmla="*/ 157708 w 600237"/>
                <a:gd name="connsiteY14" fmla="*/ 676175 h 995327"/>
                <a:gd name="connsiteX15" fmla="*/ 141140 w 600237"/>
                <a:gd name="connsiteY15" fmla="*/ 659607 h 995327"/>
                <a:gd name="connsiteX16" fmla="*/ 180380 w 600237"/>
                <a:gd name="connsiteY16" fmla="*/ 659607 h 995327"/>
                <a:gd name="connsiteX17" fmla="*/ 163812 w 600237"/>
                <a:gd name="connsiteY17" fmla="*/ 676175 h 995327"/>
                <a:gd name="connsiteX18" fmla="*/ 180380 w 600237"/>
                <a:gd name="connsiteY18" fmla="*/ 692743 h 995327"/>
                <a:gd name="connsiteX19" fmla="*/ 196948 w 600237"/>
                <a:gd name="connsiteY19" fmla="*/ 676175 h 995327"/>
                <a:gd name="connsiteX20" fmla="*/ 180380 w 600237"/>
                <a:gd name="connsiteY20" fmla="*/ 659607 h 995327"/>
                <a:gd name="connsiteX21" fmla="*/ 420305 w 600237"/>
                <a:gd name="connsiteY21" fmla="*/ 659607 h 995327"/>
                <a:gd name="connsiteX22" fmla="*/ 403737 w 600237"/>
                <a:gd name="connsiteY22" fmla="*/ 676175 h 995327"/>
                <a:gd name="connsiteX23" fmla="*/ 420305 w 600237"/>
                <a:gd name="connsiteY23" fmla="*/ 692743 h 995327"/>
                <a:gd name="connsiteX24" fmla="*/ 436873 w 600237"/>
                <a:gd name="connsiteY24" fmla="*/ 676175 h 995327"/>
                <a:gd name="connsiteX25" fmla="*/ 420305 w 600237"/>
                <a:gd name="connsiteY25" fmla="*/ 659607 h 995327"/>
                <a:gd name="connsiteX26" fmla="*/ 459420 w 600237"/>
                <a:gd name="connsiteY26" fmla="*/ 659607 h 995327"/>
                <a:gd name="connsiteX27" fmla="*/ 442852 w 600237"/>
                <a:gd name="connsiteY27" fmla="*/ 676175 h 995327"/>
                <a:gd name="connsiteX28" fmla="*/ 459420 w 600237"/>
                <a:gd name="connsiteY28" fmla="*/ 692743 h 995327"/>
                <a:gd name="connsiteX29" fmla="*/ 475988 w 600237"/>
                <a:gd name="connsiteY29" fmla="*/ 676175 h 995327"/>
                <a:gd name="connsiteX30" fmla="*/ 459420 w 600237"/>
                <a:gd name="connsiteY30" fmla="*/ 659607 h 995327"/>
                <a:gd name="connsiteX31" fmla="*/ 498536 w 600237"/>
                <a:gd name="connsiteY31" fmla="*/ 659607 h 995327"/>
                <a:gd name="connsiteX32" fmla="*/ 481968 w 600237"/>
                <a:gd name="connsiteY32" fmla="*/ 676175 h 995327"/>
                <a:gd name="connsiteX33" fmla="*/ 498536 w 600237"/>
                <a:gd name="connsiteY33" fmla="*/ 692743 h 995327"/>
                <a:gd name="connsiteX34" fmla="*/ 515104 w 600237"/>
                <a:gd name="connsiteY34" fmla="*/ 676175 h 995327"/>
                <a:gd name="connsiteX35" fmla="*/ 498536 w 600237"/>
                <a:gd name="connsiteY35" fmla="*/ 659607 h 995327"/>
                <a:gd name="connsiteX36" fmla="*/ 206290 w 600237"/>
                <a:gd name="connsiteY36" fmla="*/ 644659 h 995327"/>
                <a:gd name="connsiteX37" fmla="*/ 204173 w 600237"/>
                <a:gd name="connsiteY37" fmla="*/ 709187 h 995327"/>
                <a:gd name="connsiteX38" fmla="*/ 73248 w 600237"/>
                <a:gd name="connsiteY38" fmla="*/ 709187 h 995327"/>
                <a:gd name="connsiteX39" fmla="*/ 75864 w 600237"/>
                <a:gd name="connsiteY39" fmla="*/ 644659 h 995327"/>
                <a:gd name="connsiteX40" fmla="*/ 524322 w 600237"/>
                <a:gd name="connsiteY40" fmla="*/ 644659 h 995327"/>
                <a:gd name="connsiteX41" fmla="*/ 526938 w 600237"/>
                <a:gd name="connsiteY41" fmla="*/ 709187 h 995327"/>
                <a:gd name="connsiteX42" fmla="*/ 399376 w 600237"/>
                <a:gd name="connsiteY42" fmla="*/ 709187 h 995327"/>
                <a:gd name="connsiteX43" fmla="*/ 397259 w 600237"/>
                <a:gd name="connsiteY43" fmla="*/ 644659 h 995327"/>
                <a:gd name="connsiteX44" fmla="*/ 209155 w 600237"/>
                <a:gd name="connsiteY44" fmla="*/ 559576 h 995327"/>
                <a:gd name="connsiteX45" fmla="*/ 208818 w 600237"/>
                <a:gd name="connsiteY45" fmla="*/ 569542 h 995327"/>
                <a:gd name="connsiteX46" fmla="*/ 92681 w 600237"/>
                <a:gd name="connsiteY46" fmla="*/ 569542 h 995327"/>
                <a:gd name="connsiteX47" fmla="*/ 89646 w 600237"/>
                <a:gd name="connsiteY47" fmla="*/ 622111 h 995327"/>
                <a:gd name="connsiteX48" fmla="*/ 76860 w 600237"/>
                <a:gd name="connsiteY48" fmla="*/ 622111 h 995327"/>
                <a:gd name="connsiteX49" fmla="*/ 79352 w 600237"/>
                <a:gd name="connsiteY49" fmla="*/ 559576 h 995327"/>
                <a:gd name="connsiteX50" fmla="*/ 520834 w 600237"/>
                <a:gd name="connsiteY50" fmla="*/ 559576 h 995327"/>
                <a:gd name="connsiteX51" fmla="*/ 521251 w 600237"/>
                <a:gd name="connsiteY51" fmla="*/ 569542 h 995327"/>
                <a:gd name="connsiteX52" fmla="*/ 394731 w 600237"/>
                <a:gd name="connsiteY52" fmla="*/ 569542 h 995327"/>
                <a:gd name="connsiteX53" fmla="*/ 394393 w 600237"/>
                <a:gd name="connsiteY53" fmla="*/ 559576 h 995327"/>
                <a:gd name="connsiteX54" fmla="*/ 107256 w 600237"/>
                <a:gd name="connsiteY54" fmla="*/ 489442 h 995327"/>
                <a:gd name="connsiteX55" fmla="*/ 90688 w 600237"/>
                <a:gd name="connsiteY55" fmla="*/ 506010 h 995327"/>
                <a:gd name="connsiteX56" fmla="*/ 107256 w 600237"/>
                <a:gd name="connsiteY56" fmla="*/ 522578 h 995327"/>
                <a:gd name="connsiteX57" fmla="*/ 123824 w 600237"/>
                <a:gd name="connsiteY57" fmla="*/ 506010 h 995327"/>
                <a:gd name="connsiteX58" fmla="*/ 107256 w 600237"/>
                <a:gd name="connsiteY58" fmla="*/ 489442 h 995327"/>
                <a:gd name="connsiteX59" fmla="*/ 146372 w 600237"/>
                <a:gd name="connsiteY59" fmla="*/ 489442 h 995327"/>
                <a:gd name="connsiteX60" fmla="*/ 129804 w 600237"/>
                <a:gd name="connsiteY60" fmla="*/ 506010 h 995327"/>
                <a:gd name="connsiteX61" fmla="*/ 146372 w 600237"/>
                <a:gd name="connsiteY61" fmla="*/ 522578 h 995327"/>
                <a:gd name="connsiteX62" fmla="*/ 162940 w 600237"/>
                <a:gd name="connsiteY62" fmla="*/ 506010 h 995327"/>
                <a:gd name="connsiteX63" fmla="*/ 146372 w 600237"/>
                <a:gd name="connsiteY63" fmla="*/ 489442 h 995327"/>
                <a:gd name="connsiteX64" fmla="*/ 185487 w 600237"/>
                <a:gd name="connsiteY64" fmla="*/ 489442 h 995327"/>
                <a:gd name="connsiteX65" fmla="*/ 168919 w 600237"/>
                <a:gd name="connsiteY65" fmla="*/ 506010 h 995327"/>
                <a:gd name="connsiteX66" fmla="*/ 185487 w 600237"/>
                <a:gd name="connsiteY66" fmla="*/ 522578 h 995327"/>
                <a:gd name="connsiteX67" fmla="*/ 202055 w 600237"/>
                <a:gd name="connsiteY67" fmla="*/ 506010 h 995327"/>
                <a:gd name="connsiteX68" fmla="*/ 185487 w 600237"/>
                <a:gd name="connsiteY68" fmla="*/ 489442 h 995327"/>
                <a:gd name="connsiteX69" fmla="*/ 415073 w 600237"/>
                <a:gd name="connsiteY69" fmla="*/ 489442 h 995327"/>
                <a:gd name="connsiteX70" fmla="*/ 398505 w 600237"/>
                <a:gd name="connsiteY70" fmla="*/ 506010 h 995327"/>
                <a:gd name="connsiteX71" fmla="*/ 415073 w 600237"/>
                <a:gd name="connsiteY71" fmla="*/ 522578 h 995327"/>
                <a:gd name="connsiteX72" fmla="*/ 431641 w 600237"/>
                <a:gd name="connsiteY72" fmla="*/ 506010 h 995327"/>
                <a:gd name="connsiteX73" fmla="*/ 415073 w 600237"/>
                <a:gd name="connsiteY73" fmla="*/ 489442 h 995327"/>
                <a:gd name="connsiteX74" fmla="*/ 454188 w 600237"/>
                <a:gd name="connsiteY74" fmla="*/ 489442 h 995327"/>
                <a:gd name="connsiteX75" fmla="*/ 437620 w 600237"/>
                <a:gd name="connsiteY75" fmla="*/ 506010 h 995327"/>
                <a:gd name="connsiteX76" fmla="*/ 454188 w 600237"/>
                <a:gd name="connsiteY76" fmla="*/ 522578 h 995327"/>
                <a:gd name="connsiteX77" fmla="*/ 470756 w 600237"/>
                <a:gd name="connsiteY77" fmla="*/ 506010 h 995327"/>
                <a:gd name="connsiteX78" fmla="*/ 454188 w 600237"/>
                <a:gd name="connsiteY78" fmla="*/ 489442 h 995327"/>
                <a:gd name="connsiteX79" fmla="*/ 493304 w 600237"/>
                <a:gd name="connsiteY79" fmla="*/ 489442 h 995327"/>
                <a:gd name="connsiteX80" fmla="*/ 476736 w 600237"/>
                <a:gd name="connsiteY80" fmla="*/ 506010 h 995327"/>
                <a:gd name="connsiteX81" fmla="*/ 493304 w 600237"/>
                <a:gd name="connsiteY81" fmla="*/ 522578 h 995327"/>
                <a:gd name="connsiteX82" fmla="*/ 509872 w 600237"/>
                <a:gd name="connsiteY82" fmla="*/ 506010 h 995327"/>
                <a:gd name="connsiteX83" fmla="*/ 493304 w 600237"/>
                <a:gd name="connsiteY83" fmla="*/ 489442 h 995327"/>
                <a:gd name="connsiteX84" fmla="*/ 211896 w 600237"/>
                <a:gd name="connsiteY84" fmla="*/ 476736 h 995327"/>
                <a:gd name="connsiteX85" fmla="*/ 209903 w 600237"/>
                <a:gd name="connsiteY85" fmla="*/ 537153 h 995327"/>
                <a:gd name="connsiteX86" fmla="*/ 80348 w 600237"/>
                <a:gd name="connsiteY86" fmla="*/ 537153 h 995327"/>
                <a:gd name="connsiteX87" fmla="*/ 82840 w 600237"/>
                <a:gd name="connsiteY87" fmla="*/ 476736 h 995327"/>
                <a:gd name="connsiteX88" fmla="*/ 517346 w 600237"/>
                <a:gd name="connsiteY88" fmla="*/ 476736 h 995327"/>
                <a:gd name="connsiteX89" fmla="*/ 519837 w 600237"/>
                <a:gd name="connsiteY89" fmla="*/ 537153 h 995327"/>
                <a:gd name="connsiteX90" fmla="*/ 393646 w 600237"/>
                <a:gd name="connsiteY90" fmla="*/ 537153 h 995327"/>
                <a:gd name="connsiteX91" fmla="*/ 391653 w 600237"/>
                <a:gd name="connsiteY91" fmla="*/ 476736 h 995327"/>
                <a:gd name="connsiteX92" fmla="*/ 214512 w 600237"/>
                <a:gd name="connsiteY92" fmla="*/ 395640 h 995327"/>
                <a:gd name="connsiteX93" fmla="*/ 214203 w 600237"/>
                <a:gd name="connsiteY93" fmla="*/ 404734 h 995327"/>
                <a:gd name="connsiteX94" fmla="*/ 96044 w 600237"/>
                <a:gd name="connsiteY94" fmla="*/ 404734 h 995327"/>
                <a:gd name="connsiteX95" fmla="*/ 93286 w 600237"/>
                <a:gd name="connsiteY95" fmla="*/ 454189 h 995327"/>
                <a:gd name="connsiteX96" fmla="*/ 83712 w 600237"/>
                <a:gd name="connsiteY96" fmla="*/ 454189 h 995327"/>
                <a:gd name="connsiteX97" fmla="*/ 86079 w 600237"/>
                <a:gd name="connsiteY97" fmla="*/ 395640 h 995327"/>
                <a:gd name="connsiteX98" fmla="*/ 514107 w 600237"/>
                <a:gd name="connsiteY98" fmla="*/ 395640 h 995327"/>
                <a:gd name="connsiteX99" fmla="*/ 514475 w 600237"/>
                <a:gd name="connsiteY99" fmla="*/ 404734 h 995327"/>
                <a:gd name="connsiteX100" fmla="*/ 389222 w 600237"/>
                <a:gd name="connsiteY100" fmla="*/ 404734 h 995327"/>
                <a:gd name="connsiteX101" fmla="*/ 388912 w 600237"/>
                <a:gd name="connsiteY101" fmla="*/ 395640 h 995327"/>
                <a:gd name="connsiteX102" fmla="*/ 112488 w 600237"/>
                <a:gd name="connsiteY102" fmla="*/ 328620 h 995327"/>
                <a:gd name="connsiteX103" fmla="*/ 95920 w 600237"/>
                <a:gd name="connsiteY103" fmla="*/ 345188 h 995327"/>
                <a:gd name="connsiteX104" fmla="*/ 112488 w 600237"/>
                <a:gd name="connsiteY104" fmla="*/ 361756 h 995327"/>
                <a:gd name="connsiteX105" fmla="*/ 129056 w 600237"/>
                <a:gd name="connsiteY105" fmla="*/ 345188 h 995327"/>
                <a:gd name="connsiteX106" fmla="*/ 112488 w 600237"/>
                <a:gd name="connsiteY106" fmla="*/ 328620 h 995327"/>
                <a:gd name="connsiteX107" fmla="*/ 151604 w 600237"/>
                <a:gd name="connsiteY107" fmla="*/ 328620 h 995327"/>
                <a:gd name="connsiteX108" fmla="*/ 135036 w 600237"/>
                <a:gd name="connsiteY108" fmla="*/ 345188 h 995327"/>
                <a:gd name="connsiteX109" fmla="*/ 151604 w 600237"/>
                <a:gd name="connsiteY109" fmla="*/ 361756 h 995327"/>
                <a:gd name="connsiteX110" fmla="*/ 168172 w 600237"/>
                <a:gd name="connsiteY110" fmla="*/ 345188 h 995327"/>
                <a:gd name="connsiteX111" fmla="*/ 151604 w 600237"/>
                <a:gd name="connsiteY111" fmla="*/ 328620 h 995327"/>
                <a:gd name="connsiteX112" fmla="*/ 190719 w 600237"/>
                <a:gd name="connsiteY112" fmla="*/ 328620 h 995327"/>
                <a:gd name="connsiteX113" fmla="*/ 174151 w 600237"/>
                <a:gd name="connsiteY113" fmla="*/ 345188 h 995327"/>
                <a:gd name="connsiteX114" fmla="*/ 190719 w 600237"/>
                <a:gd name="connsiteY114" fmla="*/ 361756 h 995327"/>
                <a:gd name="connsiteX115" fmla="*/ 207287 w 600237"/>
                <a:gd name="connsiteY115" fmla="*/ 345188 h 995327"/>
                <a:gd name="connsiteX116" fmla="*/ 190719 w 600237"/>
                <a:gd name="connsiteY116" fmla="*/ 328620 h 995327"/>
                <a:gd name="connsiteX117" fmla="*/ 409965 w 600237"/>
                <a:gd name="connsiteY117" fmla="*/ 328620 h 995327"/>
                <a:gd name="connsiteX118" fmla="*/ 393397 w 600237"/>
                <a:gd name="connsiteY118" fmla="*/ 345188 h 995327"/>
                <a:gd name="connsiteX119" fmla="*/ 409965 w 600237"/>
                <a:gd name="connsiteY119" fmla="*/ 361756 h 995327"/>
                <a:gd name="connsiteX120" fmla="*/ 426533 w 600237"/>
                <a:gd name="connsiteY120" fmla="*/ 345188 h 995327"/>
                <a:gd name="connsiteX121" fmla="*/ 409965 w 600237"/>
                <a:gd name="connsiteY121" fmla="*/ 328620 h 995327"/>
                <a:gd name="connsiteX122" fmla="*/ 449081 w 600237"/>
                <a:gd name="connsiteY122" fmla="*/ 328620 h 995327"/>
                <a:gd name="connsiteX123" fmla="*/ 432513 w 600237"/>
                <a:gd name="connsiteY123" fmla="*/ 345188 h 995327"/>
                <a:gd name="connsiteX124" fmla="*/ 449081 w 600237"/>
                <a:gd name="connsiteY124" fmla="*/ 361756 h 995327"/>
                <a:gd name="connsiteX125" fmla="*/ 465649 w 600237"/>
                <a:gd name="connsiteY125" fmla="*/ 345188 h 995327"/>
                <a:gd name="connsiteX126" fmla="*/ 449081 w 600237"/>
                <a:gd name="connsiteY126" fmla="*/ 328620 h 995327"/>
                <a:gd name="connsiteX127" fmla="*/ 488196 w 600237"/>
                <a:gd name="connsiteY127" fmla="*/ 328620 h 995327"/>
                <a:gd name="connsiteX128" fmla="*/ 471628 w 600237"/>
                <a:gd name="connsiteY128" fmla="*/ 345188 h 995327"/>
                <a:gd name="connsiteX129" fmla="*/ 488196 w 600237"/>
                <a:gd name="connsiteY129" fmla="*/ 361756 h 995327"/>
                <a:gd name="connsiteX130" fmla="*/ 504764 w 600237"/>
                <a:gd name="connsiteY130" fmla="*/ 345188 h 995327"/>
                <a:gd name="connsiteX131" fmla="*/ 488196 w 600237"/>
                <a:gd name="connsiteY131" fmla="*/ 328620 h 995327"/>
                <a:gd name="connsiteX132" fmla="*/ 217377 w 600237"/>
                <a:gd name="connsiteY132" fmla="*/ 315914 h 995327"/>
                <a:gd name="connsiteX133" fmla="*/ 215509 w 600237"/>
                <a:gd name="connsiteY133" fmla="*/ 373217 h 995327"/>
                <a:gd name="connsiteX134" fmla="*/ 87075 w 600237"/>
                <a:gd name="connsiteY134" fmla="*/ 373217 h 995327"/>
                <a:gd name="connsiteX135" fmla="*/ 89442 w 600237"/>
                <a:gd name="connsiteY135" fmla="*/ 315914 h 995327"/>
                <a:gd name="connsiteX136" fmla="*/ 363749 w 600237"/>
                <a:gd name="connsiteY136" fmla="*/ 315789 h 995327"/>
                <a:gd name="connsiteX137" fmla="*/ 364176 w 600237"/>
                <a:gd name="connsiteY137" fmla="*/ 328496 h 995327"/>
                <a:gd name="connsiteX138" fmla="*/ 255122 w 600237"/>
                <a:gd name="connsiteY138" fmla="*/ 328496 h 995327"/>
                <a:gd name="connsiteX139" fmla="*/ 240704 w 600237"/>
                <a:gd name="connsiteY139" fmla="*/ 709062 h 995327"/>
                <a:gd name="connsiteX140" fmla="*/ 226596 w 600237"/>
                <a:gd name="connsiteY140" fmla="*/ 709062 h 995327"/>
                <a:gd name="connsiteX141" fmla="*/ 239800 w 600237"/>
                <a:gd name="connsiteY141" fmla="*/ 315789 h 995327"/>
                <a:gd name="connsiteX142" fmla="*/ 510743 w 600237"/>
                <a:gd name="connsiteY142" fmla="*/ 315789 h 995327"/>
                <a:gd name="connsiteX143" fmla="*/ 513110 w 600237"/>
                <a:gd name="connsiteY143" fmla="*/ 373092 h 995327"/>
                <a:gd name="connsiteX144" fmla="*/ 388165 w 600237"/>
                <a:gd name="connsiteY144" fmla="*/ 373092 h 995327"/>
                <a:gd name="connsiteX145" fmla="*/ 386296 w 600237"/>
                <a:gd name="connsiteY145" fmla="*/ 315789 h 995327"/>
                <a:gd name="connsiteX146" fmla="*/ 520585 w 600237"/>
                <a:gd name="connsiteY146" fmla="*/ 293242 h 995327"/>
                <a:gd name="connsiteX147" fmla="*/ 82964 w 600237"/>
                <a:gd name="connsiteY147" fmla="*/ 293242 h 995327"/>
                <a:gd name="connsiteX148" fmla="*/ 79975 w 600237"/>
                <a:gd name="connsiteY148" fmla="*/ 293616 h 995327"/>
                <a:gd name="connsiteX149" fmla="*/ 79103 w 600237"/>
                <a:gd name="connsiteY149" fmla="*/ 293491 h 995327"/>
                <a:gd name="connsiteX150" fmla="*/ 67393 w 600237"/>
                <a:gd name="connsiteY150" fmla="*/ 304204 h 995327"/>
                <a:gd name="connsiteX151" fmla="*/ 50327 w 600237"/>
                <a:gd name="connsiteY151" fmla="*/ 718903 h 995327"/>
                <a:gd name="connsiteX152" fmla="*/ 60791 w 600237"/>
                <a:gd name="connsiteY152" fmla="*/ 730613 h 995327"/>
                <a:gd name="connsiteX153" fmla="*/ 65151 w 600237"/>
                <a:gd name="connsiteY153" fmla="*/ 731485 h 995327"/>
                <a:gd name="connsiteX154" fmla="*/ 76487 w 600237"/>
                <a:gd name="connsiteY154" fmla="*/ 731485 h 995327"/>
                <a:gd name="connsiteX155" fmla="*/ 66895 w 600237"/>
                <a:gd name="connsiteY155" fmla="*/ 847337 h 995327"/>
                <a:gd name="connsiteX156" fmla="*/ 66895 w 600237"/>
                <a:gd name="connsiteY156" fmla="*/ 849579 h 995327"/>
                <a:gd name="connsiteX157" fmla="*/ 67019 w 600237"/>
                <a:gd name="connsiteY157" fmla="*/ 850202 h 995327"/>
                <a:gd name="connsiteX158" fmla="*/ 67144 w 600237"/>
                <a:gd name="connsiteY158" fmla="*/ 850700 h 995327"/>
                <a:gd name="connsiteX159" fmla="*/ 67268 w 600237"/>
                <a:gd name="connsiteY159" fmla="*/ 851198 h 995327"/>
                <a:gd name="connsiteX160" fmla="*/ 67393 w 600237"/>
                <a:gd name="connsiteY160" fmla="*/ 851697 h 995327"/>
                <a:gd name="connsiteX161" fmla="*/ 67518 w 600237"/>
                <a:gd name="connsiteY161" fmla="*/ 852195 h 995327"/>
                <a:gd name="connsiteX162" fmla="*/ 67767 w 600237"/>
                <a:gd name="connsiteY162" fmla="*/ 852693 h 995327"/>
                <a:gd name="connsiteX163" fmla="*/ 68016 w 600237"/>
                <a:gd name="connsiteY163" fmla="*/ 853067 h 995327"/>
                <a:gd name="connsiteX164" fmla="*/ 68265 w 600237"/>
                <a:gd name="connsiteY164" fmla="*/ 853565 h 995327"/>
                <a:gd name="connsiteX165" fmla="*/ 68514 w 600237"/>
                <a:gd name="connsiteY165" fmla="*/ 853939 h 995327"/>
                <a:gd name="connsiteX166" fmla="*/ 68888 w 600237"/>
                <a:gd name="connsiteY166" fmla="*/ 854437 h 995327"/>
                <a:gd name="connsiteX167" fmla="*/ 69137 w 600237"/>
                <a:gd name="connsiteY167" fmla="*/ 854811 h 995327"/>
                <a:gd name="connsiteX168" fmla="*/ 69511 w 600237"/>
                <a:gd name="connsiteY168" fmla="*/ 855309 h 995327"/>
                <a:gd name="connsiteX169" fmla="*/ 69884 w 600237"/>
                <a:gd name="connsiteY169" fmla="*/ 855683 h 995327"/>
                <a:gd name="connsiteX170" fmla="*/ 70258 w 600237"/>
                <a:gd name="connsiteY170" fmla="*/ 856057 h 995327"/>
                <a:gd name="connsiteX171" fmla="*/ 70632 w 600237"/>
                <a:gd name="connsiteY171" fmla="*/ 856430 h 995327"/>
                <a:gd name="connsiteX172" fmla="*/ 71006 w 600237"/>
                <a:gd name="connsiteY172" fmla="*/ 856804 h 995327"/>
                <a:gd name="connsiteX173" fmla="*/ 71504 w 600237"/>
                <a:gd name="connsiteY173" fmla="*/ 857178 h 995327"/>
                <a:gd name="connsiteX174" fmla="*/ 71878 w 600237"/>
                <a:gd name="connsiteY174" fmla="*/ 857427 h 995327"/>
                <a:gd name="connsiteX175" fmla="*/ 72376 w 600237"/>
                <a:gd name="connsiteY175" fmla="*/ 857676 h 995327"/>
                <a:gd name="connsiteX176" fmla="*/ 72750 w 600237"/>
                <a:gd name="connsiteY176" fmla="*/ 857925 h 995327"/>
                <a:gd name="connsiteX177" fmla="*/ 73248 w 600237"/>
                <a:gd name="connsiteY177" fmla="*/ 858174 h 995327"/>
                <a:gd name="connsiteX178" fmla="*/ 73746 w 600237"/>
                <a:gd name="connsiteY178" fmla="*/ 858423 h 995327"/>
                <a:gd name="connsiteX179" fmla="*/ 74244 w 600237"/>
                <a:gd name="connsiteY179" fmla="*/ 858548 h 995327"/>
                <a:gd name="connsiteX180" fmla="*/ 74867 w 600237"/>
                <a:gd name="connsiteY180" fmla="*/ 858797 h 995327"/>
                <a:gd name="connsiteX181" fmla="*/ 75366 w 600237"/>
                <a:gd name="connsiteY181" fmla="*/ 858922 h 995327"/>
                <a:gd name="connsiteX182" fmla="*/ 75988 w 600237"/>
                <a:gd name="connsiteY182" fmla="*/ 859046 h 995327"/>
                <a:gd name="connsiteX183" fmla="*/ 76487 w 600237"/>
                <a:gd name="connsiteY183" fmla="*/ 859171 h 995327"/>
                <a:gd name="connsiteX184" fmla="*/ 77110 w 600237"/>
                <a:gd name="connsiteY184" fmla="*/ 859295 h 995327"/>
                <a:gd name="connsiteX185" fmla="*/ 522951 w 600237"/>
                <a:gd name="connsiteY185" fmla="*/ 859295 h 995327"/>
                <a:gd name="connsiteX186" fmla="*/ 523574 w 600237"/>
                <a:gd name="connsiteY186" fmla="*/ 859171 h 995327"/>
                <a:gd name="connsiteX187" fmla="*/ 524073 w 600237"/>
                <a:gd name="connsiteY187" fmla="*/ 859046 h 995327"/>
                <a:gd name="connsiteX188" fmla="*/ 524695 w 600237"/>
                <a:gd name="connsiteY188" fmla="*/ 858922 h 995327"/>
                <a:gd name="connsiteX189" fmla="*/ 525194 w 600237"/>
                <a:gd name="connsiteY189" fmla="*/ 858797 h 995327"/>
                <a:gd name="connsiteX190" fmla="*/ 525817 w 600237"/>
                <a:gd name="connsiteY190" fmla="*/ 858548 h 995327"/>
                <a:gd name="connsiteX191" fmla="*/ 526315 w 600237"/>
                <a:gd name="connsiteY191" fmla="*/ 858423 h 995327"/>
                <a:gd name="connsiteX192" fmla="*/ 526813 w 600237"/>
                <a:gd name="connsiteY192" fmla="*/ 858174 h 995327"/>
                <a:gd name="connsiteX193" fmla="*/ 527311 w 600237"/>
                <a:gd name="connsiteY193" fmla="*/ 857925 h 995327"/>
                <a:gd name="connsiteX194" fmla="*/ 527685 w 600237"/>
                <a:gd name="connsiteY194" fmla="*/ 857676 h 995327"/>
                <a:gd name="connsiteX195" fmla="*/ 528183 w 600237"/>
                <a:gd name="connsiteY195" fmla="*/ 857427 h 995327"/>
                <a:gd name="connsiteX196" fmla="*/ 528557 w 600237"/>
                <a:gd name="connsiteY196" fmla="*/ 857178 h 995327"/>
                <a:gd name="connsiteX197" fmla="*/ 529055 w 600237"/>
                <a:gd name="connsiteY197" fmla="*/ 856804 h 995327"/>
                <a:gd name="connsiteX198" fmla="*/ 529429 w 600237"/>
                <a:gd name="connsiteY198" fmla="*/ 856430 h 995327"/>
                <a:gd name="connsiteX199" fmla="*/ 529803 w 600237"/>
                <a:gd name="connsiteY199" fmla="*/ 856057 h 995327"/>
                <a:gd name="connsiteX200" fmla="*/ 530177 w 600237"/>
                <a:gd name="connsiteY200" fmla="*/ 855683 h 995327"/>
                <a:gd name="connsiteX201" fmla="*/ 530550 w 600237"/>
                <a:gd name="connsiteY201" fmla="*/ 855309 h 995327"/>
                <a:gd name="connsiteX202" fmla="*/ 530924 w 600237"/>
                <a:gd name="connsiteY202" fmla="*/ 854811 h 995327"/>
                <a:gd name="connsiteX203" fmla="*/ 531173 w 600237"/>
                <a:gd name="connsiteY203" fmla="*/ 854437 h 995327"/>
                <a:gd name="connsiteX204" fmla="*/ 531547 w 600237"/>
                <a:gd name="connsiteY204" fmla="*/ 853939 h 995327"/>
                <a:gd name="connsiteX205" fmla="*/ 531796 w 600237"/>
                <a:gd name="connsiteY205" fmla="*/ 853565 h 995327"/>
                <a:gd name="connsiteX206" fmla="*/ 532045 w 600237"/>
                <a:gd name="connsiteY206" fmla="*/ 853067 h 995327"/>
                <a:gd name="connsiteX207" fmla="*/ 532294 w 600237"/>
                <a:gd name="connsiteY207" fmla="*/ 852693 h 995327"/>
                <a:gd name="connsiteX208" fmla="*/ 532543 w 600237"/>
                <a:gd name="connsiteY208" fmla="*/ 852195 h 995327"/>
                <a:gd name="connsiteX209" fmla="*/ 532668 w 600237"/>
                <a:gd name="connsiteY209" fmla="*/ 851697 h 995327"/>
                <a:gd name="connsiteX210" fmla="*/ 532793 w 600237"/>
                <a:gd name="connsiteY210" fmla="*/ 851198 h 995327"/>
                <a:gd name="connsiteX211" fmla="*/ 532917 w 600237"/>
                <a:gd name="connsiteY211" fmla="*/ 850700 h 995327"/>
                <a:gd name="connsiteX212" fmla="*/ 533042 w 600237"/>
                <a:gd name="connsiteY212" fmla="*/ 850202 h 995327"/>
                <a:gd name="connsiteX213" fmla="*/ 533166 w 600237"/>
                <a:gd name="connsiteY213" fmla="*/ 849579 h 995327"/>
                <a:gd name="connsiteX214" fmla="*/ 533166 w 600237"/>
                <a:gd name="connsiteY214" fmla="*/ 849081 h 995327"/>
                <a:gd name="connsiteX215" fmla="*/ 533166 w 600237"/>
                <a:gd name="connsiteY215" fmla="*/ 848458 h 995327"/>
                <a:gd name="connsiteX216" fmla="*/ 533166 w 600237"/>
                <a:gd name="connsiteY216" fmla="*/ 848333 h 995327"/>
                <a:gd name="connsiteX217" fmla="*/ 533166 w 600237"/>
                <a:gd name="connsiteY217" fmla="*/ 847835 h 995327"/>
                <a:gd name="connsiteX218" fmla="*/ 533166 w 600237"/>
                <a:gd name="connsiteY218" fmla="*/ 847337 h 995327"/>
                <a:gd name="connsiteX219" fmla="*/ 523574 w 600237"/>
                <a:gd name="connsiteY219" fmla="*/ 731485 h 995327"/>
                <a:gd name="connsiteX220" fmla="*/ 534038 w 600237"/>
                <a:gd name="connsiteY220" fmla="*/ 731485 h 995327"/>
                <a:gd name="connsiteX221" fmla="*/ 538398 w 600237"/>
                <a:gd name="connsiteY221" fmla="*/ 730613 h 995327"/>
                <a:gd name="connsiteX222" fmla="*/ 539146 w 600237"/>
                <a:gd name="connsiteY222" fmla="*/ 730613 h 995327"/>
                <a:gd name="connsiteX223" fmla="*/ 549859 w 600237"/>
                <a:gd name="connsiteY223" fmla="*/ 718903 h 995327"/>
                <a:gd name="connsiteX224" fmla="*/ 536156 w 600237"/>
                <a:gd name="connsiteY224" fmla="*/ 385923 h 995327"/>
                <a:gd name="connsiteX225" fmla="*/ 536281 w 600237"/>
                <a:gd name="connsiteY225" fmla="*/ 384428 h 995327"/>
                <a:gd name="connsiteX226" fmla="*/ 536031 w 600237"/>
                <a:gd name="connsiteY226" fmla="*/ 381812 h 995327"/>
                <a:gd name="connsiteX227" fmla="*/ 532793 w 600237"/>
                <a:gd name="connsiteY227" fmla="*/ 304329 h 995327"/>
                <a:gd name="connsiteX228" fmla="*/ 524322 w 600237"/>
                <a:gd name="connsiteY228" fmla="*/ 293865 h 995327"/>
                <a:gd name="connsiteX229" fmla="*/ 520585 w 600237"/>
                <a:gd name="connsiteY229" fmla="*/ 293242 h 995327"/>
                <a:gd name="connsiteX230" fmla="*/ 549112 w 600237"/>
                <a:gd name="connsiteY230" fmla="*/ 228340 h 995327"/>
                <a:gd name="connsiteX231" fmla="*/ 576767 w 600237"/>
                <a:gd name="connsiteY231" fmla="*/ 957707 h 995327"/>
                <a:gd name="connsiteX232" fmla="*/ 570538 w 600237"/>
                <a:gd name="connsiteY232" fmla="*/ 954842 h 995327"/>
                <a:gd name="connsiteX233" fmla="*/ 506508 w 600237"/>
                <a:gd name="connsiteY233" fmla="*/ 935907 h 995327"/>
                <a:gd name="connsiteX234" fmla="*/ 300093 w 600237"/>
                <a:gd name="connsiteY234" fmla="*/ 916598 h 995327"/>
                <a:gd name="connsiteX235" fmla="*/ 93678 w 600237"/>
                <a:gd name="connsiteY235" fmla="*/ 935907 h 995327"/>
                <a:gd name="connsiteX236" fmla="*/ 29648 w 600237"/>
                <a:gd name="connsiteY236" fmla="*/ 954842 h 995327"/>
                <a:gd name="connsiteX237" fmla="*/ 23419 w 600237"/>
                <a:gd name="connsiteY237" fmla="*/ 957707 h 995327"/>
                <a:gd name="connsiteX238" fmla="*/ 51074 w 600237"/>
                <a:gd name="connsiteY238" fmla="*/ 228340 h 995327"/>
                <a:gd name="connsiteX239" fmla="*/ 319153 w 600237"/>
                <a:gd name="connsiteY239" fmla="*/ 73871 h 995327"/>
                <a:gd name="connsiteX240" fmla="*/ 324011 w 600237"/>
                <a:gd name="connsiteY240" fmla="*/ 205792 h 995327"/>
                <a:gd name="connsiteX241" fmla="*/ 276175 w 600237"/>
                <a:gd name="connsiteY241" fmla="*/ 205792 h 995327"/>
                <a:gd name="connsiteX242" fmla="*/ 281158 w 600237"/>
                <a:gd name="connsiteY242" fmla="*/ 73871 h 995327"/>
                <a:gd name="connsiteX243" fmla="*/ 366863 w 600237"/>
                <a:gd name="connsiteY243" fmla="*/ 22547 h 995327"/>
                <a:gd name="connsiteX244" fmla="*/ 384428 w 600237"/>
                <a:gd name="connsiteY244" fmla="*/ 205917 h 995327"/>
                <a:gd name="connsiteX245" fmla="*/ 346683 w 600237"/>
                <a:gd name="connsiteY245" fmla="*/ 205917 h 995327"/>
                <a:gd name="connsiteX246" fmla="*/ 341451 w 600237"/>
                <a:gd name="connsiteY246" fmla="*/ 66023 h 995327"/>
                <a:gd name="connsiteX247" fmla="*/ 341949 w 600237"/>
                <a:gd name="connsiteY247" fmla="*/ 62784 h 995327"/>
                <a:gd name="connsiteX248" fmla="*/ 330738 w 600237"/>
                <a:gd name="connsiteY248" fmla="*/ 51573 h 995327"/>
                <a:gd name="connsiteX249" fmla="*/ 270819 w 600237"/>
                <a:gd name="connsiteY249" fmla="*/ 51573 h 995327"/>
                <a:gd name="connsiteX250" fmla="*/ 260604 w 600237"/>
                <a:gd name="connsiteY250" fmla="*/ 58050 h 995327"/>
                <a:gd name="connsiteX251" fmla="*/ 259234 w 600237"/>
                <a:gd name="connsiteY251" fmla="*/ 62909 h 995327"/>
                <a:gd name="connsiteX252" fmla="*/ 253877 w 600237"/>
                <a:gd name="connsiteY252" fmla="*/ 205917 h 995327"/>
                <a:gd name="connsiteX253" fmla="*/ 216132 w 600237"/>
                <a:gd name="connsiteY253" fmla="*/ 205917 h 995327"/>
                <a:gd name="connsiteX254" fmla="*/ 233447 w 600237"/>
                <a:gd name="connsiteY254" fmla="*/ 22547 h 995327"/>
                <a:gd name="connsiteX255" fmla="*/ 376954 w 600237"/>
                <a:gd name="connsiteY255" fmla="*/ 0 h 995327"/>
                <a:gd name="connsiteX256" fmla="*/ 222111 w 600237"/>
                <a:gd name="connsiteY256" fmla="*/ 0 h 995327"/>
                <a:gd name="connsiteX257" fmla="*/ 221987 w 600237"/>
                <a:gd name="connsiteY257" fmla="*/ 0 h 995327"/>
                <a:gd name="connsiteX258" fmla="*/ 212519 w 600237"/>
                <a:gd name="connsiteY258" fmla="*/ 7474 h 995327"/>
                <a:gd name="connsiteX259" fmla="*/ 212395 w 600237"/>
                <a:gd name="connsiteY259" fmla="*/ 7848 h 995327"/>
                <a:gd name="connsiteX260" fmla="*/ 212270 w 600237"/>
                <a:gd name="connsiteY260" fmla="*/ 8346 h 995327"/>
                <a:gd name="connsiteX261" fmla="*/ 212145 w 600237"/>
                <a:gd name="connsiteY261" fmla="*/ 8969 h 995327"/>
                <a:gd name="connsiteX262" fmla="*/ 212145 w 600237"/>
                <a:gd name="connsiteY262" fmla="*/ 9343 h 995327"/>
                <a:gd name="connsiteX263" fmla="*/ 212021 w 600237"/>
                <a:gd name="connsiteY263" fmla="*/ 10090 h 995327"/>
                <a:gd name="connsiteX264" fmla="*/ 193335 w 600237"/>
                <a:gd name="connsiteY264" fmla="*/ 205792 h 995327"/>
                <a:gd name="connsiteX265" fmla="*/ 38991 w 600237"/>
                <a:gd name="connsiteY265" fmla="*/ 205792 h 995327"/>
                <a:gd name="connsiteX266" fmla="*/ 38119 w 600237"/>
                <a:gd name="connsiteY266" fmla="*/ 205917 h 995327"/>
                <a:gd name="connsiteX267" fmla="*/ 37870 w 600237"/>
                <a:gd name="connsiteY267" fmla="*/ 205917 h 995327"/>
                <a:gd name="connsiteX268" fmla="*/ 36998 w 600237"/>
                <a:gd name="connsiteY268" fmla="*/ 206166 h 995327"/>
                <a:gd name="connsiteX269" fmla="*/ 36749 w 600237"/>
                <a:gd name="connsiteY269" fmla="*/ 206291 h 995327"/>
                <a:gd name="connsiteX270" fmla="*/ 36001 w 600237"/>
                <a:gd name="connsiteY270" fmla="*/ 206540 h 995327"/>
                <a:gd name="connsiteX271" fmla="*/ 35752 w 600237"/>
                <a:gd name="connsiteY271" fmla="*/ 206664 h 995327"/>
                <a:gd name="connsiteX272" fmla="*/ 35129 w 600237"/>
                <a:gd name="connsiteY272" fmla="*/ 207038 h 995327"/>
                <a:gd name="connsiteX273" fmla="*/ 34755 w 600237"/>
                <a:gd name="connsiteY273" fmla="*/ 207287 h 995327"/>
                <a:gd name="connsiteX274" fmla="*/ 34257 w 600237"/>
                <a:gd name="connsiteY274" fmla="*/ 207661 h 995327"/>
                <a:gd name="connsiteX275" fmla="*/ 33883 w 600237"/>
                <a:gd name="connsiteY275" fmla="*/ 207910 h 995327"/>
                <a:gd name="connsiteX276" fmla="*/ 33510 w 600237"/>
                <a:gd name="connsiteY276" fmla="*/ 208284 h 995327"/>
                <a:gd name="connsiteX277" fmla="*/ 33011 w 600237"/>
                <a:gd name="connsiteY277" fmla="*/ 208657 h 995327"/>
                <a:gd name="connsiteX278" fmla="*/ 32638 w 600237"/>
                <a:gd name="connsiteY278" fmla="*/ 208907 h 995327"/>
                <a:gd name="connsiteX279" fmla="*/ 32139 w 600237"/>
                <a:gd name="connsiteY279" fmla="*/ 209405 h 995327"/>
                <a:gd name="connsiteX280" fmla="*/ 31890 w 600237"/>
                <a:gd name="connsiteY280" fmla="*/ 209654 h 995327"/>
                <a:gd name="connsiteX281" fmla="*/ 31392 w 600237"/>
                <a:gd name="connsiteY281" fmla="*/ 210152 h 995327"/>
                <a:gd name="connsiteX282" fmla="*/ 31143 w 600237"/>
                <a:gd name="connsiteY282" fmla="*/ 210401 h 995327"/>
                <a:gd name="connsiteX283" fmla="*/ 30769 w 600237"/>
                <a:gd name="connsiteY283" fmla="*/ 211024 h 995327"/>
                <a:gd name="connsiteX284" fmla="*/ 30520 w 600237"/>
                <a:gd name="connsiteY284" fmla="*/ 211398 h 995327"/>
                <a:gd name="connsiteX285" fmla="*/ 30146 w 600237"/>
                <a:gd name="connsiteY285" fmla="*/ 212021 h 995327"/>
                <a:gd name="connsiteX286" fmla="*/ 30022 w 600237"/>
                <a:gd name="connsiteY286" fmla="*/ 212395 h 995327"/>
                <a:gd name="connsiteX287" fmla="*/ 29773 w 600237"/>
                <a:gd name="connsiteY287" fmla="*/ 213017 h 995327"/>
                <a:gd name="connsiteX288" fmla="*/ 29648 w 600237"/>
                <a:gd name="connsiteY288" fmla="*/ 213391 h 995327"/>
                <a:gd name="connsiteX289" fmla="*/ 29399 w 600237"/>
                <a:gd name="connsiteY289" fmla="*/ 214014 h 995327"/>
                <a:gd name="connsiteX290" fmla="*/ 29274 w 600237"/>
                <a:gd name="connsiteY290" fmla="*/ 214512 h 995327"/>
                <a:gd name="connsiteX291" fmla="*/ 29150 w 600237"/>
                <a:gd name="connsiteY291" fmla="*/ 215135 h 995327"/>
                <a:gd name="connsiteX292" fmla="*/ 29025 w 600237"/>
                <a:gd name="connsiteY292" fmla="*/ 215633 h 995327"/>
                <a:gd name="connsiteX293" fmla="*/ 29025 w 600237"/>
                <a:gd name="connsiteY293" fmla="*/ 216630 h 995327"/>
                <a:gd name="connsiteX294" fmla="*/ 0 w 600237"/>
                <a:gd name="connsiteY294" fmla="*/ 981994 h 995327"/>
                <a:gd name="connsiteX295" fmla="*/ 125 w 600237"/>
                <a:gd name="connsiteY295" fmla="*/ 984486 h 995327"/>
                <a:gd name="connsiteX296" fmla="*/ 11336 w 600237"/>
                <a:gd name="connsiteY296" fmla="*/ 995327 h 995327"/>
                <a:gd name="connsiteX297" fmla="*/ 22547 w 600237"/>
                <a:gd name="connsiteY297" fmla="*/ 985235 h 995327"/>
                <a:gd name="connsiteX298" fmla="*/ 106633 w 600237"/>
                <a:gd name="connsiteY298" fmla="*/ 956336 h 995327"/>
                <a:gd name="connsiteX299" fmla="*/ 300093 w 600237"/>
                <a:gd name="connsiteY299" fmla="*/ 939146 h 995327"/>
                <a:gd name="connsiteX300" fmla="*/ 493553 w 600237"/>
                <a:gd name="connsiteY300" fmla="*/ 956336 h 995327"/>
                <a:gd name="connsiteX301" fmla="*/ 577639 w 600237"/>
                <a:gd name="connsiteY301" fmla="*/ 985235 h 995327"/>
                <a:gd name="connsiteX302" fmla="*/ 588850 w 600237"/>
                <a:gd name="connsiteY302" fmla="*/ 995327 h 995327"/>
                <a:gd name="connsiteX303" fmla="*/ 600062 w 600237"/>
                <a:gd name="connsiteY303" fmla="*/ 984486 h 995327"/>
                <a:gd name="connsiteX304" fmla="*/ 600186 w 600237"/>
                <a:gd name="connsiteY304" fmla="*/ 981994 h 995327"/>
                <a:gd name="connsiteX305" fmla="*/ 571161 w 600237"/>
                <a:gd name="connsiteY305" fmla="*/ 216630 h 995327"/>
                <a:gd name="connsiteX306" fmla="*/ 571161 w 600237"/>
                <a:gd name="connsiteY306" fmla="*/ 216256 h 995327"/>
                <a:gd name="connsiteX307" fmla="*/ 571161 w 600237"/>
                <a:gd name="connsiteY307" fmla="*/ 215633 h 995327"/>
                <a:gd name="connsiteX308" fmla="*/ 571036 w 600237"/>
                <a:gd name="connsiteY308" fmla="*/ 215011 h 995327"/>
                <a:gd name="connsiteX309" fmla="*/ 570912 w 600237"/>
                <a:gd name="connsiteY309" fmla="*/ 214512 h 995327"/>
                <a:gd name="connsiteX310" fmla="*/ 570787 w 600237"/>
                <a:gd name="connsiteY310" fmla="*/ 213889 h 995327"/>
                <a:gd name="connsiteX311" fmla="*/ 570663 w 600237"/>
                <a:gd name="connsiteY311" fmla="*/ 213516 h 995327"/>
                <a:gd name="connsiteX312" fmla="*/ 570414 w 600237"/>
                <a:gd name="connsiteY312" fmla="*/ 212768 h 995327"/>
                <a:gd name="connsiteX313" fmla="*/ 570289 w 600237"/>
                <a:gd name="connsiteY313" fmla="*/ 212519 h 995327"/>
                <a:gd name="connsiteX314" fmla="*/ 569791 w 600237"/>
                <a:gd name="connsiteY314" fmla="*/ 211647 h 995327"/>
                <a:gd name="connsiteX315" fmla="*/ 562192 w 600237"/>
                <a:gd name="connsiteY315" fmla="*/ 206041 h 995327"/>
                <a:gd name="connsiteX316" fmla="*/ 562067 w 600237"/>
                <a:gd name="connsiteY316" fmla="*/ 206041 h 995327"/>
                <a:gd name="connsiteX317" fmla="*/ 561195 w 600237"/>
                <a:gd name="connsiteY317" fmla="*/ 205917 h 995327"/>
                <a:gd name="connsiteX318" fmla="*/ 406851 w 600237"/>
                <a:gd name="connsiteY318" fmla="*/ 205917 h 995327"/>
                <a:gd name="connsiteX319" fmla="*/ 388165 w 600237"/>
                <a:gd name="connsiteY319" fmla="*/ 10215 h 995327"/>
                <a:gd name="connsiteX320" fmla="*/ 376954 w 600237"/>
                <a:gd name="connsiteY320" fmla="*/ 0 h 9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600237" h="995327">
                  <a:moveTo>
                    <a:pt x="500902" y="731734"/>
                  </a:moveTo>
                  <a:lnTo>
                    <a:pt x="502127" y="746558"/>
                  </a:lnTo>
                  <a:lnTo>
                    <a:pt x="115228" y="746558"/>
                  </a:lnTo>
                  <a:lnTo>
                    <a:pt x="107832" y="837246"/>
                  </a:lnTo>
                  <a:lnTo>
                    <a:pt x="90314" y="837246"/>
                  </a:lnTo>
                  <a:lnTo>
                    <a:pt x="99034" y="731734"/>
                  </a:lnTo>
                  <a:close/>
                  <a:moveTo>
                    <a:pt x="102024" y="659607"/>
                  </a:moveTo>
                  <a:cubicBezTo>
                    <a:pt x="92874" y="659607"/>
                    <a:pt x="85456" y="667025"/>
                    <a:pt x="85456" y="676175"/>
                  </a:cubicBezTo>
                  <a:cubicBezTo>
                    <a:pt x="85456" y="685325"/>
                    <a:pt x="92874" y="692743"/>
                    <a:pt x="102024" y="692743"/>
                  </a:cubicBezTo>
                  <a:cubicBezTo>
                    <a:pt x="111174" y="692743"/>
                    <a:pt x="118592" y="685325"/>
                    <a:pt x="118592" y="676175"/>
                  </a:cubicBezTo>
                  <a:cubicBezTo>
                    <a:pt x="118592" y="667025"/>
                    <a:pt x="111174" y="659607"/>
                    <a:pt x="102024" y="659607"/>
                  </a:cubicBezTo>
                  <a:close/>
                  <a:moveTo>
                    <a:pt x="141140" y="659607"/>
                  </a:moveTo>
                  <a:cubicBezTo>
                    <a:pt x="131990" y="659607"/>
                    <a:pt x="124572" y="667025"/>
                    <a:pt x="124572" y="676175"/>
                  </a:cubicBezTo>
                  <a:cubicBezTo>
                    <a:pt x="124572" y="685325"/>
                    <a:pt x="131990" y="692743"/>
                    <a:pt x="141140" y="692743"/>
                  </a:cubicBezTo>
                  <a:cubicBezTo>
                    <a:pt x="150290" y="692743"/>
                    <a:pt x="157708" y="685325"/>
                    <a:pt x="157708" y="676175"/>
                  </a:cubicBezTo>
                  <a:cubicBezTo>
                    <a:pt x="157708" y="667025"/>
                    <a:pt x="150290" y="659607"/>
                    <a:pt x="141140" y="659607"/>
                  </a:cubicBezTo>
                  <a:close/>
                  <a:moveTo>
                    <a:pt x="180380" y="659607"/>
                  </a:moveTo>
                  <a:cubicBezTo>
                    <a:pt x="171230" y="659607"/>
                    <a:pt x="163812" y="667025"/>
                    <a:pt x="163812" y="676175"/>
                  </a:cubicBezTo>
                  <a:cubicBezTo>
                    <a:pt x="163812" y="685325"/>
                    <a:pt x="171230" y="692743"/>
                    <a:pt x="180380" y="692743"/>
                  </a:cubicBezTo>
                  <a:cubicBezTo>
                    <a:pt x="189530" y="692743"/>
                    <a:pt x="196948" y="685325"/>
                    <a:pt x="196948" y="676175"/>
                  </a:cubicBezTo>
                  <a:cubicBezTo>
                    <a:pt x="196948" y="667025"/>
                    <a:pt x="189530" y="659607"/>
                    <a:pt x="180380" y="659607"/>
                  </a:cubicBezTo>
                  <a:close/>
                  <a:moveTo>
                    <a:pt x="420305" y="659607"/>
                  </a:moveTo>
                  <a:cubicBezTo>
                    <a:pt x="411155" y="659607"/>
                    <a:pt x="403737" y="667025"/>
                    <a:pt x="403737" y="676175"/>
                  </a:cubicBezTo>
                  <a:cubicBezTo>
                    <a:pt x="403737" y="685325"/>
                    <a:pt x="411155" y="692743"/>
                    <a:pt x="420305" y="692743"/>
                  </a:cubicBezTo>
                  <a:cubicBezTo>
                    <a:pt x="429455" y="692743"/>
                    <a:pt x="436873" y="685325"/>
                    <a:pt x="436873" y="676175"/>
                  </a:cubicBezTo>
                  <a:cubicBezTo>
                    <a:pt x="436873" y="667025"/>
                    <a:pt x="429455" y="659607"/>
                    <a:pt x="420305" y="659607"/>
                  </a:cubicBezTo>
                  <a:close/>
                  <a:moveTo>
                    <a:pt x="459420" y="659607"/>
                  </a:moveTo>
                  <a:cubicBezTo>
                    <a:pt x="450270" y="659607"/>
                    <a:pt x="442852" y="667025"/>
                    <a:pt x="442852" y="676175"/>
                  </a:cubicBezTo>
                  <a:cubicBezTo>
                    <a:pt x="442852" y="685325"/>
                    <a:pt x="450270" y="692743"/>
                    <a:pt x="459420" y="692743"/>
                  </a:cubicBezTo>
                  <a:cubicBezTo>
                    <a:pt x="468570" y="692743"/>
                    <a:pt x="475988" y="685325"/>
                    <a:pt x="475988" y="676175"/>
                  </a:cubicBezTo>
                  <a:cubicBezTo>
                    <a:pt x="475988" y="667025"/>
                    <a:pt x="468570" y="659607"/>
                    <a:pt x="459420" y="659607"/>
                  </a:cubicBezTo>
                  <a:close/>
                  <a:moveTo>
                    <a:pt x="498536" y="659607"/>
                  </a:moveTo>
                  <a:cubicBezTo>
                    <a:pt x="489386" y="659607"/>
                    <a:pt x="481968" y="667025"/>
                    <a:pt x="481968" y="676175"/>
                  </a:cubicBezTo>
                  <a:cubicBezTo>
                    <a:pt x="481968" y="685325"/>
                    <a:pt x="489386" y="692743"/>
                    <a:pt x="498536" y="692743"/>
                  </a:cubicBezTo>
                  <a:cubicBezTo>
                    <a:pt x="507686" y="692743"/>
                    <a:pt x="515104" y="685325"/>
                    <a:pt x="515104" y="676175"/>
                  </a:cubicBezTo>
                  <a:cubicBezTo>
                    <a:pt x="515104" y="667025"/>
                    <a:pt x="507686" y="659607"/>
                    <a:pt x="498536" y="659607"/>
                  </a:cubicBezTo>
                  <a:close/>
                  <a:moveTo>
                    <a:pt x="206290" y="644659"/>
                  </a:moveTo>
                  <a:lnTo>
                    <a:pt x="204173" y="709187"/>
                  </a:lnTo>
                  <a:lnTo>
                    <a:pt x="73248" y="709187"/>
                  </a:lnTo>
                  <a:lnTo>
                    <a:pt x="75864" y="644659"/>
                  </a:lnTo>
                  <a:close/>
                  <a:moveTo>
                    <a:pt x="524322" y="644659"/>
                  </a:moveTo>
                  <a:lnTo>
                    <a:pt x="526938" y="709187"/>
                  </a:lnTo>
                  <a:lnTo>
                    <a:pt x="399376" y="709187"/>
                  </a:lnTo>
                  <a:lnTo>
                    <a:pt x="397259" y="644659"/>
                  </a:lnTo>
                  <a:close/>
                  <a:moveTo>
                    <a:pt x="209155" y="559576"/>
                  </a:moveTo>
                  <a:lnTo>
                    <a:pt x="208818" y="569542"/>
                  </a:lnTo>
                  <a:lnTo>
                    <a:pt x="92681" y="569542"/>
                  </a:lnTo>
                  <a:lnTo>
                    <a:pt x="89646" y="622111"/>
                  </a:lnTo>
                  <a:lnTo>
                    <a:pt x="76860" y="622111"/>
                  </a:lnTo>
                  <a:lnTo>
                    <a:pt x="79352" y="559576"/>
                  </a:lnTo>
                  <a:close/>
                  <a:moveTo>
                    <a:pt x="520834" y="559576"/>
                  </a:moveTo>
                  <a:lnTo>
                    <a:pt x="521251" y="569542"/>
                  </a:lnTo>
                  <a:lnTo>
                    <a:pt x="394731" y="569542"/>
                  </a:lnTo>
                  <a:lnTo>
                    <a:pt x="394393" y="559576"/>
                  </a:lnTo>
                  <a:close/>
                  <a:moveTo>
                    <a:pt x="107256" y="489442"/>
                  </a:moveTo>
                  <a:cubicBezTo>
                    <a:pt x="98106" y="489442"/>
                    <a:pt x="90688" y="496860"/>
                    <a:pt x="90688" y="506010"/>
                  </a:cubicBezTo>
                  <a:cubicBezTo>
                    <a:pt x="90688" y="515160"/>
                    <a:pt x="98106" y="522578"/>
                    <a:pt x="107256" y="522578"/>
                  </a:cubicBezTo>
                  <a:cubicBezTo>
                    <a:pt x="116406" y="522578"/>
                    <a:pt x="123824" y="515160"/>
                    <a:pt x="123824" y="506010"/>
                  </a:cubicBezTo>
                  <a:cubicBezTo>
                    <a:pt x="123824" y="496860"/>
                    <a:pt x="116406" y="489442"/>
                    <a:pt x="107256" y="489442"/>
                  </a:cubicBezTo>
                  <a:close/>
                  <a:moveTo>
                    <a:pt x="146372" y="489442"/>
                  </a:moveTo>
                  <a:cubicBezTo>
                    <a:pt x="137222" y="489442"/>
                    <a:pt x="129804" y="496860"/>
                    <a:pt x="129804" y="506010"/>
                  </a:cubicBezTo>
                  <a:cubicBezTo>
                    <a:pt x="129804" y="515160"/>
                    <a:pt x="137222" y="522578"/>
                    <a:pt x="146372" y="522578"/>
                  </a:cubicBezTo>
                  <a:cubicBezTo>
                    <a:pt x="155522" y="522578"/>
                    <a:pt x="162940" y="515160"/>
                    <a:pt x="162940" y="506010"/>
                  </a:cubicBezTo>
                  <a:cubicBezTo>
                    <a:pt x="162940" y="496860"/>
                    <a:pt x="155522" y="489442"/>
                    <a:pt x="146372" y="489442"/>
                  </a:cubicBezTo>
                  <a:close/>
                  <a:moveTo>
                    <a:pt x="185487" y="489442"/>
                  </a:moveTo>
                  <a:cubicBezTo>
                    <a:pt x="176337" y="489442"/>
                    <a:pt x="168919" y="496860"/>
                    <a:pt x="168919" y="506010"/>
                  </a:cubicBezTo>
                  <a:cubicBezTo>
                    <a:pt x="168919" y="515160"/>
                    <a:pt x="176337" y="522578"/>
                    <a:pt x="185487" y="522578"/>
                  </a:cubicBezTo>
                  <a:cubicBezTo>
                    <a:pt x="194637" y="522578"/>
                    <a:pt x="202055" y="515160"/>
                    <a:pt x="202055" y="506010"/>
                  </a:cubicBezTo>
                  <a:cubicBezTo>
                    <a:pt x="202055" y="496860"/>
                    <a:pt x="194637" y="489442"/>
                    <a:pt x="185487" y="489442"/>
                  </a:cubicBezTo>
                  <a:close/>
                  <a:moveTo>
                    <a:pt x="415073" y="489442"/>
                  </a:moveTo>
                  <a:cubicBezTo>
                    <a:pt x="405923" y="489442"/>
                    <a:pt x="398505" y="496860"/>
                    <a:pt x="398505" y="506010"/>
                  </a:cubicBezTo>
                  <a:cubicBezTo>
                    <a:pt x="398505" y="515160"/>
                    <a:pt x="405923" y="522578"/>
                    <a:pt x="415073" y="522578"/>
                  </a:cubicBezTo>
                  <a:cubicBezTo>
                    <a:pt x="424223" y="522578"/>
                    <a:pt x="431641" y="515160"/>
                    <a:pt x="431641" y="506010"/>
                  </a:cubicBezTo>
                  <a:cubicBezTo>
                    <a:pt x="431641" y="496860"/>
                    <a:pt x="424223" y="489442"/>
                    <a:pt x="415073" y="489442"/>
                  </a:cubicBezTo>
                  <a:close/>
                  <a:moveTo>
                    <a:pt x="454188" y="489442"/>
                  </a:moveTo>
                  <a:cubicBezTo>
                    <a:pt x="445038" y="489442"/>
                    <a:pt x="437620" y="496860"/>
                    <a:pt x="437620" y="506010"/>
                  </a:cubicBezTo>
                  <a:cubicBezTo>
                    <a:pt x="437620" y="515160"/>
                    <a:pt x="445038" y="522578"/>
                    <a:pt x="454188" y="522578"/>
                  </a:cubicBezTo>
                  <a:cubicBezTo>
                    <a:pt x="463338" y="522578"/>
                    <a:pt x="470756" y="515160"/>
                    <a:pt x="470756" y="506010"/>
                  </a:cubicBezTo>
                  <a:cubicBezTo>
                    <a:pt x="470756" y="496860"/>
                    <a:pt x="463338" y="489442"/>
                    <a:pt x="454188" y="489442"/>
                  </a:cubicBezTo>
                  <a:close/>
                  <a:moveTo>
                    <a:pt x="493304" y="489442"/>
                  </a:moveTo>
                  <a:cubicBezTo>
                    <a:pt x="484154" y="489442"/>
                    <a:pt x="476736" y="496860"/>
                    <a:pt x="476736" y="506010"/>
                  </a:cubicBezTo>
                  <a:cubicBezTo>
                    <a:pt x="476736" y="515160"/>
                    <a:pt x="484154" y="522578"/>
                    <a:pt x="493304" y="522578"/>
                  </a:cubicBezTo>
                  <a:cubicBezTo>
                    <a:pt x="502454" y="522578"/>
                    <a:pt x="509872" y="515160"/>
                    <a:pt x="509872" y="506010"/>
                  </a:cubicBezTo>
                  <a:cubicBezTo>
                    <a:pt x="509872" y="496860"/>
                    <a:pt x="502454" y="489442"/>
                    <a:pt x="493304" y="489442"/>
                  </a:cubicBezTo>
                  <a:close/>
                  <a:moveTo>
                    <a:pt x="211896" y="476736"/>
                  </a:moveTo>
                  <a:lnTo>
                    <a:pt x="209903" y="537153"/>
                  </a:lnTo>
                  <a:lnTo>
                    <a:pt x="80348" y="537153"/>
                  </a:lnTo>
                  <a:lnTo>
                    <a:pt x="82840" y="476736"/>
                  </a:lnTo>
                  <a:close/>
                  <a:moveTo>
                    <a:pt x="517346" y="476736"/>
                  </a:moveTo>
                  <a:lnTo>
                    <a:pt x="519837" y="537153"/>
                  </a:lnTo>
                  <a:lnTo>
                    <a:pt x="393646" y="537153"/>
                  </a:lnTo>
                  <a:lnTo>
                    <a:pt x="391653" y="476736"/>
                  </a:lnTo>
                  <a:close/>
                  <a:moveTo>
                    <a:pt x="214512" y="395640"/>
                  </a:moveTo>
                  <a:lnTo>
                    <a:pt x="214203" y="404734"/>
                  </a:lnTo>
                  <a:lnTo>
                    <a:pt x="96044" y="404734"/>
                  </a:lnTo>
                  <a:lnTo>
                    <a:pt x="93286" y="454189"/>
                  </a:lnTo>
                  <a:lnTo>
                    <a:pt x="83712" y="454189"/>
                  </a:lnTo>
                  <a:lnTo>
                    <a:pt x="86079" y="395640"/>
                  </a:lnTo>
                  <a:close/>
                  <a:moveTo>
                    <a:pt x="514107" y="395640"/>
                  </a:moveTo>
                  <a:lnTo>
                    <a:pt x="514475" y="404734"/>
                  </a:lnTo>
                  <a:lnTo>
                    <a:pt x="389222" y="404734"/>
                  </a:lnTo>
                  <a:lnTo>
                    <a:pt x="388912" y="395640"/>
                  </a:lnTo>
                  <a:close/>
                  <a:moveTo>
                    <a:pt x="112488" y="328620"/>
                  </a:moveTo>
                  <a:cubicBezTo>
                    <a:pt x="103338" y="328620"/>
                    <a:pt x="95920" y="336038"/>
                    <a:pt x="95920" y="345188"/>
                  </a:cubicBezTo>
                  <a:cubicBezTo>
                    <a:pt x="95920" y="354338"/>
                    <a:pt x="103338" y="361756"/>
                    <a:pt x="112488" y="361756"/>
                  </a:cubicBezTo>
                  <a:cubicBezTo>
                    <a:pt x="121638" y="361756"/>
                    <a:pt x="129056" y="354338"/>
                    <a:pt x="129056" y="345188"/>
                  </a:cubicBezTo>
                  <a:cubicBezTo>
                    <a:pt x="129056" y="336038"/>
                    <a:pt x="121638" y="328620"/>
                    <a:pt x="112488" y="328620"/>
                  </a:cubicBezTo>
                  <a:close/>
                  <a:moveTo>
                    <a:pt x="151604" y="328620"/>
                  </a:moveTo>
                  <a:cubicBezTo>
                    <a:pt x="142454" y="328620"/>
                    <a:pt x="135036" y="336038"/>
                    <a:pt x="135036" y="345188"/>
                  </a:cubicBezTo>
                  <a:cubicBezTo>
                    <a:pt x="135036" y="354338"/>
                    <a:pt x="142454" y="361756"/>
                    <a:pt x="151604" y="361756"/>
                  </a:cubicBezTo>
                  <a:cubicBezTo>
                    <a:pt x="160754" y="361756"/>
                    <a:pt x="168172" y="354338"/>
                    <a:pt x="168172" y="345188"/>
                  </a:cubicBezTo>
                  <a:cubicBezTo>
                    <a:pt x="168172" y="336038"/>
                    <a:pt x="160754" y="328620"/>
                    <a:pt x="151604" y="328620"/>
                  </a:cubicBezTo>
                  <a:close/>
                  <a:moveTo>
                    <a:pt x="190719" y="328620"/>
                  </a:moveTo>
                  <a:cubicBezTo>
                    <a:pt x="181569" y="328620"/>
                    <a:pt x="174151" y="336038"/>
                    <a:pt x="174151" y="345188"/>
                  </a:cubicBezTo>
                  <a:cubicBezTo>
                    <a:pt x="174151" y="354338"/>
                    <a:pt x="181569" y="361756"/>
                    <a:pt x="190719" y="361756"/>
                  </a:cubicBezTo>
                  <a:cubicBezTo>
                    <a:pt x="199869" y="361756"/>
                    <a:pt x="207287" y="354338"/>
                    <a:pt x="207287" y="345188"/>
                  </a:cubicBezTo>
                  <a:cubicBezTo>
                    <a:pt x="207287" y="336038"/>
                    <a:pt x="199869" y="328620"/>
                    <a:pt x="190719" y="328620"/>
                  </a:cubicBezTo>
                  <a:close/>
                  <a:moveTo>
                    <a:pt x="409965" y="328620"/>
                  </a:moveTo>
                  <a:cubicBezTo>
                    <a:pt x="400815" y="328620"/>
                    <a:pt x="393397" y="336038"/>
                    <a:pt x="393397" y="345188"/>
                  </a:cubicBezTo>
                  <a:cubicBezTo>
                    <a:pt x="393397" y="354338"/>
                    <a:pt x="400815" y="361756"/>
                    <a:pt x="409965" y="361756"/>
                  </a:cubicBezTo>
                  <a:cubicBezTo>
                    <a:pt x="419115" y="361756"/>
                    <a:pt x="426533" y="354338"/>
                    <a:pt x="426533" y="345188"/>
                  </a:cubicBezTo>
                  <a:cubicBezTo>
                    <a:pt x="426533" y="336038"/>
                    <a:pt x="419115" y="328620"/>
                    <a:pt x="409965" y="328620"/>
                  </a:cubicBezTo>
                  <a:close/>
                  <a:moveTo>
                    <a:pt x="449081" y="328620"/>
                  </a:moveTo>
                  <a:cubicBezTo>
                    <a:pt x="439931" y="328620"/>
                    <a:pt x="432513" y="336038"/>
                    <a:pt x="432513" y="345188"/>
                  </a:cubicBezTo>
                  <a:cubicBezTo>
                    <a:pt x="432513" y="354338"/>
                    <a:pt x="439931" y="361756"/>
                    <a:pt x="449081" y="361756"/>
                  </a:cubicBezTo>
                  <a:cubicBezTo>
                    <a:pt x="458231" y="361756"/>
                    <a:pt x="465649" y="354338"/>
                    <a:pt x="465649" y="345188"/>
                  </a:cubicBezTo>
                  <a:cubicBezTo>
                    <a:pt x="465649" y="336038"/>
                    <a:pt x="458231" y="328620"/>
                    <a:pt x="449081" y="328620"/>
                  </a:cubicBezTo>
                  <a:close/>
                  <a:moveTo>
                    <a:pt x="488196" y="328620"/>
                  </a:moveTo>
                  <a:cubicBezTo>
                    <a:pt x="479046" y="328620"/>
                    <a:pt x="471628" y="336038"/>
                    <a:pt x="471628" y="345188"/>
                  </a:cubicBezTo>
                  <a:cubicBezTo>
                    <a:pt x="471628" y="354338"/>
                    <a:pt x="479046" y="361756"/>
                    <a:pt x="488196" y="361756"/>
                  </a:cubicBezTo>
                  <a:cubicBezTo>
                    <a:pt x="497346" y="361756"/>
                    <a:pt x="504764" y="354338"/>
                    <a:pt x="504764" y="345188"/>
                  </a:cubicBezTo>
                  <a:cubicBezTo>
                    <a:pt x="504764" y="336038"/>
                    <a:pt x="497346" y="328620"/>
                    <a:pt x="488196" y="328620"/>
                  </a:cubicBezTo>
                  <a:close/>
                  <a:moveTo>
                    <a:pt x="217377" y="315914"/>
                  </a:moveTo>
                  <a:lnTo>
                    <a:pt x="215509" y="373217"/>
                  </a:lnTo>
                  <a:lnTo>
                    <a:pt x="87075" y="373217"/>
                  </a:lnTo>
                  <a:lnTo>
                    <a:pt x="89442" y="315914"/>
                  </a:lnTo>
                  <a:close/>
                  <a:moveTo>
                    <a:pt x="363749" y="315789"/>
                  </a:moveTo>
                  <a:lnTo>
                    <a:pt x="364176" y="328496"/>
                  </a:lnTo>
                  <a:lnTo>
                    <a:pt x="255122" y="328496"/>
                  </a:lnTo>
                  <a:lnTo>
                    <a:pt x="240704" y="709062"/>
                  </a:lnTo>
                  <a:lnTo>
                    <a:pt x="226596" y="709062"/>
                  </a:lnTo>
                  <a:lnTo>
                    <a:pt x="239800" y="315789"/>
                  </a:lnTo>
                  <a:close/>
                  <a:moveTo>
                    <a:pt x="510743" y="315789"/>
                  </a:moveTo>
                  <a:lnTo>
                    <a:pt x="513110" y="373092"/>
                  </a:lnTo>
                  <a:lnTo>
                    <a:pt x="388165" y="373092"/>
                  </a:lnTo>
                  <a:lnTo>
                    <a:pt x="386296" y="315789"/>
                  </a:lnTo>
                  <a:close/>
                  <a:moveTo>
                    <a:pt x="520585" y="293242"/>
                  </a:moveTo>
                  <a:lnTo>
                    <a:pt x="82964" y="293242"/>
                  </a:lnTo>
                  <a:cubicBezTo>
                    <a:pt x="81968" y="293242"/>
                    <a:pt x="80971" y="293367"/>
                    <a:pt x="79975" y="293616"/>
                  </a:cubicBezTo>
                  <a:cubicBezTo>
                    <a:pt x="79726" y="293616"/>
                    <a:pt x="79352" y="293491"/>
                    <a:pt x="79103" y="293491"/>
                  </a:cubicBezTo>
                  <a:cubicBezTo>
                    <a:pt x="72874" y="293242"/>
                    <a:pt x="67642" y="298100"/>
                    <a:pt x="67393" y="304204"/>
                  </a:cubicBezTo>
                  <a:lnTo>
                    <a:pt x="50327" y="718903"/>
                  </a:lnTo>
                  <a:cubicBezTo>
                    <a:pt x="50077" y="725007"/>
                    <a:pt x="54687" y="730115"/>
                    <a:pt x="60791" y="730613"/>
                  </a:cubicBezTo>
                  <a:cubicBezTo>
                    <a:pt x="62161" y="731236"/>
                    <a:pt x="63656" y="731485"/>
                    <a:pt x="65151" y="731485"/>
                  </a:cubicBezTo>
                  <a:lnTo>
                    <a:pt x="76487" y="731485"/>
                  </a:lnTo>
                  <a:lnTo>
                    <a:pt x="66895" y="847337"/>
                  </a:lnTo>
                  <a:lnTo>
                    <a:pt x="66895" y="849579"/>
                  </a:lnTo>
                  <a:cubicBezTo>
                    <a:pt x="66895" y="849828"/>
                    <a:pt x="66895" y="849953"/>
                    <a:pt x="67019" y="850202"/>
                  </a:cubicBezTo>
                  <a:cubicBezTo>
                    <a:pt x="67019" y="850326"/>
                    <a:pt x="67019" y="850576"/>
                    <a:pt x="67144" y="850700"/>
                  </a:cubicBezTo>
                  <a:cubicBezTo>
                    <a:pt x="67144" y="850949"/>
                    <a:pt x="67268" y="851074"/>
                    <a:pt x="67268" y="851198"/>
                  </a:cubicBezTo>
                  <a:cubicBezTo>
                    <a:pt x="67268" y="851323"/>
                    <a:pt x="67393" y="851572"/>
                    <a:pt x="67393" y="851697"/>
                  </a:cubicBezTo>
                  <a:cubicBezTo>
                    <a:pt x="67393" y="851821"/>
                    <a:pt x="67518" y="852070"/>
                    <a:pt x="67518" y="852195"/>
                  </a:cubicBezTo>
                  <a:cubicBezTo>
                    <a:pt x="67642" y="852320"/>
                    <a:pt x="67642" y="852569"/>
                    <a:pt x="67767" y="852693"/>
                  </a:cubicBezTo>
                  <a:cubicBezTo>
                    <a:pt x="67891" y="852818"/>
                    <a:pt x="67891" y="852942"/>
                    <a:pt x="68016" y="853067"/>
                  </a:cubicBezTo>
                  <a:cubicBezTo>
                    <a:pt x="68140" y="853192"/>
                    <a:pt x="68140" y="853441"/>
                    <a:pt x="68265" y="853565"/>
                  </a:cubicBezTo>
                  <a:cubicBezTo>
                    <a:pt x="68390" y="853690"/>
                    <a:pt x="68390" y="853814"/>
                    <a:pt x="68514" y="853939"/>
                  </a:cubicBezTo>
                  <a:cubicBezTo>
                    <a:pt x="68639" y="854063"/>
                    <a:pt x="68763" y="854313"/>
                    <a:pt x="68888" y="854437"/>
                  </a:cubicBezTo>
                  <a:cubicBezTo>
                    <a:pt x="69012" y="854562"/>
                    <a:pt x="69137" y="854686"/>
                    <a:pt x="69137" y="854811"/>
                  </a:cubicBezTo>
                  <a:cubicBezTo>
                    <a:pt x="69262" y="854935"/>
                    <a:pt x="69386" y="855185"/>
                    <a:pt x="69511" y="855309"/>
                  </a:cubicBezTo>
                  <a:lnTo>
                    <a:pt x="69884" y="855683"/>
                  </a:lnTo>
                  <a:lnTo>
                    <a:pt x="70258" y="856057"/>
                  </a:lnTo>
                  <a:lnTo>
                    <a:pt x="70632" y="856430"/>
                  </a:lnTo>
                  <a:lnTo>
                    <a:pt x="71006" y="856804"/>
                  </a:lnTo>
                  <a:cubicBezTo>
                    <a:pt x="71130" y="856929"/>
                    <a:pt x="71379" y="857053"/>
                    <a:pt x="71504" y="857178"/>
                  </a:cubicBezTo>
                  <a:cubicBezTo>
                    <a:pt x="71628" y="857302"/>
                    <a:pt x="71753" y="857427"/>
                    <a:pt x="71878" y="857427"/>
                  </a:cubicBezTo>
                  <a:cubicBezTo>
                    <a:pt x="72002" y="857551"/>
                    <a:pt x="72251" y="857676"/>
                    <a:pt x="72376" y="857676"/>
                  </a:cubicBezTo>
                  <a:cubicBezTo>
                    <a:pt x="72500" y="857801"/>
                    <a:pt x="72625" y="857801"/>
                    <a:pt x="72750" y="857925"/>
                  </a:cubicBezTo>
                  <a:cubicBezTo>
                    <a:pt x="72874" y="858050"/>
                    <a:pt x="73123" y="858050"/>
                    <a:pt x="73248" y="858174"/>
                  </a:cubicBezTo>
                  <a:cubicBezTo>
                    <a:pt x="73372" y="858299"/>
                    <a:pt x="73622" y="858299"/>
                    <a:pt x="73746" y="858423"/>
                  </a:cubicBezTo>
                  <a:cubicBezTo>
                    <a:pt x="73871" y="858548"/>
                    <a:pt x="74120" y="858548"/>
                    <a:pt x="74244" y="858548"/>
                  </a:cubicBezTo>
                  <a:cubicBezTo>
                    <a:pt x="74494" y="858673"/>
                    <a:pt x="74618" y="858673"/>
                    <a:pt x="74867" y="858797"/>
                  </a:cubicBezTo>
                  <a:cubicBezTo>
                    <a:pt x="74992" y="858797"/>
                    <a:pt x="75116" y="858922"/>
                    <a:pt x="75366" y="858922"/>
                  </a:cubicBezTo>
                  <a:cubicBezTo>
                    <a:pt x="75615" y="858922"/>
                    <a:pt x="75739" y="859046"/>
                    <a:pt x="75988" y="859046"/>
                  </a:cubicBezTo>
                  <a:cubicBezTo>
                    <a:pt x="76113" y="859046"/>
                    <a:pt x="76238" y="859046"/>
                    <a:pt x="76487" y="859171"/>
                  </a:cubicBezTo>
                  <a:cubicBezTo>
                    <a:pt x="76736" y="859171"/>
                    <a:pt x="76985" y="859295"/>
                    <a:pt x="77110" y="859295"/>
                  </a:cubicBezTo>
                  <a:lnTo>
                    <a:pt x="522951" y="859295"/>
                  </a:lnTo>
                  <a:cubicBezTo>
                    <a:pt x="523201" y="859295"/>
                    <a:pt x="523450" y="859295"/>
                    <a:pt x="523574" y="859171"/>
                  </a:cubicBezTo>
                  <a:cubicBezTo>
                    <a:pt x="523699" y="859171"/>
                    <a:pt x="523823" y="859171"/>
                    <a:pt x="524073" y="859046"/>
                  </a:cubicBezTo>
                  <a:cubicBezTo>
                    <a:pt x="524322" y="859046"/>
                    <a:pt x="524446" y="858922"/>
                    <a:pt x="524695" y="858922"/>
                  </a:cubicBezTo>
                  <a:cubicBezTo>
                    <a:pt x="524820" y="858922"/>
                    <a:pt x="524945" y="858797"/>
                    <a:pt x="525194" y="858797"/>
                  </a:cubicBezTo>
                  <a:cubicBezTo>
                    <a:pt x="525443" y="858797"/>
                    <a:pt x="525567" y="858673"/>
                    <a:pt x="525817" y="858548"/>
                  </a:cubicBezTo>
                  <a:cubicBezTo>
                    <a:pt x="525941" y="858548"/>
                    <a:pt x="526190" y="858423"/>
                    <a:pt x="526315" y="858423"/>
                  </a:cubicBezTo>
                  <a:cubicBezTo>
                    <a:pt x="526439" y="858299"/>
                    <a:pt x="526689" y="858299"/>
                    <a:pt x="526813" y="858174"/>
                  </a:cubicBezTo>
                  <a:cubicBezTo>
                    <a:pt x="526938" y="858050"/>
                    <a:pt x="527187" y="858050"/>
                    <a:pt x="527311" y="857925"/>
                  </a:cubicBezTo>
                  <a:cubicBezTo>
                    <a:pt x="527436" y="857801"/>
                    <a:pt x="527561" y="857801"/>
                    <a:pt x="527685" y="857676"/>
                  </a:cubicBezTo>
                  <a:cubicBezTo>
                    <a:pt x="527810" y="857551"/>
                    <a:pt x="528059" y="857427"/>
                    <a:pt x="528183" y="857427"/>
                  </a:cubicBezTo>
                  <a:cubicBezTo>
                    <a:pt x="528308" y="857302"/>
                    <a:pt x="528433" y="857178"/>
                    <a:pt x="528557" y="857178"/>
                  </a:cubicBezTo>
                  <a:cubicBezTo>
                    <a:pt x="528682" y="857053"/>
                    <a:pt x="528931" y="856929"/>
                    <a:pt x="529055" y="856804"/>
                  </a:cubicBezTo>
                  <a:lnTo>
                    <a:pt x="529429" y="856430"/>
                  </a:lnTo>
                  <a:lnTo>
                    <a:pt x="529803" y="856057"/>
                  </a:lnTo>
                  <a:lnTo>
                    <a:pt x="530177" y="855683"/>
                  </a:lnTo>
                  <a:lnTo>
                    <a:pt x="530550" y="855309"/>
                  </a:lnTo>
                  <a:cubicBezTo>
                    <a:pt x="530675" y="855185"/>
                    <a:pt x="530799" y="855060"/>
                    <a:pt x="530924" y="854811"/>
                  </a:cubicBezTo>
                  <a:cubicBezTo>
                    <a:pt x="531049" y="854686"/>
                    <a:pt x="531173" y="854562"/>
                    <a:pt x="531173" y="854437"/>
                  </a:cubicBezTo>
                  <a:cubicBezTo>
                    <a:pt x="531298" y="854313"/>
                    <a:pt x="531422" y="854063"/>
                    <a:pt x="531547" y="853939"/>
                  </a:cubicBezTo>
                  <a:cubicBezTo>
                    <a:pt x="531671" y="853814"/>
                    <a:pt x="531671" y="853690"/>
                    <a:pt x="531796" y="853565"/>
                  </a:cubicBezTo>
                  <a:cubicBezTo>
                    <a:pt x="531921" y="853441"/>
                    <a:pt x="531921" y="853192"/>
                    <a:pt x="532045" y="853067"/>
                  </a:cubicBezTo>
                  <a:cubicBezTo>
                    <a:pt x="532170" y="852942"/>
                    <a:pt x="532170" y="852818"/>
                    <a:pt x="532294" y="852693"/>
                  </a:cubicBezTo>
                  <a:cubicBezTo>
                    <a:pt x="532419" y="852569"/>
                    <a:pt x="532419" y="852320"/>
                    <a:pt x="532543" y="852195"/>
                  </a:cubicBezTo>
                  <a:cubicBezTo>
                    <a:pt x="532543" y="852070"/>
                    <a:pt x="532668" y="851821"/>
                    <a:pt x="532668" y="851697"/>
                  </a:cubicBezTo>
                  <a:cubicBezTo>
                    <a:pt x="532668" y="851572"/>
                    <a:pt x="532793" y="851323"/>
                    <a:pt x="532793" y="851198"/>
                  </a:cubicBezTo>
                  <a:cubicBezTo>
                    <a:pt x="532793" y="851074"/>
                    <a:pt x="532917" y="850825"/>
                    <a:pt x="532917" y="850700"/>
                  </a:cubicBezTo>
                  <a:cubicBezTo>
                    <a:pt x="532917" y="850576"/>
                    <a:pt x="532917" y="850326"/>
                    <a:pt x="533042" y="850202"/>
                  </a:cubicBezTo>
                  <a:cubicBezTo>
                    <a:pt x="533042" y="849953"/>
                    <a:pt x="533166" y="849828"/>
                    <a:pt x="533166" y="849579"/>
                  </a:cubicBezTo>
                  <a:lnTo>
                    <a:pt x="533166" y="849081"/>
                  </a:lnTo>
                  <a:lnTo>
                    <a:pt x="533166" y="848458"/>
                  </a:lnTo>
                  <a:lnTo>
                    <a:pt x="533166" y="848333"/>
                  </a:lnTo>
                  <a:lnTo>
                    <a:pt x="533166" y="847835"/>
                  </a:lnTo>
                  <a:lnTo>
                    <a:pt x="533166" y="847337"/>
                  </a:lnTo>
                  <a:lnTo>
                    <a:pt x="523574" y="731485"/>
                  </a:lnTo>
                  <a:lnTo>
                    <a:pt x="534038" y="731485"/>
                  </a:lnTo>
                  <a:cubicBezTo>
                    <a:pt x="535533" y="731485"/>
                    <a:pt x="537028" y="731236"/>
                    <a:pt x="538398" y="730613"/>
                  </a:cubicBezTo>
                  <a:lnTo>
                    <a:pt x="539146" y="730613"/>
                  </a:lnTo>
                  <a:cubicBezTo>
                    <a:pt x="545374" y="730364"/>
                    <a:pt x="550233" y="725132"/>
                    <a:pt x="549859" y="718903"/>
                  </a:cubicBezTo>
                  <a:lnTo>
                    <a:pt x="536156" y="385923"/>
                  </a:lnTo>
                  <a:cubicBezTo>
                    <a:pt x="536281" y="385550"/>
                    <a:pt x="536281" y="385051"/>
                    <a:pt x="536281" y="384428"/>
                  </a:cubicBezTo>
                  <a:cubicBezTo>
                    <a:pt x="536281" y="383556"/>
                    <a:pt x="536156" y="382684"/>
                    <a:pt x="536031" y="381812"/>
                  </a:cubicBezTo>
                  <a:lnTo>
                    <a:pt x="532793" y="304329"/>
                  </a:lnTo>
                  <a:cubicBezTo>
                    <a:pt x="532543" y="299221"/>
                    <a:pt x="529055" y="295111"/>
                    <a:pt x="524322" y="293865"/>
                  </a:cubicBezTo>
                  <a:cubicBezTo>
                    <a:pt x="523201" y="293491"/>
                    <a:pt x="521830" y="293242"/>
                    <a:pt x="520585" y="293242"/>
                  </a:cubicBezTo>
                  <a:close/>
                  <a:moveTo>
                    <a:pt x="549112" y="228340"/>
                  </a:moveTo>
                  <a:lnTo>
                    <a:pt x="576767" y="957707"/>
                  </a:lnTo>
                  <a:cubicBezTo>
                    <a:pt x="574649" y="956710"/>
                    <a:pt x="572531" y="955714"/>
                    <a:pt x="570538" y="954842"/>
                  </a:cubicBezTo>
                  <a:cubicBezTo>
                    <a:pt x="555091" y="948115"/>
                    <a:pt x="532917" y="941512"/>
                    <a:pt x="506508" y="935907"/>
                  </a:cubicBezTo>
                  <a:cubicBezTo>
                    <a:pt x="447586" y="923450"/>
                    <a:pt x="374213" y="916598"/>
                    <a:pt x="300093" y="916598"/>
                  </a:cubicBezTo>
                  <a:cubicBezTo>
                    <a:pt x="225973" y="916598"/>
                    <a:pt x="152600" y="923450"/>
                    <a:pt x="93678" y="935907"/>
                  </a:cubicBezTo>
                  <a:cubicBezTo>
                    <a:pt x="67269" y="941512"/>
                    <a:pt x="45095" y="947990"/>
                    <a:pt x="29648" y="954842"/>
                  </a:cubicBezTo>
                  <a:cubicBezTo>
                    <a:pt x="27655" y="955714"/>
                    <a:pt x="25537" y="956710"/>
                    <a:pt x="23419" y="957707"/>
                  </a:cubicBezTo>
                  <a:lnTo>
                    <a:pt x="51074" y="228340"/>
                  </a:lnTo>
                  <a:close/>
                  <a:moveTo>
                    <a:pt x="319153" y="73871"/>
                  </a:moveTo>
                  <a:lnTo>
                    <a:pt x="324011" y="205792"/>
                  </a:lnTo>
                  <a:lnTo>
                    <a:pt x="276175" y="205792"/>
                  </a:lnTo>
                  <a:lnTo>
                    <a:pt x="281158" y="73871"/>
                  </a:lnTo>
                  <a:close/>
                  <a:moveTo>
                    <a:pt x="366863" y="22547"/>
                  </a:moveTo>
                  <a:lnTo>
                    <a:pt x="384428" y="205917"/>
                  </a:lnTo>
                  <a:lnTo>
                    <a:pt x="346683" y="205917"/>
                  </a:lnTo>
                  <a:lnTo>
                    <a:pt x="341451" y="66023"/>
                  </a:lnTo>
                  <a:cubicBezTo>
                    <a:pt x="341700" y="65026"/>
                    <a:pt x="341949" y="63905"/>
                    <a:pt x="341949" y="62784"/>
                  </a:cubicBezTo>
                  <a:cubicBezTo>
                    <a:pt x="341949" y="56556"/>
                    <a:pt x="336966" y="51573"/>
                    <a:pt x="330738" y="51573"/>
                  </a:cubicBezTo>
                  <a:lnTo>
                    <a:pt x="270819" y="51573"/>
                  </a:lnTo>
                  <a:cubicBezTo>
                    <a:pt x="266334" y="51573"/>
                    <a:pt x="262472" y="54189"/>
                    <a:pt x="260604" y="58050"/>
                  </a:cubicBezTo>
                  <a:cubicBezTo>
                    <a:pt x="259856" y="59545"/>
                    <a:pt x="259358" y="61165"/>
                    <a:pt x="259234" y="62909"/>
                  </a:cubicBezTo>
                  <a:lnTo>
                    <a:pt x="253877" y="205917"/>
                  </a:lnTo>
                  <a:lnTo>
                    <a:pt x="216132" y="205917"/>
                  </a:lnTo>
                  <a:lnTo>
                    <a:pt x="233447" y="22547"/>
                  </a:lnTo>
                  <a:close/>
                  <a:moveTo>
                    <a:pt x="376954" y="0"/>
                  </a:moveTo>
                  <a:lnTo>
                    <a:pt x="222111" y="0"/>
                  </a:lnTo>
                  <a:lnTo>
                    <a:pt x="221987" y="0"/>
                  </a:lnTo>
                  <a:cubicBezTo>
                    <a:pt x="217627" y="498"/>
                    <a:pt x="213890" y="3363"/>
                    <a:pt x="212519" y="7474"/>
                  </a:cubicBezTo>
                  <a:cubicBezTo>
                    <a:pt x="212519" y="7599"/>
                    <a:pt x="212395" y="7723"/>
                    <a:pt x="212395" y="7848"/>
                  </a:cubicBezTo>
                  <a:cubicBezTo>
                    <a:pt x="212395" y="7973"/>
                    <a:pt x="212270" y="8097"/>
                    <a:pt x="212270" y="8346"/>
                  </a:cubicBezTo>
                  <a:cubicBezTo>
                    <a:pt x="212270" y="8595"/>
                    <a:pt x="212145" y="8720"/>
                    <a:pt x="212145" y="8969"/>
                  </a:cubicBezTo>
                  <a:lnTo>
                    <a:pt x="212145" y="9343"/>
                  </a:lnTo>
                  <a:cubicBezTo>
                    <a:pt x="212145" y="9592"/>
                    <a:pt x="212021" y="9841"/>
                    <a:pt x="212021" y="10090"/>
                  </a:cubicBezTo>
                  <a:lnTo>
                    <a:pt x="193335" y="205792"/>
                  </a:lnTo>
                  <a:lnTo>
                    <a:pt x="38991" y="205792"/>
                  </a:lnTo>
                  <a:cubicBezTo>
                    <a:pt x="38742" y="205792"/>
                    <a:pt x="38368" y="205917"/>
                    <a:pt x="38119" y="205917"/>
                  </a:cubicBezTo>
                  <a:lnTo>
                    <a:pt x="37870" y="205917"/>
                  </a:lnTo>
                  <a:cubicBezTo>
                    <a:pt x="37621" y="206041"/>
                    <a:pt x="37247" y="206041"/>
                    <a:pt x="36998" y="206166"/>
                  </a:cubicBezTo>
                  <a:cubicBezTo>
                    <a:pt x="36873" y="206166"/>
                    <a:pt x="36873" y="206166"/>
                    <a:pt x="36749" y="206291"/>
                  </a:cubicBezTo>
                  <a:cubicBezTo>
                    <a:pt x="36499" y="206415"/>
                    <a:pt x="36250" y="206415"/>
                    <a:pt x="36001" y="206540"/>
                  </a:cubicBezTo>
                  <a:cubicBezTo>
                    <a:pt x="35877" y="206540"/>
                    <a:pt x="35877" y="206664"/>
                    <a:pt x="35752" y="206664"/>
                  </a:cubicBezTo>
                  <a:cubicBezTo>
                    <a:pt x="35503" y="206789"/>
                    <a:pt x="35254" y="206913"/>
                    <a:pt x="35129" y="207038"/>
                  </a:cubicBezTo>
                  <a:cubicBezTo>
                    <a:pt x="35005" y="207038"/>
                    <a:pt x="34880" y="207163"/>
                    <a:pt x="34755" y="207287"/>
                  </a:cubicBezTo>
                  <a:cubicBezTo>
                    <a:pt x="34506" y="207412"/>
                    <a:pt x="34382" y="207536"/>
                    <a:pt x="34257" y="207661"/>
                  </a:cubicBezTo>
                  <a:cubicBezTo>
                    <a:pt x="34133" y="207785"/>
                    <a:pt x="34008" y="207910"/>
                    <a:pt x="33883" y="207910"/>
                  </a:cubicBezTo>
                  <a:lnTo>
                    <a:pt x="33510" y="208284"/>
                  </a:lnTo>
                  <a:cubicBezTo>
                    <a:pt x="33385" y="208408"/>
                    <a:pt x="33261" y="208533"/>
                    <a:pt x="33011" y="208657"/>
                  </a:cubicBezTo>
                  <a:cubicBezTo>
                    <a:pt x="32887" y="208782"/>
                    <a:pt x="32762" y="208907"/>
                    <a:pt x="32638" y="208907"/>
                  </a:cubicBezTo>
                  <a:cubicBezTo>
                    <a:pt x="32513" y="209031"/>
                    <a:pt x="32264" y="209156"/>
                    <a:pt x="32139" y="209405"/>
                  </a:cubicBezTo>
                  <a:cubicBezTo>
                    <a:pt x="32015" y="209529"/>
                    <a:pt x="32015" y="209654"/>
                    <a:pt x="31890" y="209654"/>
                  </a:cubicBezTo>
                  <a:cubicBezTo>
                    <a:pt x="31766" y="209779"/>
                    <a:pt x="31641" y="210028"/>
                    <a:pt x="31392" y="210152"/>
                  </a:cubicBezTo>
                  <a:cubicBezTo>
                    <a:pt x="31267" y="210277"/>
                    <a:pt x="31267" y="210401"/>
                    <a:pt x="31143" y="210401"/>
                  </a:cubicBezTo>
                  <a:cubicBezTo>
                    <a:pt x="31018" y="210651"/>
                    <a:pt x="30894" y="210775"/>
                    <a:pt x="30769" y="211024"/>
                  </a:cubicBezTo>
                  <a:cubicBezTo>
                    <a:pt x="30645" y="211149"/>
                    <a:pt x="30645" y="211273"/>
                    <a:pt x="30520" y="211398"/>
                  </a:cubicBezTo>
                  <a:cubicBezTo>
                    <a:pt x="30395" y="211647"/>
                    <a:pt x="30271" y="211772"/>
                    <a:pt x="30146" y="212021"/>
                  </a:cubicBezTo>
                  <a:cubicBezTo>
                    <a:pt x="30146" y="212145"/>
                    <a:pt x="30022" y="212270"/>
                    <a:pt x="30022" y="212395"/>
                  </a:cubicBezTo>
                  <a:cubicBezTo>
                    <a:pt x="29897" y="212644"/>
                    <a:pt x="29897" y="212768"/>
                    <a:pt x="29773" y="213017"/>
                  </a:cubicBezTo>
                  <a:cubicBezTo>
                    <a:pt x="29773" y="213142"/>
                    <a:pt x="29648" y="213267"/>
                    <a:pt x="29648" y="213391"/>
                  </a:cubicBezTo>
                  <a:cubicBezTo>
                    <a:pt x="29523" y="213640"/>
                    <a:pt x="29523" y="213765"/>
                    <a:pt x="29399" y="214014"/>
                  </a:cubicBezTo>
                  <a:cubicBezTo>
                    <a:pt x="29399" y="214139"/>
                    <a:pt x="29274" y="214263"/>
                    <a:pt x="29274" y="214512"/>
                  </a:cubicBezTo>
                  <a:cubicBezTo>
                    <a:pt x="29274" y="214761"/>
                    <a:pt x="29150" y="214886"/>
                    <a:pt x="29150" y="215135"/>
                  </a:cubicBezTo>
                  <a:cubicBezTo>
                    <a:pt x="29150" y="215260"/>
                    <a:pt x="29150" y="215509"/>
                    <a:pt x="29025" y="215633"/>
                  </a:cubicBezTo>
                  <a:lnTo>
                    <a:pt x="29025" y="216630"/>
                  </a:lnTo>
                  <a:lnTo>
                    <a:pt x="0" y="981994"/>
                  </a:lnTo>
                  <a:cubicBezTo>
                    <a:pt x="0" y="982870"/>
                    <a:pt x="0" y="983620"/>
                    <a:pt x="125" y="984486"/>
                  </a:cubicBezTo>
                  <a:cubicBezTo>
                    <a:pt x="374" y="990597"/>
                    <a:pt x="5232" y="995327"/>
                    <a:pt x="11336" y="995327"/>
                  </a:cubicBezTo>
                  <a:cubicBezTo>
                    <a:pt x="17191" y="995327"/>
                    <a:pt x="21925" y="990841"/>
                    <a:pt x="22547" y="985235"/>
                  </a:cubicBezTo>
                  <a:cubicBezTo>
                    <a:pt x="25537" y="981128"/>
                    <a:pt x="45967" y="968295"/>
                    <a:pt x="106633" y="956336"/>
                  </a:cubicBezTo>
                  <a:cubicBezTo>
                    <a:pt x="162691" y="945250"/>
                    <a:pt x="231454" y="939146"/>
                    <a:pt x="300093" y="939146"/>
                  </a:cubicBezTo>
                  <a:cubicBezTo>
                    <a:pt x="368732" y="939146"/>
                    <a:pt x="437496" y="945250"/>
                    <a:pt x="493553" y="956336"/>
                  </a:cubicBezTo>
                  <a:cubicBezTo>
                    <a:pt x="554219" y="968295"/>
                    <a:pt x="574649" y="981128"/>
                    <a:pt x="577639" y="985235"/>
                  </a:cubicBezTo>
                  <a:cubicBezTo>
                    <a:pt x="578261" y="990967"/>
                    <a:pt x="582995" y="995327"/>
                    <a:pt x="588850" y="995327"/>
                  </a:cubicBezTo>
                  <a:cubicBezTo>
                    <a:pt x="594954" y="995327"/>
                    <a:pt x="599937" y="990471"/>
                    <a:pt x="600062" y="984486"/>
                  </a:cubicBezTo>
                  <a:cubicBezTo>
                    <a:pt x="600186" y="983746"/>
                    <a:pt x="600311" y="982870"/>
                    <a:pt x="600186" y="981994"/>
                  </a:cubicBezTo>
                  <a:lnTo>
                    <a:pt x="571161" y="216630"/>
                  </a:lnTo>
                  <a:lnTo>
                    <a:pt x="571161" y="216256"/>
                  </a:lnTo>
                  <a:lnTo>
                    <a:pt x="571161" y="215633"/>
                  </a:lnTo>
                  <a:cubicBezTo>
                    <a:pt x="571161" y="215384"/>
                    <a:pt x="571161" y="215260"/>
                    <a:pt x="571036" y="215011"/>
                  </a:cubicBezTo>
                  <a:cubicBezTo>
                    <a:pt x="571036" y="214886"/>
                    <a:pt x="571036" y="214637"/>
                    <a:pt x="570912" y="214512"/>
                  </a:cubicBezTo>
                  <a:cubicBezTo>
                    <a:pt x="570912" y="214263"/>
                    <a:pt x="570787" y="214139"/>
                    <a:pt x="570787" y="213889"/>
                  </a:cubicBezTo>
                  <a:cubicBezTo>
                    <a:pt x="570787" y="213765"/>
                    <a:pt x="570663" y="213640"/>
                    <a:pt x="570663" y="213516"/>
                  </a:cubicBezTo>
                  <a:cubicBezTo>
                    <a:pt x="570538" y="213267"/>
                    <a:pt x="570538" y="213017"/>
                    <a:pt x="570414" y="212768"/>
                  </a:cubicBezTo>
                  <a:cubicBezTo>
                    <a:pt x="570414" y="212644"/>
                    <a:pt x="570414" y="212644"/>
                    <a:pt x="570289" y="212519"/>
                  </a:cubicBezTo>
                  <a:cubicBezTo>
                    <a:pt x="570164" y="212145"/>
                    <a:pt x="570040" y="211896"/>
                    <a:pt x="569791" y="211647"/>
                  </a:cubicBezTo>
                  <a:cubicBezTo>
                    <a:pt x="568296" y="208782"/>
                    <a:pt x="565555" y="206664"/>
                    <a:pt x="562192" y="206041"/>
                  </a:cubicBezTo>
                  <a:lnTo>
                    <a:pt x="562067" y="206041"/>
                  </a:lnTo>
                  <a:cubicBezTo>
                    <a:pt x="561818" y="206041"/>
                    <a:pt x="561444" y="205917"/>
                    <a:pt x="561195" y="205917"/>
                  </a:cubicBezTo>
                  <a:lnTo>
                    <a:pt x="406851" y="205917"/>
                  </a:lnTo>
                  <a:lnTo>
                    <a:pt x="388165" y="10215"/>
                  </a:lnTo>
                  <a:cubicBezTo>
                    <a:pt x="387667" y="4360"/>
                    <a:pt x="382684" y="0"/>
                    <a:pt x="376954" y="0"/>
                  </a:cubicBezTo>
                  <a:close/>
                </a:path>
              </a:pathLst>
            </a:custGeom>
            <a:gradFill>
              <a:gsLst>
                <a:gs pos="0">
                  <a:schemeClr val="accent3">
                    <a:alpha val="19000"/>
                  </a:schemeClr>
                </a:gs>
                <a:gs pos="100000">
                  <a:schemeClr val="accent3">
                    <a:alpha val="0"/>
                  </a:schemeClr>
                </a:gs>
              </a:gsLst>
              <a:lin ang="2700000" scaled="0"/>
            </a:gradFill>
            <a:ln w="967" cap="flat">
              <a:noFill/>
              <a:prstDash val="solid"/>
              <a:miter/>
            </a:ln>
          </p:spPr>
          <p:txBody>
            <a:bodyPr rtlCol="0" anchor="ctr"/>
            <a:lstStyle/>
            <a:p>
              <a:endParaRPr lang="zh-CN" altLang="en-US" sz="1200">
                <a:effectLst>
                  <a:outerShdw blurRad="38100" dist="38100" dir="2700000" algn="tl">
                    <a:srgbClr val="000000">
                      <a:alpha val="43137"/>
                    </a:srgbClr>
                  </a:outerShdw>
                </a:effectLst>
                <a:cs typeface="思源黑体 CN Bold" panose="020B0800000000000000" pitchFamily="34" charset="-122"/>
              </a:endParaRPr>
            </a:p>
          </p:txBody>
        </p:sp>
      </p:grpSp>
      <p:sp>
        <p:nvSpPr>
          <p:cNvPr id="50" name="PPT世界-6"/>
          <p:cNvSpPr/>
          <p:nvPr/>
        </p:nvSpPr>
        <p:spPr>
          <a:xfrm rot="18868167" flipV="1">
            <a:off x="4168700" y="2206545"/>
            <a:ext cx="3868041" cy="3868046"/>
          </a:xfrm>
          <a:prstGeom prst="pie">
            <a:avLst>
              <a:gd name="adj1" fmla="val 10732544"/>
              <a:gd name="adj2" fmla="val 1620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7"/>
          <p:cNvSpPr/>
          <p:nvPr/>
        </p:nvSpPr>
        <p:spPr>
          <a:xfrm rot="2731833">
            <a:off x="4168700" y="1893025"/>
            <a:ext cx="3868041" cy="3868046"/>
          </a:xfrm>
          <a:prstGeom prst="pie">
            <a:avLst>
              <a:gd name="adj1" fmla="val 10732544"/>
              <a:gd name="adj2" fmla="val 1620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8"/>
          <p:cNvSpPr txBox="1"/>
          <p:nvPr/>
        </p:nvSpPr>
        <p:spPr>
          <a:xfrm>
            <a:off x="3921237" y="3997926"/>
            <a:ext cx="1412344" cy="369332"/>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nvGrpSpPr>
          <p:cNvPr id="8" name="PPT世界-9"/>
          <p:cNvGrpSpPr/>
          <p:nvPr/>
        </p:nvGrpSpPr>
        <p:grpSpPr>
          <a:xfrm>
            <a:off x="1355869" y="1598120"/>
            <a:ext cx="4173431" cy="1820998"/>
            <a:chOff x="1533078" y="1598120"/>
            <a:chExt cx="4173431" cy="1820998"/>
          </a:xfrm>
        </p:grpSpPr>
        <p:cxnSp>
          <p:nvCxnSpPr>
            <p:cNvPr id="128" name="PPT世界-9-1"/>
            <p:cNvCxnSpPr/>
            <p:nvPr/>
          </p:nvCxnSpPr>
          <p:spPr>
            <a:xfrm flipH="1">
              <a:off x="1813749" y="1901360"/>
              <a:ext cx="22874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9" name="PPT世界-9-2"/>
            <p:cNvSpPr/>
            <p:nvPr/>
          </p:nvSpPr>
          <p:spPr>
            <a:xfrm>
              <a:off x="1533078" y="1890086"/>
              <a:ext cx="2314400" cy="1161985"/>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30" name="PPT世界-9-3"/>
            <p:cNvCxnSpPr/>
            <p:nvPr/>
          </p:nvCxnSpPr>
          <p:spPr>
            <a:xfrm flipH="1" flipV="1">
              <a:off x="4094145" y="1896964"/>
              <a:ext cx="1612364" cy="152215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PPT世界-9-4"/>
            <p:cNvSpPr txBox="1"/>
            <p:nvPr/>
          </p:nvSpPr>
          <p:spPr>
            <a:xfrm>
              <a:off x="1714916" y="1598120"/>
              <a:ext cx="1025922" cy="307777"/>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grpSp>
        <p:nvGrpSpPr>
          <p:cNvPr id="3" name="PPT世界-10"/>
          <p:cNvGrpSpPr/>
          <p:nvPr/>
        </p:nvGrpSpPr>
        <p:grpSpPr>
          <a:xfrm>
            <a:off x="6706959" y="1622274"/>
            <a:ext cx="4789715" cy="1730565"/>
            <a:chOff x="6706959" y="1812852"/>
            <a:chExt cx="4789715" cy="1730565"/>
          </a:xfrm>
        </p:grpSpPr>
        <p:grpSp>
          <p:nvGrpSpPr>
            <p:cNvPr id="136" name="组合 135"/>
            <p:cNvGrpSpPr/>
            <p:nvPr/>
          </p:nvGrpSpPr>
          <p:grpSpPr>
            <a:xfrm flipH="1">
              <a:off x="6706959" y="2128574"/>
              <a:ext cx="3781363" cy="1414843"/>
              <a:chOff x="1767382" y="1463441"/>
              <a:chExt cx="3781363" cy="1414843"/>
            </a:xfrm>
          </p:grpSpPr>
          <p:cxnSp>
            <p:nvCxnSpPr>
              <p:cNvPr id="138" name="PPT世界-10-1"/>
              <p:cNvCxnSpPr/>
              <p:nvPr/>
            </p:nvCxnSpPr>
            <p:spPr>
              <a:xfrm flipH="1" flipV="1">
                <a:off x="4050052" y="1463441"/>
                <a:ext cx="1498693" cy="14148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PPT世界-10-2"/>
              <p:cNvCxnSpPr/>
              <p:nvPr/>
            </p:nvCxnSpPr>
            <p:spPr>
              <a:xfrm flipH="1">
                <a:off x="1767382" y="1463441"/>
                <a:ext cx="22874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7" name="PPT世界-10-3"/>
            <p:cNvSpPr/>
            <p:nvPr/>
          </p:nvSpPr>
          <p:spPr>
            <a:xfrm>
              <a:off x="8348289" y="2143140"/>
              <a:ext cx="3148385" cy="120321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5" name="PPT世界-10-4"/>
            <p:cNvSpPr txBox="1"/>
            <p:nvPr/>
          </p:nvSpPr>
          <p:spPr>
            <a:xfrm>
              <a:off x="9404511" y="1812852"/>
              <a:ext cx="1025922" cy="307777"/>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grpSp>
        <p:nvGrpSpPr>
          <p:cNvPr id="4" name="PPT世界-11"/>
          <p:cNvGrpSpPr/>
          <p:nvPr/>
        </p:nvGrpSpPr>
        <p:grpSpPr>
          <a:xfrm>
            <a:off x="6711538" y="4563223"/>
            <a:ext cx="4918664" cy="1305083"/>
            <a:chOff x="6558406" y="4563223"/>
            <a:chExt cx="4918664" cy="1305083"/>
          </a:xfrm>
        </p:grpSpPr>
        <p:grpSp>
          <p:nvGrpSpPr>
            <p:cNvPr id="145" name="组合 144"/>
            <p:cNvGrpSpPr/>
            <p:nvPr/>
          </p:nvGrpSpPr>
          <p:grpSpPr>
            <a:xfrm flipH="1" flipV="1">
              <a:off x="6558406" y="4563223"/>
              <a:ext cx="4283223" cy="1297481"/>
              <a:chOff x="1266875" y="1582154"/>
              <a:chExt cx="4283223" cy="1297481"/>
            </a:xfrm>
          </p:grpSpPr>
          <p:cxnSp>
            <p:nvCxnSpPr>
              <p:cNvPr id="147" name="PPT世界-11-1"/>
              <p:cNvCxnSpPr/>
              <p:nvPr/>
            </p:nvCxnSpPr>
            <p:spPr>
              <a:xfrm flipH="1" flipV="1">
                <a:off x="4304844" y="1582154"/>
                <a:ext cx="1245254" cy="12974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PPT世界-11-2"/>
              <p:cNvCxnSpPr/>
              <p:nvPr/>
            </p:nvCxnSpPr>
            <p:spPr>
              <a:xfrm flipH="1">
                <a:off x="1266875" y="1583741"/>
                <a:ext cx="30445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6" name="PPT世界-11-3"/>
            <p:cNvSpPr/>
            <p:nvPr/>
          </p:nvSpPr>
          <p:spPr>
            <a:xfrm>
              <a:off x="7763167" y="4594549"/>
              <a:ext cx="3713903" cy="1203215"/>
            </a:xfrm>
            <a:prstGeom prst="rect">
              <a:avLst/>
            </a:prstGeom>
          </p:spPr>
          <p:txBody>
            <a:bodyPr wrap="square" anchor="b">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a:t>
              </a:r>
              <a:endParaRPr kumimoji="0" lang="en-US" altLang="zh-CN" sz="16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4" name="PPT世界-11-4"/>
            <p:cNvSpPr txBox="1"/>
            <p:nvPr/>
          </p:nvSpPr>
          <p:spPr>
            <a:xfrm>
              <a:off x="9404511" y="5560529"/>
              <a:ext cx="1025922" cy="307777"/>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grpSp>
        <p:nvGrpSpPr>
          <p:cNvPr id="6" name="PPT世界-12"/>
          <p:cNvGrpSpPr/>
          <p:nvPr/>
        </p:nvGrpSpPr>
        <p:grpSpPr>
          <a:xfrm>
            <a:off x="1129946" y="4429133"/>
            <a:ext cx="4497392" cy="1429535"/>
            <a:chOff x="1002361" y="4429133"/>
            <a:chExt cx="4497392" cy="1429535"/>
          </a:xfrm>
        </p:grpSpPr>
        <p:cxnSp>
          <p:nvCxnSpPr>
            <p:cNvPr id="156" name="PPT世界-12-1"/>
            <p:cNvCxnSpPr/>
            <p:nvPr/>
          </p:nvCxnSpPr>
          <p:spPr>
            <a:xfrm flipH="1">
              <a:off x="4046898" y="4429133"/>
              <a:ext cx="1452855" cy="14261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PPT世界-12-2"/>
            <p:cNvCxnSpPr/>
            <p:nvPr/>
          </p:nvCxnSpPr>
          <p:spPr>
            <a:xfrm flipH="1" flipV="1">
              <a:off x="1002361" y="5858668"/>
              <a:ext cx="30445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5" name="PPT世界-12-3"/>
            <p:cNvSpPr/>
            <p:nvPr/>
          </p:nvSpPr>
          <p:spPr>
            <a:xfrm>
              <a:off x="1515784" y="4635779"/>
              <a:ext cx="2331693" cy="1161985"/>
            </a:xfrm>
            <a:prstGeom prst="rect">
              <a:avLst/>
            </a:prstGeom>
          </p:spPr>
          <p:txBody>
            <a:bodyPr wrap="square" anchor="b">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键入单击</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3" name="PPT世界-12-4"/>
            <p:cNvSpPr txBox="1"/>
            <p:nvPr/>
          </p:nvSpPr>
          <p:spPr>
            <a:xfrm>
              <a:off x="1714916" y="5544810"/>
              <a:ext cx="1025922" cy="307777"/>
            </a:xfrm>
            <a:prstGeom prst="rect">
              <a:avLst/>
            </a:prstGeom>
            <a:noFill/>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grpSp>
        <p:nvGrpSpPr>
          <p:cNvPr id="9" name="PPT世界-13"/>
          <p:cNvGrpSpPr/>
          <p:nvPr/>
        </p:nvGrpSpPr>
        <p:grpSpPr>
          <a:xfrm>
            <a:off x="3992546" y="2002329"/>
            <a:ext cx="4351302" cy="3972792"/>
            <a:chOff x="3992546" y="2002329"/>
            <a:chExt cx="4351302" cy="3972792"/>
          </a:xfrm>
        </p:grpSpPr>
        <p:grpSp>
          <p:nvGrpSpPr>
            <p:cNvPr id="51" name="组合 50"/>
            <p:cNvGrpSpPr/>
            <p:nvPr/>
          </p:nvGrpSpPr>
          <p:grpSpPr>
            <a:xfrm>
              <a:off x="3992546" y="2002329"/>
              <a:ext cx="4176990" cy="3877952"/>
              <a:chOff x="4642062" y="1950504"/>
              <a:chExt cx="3193165" cy="2964564"/>
            </a:xfrm>
            <a:noFill/>
          </p:grpSpPr>
          <p:sp>
            <p:nvSpPr>
              <p:cNvPr id="114" name="PPT世界-13-1"/>
              <p:cNvSpPr/>
              <p:nvPr/>
            </p:nvSpPr>
            <p:spPr>
              <a:xfrm rot="8309380">
                <a:off x="4878239" y="1950504"/>
                <a:ext cx="2956988" cy="2956988"/>
              </a:xfrm>
              <a:prstGeom prst="pie">
                <a:avLst>
                  <a:gd name="adj1" fmla="val 10732544"/>
                  <a:gd name="adj2" fmla="val 16049311"/>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5" name="PPT世界-13-2"/>
              <p:cNvSpPr/>
              <p:nvPr/>
            </p:nvSpPr>
            <p:spPr>
              <a:xfrm rot="13290620" flipH="1">
                <a:off x="4642062" y="1958080"/>
                <a:ext cx="2956988" cy="2956988"/>
              </a:xfrm>
              <a:prstGeom prst="pie">
                <a:avLst>
                  <a:gd name="adj1" fmla="val 10732544"/>
                  <a:gd name="adj2" fmla="val 1601729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bg1"/>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4" name="图形 22"/>
            <p:cNvGrpSpPr/>
            <p:nvPr/>
          </p:nvGrpSpPr>
          <p:grpSpPr>
            <a:xfrm>
              <a:off x="7430614" y="3400064"/>
              <a:ext cx="389746" cy="486925"/>
              <a:chOff x="6577623" y="3012790"/>
              <a:chExt cx="654703" cy="817950"/>
            </a:xfrm>
            <a:solidFill>
              <a:schemeClr val="bg1"/>
            </a:solidFill>
          </p:grpSpPr>
          <p:sp>
            <p:nvSpPr>
              <p:cNvPr id="94" name="PPT世界-13-3"/>
              <p:cNvSpPr/>
              <p:nvPr/>
            </p:nvSpPr>
            <p:spPr>
              <a:xfrm>
                <a:off x="6672855" y="3094404"/>
                <a:ext cx="464247" cy="736336"/>
              </a:xfrm>
              <a:custGeom>
                <a:avLst/>
                <a:gdLst>
                  <a:gd name="connsiteX0" fmla="*/ 463826 w 464250"/>
                  <a:gd name="connsiteY0" fmla="*/ 232551 h 736339"/>
                  <a:gd name="connsiteX1" fmla="*/ 232551 w 464250"/>
                  <a:gd name="connsiteY1" fmla="*/ 1275 h 736339"/>
                  <a:gd name="connsiteX2" fmla="*/ 1275 w 464250"/>
                  <a:gd name="connsiteY2" fmla="*/ 232551 h 736339"/>
                  <a:gd name="connsiteX3" fmla="*/ 81664 w 464250"/>
                  <a:gd name="connsiteY3" fmla="*/ 407435 h 736339"/>
                  <a:gd name="connsiteX4" fmla="*/ 69298 w 464250"/>
                  <a:gd name="connsiteY4" fmla="*/ 436617 h 736339"/>
                  <a:gd name="connsiteX5" fmla="*/ 79909 w 464250"/>
                  <a:gd name="connsiteY5" fmla="*/ 463826 h 736339"/>
                  <a:gd name="connsiteX6" fmla="*/ 69298 w 464250"/>
                  <a:gd name="connsiteY6" fmla="*/ 491034 h 736339"/>
                  <a:gd name="connsiteX7" fmla="*/ 96506 w 464250"/>
                  <a:gd name="connsiteY7" fmla="*/ 529345 h 736339"/>
                  <a:gd name="connsiteX8" fmla="*/ 96506 w 464250"/>
                  <a:gd name="connsiteY8" fmla="*/ 599870 h 736339"/>
                  <a:gd name="connsiteX9" fmla="*/ 100520 w 464250"/>
                  <a:gd name="connsiteY9" fmla="*/ 609461 h 736339"/>
                  <a:gd name="connsiteX10" fmla="*/ 100492 w 464250"/>
                  <a:gd name="connsiteY10" fmla="*/ 609488 h 736339"/>
                  <a:gd name="connsiteX11" fmla="*/ 222932 w 464250"/>
                  <a:gd name="connsiteY11" fmla="*/ 731928 h 736339"/>
                  <a:gd name="connsiteX12" fmla="*/ 232551 w 464250"/>
                  <a:gd name="connsiteY12" fmla="*/ 735914 h 736339"/>
                  <a:gd name="connsiteX13" fmla="*/ 242169 w 464250"/>
                  <a:gd name="connsiteY13" fmla="*/ 731928 h 736339"/>
                  <a:gd name="connsiteX14" fmla="*/ 364609 w 464250"/>
                  <a:gd name="connsiteY14" fmla="*/ 609488 h 736339"/>
                  <a:gd name="connsiteX15" fmla="*/ 364581 w 464250"/>
                  <a:gd name="connsiteY15" fmla="*/ 609461 h 736339"/>
                  <a:gd name="connsiteX16" fmla="*/ 368595 w 464250"/>
                  <a:gd name="connsiteY16" fmla="*/ 599870 h 736339"/>
                  <a:gd name="connsiteX17" fmla="*/ 368595 w 464250"/>
                  <a:gd name="connsiteY17" fmla="*/ 529345 h 736339"/>
                  <a:gd name="connsiteX18" fmla="*/ 395804 w 464250"/>
                  <a:gd name="connsiteY18" fmla="*/ 491034 h 736339"/>
                  <a:gd name="connsiteX19" fmla="*/ 385192 w 464250"/>
                  <a:gd name="connsiteY19" fmla="*/ 463826 h 736339"/>
                  <a:gd name="connsiteX20" fmla="*/ 395804 w 464250"/>
                  <a:gd name="connsiteY20" fmla="*/ 436617 h 736339"/>
                  <a:gd name="connsiteX21" fmla="*/ 383437 w 464250"/>
                  <a:gd name="connsiteY21" fmla="*/ 407435 h 736339"/>
                  <a:gd name="connsiteX22" fmla="*/ 463826 w 464250"/>
                  <a:gd name="connsiteY22" fmla="*/ 232551 h 736339"/>
                  <a:gd name="connsiteX23" fmla="*/ 232551 w 464250"/>
                  <a:gd name="connsiteY23" fmla="*/ 703073 h 736339"/>
                  <a:gd name="connsiteX24" fmla="*/ 210974 w 464250"/>
                  <a:gd name="connsiteY24" fmla="*/ 681496 h 736339"/>
                  <a:gd name="connsiteX25" fmla="*/ 254127 w 464250"/>
                  <a:gd name="connsiteY25" fmla="*/ 681496 h 736339"/>
                  <a:gd name="connsiteX26" fmla="*/ 232551 w 464250"/>
                  <a:gd name="connsiteY26" fmla="*/ 703073 h 736339"/>
                  <a:gd name="connsiteX27" fmla="*/ 281336 w 464250"/>
                  <a:gd name="connsiteY27" fmla="*/ 654287 h 736339"/>
                  <a:gd name="connsiteX28" fmla="*/ 183765 w 464250"/>
                  <a:gd name="connsiteY28" fmla="*/ 654287 h 736339"/>
                  <a:gd name="connsiteX29" fmla="*/ 131470 w 464250"/>
                  <a:gd name="connsiteY29" fmla="*/ 601978 h 736339"/>
                  <a:gd name="connsiteX30" fmla="*/ 150924 w 464250"/>
                  <a:gd name="connsiteY30" fmla="*/ 589013 h 736339"/>
                  <a:gd name="connsiteX31" fmla="*/ 184187 w 464250"/>
                  <a:gd name="connsiteY31" fmla="*/ 611189 h 736339"/>
                  <a:gd name="connsiteX32" fmla="*/ 199274 w 464250"/>
                  <a:gd name="connsiteY32" fmla="*/ 611189 h 736339"/>
                  <a:gd name="connsiteX33" fmla="*/ 232551 w 464250"/>
                  <a:gd name="connsiteY33" fmla="*/ 589013 h 736339"/>
                  <a:gd name="connsiteX34" fmla="*/ 265813 w 464250"/>
                  <a:gd name="connsiteY34" fmla="*/ 611189 h 736339"/>
                  <a:gd name="connsiteX35" fmla="*/ 280901 w 464250"/>
                  <a:gd name="connsiteY35" fmla="*/ 611189 h 736339"/>
                  <a:gd name="connsiteX36" fmla="*/ 314177 w 464250"/>
                  <a:gd name="connsiteY36" fmla="*/ 589013 h 736339"/>
                  <a:gd name="connsiteX37" fmla="*/ 333631 w 464250"/>
                  <a:gd name="connsiteY37" fmla="*/ 601992 h 736339"/>
                  <a:gd name="connsiteX38" fmla="*/ 281336 w 464250"/>
                  <a:gd name="connsiteY38" fmla="*/ 654287 h 736339"/>
                  <a:gd name="connsiteX39" fmla="*/ 341386 w 464250"/>
                  <a:gd name="connsiteY39" fmla="*/ 574443 h 736339"/>
                  <a:gd name="connsiteX40" fmla="*/ 321727 w 464250"/>
                  <a:gd name="connsiteY40" fmla="*/ 561342 h 736339"/>
                  <a:gd name="connsiteX41" fmla="*/ 306640 w 464250"/>
                  <a:gd name="connsiteY41" fmla="*/ 561342 h 736339"/>
                  <a:gd name="connsiteX42" fmla="*/ 273364 w 464250"/>
                  <a:gd name="connsiteY42" fmla="*/ 583517 h 736339"/>
                  <a:gd name="connsiteX43" fmla="*/ 240101 w 464250"/>
                  <a:gd name="connsiteY43" fmla="*/ 561342 h 736339"/>
                  <a:gd name="connsiteX44" fmla="*/ 225014 w 464250"/>
                  <a:gd name="connsiteY44" fmla="*/ 561342 h 736339"/>
                  <a:gd name="connsiteX45" fmla="*/ 191737 w 464250"/>
                  <a:gd name="connsiteY45" fmla="*/ 583517 h 736339"/>
                  <a:gd name="connsiteX46" fmla="*/ 158474 w 464250"/>
                  <a:gd name="connsiteY46" fmla="*/ 561342 h 736339"/>
                  <a:gd name="connsiteX47" fmla="*/ 143387 w 464250"/>
                  <a:gd name="connsiteY47" fmla="*/ 561342 h 736339"/>
                  <a:gd name="connsiteX48" fmla="*/ 123715 w 464250"/>
                  <a:gd name="connsiteY48" fmla="*/ 574443 h 736339"/>
                  <a:gd name="connsiteX49" fmla="*/ 123715 w 464250"/>
                  <a:gd name="connsiteY49" fmla="*/ 531848 h 736339"/>
                  <a:gd name="connsiteX50" fmla="*/ 341386 w 464250"/>
                  <a:gd name="connsiteY50" fmla="*/ 531848 h 736339"/>
                  <a:gd name="connsiteX51" fmla="*/ 341386 w 464250"/>
                  <a:gd name="connsiteY51" fmla="*/ 574443 h 736339"/>
                  <a:gd name="connsiteX52" fmla="*/ 354990 w 464250"/>
                  <a:gd name="connsiteY52" fmla="*/ 504639 h 736339"/>
                  <a:gd name="connsiteX53" fmla="*/ 110111 w 464250"/>
                  <a:gd name="connsiteY53" fmla="*/ 504639 h 736339"/>
                  <a:gd name="connsiteX54" fmla="*/ 96506 w 464250"/>
                  <a:gd name="connsiteY54" fmla="*/ 491034 h 736339"/>
                  <a:gd name="connsiteX55" fmla="*/ 110111 w 464250"/>
                  <a:gd name="connsiteY55" fmla="*/ 477430 h 736339"/>
                  <a:gd name="connsiteX56" fmla="*/ 354990 w 464250"/>
                  <a:gd name="connsiteY56" fmla="*/ 477430 h 736339"/>
                  <a:gd name="connsiteX57" fmla="*/ 368595 w 464250"/>
                  <a:gd name="connsiteY57" fmla="*/ 491034 h 736339"/>
                  <a:gd name="connsiteX58" fmla="*/ 354990 w 464250"/>
                  <a:gd name="connsiteY58" fmla="*/ 504639 h 736339"/>
                  <a:gd name="connsiteX59" fmla="*/ 354990 w 464250"/>
                  <a:gd name="connsiteY59" fmla="*/ 450221 h 736339"/>
                  <a:gd name="connsiteX60" fmla="*/ 110111 w 464250"/>
                  <a:gd name="connsiteY60" fmla="*/ 450221 h 736339"/>
                  <a:gd name="connsiteX61" fmla="*/ 96506 w 464250"/>
                  <a:gd name="connsiteY61" fmla="*/ 436617 h 736339"/>
                  <a:gd name="connsiteX62" fmla="*/ 110111 w 464250"/>
                  <a:gd name="connsiteY62" fmla="*/ 423012 h 736339"/>
                  <a:gd name="connsiteX63" fmla="*/ 354936 w 464250"/>
                  <a:gd name="connsiteY63" fmla="*/ 423012 h 736339"/>
                  <a:gd name="connsiteX64" fmla="*/ 355099 w 464250"/>
                  <a:gd name="connsiteY64" fmla="*/ 423040 h 736339"/>
                  <a:gd name="connsiteX65" fmla="*/ 368595 w 464250"/>
                  <a:gd name="connsiteY65" fmla="*/ 436617 h 736339"/>
                  <a:gd name="connsiteX66" fmla="*/ 354990 w 464250"/>
                  <a:gd name="connsiteY66" fmla="*/ 450221 h 736339"/>
                  <a:gd name="connsiteX67" fmla="*/ 189996 w 464250"/>
                  <a:gd name="connsiteY67" fmla="*/ 244482 h 736339"/>
                  <a:gd name="connsiteX68" fmla="*/ 198539 w 464250"/>
                  <a:gd name="connsiteY68" fmla="*/ 247502 h 736339"/>
                  <a:gd name="connsiteX69" fmla="*/ 207083 w 464250"/>
                  <a:gd name="connsiteY69" fmla="*/ 244482 h 736339"/>
                  <a:gd name="connsiteX70" fmla="*/ 232551 w 464250"/>
                  <a:gd name="connsiteY70" fmla="*/ 191737 h 736339"/>
                  <a:gd name="connsiteX71" fmla="*/ 231829 w 464250"/>
                  <a:gd name="connsiteY71" fmla="*/ 182418 h 736339"/>
                  <a:gd name="connsiteX72" fmla="*/ 231381 w 464250"/>
                  <a:gd name="connsiteY72" fmla="*/ 179793 h 736339"/>
                  <a:gd name="connsiteX73" fmla="*/ 229734 w 464250"/>
                  <a:gd name="connsiteY73" fmla="*/ 172868 h 736339"/>
                  <a:gd name="connsiteX74" fmla="*/ 229081 w 464250"/>
                  <a:gd name="connsiteY74" fmla="*/ 170596 h 736339"/>
                  <a:gd name="connsiteX75" fmla="*/ 225639 w 464250"/>
                  <a:gd name="connsiteY75" fmla="*/ 162134 h 736339"/>
                  <a:gd name="connsiteX76" fmla="*/ 224837 w 464250"/>
                  <a:gd name="connsiteY76" fmla="*/ 160678 h 736339"/>
                  <a:gd name="connsiteX77" fmla="*/ 220878 w 464250"/>
                  <a:gd name="connsiteY77" fmla="*/ 154080 h 736339"/>
                  <a:gd name="connsiteX78" fmla="*/ 220198 w 464250"/>
                  <a:gd name="connsiteY78" fmla="*/ 152937 h 736339"/>
                  <a:gd name="connsiteX79" fmla="*/ 244931 w 464250"/>
                  <a:gd name="connsiteY79" fmla="*/ 152937 h 736339"/>
                  <a:gd name="connsiteX80" fmla="*/ 244250 w 464250"/>
                  <a:gd name="connsiteY80" fmla="*/ 154080 h 736339"/>
                  <a:gd name="connsiteX81" fmla="*/ 240291 w 464250"/>
                  <a:gd name="connsiteY81" fmla="*/ 160678 h 736339"/>
                  <a:gd name="connsiteX82" fmla="*/ 239489 w 464250"/>
                  <a:gd name="connsiteY82" fmla="*/ 162134 h 736339"/>
                  <a:gd name="connsiteX83" fmla="*/ 236047 w 464250"/>
                  <a:gd name="connsiteY83" fmla="*/ 170596 h 736339"/>
                  <a:gd name="connsiteX84" fmla="*/ 235394 w 464250"/>
                  <a:gd name="connsiteY84" fmla="*/ 172868 h 736339"/>
                  <a:gd name="connsiteX85" fmla="*/ 233748 w 464250"/>
                  <a:gd name="connsiteY85" fmla="*/ 179793 h 736339"/>
                  <a:gd name="connsiteX86" fmla="*/ 233299 w 464250"/>
                  <a:gd name="connsiteY86" fmla="*/ 182418 h 736339"/>
                  <a:gd name="connsiteX87" fmla="*/ 232551 w 464250"/>
                  <a:gd name="connsiteY87" fmla="*/ 191737 h 736339"/>
                  <a:gd name="connsiteX88" fmla="*/ 258018 w 464250"/>
                  <a:gd name="connsiteY88" fmla="*/ 244482 h 736339"/>
                  <a:gd name="connsiteX89" fmla="*/ 266562 w 464250"/>
                  <a:gd name="connsiteY89" fmla="*/ 247502 h 736339"/>
                  <a:gd name="connsiteX90" fmla="*/ 275105 w 464250"/>
                  <a:gd name="connsiteY90" fmla="*/ 244482 h 736339"/>
                  <a:gd name="connsiteX91" fmla="*/ 300573 w 464250"/>
                  <a:gd name="connsiteY91" fmla="*/ 191737 h 736339"/>
                  <a:gd name="connsiteX92" fmla="*/ 299852 w 464250"/>
                  <a:gd name="connsiteY92" fmla="*/ 182418 h 736339"/>
                  <a:gd name="connsiteX93" fmla="*/ 299403 w 464250"/>
                  <a:gd name="connsiteY93" fmla="*/ 179793 h 736339"/>
                  <a:gd name="connsiteX94" fmla="*/ 297756 w 464250"/>
                  <a:gd name="connsiteY94" fmla="*/ 172868 h 736339"/>
                  <a:gd name="connsiteX95" fmla="*/ 297090 w 464250"/>
                  <a:gd name="connsiteY95" fmla="*/ 170596 h 736339"/>
                  <a:gd name="connsiteX96" fmla="*/ 293648 w 464250"/>
                  <a:gd name="connsiteY96" fmla="*/ 162134 h 736339"/>
                  <a:gd name="connsiteX97" fmla="*/ 292818 w 464250"/>
                  <a:gd name="connsiteY97" fmla="*/ 160638 h 736339"/>
                  <a:gd name="connsiteX98" fmla="*/ 288927 w 464250"/>
                  <a:gd name="connsiteY98" fmla="*/ 154121 h 736339"/>
                  <a:gd name="connsiteX99" fmla="*/ 288206 w 464250"/>
                  <a:gd name="connsiteY99" fmla="*/ 152924 h 736339"/>
                  <a:gd name="connsiteX100" fmla="*/ 300573 w 464250"/>
                  <a:gd name="connsiteY100" fmla="*/ 150924 h 736339"/>
                  <a:gd name="connsiteX101" fmla="*/ 341386 w 464250"/>
                  <a:gd name="connsiteY101" fmla="*/ 194703 h 736339"/>
                  <a:gd name="connsiteX102" fmla="*/ 317197 w 464250"/>
                  <a:gd name="connsiteY102" fmla="*/ 246332 h 736339"/>
                  <a:gd name="connsiteX103" fmla="*/ 264657 w 464250"/>
                  <a:gd name="connsiteY103" fmla="*/ 290124 h 736339"/>
                  <a:gd name="connsiteX104" fmla="*/ 259759 w 464250"/>
                  <a:gd name="connsiteY104" fmla="*/ 300573 h 736339"/>
                  <a:gd name="connsiteX105" fmla="*/ 259759 w 464250"/>
                  <a:gd name="connsiteY105" fmla="*/ 395804 h 736339"/>
                  <a:gd name="connsiteX106" fmla="*/ 205342 w 464250"/>
                  <a:gd name="connsiteY106" fmla="*/ 395804 h 736339"/>
                  <a:gd name="connsiteX107" fmla="*/ 205342 w 464250"/>
                  <a:gd name="connsiteY107" fmla="*/ 300573 h 736339"/>
                  <a:gd name="connsiteX108" fmla="*/ 200444 w 464250"/>
                  <a:gd name="connsiteY108" fmla="*/ 290124 h 736339"/>
                  <a:gd name="connsiteX109" fmla="*/ 147904 w 464250"/>
                  <a:gd name="connsiteY109" fmla="*/ 246332 h 736339"/>
                  <a:gd name="connsiteX110" fmla="*/ 123715 w 464250"/>
                  <a:gd name="connsiteY110" fmla="*/ 194703 h 736339"/>
                  <a:gd name="connsiteX111" fmla="*/ 164528 w 464250"/>
                  <a:gd name="connsiteY111" fmla="*/ 150924 h 736339"/>
                  <a:gd name="connsiteX112" fmla="*/ 176881 w 464250"/>
                  <a:gd name="connsiteY112" fmla="*/ 152924 h 736339"/>
                  <a:gd name="connsiteX113" fmla="*/ 176160 w 464250"/>
                  <a:gd name="connsiteY113" fmla="*/ 154121 h 736339"/>
                  <a:gd name="connsiteX114" fmla="*/ 172269 w 464250"/>
                  <a:gd name="connsiteY114" fmla="*/ 160638 h 736339"/>
                  <a:gd name="connsiteX115" fmla="*/ 171439 w 464250"/>
                  <a:gd name="connsiteY115" fmla="*/ 162134 h 736339"/>
                  <a:gd name="connsiteX116" fmla="*/ 167998 w 464250"/>
                  <a:gd name="connsiteY116" fmla="*/ 170596 h 736339"/>
                  <a:gd name="connsiteX117" fmla="*/ 167331 w 464250"/>
                  <a:gd name="connsiteY117" fmla="*/ 172868 h 736339"/>
                  <a:gd name="connsiteX118" fmla="*/ 165685 w 464250"/>
                  <a:gd name="connsiteY118" fmla="*/ 179793 h 736339"/>
                  <a:gd name="connsiteX119" fmla="*/ 165236 w 464250"/>
                  <a:gd name="connsiteY119" fmla="*/ 182418 h 736339"/>
                  <a:gd name="connsiteX120" fmla="*/ 164528 w 464250"/>
                  <a:gd name="connsiteY120" fmla="*/ 191737 h 736339"/>
                  <a:gd name="connsiteX121" fmla="*/ 189996 w 464250"/>
                  <a:gd name="connsiteY121" fmla="*/ 244482 h 736339"/>
                  <a:gd name="connsiteX122" fmla="*/ 191737 w 464250"/>
                  <a:gd name="connsiteY122" fmla="*/ 191737 h 736339"/>
                  <a:gd name="connsiteX123" fmla="*/ 192649 w 464250"/>
                  <a:gd name="connsiteY123" fmla="*/ 183765 h 736339"/>
                  <a:gd name="connsiteX124" fmla="*/ 193084 w 464250"/>
                  <a:gd name="connsiteY124" fmla="*/ 181888 h 736339"/>
                  <a:gd name="connsiteX125" fmla="*/ 195710 w 464250"/>
                  <a:gd name="connsiteY125" fmla="*/ 174460 h 736339"/>
                  <a:gd name="connsiteX126" fmla="*/ 196009 w 464250"/>
                  <a:gd name="connsiteY126" fmla="*/ 173929 h 736339"/>
                  <a:gd name="connsiteX127" fmla="*/ 198539 w 464250"/>
                  <a:gd name="connsiteY127" fmla="*/ 169929 h 736339"/>
                  <a:gd name="connsiteX128" fmla="*/ 201070 w 464250"/>
                  <a:gd name="connsiteY128" fmla="*/ 173929 h 736339"/>
                  <a:gd name="connsiteX129" fmla="*/ 201369 w 464250"/>
                  <a:gd name="connsiteY129" fmla="*/ 174446 h 736339"/>
                  <a:gd name="connsiteX130" fmla="*/ 203995 w 464250"/>
                  <a:gd name="connsiteY130" fmla="*/ 181874 h 736339"/>
                  <a:gd name="connsiteX131" fmla="*/ 204430 w 464250"/>
                  <a:gd name="connsiteY131" fmla="*/ 183751 h 736339"/>
                  <a:gd name="connsiteX132" fmla="*/ 205342 w 464250"/>
                  <a:gd name="connsiteY132" fmla="*/ 191737 h 736339"/>
                  <a:gd name="connsiteX133" fmla="*/ 204430 w 464250"/>
                  <a:gd name="connsiteY133" fmla="*/ 199709 h 736339"/>
                  <a:gd name="connsiteX134" fmla="*/ 203995 w 464250"/>
                  <a:gd name="connsiteY134" fmla="*/ 201587 h 736339"/>
                  <a:gd name="connsiteX135" fmla="*/ 201369 w 464250"/>
                  <a:gd name="connsiteY135" fmla="*/ 209015 h 736339"/>
                  <a:gd name="connsiteX136" fmla="*/ 201070 w 464250"/>
                  <a:gd name="connsiteY136" fmla="*/ 209545 h 736339"/>
                  <a:gd name="connsiteX137" fmla="*/ 198539 w 464250"/>
                  <a:gd name="connsiteY137" fmla="*/ 213545 h 736339"/>
                  <a:gd name="connsiteX138" fmla="*/ 196009 w 464250"/>
                  <a:gd name="connsiteY138" fmla="*/ 209545 h 736339"/>
                  <a:gd name="connsiteX139" fmla="*/ 195710 w 464250"/>
                  <a:gd name="connsiteY139" fmla="*/ 209015 h 736339"/>
                  <a:gd name="connsiteX140" fmla="*/ 193084 w 464250"/>
                  <a:gd name="connsiteY140" fmla="*/ 201587 h 736339"/>
                  <a:gd name="connsiteX141" fmla="*/ 192649 w 464250"/>
                  <a:gd name="connsiteY141" fmla="*/ 199709 h 736339"/>
                  <a:gd name="connsiteX142" fmla="*/ 191737 w 464250"/>
                  <a:gd name="connsiteY142" fmla="*/ 191737 h 736339"/>
                  <a:gd name="connsiteX143" fmla="*/ 259759 w 464250"/>
                  <a:gd name="connsiteY143" fmla="*/ 191737 h 736339"/>
                  <a:gd name="connsiteX144" fmla="*/ 260671 w 464250"/>
                  <a:gd name="connsiteY144" fmla="*/ 183765 h 736339"/>
                  <a:gd name="connsiteX145" fmla="*/ 261106 w 464250"/>
                  <a:gd name="connsiteY145" fmla="*/ 181888 h 736339"/>
                  <a:gd name="connsiteX146" fmla="*/ 263732 w 464250"/>
                  <a:gd name="connsiteY146" fmla="*/ 174460 h 736339"/>
                  <a:gd name="connsiteX147" fmla="*/ 264031 w 464250"/>
                  <a:gd name="connsiteY147" fmla="*/ 173929 h 736339"/>
                  <a:gd name="connsiteX148" fmla="*/ 266562 w 464250"/>
                  <a:gd name="connsiteY148" fmla="*/ 169929 h 736339"/>
                  <a:gd name="connsiteX149" fmla="*/ 269092 w 464250"/>
                  <a:gd name="connsiteY149" fmla="*/ 173929 h 736339"/>
                  <a:gd name="connsiteX150" fmla="*/ 269391 w 464250"/>
                  <a:gd name="connsiteY150" fmla="*/ 174446 h 736339"/>
                  <a:gd name="connsiteX151" fmla="*/ 272017 w 464250"/>
                  <a:gd name="connsiteY151" fmla="*/ 181874 h 736339"/>
                  <a:gd name="connsiteX152" fmla="*/ 272452 w 464250"/>
                  <a:gd name="connsiteY152" fmla="*/ 183751 h 736339"/>
                  <a:gd name="connsiteX153" fmla="*/ 273364 w 464250"/>
                  <a:gd name="connsiteY153" fmla="*/ 191737 h 736339"/>
                  <a:gd name="connsiteX154" fmla="*/ 272452 w 464250"/>
                  <a:gd name="connsiteY154" fmla="*/ 199709 h 736339"/>
                  <a:gd name="connsiteX155" fmla="*/ 272017 w 464250"/>
                  <a:gd name="connsiteY155" fmla="*/ 201587 h 736339"/>
                  <a:gd name="connsiteX156" fmla="*/ 269391 w 464250"/>
                  <a:gd name="connsiteY156" fmla="*/ 209015 h 736339"/>
                  <a:gd name="connsiteX157" fmla="*/ 269092 w 464250"/>
                  <a:gd name="connsiteY157" fmla="*/ 209545 h 736339"/>
                  <a:gd name="connsiteX158" fmla="*/ 266562 w 464250"/>
                  <a:gd name="connsiteY158" fmla="*/ 213545 h 736339"/>
                  <a:gd name="connsiteX159" fmla="*/ 264031 w 464250"/>
                  <a:gd name="connsiteY159" fmla="*/ 209545 h 736339"/>
                  <a:gd name="connsiteX160" fmla="*/ 263732 w 464250"/>
                  <a:gd name="connsiteY160" fmla="*/ 209015 h 736339"/>
                  <a:gd name="connsiteX161" fmla="*/ 261106 w 464250"/>
                  <a:gd name="connsiteY161" fmla="*/ 201587 h 736339"/>
                  <a:gd name="connsiteX162" fmla="*/ 260671 w 464250"/>
                  <a:gd name="connsiteY162" fmla="*/ 199709 h 736339"/>
                  <a:gd name="connsiteX163" fmla="*/ 259759 w 464250"/>
                  <a:gd name="connsiteY163" fmla="*/ 191737 h 736339"/>
                  <a:gd name="connsiteX164" fmla="*/ 354691 w 464250"/>
                  <a:gd name="connsiteY164" fmla="*/ 395804 h 736339"/>
                  <a:gd name="connsiteX165" fmla="*/ 286968 w 464250"/>
                  <a:gd name="connsiteY165" fmla="*/ 395804 h 736339"/>
                  <a:gd name="connsiteX166" fmla="*/ 286968 w 464250"/>
                  <a:gd name="connsiteY166" fmla="*/ 306939 h 736339"/>
                  <a:gd name="connsiteX167" fmla="*/ 334611 w 464250"/>
                  <a:gd name="connsiteY167" fmla="*/ 267228 h 736339"/>
                  <a:gd name="connsiteX168" fmla="*/ 368595 w 464250"/>
                  <a:gd name="connsiteY168" fmla="*/ 194703 h 736339"/>
                  <a:gd name="connsiteX169" fmla="*/ 300573 w 464250"/>
                  <a:gd name="connsiteY169" fmla="*/ 123715 h 736339"/>
                  <a:gd name="connsiteX170" fmla="*/ 266521 w 464250"/>
                  <a:gd name="connsiteY170" fmla="*/ 133197 h 736339"/>
                  <a:gd name="connsiteX171" fmla="*/ 198594 w 464250"/>
                  <a:gd name="connsiteY171" fmla="*/ 133197 h 736339"/>
                  <a:gd name="connsiteX172" fmla="*/ 164528 w 464250"/>
                  <a:gd name="connsiteY172" fmla="*/ 123715 h 736339"/>
                  <a:gd name="connsiteX173" fmla="*/ 96506 w 464250"/>
                  <a:gd name="connsiteY173" fmla="*/ 194703 h 736339"/>
                  <a:gd name="connsiteX174" fmla="*/ 130490 w 464250"/>
                  <a:gd name="connsiteY174" fmla="*/ 267242 h 736339"/>
                  <a:gd name="connsiteX175" fmla="*/ 178133 w 464250"/>
                  <a:gd name="connsiteY175" fmla="*/ 306939 h 736339"/>
                  <a:gd name="connsiteX176" fmla="*/ 178133 w 464250"/>
                  <a:gd name="connsiteY176" fmla="*/ 395804 h 736339"/>
                  <a:gd name="connsiteX177" fmla="*/ 110410 w 464250"/>
                  <a:gd name="connsiteY177" fmla="*/ 395804 h 736339"/>
                  <a:gd name="connsiteX178" fmla="*/ 28484 w 464250"/>
                  <a:gd name="connsiteY178" fmla="*/ 232551 h 736339"/>
                  <a:gd name="connsiteX179" fmla="*/ 232551 w 464250"/>
                  <a:gd name="connsiteY179" fmla="*/ 28484 h 736339"/>
                  <a:gd name="connsiteX180" fmla="*/ 436617 w 464250"/>
                  <a:gd name="connsiteY180" fmla="*/ 232551 h 736339"/>
                  <a:gd name="connsiteX181" fmla="*/ 354691 w 464250"/>
                  <a:gd name="connsiteY181" fmla="*/ 395804 h 736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464250" h="736339">
                    <a:moveTo>
                      <a:pt x="463826" y="232551"/>
                    </a:moveTo>
                    <a:cubicBezTo>
                      <a:pt x="463826" y="105023"/>
                      <a:pt x="360078" y="1275"/>
                      <a:pt x="232551" y="1275"/>
                    </a:cubicBezTo>
                    <a:cubicBezTo>
                      <a:pt x="105023" y="1275"/>
                      <a:pt x="1275" y="105023"/>
                      <a:pt x="1275" y="232551"/>
                    </a:cubicBezTo>
                    <a:cubicBezTo>
                      <a:pt x="1275" y="299824"/>
                      <a:pt x="31028" y="363697"/>
                      <a:pt x="81664" y="407435"/>
                    </a:cubicBezTo>
                    <a:cubicBezTo>
                      <a:pt x="74059" y="414863"/>
                      <a:pt x="69298" y="425175"/>
                      <a:pt x="69298" y="436617"/>
                    </a:cubicBezTo>
                    <a:cubicBezTo>
                      <a:pt x="69298" y="447106"/>
                      <a:pt x="73392" y="456588"/>
                      <a:pt x="79909" y="463826"/>
                    </a:cubicBezTo>
                    <a:cubicBezTo>
                      <a:pt x="73379" y="471063"/>
                      <a:pt x="69298" y="480545"/>
                      <a:pt x="69298" y="491034"/>
                    </a:cubicBezTo>
                    <a:cubicBezTo>
                      <a:pt x="69298" y="508747"/>
                      <a:pt x="80712" y="523712"/>
                      <a:pt x="96506" y="529345"/>
                    </a:cubicBezTo>
                    <a:lnTo>
                      <a:pt x="96506" y="599870"/>
                    </a:lnTo>
                    <a:cubicBezTo>
                      <a:pt x="96506" y="603529"/>
                      <a:pt x="98003" y="606944"/>
                      <a:pt x="100520" y="609461"/>
                    </a:cubicBezTo>
                    <a:lnTo>
                      <a:pt x="100492" y="609488"/>
                    </a:lnTo>
                    <a:lnTo>
                      <a:pt x="222932" y="731928"/>
                    </a:lnTo>
                    <a:cubicBezTo>
                      <a:pt x="225585" y="734581"/>
                      <a:pt x="229068" y="735914"/>
                      <a:pt x="232551" y="735914"/>
                    </a:cubicBezTo>
                    <a:cubicBezTo>
                      <a:pt x="236033" y="735914"/>
                      <a:pt x="239516" y="734581"/>
                      <a:pt x="242169" y="731928"/>
                    </a:cubicBezTo>
                    <a:lnTo>
                      <a:pt x="364609" y="609488"/>
                    </a:lnTo>
                    <a:lnTo>
                      <a:pt x="364581" y="609461"/>
                    </a:lnTo>
                    <a:cubicBezTo>
                      <a:pt x="367098" y="606944"/>
                      <a:pt x="368595" y="603529"/>
                      <a:pt x="368595" y="599870"/>
                    </a:cubicBezTo>
                    <a:lnTo>
                      <a:pt x="368595" y="529345"/>
                    </a:lnTo>
                    <a:cubicBezTo>
                      <a:pt x="384389" y="523712"/>
                      <a:pt x="395804" y="508747"/>
                      <a:pt x="395804" y="491034"/>
                    </a:cubicBezTo>
                    <a:cubicBezTo>
                      <a:pt x="395804" y="480545"/>
                      <a:pt x="391709" y="471063"/>
                      <a:pt x="385192" y="463826"/>
                    </a:cubicBezTo>
                    <a:cubicBezTo>
                      <a:pt x="391722" y="456588"/>
                      <a:pt x="395804" y="447106"/>
                      <a:pt x="395804" y="436617"/>
                    </a:cubicBezTo>
                    <a:cubicBezTo>
                      <a:pt x="395804" y="425175"/>
                      <a:pt x="391042" y="414863"/>
                      <a:pt x="383437" y="407435"/>
                    </a:cubicBezTo>
                    <a:cubicBezTo>
                      <a:pt x="434073" y="363697"/>
                      <a:pt x="463826" y="299824"/>
                      <a:pt x="463826" y="232551"/>
                    </a:cubicBezTo>
                    <a:close/>
                    <a:moveTo>
                      <a:pt x="232551" y="703073"/>
                    </a:moveTo>
                    <a:lnTo>
                      <a:pt x="210974" y="681496"/>
                    </a:lnTo>
                    <a:lnTo>
                      <a:pt x="254127" y="681496"/>
                    </a:lnTo>
                    <a:lnTo>
                      <a:pt x="232551" y="703073"/>
                    </a:lnTo>
                    <a:close/>
                    <a:moveTo>
                      <a:pt x="281336" y="654287"/>
                    </a:moveTo>
                    <a:lnTo>
                      <a:pt x="183765" y="654287"/>
                    </a:lnTo>
                    <a:lnTo>
                      <a:pt x="131470" y="601978"/>
                    </a:lnTo>
                    <a:lnTo>
                      <a:pt x="150924" y="589013"/>
                    </a:lnTo>
                    <a:lnTo>
                      <a:pt x="184187" y="611189"/>
                    </a:lnTo>
                    <a:cubicBezTo>
                      <a:pt x="188758" y="614236"/>
                      <a:pt x="194703" y="614236"/>
                      <a:pt x="199274" y="611189"/>
                    </a:cubicBezTo>
                    <a:lnTo>
                      <a:pt x="232551" y="589013"/>
                    </a:lnTo>
                    <a:lnTo>
                      <a:pt x="265813" y="611189"/>
                    </a:lnTo>
                    <a:cubicBezTo>
                      <a:pt x="270384" y="614236"/>
                      <a:pt x="276330" y="614236"/>
                      <a:pt x="280901" y="611189"/>
                    </a:cubicBezTo>
                    <a:lnTo>
                      <a:pt x="314177" y="589013"/>
                    </a:lnTo>
                    <a:lnTo>
                      <a:pt x="333631" y="601992"/>
                    </a:lnTo>
                    <a:lnTo>
                      <a:pt x="281336" y="654287"/>
                    </a:lnTo>
                    <a:close/>
                    <a:moveTo>
                      <a:pt x="341386" y="574443"/>
                    </a:moveTo>
                    <a:lnTo>
                      <a:pt x="321727" y="561342"/>
                    </a:lnTo>
                    <a:cubicBezTo>
                      <a:pt x="317156" y="558295"/>
                      <a:pt x="311211" y="558295"/>
                      <a:pt x="306640" y="561342"/>
                    </a:cubicBezTo>
                    <a:lnTo>
                      <a:pt x="273364" y="583517"/>
                    </a:lnTo>
                    <a:lnTo>
                      <a:pt x="240101" y="561342"/>
                    </a:lnTo>
                    <a:cubicBezTo>
                      <a:pt x="235530" y="558295"/>
                      <a:pt x="229585" y="558295"/>
                      <a:pt x="225014" y="561342"/>
                    </a:cubicBezTo>
                    <a:lnTo>
                      <a:pt x="191737" y="583517"/>
                    </a:lnTo>
                    <a:lnTo>
                      <a:pt x="158474" y="561342"/>
                    </a:lnTo>
                    <a:cubicBezTo>
                      <a:pt x="153903" y="558295"/>
                      <a:pt x="147958" y="558295"/>
                      <a:pt x="143387" y="561342"/>
                    </a:cubicBezTo>
                    <a:lnTo>
                      <a:pt x="123715" y="574443"/>
                    </a:lnTo>
                    <a:lnTo>
                      <a:pt x="123715" y="531848"/>
                    </a:lnTo>
                    <a:lnTo>
                      <a:pt x="341386" y="531848"/>
                    </a:lnTo>
                    <a:lnTo>
                      <a:pt x="341386" y="574443"/>
                    </a:lnTo>
                    <a:close/>
                    <a:moveTo>
                      <a:pt x="354990" y="504639"/>
                    </a:moveTo>
                    <a:lnTo>
                      <a:pt x="110111" y="504639"/>
                    </a:lnTo>
                    <a:cubicBezTo>
                      <a:pt x="102615" y="504639"/>
                      <a:pt x="96506" y="498530"/>
                      <a:pt x="96506" y="491034"/>
                    </a:cubicBezTo>
                    <a:cubicBezTo>
                      <a:pt x="96506" y="483538"/>
                      <a:pt x="102615" y="477430"/>
                      <a:pt x="110111" y="477430"/>
                    </a:cubicBezTo>
                    <a:lnTo>
                      <a:pt x="354990" y="477430"/>
                    </a:lnTo>
                    <a:cubicBezTo>
                      <a:pt x="362486" y="477430"/>
                      <a:pt x="368595" y="483538"/>
                      <a:pt x="368595" y="491034"/>
                    </a:cubicBezTo>
                    <a:cubicBezTo>
                      <a:pt x="368595" y="498530"/>
                      <a:pt x="362486" y="504639"/>
                      <a:pt x="354990" y="504639"/>
                    </a:cubicBezTo>
                    <a:close/>
                    <a:moveTo>
                      <a:pt x="354990" y="450221"/>
                    </a:moveTo>
                    <a:lnTo>
                      <a:pt x="110111" y="450221"/>
                    </a:lnTo>
                    <a:cubicBezTo>
                      <a:pt x="102615" y="450221"/>
                      <a:pt x="96506" y="444113"/>
                      <a:pt x="96506" y="436617"/>
                    </a:cubicBezTo>
                    <a:cubicBezTo>
                      <a:pt x="96506" y="429121"/>
                      <a:pt x="102615" y="423012"/>
                      <a:pt x="110111" y="423012"/>
                    </a:cubicBezTo>
                    <a:lnTo>
                      <a:pt x="354936" y="423012"/>
                    </a:lnTo>
                    <a:lnTo>
                      <a:pt x="355099" y="423040"/>
                    </a:lnTo>
                    <a:cubicBezTo>
                      <a:pt x="362541" y="423094"/>
                      <a:pt x="368595" y="429148"/>
                      <a:pt x="368595" y="436617"/>
                    </a:cubicBezTo>
                    <a:cubicBezTo>
                      <a:pt x="368595" y="444113"/>
                      <a:pt x="362486" y="450221"/>
                      <a:pt x="354990" y="450221"/>
                    </a:cubicBezTo>
                    <a:close/>
                    <a:moveTo>
                      <a:pt x="189996" y="244482"/>
                    </a:moveTo>
                    <a:cubicBezTo>
                      <a:pt x="192486" y="246495"/>
                      <a:pt x="195519" y="247502"/>
                      <a:pt x="198539" y="247502"/>
                    </a:cubicBezTo>
                    <a:cubicBezTo>
                      <a:pt x="201560" y="247502"/>
                      <a:pt x="204593" y="246495"/>
                      <a:pt x="207083" y="244482"/>
                    </a:cubicBezTo>
                    <a:cubicBezTo>
                      <a:pt x="223272" y="231421"/>
                      <a:pt x="232551" y="212185"/>
                      <a:pt x="232551" y="191737"/>
                    </a:cubicBezTo>
                    <a:cubicBezTo>
                      <a:pt x="232551" y="188595"/>
                      <a:pt x="232251" y="185493"/>
                      <a:pt x="231829" y="182418"/>
                    </a:cubicBezTo>
                    <a:cubicBezTo>
                      <a:pt x="231707" y="181534"/>
                      <a:pt x="231544" y="180677"/>
                      <a:pt x="231381" y="179793"/>
                    </a:cubicBezTo>
                    <a:cubicBezTo>
                      <a:pt x="230959" y="177453"/>
                      <a:pt x="230415" y="175140"/>
                      <a:pt x="229734" y="172868"/>
                    </a:cubicBezTo>
                    <a:cubicBezTo>
                      <a:pt x="229517" y="172106"/>
                      <a:pt x="229326" y="171344"/>
                      <a:pt x="229081" y="170596"/>
                    </a:cubicBezTo>
                    <a:cubicBezTo>
                      <a:pt x="228115" y="167698"/>
                      <a:pt x="226986" y="164869"/>
                      <a:pt x="225639" y="162134"/>
                    </a:cubicBezTo>
                    <a:cubicBezTo>
                      <a:pt x="225395" y="161644"/>
                      <a:pt x="225095" y="161182"/>
                      <a:pt x="224837" y="160678"/>
                    </a:cubicBezTo>
                    <a:cubicBezTo>
                      <a:pt x="223653" y="158406"/>
                      <a:pt x="222320" y="156203"/>
                      <a:pt x="220878" y="154080"/>
                    </a:cubicBezTo>
                    <a:cubicBezTo>
                      <a:pt x="220633" y="153713"/>
                      <a:pt x="220456" y="153305"/>
                      <a:pt x="220198" y="152937"/>
                    </a:cubicBezTo>
                    <a:cubicBezTo>
                      <a:pt x="228156" y="150298"/>
                      <a:pt x="236972" y="150298"/>
                      <a:pt x="244931" y="152937"/>
                    </a:cubicBezTo>
                    <a:cubicBezTo>
                      <a:pt x="244672" y="153305"/>
                      <a:pt x="244495" y="153713"/>
                      <a:pt x="244250" y="154080"/>
                    </a:cubicBezTo>
                    <a:cubicBezTo>
                      <a:pt x="242808" y="156216"/>
                      <a:pt x="241489" y="158406"/>
                      <a:pt x="240291" y="160678"/>
                    </a:cubicBezTo>
                    <a:cubicBezTo>
                      <a:pt x="240033" y="161168"/>
                      <a:pt x="239734" y="161631"/>
                      <a:pt x="239489" y="162134"/>
                    </a:cubicBezTo>
                    <a:cubicBezTo>
                      <a:pt x="238142" y="164869"/>
                      <a:pt x="236999" y="167712"/>
                      <a:pt x="236047" y="170596"/>
                    </a:cubicBezTo>
                    <a:cubicBezTo>
                      <a:pt x="235802" y="171344"/>
                      <a:pt x="235612" y="172106"/>
                      <a:pt x="235394" y="172868"/>
                    </a:cubicBezTo>
                    <a:cubicBezTo>
                      <a:pt x="234727" y="175140"/>
                      <a:pt x="234183" y="177453"/>
                      <a:pt x="233748" y="179793"/>
                    </a:cubicBezTo>
                    <a:cubicBezTo>
                      <a:pt x="233584" y="180663"/>
                      <a:pt x="233421" y="181534"/>
                      <a:pt x="233299" y="182418"/>
                    </a:cubicBezTo>
                    <a:cubicBezTo>
                      <a:pt x="232850" y="185493"/>
                      <a:pt x="232551" y="188595"/>
                      <a:pt x="232551" y="191737"/>
                    </a:cubicBezTo>
                    <a:cubicBezTo>
                      <a:pt x="232551" y="212185"/>
                      <a:pt x="241829" y="231421"/>
                      <a:pt x="258018" y="244482"/>
                    </a:cubicBezTo>
                    <a:cubicBezTo>
                      <a:pt x="260508" y="246495"/>
                      <a:pt x="263541" y="247502"/>
                      <a:pt x="266562" y="247502"/>
                    </a:cubicBezTo>
                    <a:cubicBezTo>
                      <a:pt x="269582" y="247502"/>
                      <a:pt x="272616" y="246495"/>
                      <a:pt x="275105" y="244482"/>
                    </a:cubicBezTo>
                    <a:cubicBezTo>
                      <a:pt x="291294" y="231421"/>
                      <a:pt x="300573" y="212185"/>
                      <a:pt x="300573" y="191737"/>
                    </a:cubicBezTo>
                    <a:cubicBezTo>
                      <a:pt x="300573" y="188595"/>
                      <a:pt x="300273" y="185493"/>
                      <a:pt x="299852" y="182418"/>
                    </a:cubicBezTo>
                    <a:cubicBezTo>
                      <a:pt x="299729" y="181534"/>
                      <a:pt x="299566" y="180677"/>
                      <a:pt x="299403" y="179793"/>
                    </a:cubicBezTo>
                    <a:cubicBezTo>
                      <a:pt x="298981" y="177453"/>
                      <a:pt x="298437" y="175140"/>
                      <a:pt x="297756" y="172868"/>
                    </a:cubicBezTo>
                    <a:cubicBezTo>
                      <a:pt x="297539" y="172106"/>
                      <a:pt x="297348" y="171344"/>
                      <a:pt x="297090" y="170596"/>
                    </a:cubicBezTo>
                    <a:cubicBezTo>
                      <a:pt x="296124" y="167698"/>
                      <a:pt x="294995" y="164869"/>
                      <a:pt x="293648" y="162134"/>
                    </a:cubicBezTo>
                    <a:cubicBezTo>
                      <a:pt x="293403" y="161617"/>
                      <a:pt x="293090" y="161141"/>
                      <a:pt x="292818" y="160638"/>
                    </a:cubicBezTo>
                    <a:cubicBezTo>
                      <a:pt x="291648" y="158393"/>
                      <a:pt x="290342" y="156230"/>
                      <a:pt x="288927" y="154121"/>
                    </a:cubicBezTo>
                    <a:cubicBezTo>
                      <a:pt x="288669" y="153727"/>
                      <a:pt x="288478" y="153305"/>
                      <a:pt x="288206" y="152924"/>
                    </a:cubicBezTo>
                    <a:cubicBezTo>
                      <a:pt x="292192" y="151604"/>
                      <a:pt x="296328" y="150924"/>
                      <a:pt x="300573" y="150924"/>
                    </a:cubicBezTo>
                    <a:cubicBezTo>
                      <a:pt x="322312" y="150924"/>
                      <a:pt x="341386" y="171371"/>
                      <a:pt x="341386" y="194703"/>
                    </a:cubicBezTo>
                    <a:cubicBezTo>
                      <a:pt x="341386" y="214702"/>
                      <a:pt x="332570" y="233530"/>
                      <a:pt x="317197" y="246332"/>
                    </a:cubicBezTo>
                    <a:lnTo>
                      <a:pt x="264657" y="290124"/>
                    </a:lnTo>
                    <a:cubicBezTo>
                      <a:pt x="261555" y="292709"/>
                      <a:pt x="259759" y="296532"/>
                      <a:pt x="259759" y="300573"/>
                    </a:cubicBezTo>
                    <a:lnTo>
                      <a:pt x="259759" y="395804"/>
                    </a:lnTo>
                    <a:lnTo>
                      <a:pt x="205342" y="395804"/>
                    </a:lnTo>
                    <a:lnTo>
                      <a:pt x="205342" y="300573"/>
                    </a:lnTo>
                    <a:cubicBezTo>
                      <a:pt x="205342" y="296532"/>
                      <a:pt x="203546" y="292709"/>
                      <a:pt x="200444" y="290124"/>
                    </a:cubicBezTo>
                    <a:lnTo>
                      <a:pt x="147904" y="246332"/>
                    </a:lnTo>
                    <a:cubicBezTo>
                      <a:pt x="132531" y="233516"/>
                      <a:pt x="123715" y="214702"/>
                      <a:pt x="123715" y="194703"/>
                    </a:cubicBezTo>
                    <a:cubicBezTo>
                      <a:pt x="123715" y="171371"/>
                      <a:pt x="142789" y="150924"/>
                      <a:pt x="164528" y="150924"/>
                    </a:cubicBezTo>
                    <a:cubicBezTo>
                      <a:pt x="168759" y="150924"/>
                      <a:pt x="172909" y="151604"/>
                      <a:pt x="176881" y="152924"/>
                    </a:cubicBezTo>
                    <a:cubicBezTo>
                      <a:pt x="176609" y="153305"/>
                      <a:pt x="176419" y="153740"/>
                      <a:pt x="176160" y="154121"/>
                    </a:cubicBezTo>
                    <a:cubicBezTo>
                      <a:pt x="174732" y="156230"/>
                      <a:pt x="173439" y="158393"/>
                      <a:pt x="172269" y="160638"/>
                    </a:cubicBezTo>
                    <a:cubicBezTo>
                      <a:pt x="172011" y="161141"/>
                      <a:pt x="171698" y="161617"/>
                      <a:pt x="171439" y="162134"/>
                    </a:cubicBezTo>
                    <a:cubicBezTo>
                      <a:pt x="170093" y="164869"/>
                      <a:pt x="168963" y="167698"/>
                      <a:pt x="167998" y="170596"/>
                    </a:cubicBezTo>
                    <a:cubicBezTo>
                      <a:pt x="167753" y="171344"/>
                      <a:pt x="167562" y="172120"/>
                      <a:pt x="167331" y="172868"/>
                    </a:cubicBezTo>
                    <a:cubicBezTo>
                      <a:pt x="166664" y="175140"/>
                      <a:pt x="166120" y="177453"/>
                      <a:pt x="165685" y="179793"/>
                    </a:cubicBezTo>
                    <a:cubicBezTo>
                      <a:pt x="165522" y="180663"/>
                      <a:pt x="165358" y="181534"/>
                      <a:pt x="165236" y="182418"/>
                    </a:cubicBezTo>
                    <a:cubicBezTo>
                      <a:pt x="164828" y="185493"/>
                      <a:pt x="164528" y="188595"/>
                      <a:pt x="164528" y="191737"/>
                    </a:cubicBezTo>
                    <a:cubicBezTo>
                      <a:pt x="164528" y="212185"/>
                      <a:pt x="173807" y="231421"/>
                      <a:pt x="189996" y="244482"/>
                    </a:cubicBezTo>
                    <a:close/>
                    <a:moveTo>
                      <a:pt x="191737" y="191737"/>
                    </a:moveTo>
                    <a:cubicBezTo>
                      <a:pt x="191737" y="189030"/>
                      <a:pt x="192118" y="186377"/>
                      <a:pt x="192649" y="183765"/>
                    </a:cubicBezTo>
                    <a:cubicBezTo>
                      <a:pt x="192785" y="183139"/>
                      <a:pt x="192921" y="182500"/>
                      <a:pt x="193084" y="181888"/>
                    </a:cubicBezTo>
                    <a:cubicBezTo>
                      <a:pt x="193737" y="179344"/>
                      <a:pt x="194567" y="176840"/>
                      <a:pt x="195710" y="174460"/>
                    </a:cubicBezTo>
                    <a:cubicBezTo>
                      <a:pt x="195805" y="174283"/>
                      <a:pt x="195914" y="174106"/>
                      <a:pt x="196009" y="173929"/>
                    </a:cubicBezTo>
                    <a:cubicBezTo>
                      <a:pt x="196716" y="172528"/>
                      <a:pt x="197669" y="171249"/>
                      <a:pt x="198539" y="169929"/>
                    </a:cubicBezTo>
                    <a:cubicBezTo>
                      <a:pt x="199410" y="171249"/>
                      <a:pt x="200362" y="172528"/>
                      <a:pt x="201070" y="173929"/>
                    </a:cubicBezTo>
                    <a:cubicBezTo>
                      <a:pt x="201152" y="174106"/>
                      <a:pt x="201274" y="174269"/>
                      <a:pt x="201369" y="174446"/>
                    </a:cubicBezTo>
                    <a:cubicBezTo>
                      <a:pt x="202512" y="176813"/>
                      <a:pt x="203342" y="179316"/>
                      <a:pt x="203995" y="181874"/>
                    </a:cubicBezTo>
                    <a:cubicBezTo>
                      <a:pt x="204158" y="182500"/>
                      <a:pt x="204294" y="183126"/>
                      <a:pt x="204430" y="183751"/>
                    </a:cubicBezTo>
                    <a:cubicBezTo>
                      <a:pt x="204961" y="186377"/>
                      <a:pt x="205342" y="189030"/>
                      <a:pt x="205342" y="191737"/>
                    </a:cubicBezTo>
                    <a:cubicBezTo>
                      <a:pt x="205342" y="194445"/>
                      <a:pt x="204961" y="197097"/>
                      <a:pt x="204430" y="199709"/>
                    </a:cubicBezTo>
                    <a:cubicBezTo>
                      <a:pt x="204294" y="200335"/>
                      <a:pt x="204158" y="200975"/>
                      <a:pt x="203995" y="201587"/>
                    </a:cubicBezTo>
                    <a:cubicBezTo>
                      <a:pt x="203342" y="204131"/>
                      <a:pt x="202512" y="206634"/>
                      <a:pt x="201369" y="209015"/>
                    </a:cubicBezTo>
                    <a:cubicBezTo>
                      <a:pt x="201288" y="209192"/>
                      <a:pt x="201165" y="209369"/>
                      <a:pt x="201070" y="209545"/>
                    </a:cubicBezTo>
                    <a:cubicBezTo>
                      <a:pt x="200362" y="210947"/>
                      <a:pt x="199410" y="212226"/>
                      <a:pt x="198539" y="213545"/>
                    </a:cubicBezTo>
                    <a:cubicBezTo>
                      <a:pt x="197669" y="212226"/>
                      <a:pt x="196716" y="210947"/>
                      <a:pt x="196009" y="209545"/>
                    </a:cubicBezTo>
                    <a:cubicBezTo>
                      <a:pt x="195914" y="209369"/>
                      <a:pt x="195791" y="209192"/>
                      <a:pt x="195710" y="209015"/>
                    </a:cubicBezTo>
                    <a:cubicBezTo>
                      <a:pt x="194567" y="206634"/>
                      <a:pt x="193737" y="204131"/>
                      <a:pt x="193084" y="201587"/>
                    </a:cubicBezTo>
                    <a:cubicBezTo>
                      <a:pt x="192921" y="200961"/>
                      <a:pt x="192785" y="200335"/>
                      <a:pt x="192649" y="199709"/>
                    </a:cubicBezTo>
                    <a:cubicBezTo>
                      <a:pt x="192118" y="197097"/>
                      <a:pt x="191737" y="194445"/>
                      <a:pt x="191737" y="191737"/>
                    </a:cubicBezTo>
                    <a:close/>
                    <a:moveTo>
                      <a:pt x="259759" y="191737"/>
                    </a:moveTo>
                    <a:cubicBezTo>
                      <a:pt x="259759" y="189030"/>
                      <a:pt x="260140" y="186377"/>
                      <a:pt x="260671" y="183765"/>
                    </a:cubicBezTo>
                    <a:cubicBezTo>
                      <a:pt x="260807" y="183139"/>
                      <a:pt x="260943" y="182500"/>
                      <a:pt x="261106" y="181888"/>
                    </a:cubicBezTo>
                    <a:cubicBezTo>
                      <a:pt x="261759" y="179344"/>
                      <a:pt x="262589" y="176840"/>
                      <a:pt x="263732" y="174460"/>
                    </a:cubicBezTo>
                    <a:cubicBezTo>
                      <a:pt x="263827" y="174283"/>
                      <a:pt x="263936" y="174106"/>
                      <a:pt x="264031" y="173929"/>
                    </a:cubicBezTo>
                    <a:cubicBezTo>
                      <a:pt x="264739" y="172528"/>
                      <a:pt x="265691" y="171249"/>
                      <a:pt x="266562" y="169929"/>
                    </a:cubicBezTo>
                    <a:cubicBezTo>
                      <a:pt x="267432" y="171249"/>
                      <a:pt x="268385" y="172528"/>
                      <a:pt x="269092" y="173929"/>
                    </a:cubicBezTo>
                    <a:cubicBezTo>
                      <a:pt x="269174" y="174106"/>
                      <a:pt x="269296" y="174269"/>
                      <a:pt x="269391" y="174446"/>
                    </a:cubicBezTo>
                    <a:cubicBezTo>
                      <a:pt x="270534" y="176813"/>
                      <a:pt x="271364" y="179316"/>
                      <a:pt x="272017" y="181874"/>
                    </a:cubicBezTo>
                    <a:cubicBezTo>
                      <a:pt x="272180" y="182500"/>
                      <a:pt x="272316" y="183126"/>
                      <a:pt x="272452" y="183751"/>
                    </a:cubicBezTo>
                    <a:cubicBezTo>
                      <a:pt x="272983" y="186377"/>
                      <a:pt x="273364" y="189030"/>
                      <a:pt x="273364" y="191737"/>
                    </a:cubicBezTo>
                    <a:cubicBezTo>
                      <a:pt x="273364" y="194445"/>
                      <a:pt x="272983" y="197097"/>
                      <a:pt x="272452" y="199709"/>
                    </a:cubicBezTo>
                    <a:cubicBezTo>
                      <a:pt x="272316" y="200335"/>
                      <a:pt x="272180" y="200975"/>
                      <a:pt x="272017" y="201587"/>
                    </a:cubicBezTo>
                    <a:cubicBezTo>
                      <a:pt x="271364" y="204131"/>
                      <a:pt x="270534" y="206634"/>
                      <a:pt x="269391" y="209015"/>
                    </a:cubicBezTo>
                    <a:cubicBezTo>
                      <a:pt x="269310" y="209192"/>
                      <a:pt x="269187" y="209369"/>
                      <a:pt x="269092" y="209545"/>
                    </a:cubicBezTo>
                    <a:cubicBezTo>
                      <a:pt x="268385" y="210947"/>
                      <a:pt x="267432" y="212226"/>
                      <a:pt x="266562" y="213545"/>
                    </a:cubicBezTo>
                    <a:cubicBezTo>
                      <a:pt x="265691" y="212226"/>
                      <a:pt x="264739" y="210947"/>
                      <a:pt x="264031" y="209545"/>
                    </a:cubicBezTo>
                    <a:cubicBezTo>
                      <a:pt x="263936" y="209369"/>
                      <a:pt x="263813" y="209192"/>
                      <a:pt x="263732" y="209015"/>
                    </a:cubicBezTo>
                    <a:cubicBezTo>
                      <a:pt x="262589" y="206634"/>
                      <a:pt x="261759" y="204131"/>
                      <a:pt x="261106" y="201587"/>
                    </a:cubicBezTo>
                    <a:cubicBezTo>
                      <a:pt x="260943" y="200961"/>
                      <a:pt x="260807" y="200335"/>
                      <a:pt x="260671" y="199709"/>
                    </a:cubicBezTo>
                    <a:cubicBezTo>
                      <a:pt x="260140" y="197097"/>
                      <a:pt x="259759" y="194445"/>
                      <a:pt x="259759" y="191737"/>
                    </a:cubicBezTo>
                    <a:close/>
                    <a:moveTo>
                      <a:pt x="354691" y="395804"/>
                    </a:moveTo>
                    <a:lnTo>
                      <a:pt x="286968" y="395804"/>
                    </a:lnTo>
                    <a:lnTo>
                      <a:pt x="286968" y="306939"/>
                    </a:lnTo>
                    <a:lnTo>
                      <a:pt x="334611" y="267228"/>
                    </a:lnTo>
                    <a:cubicBezTo>
                      <a:pt x="356215" y="249243"/>
                      <a:pt x="368595" y="222796"/>
                      <a:pt x="368595" y="194703"/>
                    </a:cubicBezTo>
                    <a:cubicBezTo>
                      <a:pt x="368595" y="156230"/>
                      <a:pt x="337441" y="123715"/>
                      <a:pt x="300573" y="123715"/>
                    </a:cubicBezTo>
                    <a:cubicBezTo>
                      <a:pt x="288492" y="123715"/>
                      <a:pt x="276915" y="127035"/>
                      <a:pt x="266521" y="133197"/>
                    </a:cubicBezTo>
                    <a:cubicBezTo>
                      <a:pt x="245584" y="121062"/>
                      <a:pt x="219545" y="121062"/>
                      <a:pt x="198594" y="133197"/>
                    </a:cubicBezTo>
                    <a:cubicBezTo>
                      <a:pt x="188187" y="127035"/>
                      <a:pt x="176609" y="123715"/>
                      <a:pt x="164528" y="123715"/>
                    </a:cubicBezTo>
                    <a:cubicBezTo>
                      <a:pt x="127660" y="123715"/>
                      <a:pt x="96506" y="156230"/>
                      <a:pt x="96506" y="194703"/>
                    </a:cubicBezTo>
                    <a:cubicBezTo>
                      <a:pt x="96506" y="222796"/>
                      <a:pt x="108886" y="249243"/>
                      <a:pt x="130490" y="267242"/>
                    </a:cubicBezTo>
                    <a:lnTo>
                      <a:pt x="178133" y="306939"/>
                    </a:lnTo>
                    <a:lnTo>
                      <a:pt x="178133" y="395804"/>
                    </a:lnTo>
                    <a:lnTo>
                      <a:pt x="110410" y="395804"/>
                    </a:lnTo>
                    <a:cubicBezTo>
                      <a:pt x="59026" y="357276"/>
                      <a:pt x="28484" y="296627"/>
                      <a:pt x="28484" y="232551"/>
                    </a:cubicBezTo>
                    <a:cubicBezTo>
                      <a:pt x="28484" y="120028"/>
                      <a:pt x="120028" y="28484"/>
                      <a:pt x="232551" y="28484"/>
                    </a:cubicBezTo>
                    <a:cubicBezTo>
                      <a:pt x="345073" y="28484"/>
                      <a:pt x="436617" y="120028"/>
                      <a:pt x="436617" y="232551"/>
                    </a:cubicBezTo>
                    <a:cubicBezTo>
                      <a:pt x="436617" y="296627"/>
                      <a:pt x="406075" y="357276"/>
                      <a:pt x="354691" y="395804"/>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5" name="PPT世界-13-4"/>
              <p:cNvSpPr/>
              <p:nvPr/>
            </p:nvSpPr>
            <p:spPr>
              <a:xfrm>
                <a:off x="7111658" y="3111455"/>
                <a:ext cx="62919" cy="62920"/>
              </a:xfrm>
              <a:custGeom>
                <a:avLst/>
                <a:gdLst>
                  <a:gd name="connsiteX0" fmla="*/ 1804 w 62920"/>
                  <a:gd name="connsiteY0" fmla="*/ 42620 h 62920"/>
                  <a:gd name="connsiteX1" fmla="*/ 42620 w 62920"/>
                  <a:gd name="connsiteY1" fmla="*/ 1804 h 62920"/>
                  <a:gd name="connsiteX2" fmla="*/ 61859 w 62920"/>
                  <a:gd name="connsiteY2" fmla="*/ 21043 h 62920"/>
                  <a:gd name="connsiteX3" fmla="*/ 21043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42620"/>
                    </a:moveTo>
                    <a:lnTo>
                      <a:pt x="42620" y="1804"/>
                    </a:lnTo>
                    <a:lnTo>
                      <a:pt x="61859" y="21043"/>
                    </a:lnTo>
                    <a:lnTo>
                      <a:pt x="21043" y="61859"/>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6" name="PPT世界-13-5"/>
              <p:cNvSpPr/>
              <p:nvPr/>
            </p:nvSpPr>
            <p:spPr>
              <a:xfrm>
                <a:off x="7111653" y="3478823"/>
                <a:ext cx="62919" cy="62920"/>
              </a:xfrm>
              <a:custGeom>
                <a:avLst/>
                <a:gdLst>
                  <a:gd name="connsiteX0" fmla="*/ 1804 w 62920"/>
                  <a:gd name="connsiteY0" fmla="*/ 21043 h 62920"/>
                  <a:gd name="connsiteX1" fmla="*/ 21043 w 62920"/>
                  <a:gd name="connsiteY1" fmla="*/ 1804 h 62920"/>
                  <a:gd name="connsiteX2" fmla="*/ 61859 w 62920"/>
                  <a:gd name="connsiteY2" fmla="*/ 42620 h 62920"/>
                  <a:gd name="connsiteX3" fmla="*/ 42620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21043"/>
                    </a:moveTo>
                    <a:lnTo>
                      <a:pt x="21043" y="1804"/>
                    </a:lnTo>
                    <a:lnTo>
                      <a:pt x="61859" y="42620"/>
                    </a:lnTo>
                    <a:lnTo>
                      <a:pt x="42620" y="61859"/>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7" name="PPT世界-13-6"/>
              <p:cNvSpPr/>
              <p:nvPr/>
            </p:nvSpPr>
            <p:spPr>
              <a:xfrm>
                <a:off x="7176208" y="3312075"/>
                <a:ext cx="56118" cy="28908"/>
              </a:xfrm>
              <a:custGeom>
                <a:avLst/>
                <a:gdLst>
                  <a:gd name="connsiteX0" fmla="*/ 1275 w 56118"/>
                  <a:gd name="connsiteY0" fmla="*/ 1275 h 28909"/>
                  <a:gd name="connsiteX1" fmla="*/ 55693 w 56118"/>
                  <a:gd name="connsiteY1" fmla="*/ 1275 h 28909"/>
                  <a:gd name="connsiteX2" fmla="*/ 55693 w 56118"/>
                  <a:gd name="connsiteY2" fmla="*/ 28484 h 28909"/>
                  <a:gd name="connsiteX3" fmla="*/ 1275 w 56118"/>
                  <a:gd name="connsiteY3" fmla="*/ 28484 h 28909"/>
                </a:gdLst>
                <a:ahLst/>
                <a:cxnLst>
                  <a:cxn ang="0">
                    <a:pos x="connsiteX0" y="connsiteY0"/>
                  </a:cxn>
                  <a:cxn ang="0">
                    <a:pos x="connsiteX1" y="connsiteY1"/>
                  </a:cxn>
                  <a:cxn ang="0">
                    <a:pos x="connsiteX2" y="connsiteY2"/>
                  </a:cxn>
                  <a:cxn ang="0">
                    <a:pos x="connsiteX3" y="connsiteY3"/>
                  </a:cxn>
                </a:cxnLst>
                <a:rect l="l" t="t" r="r" b="b"/>
                <a:pathLst>
                  <a:path w="56118" h="28909">
                    <a:moveTo>
                      <a:pt x="1275" y="1275"/>
                    </a:moveTo>
                    <a:lnTo>
                      <a:pt x="55693" y="1275"/>
                    </a:lnTo>
                    <a:lnTo>
                      <a:pt x="55693"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8" name="PPT世界-13-7"/>
              <p:cNvSpPr/>
              <p:nvPr/>
            </p:nvSpPr>
            <p:spPr>
              <a:xfrm>
                <a:off x="6635489" y="3111465"/>
                <a:ext cx="62919" cy="62920"/>
              </a:xfrm>
              <a:custGeom>
                <a:avLst/>
                <a:gdLst>
                  <a:gd name="connsiteX0" fmla="*/ 1804 w 62920"/>
                  <a:gd name="connsiteY0" fmla="*/ 21043 h 62920"/>
                  <a:gd name="connsiteX1" fmla="*/ 21043 w 62920"/>
                  <a:gd name="connsiteY1" fmla="*/ 1804 h 62920"/>
                  <a:gd name="connsiteX2" fmla="*/ 61859 w 62920"/>
                  <a:gd name="connsiteY2" fmla="*/ 42620 h 62920"/>
                  <a:gd name="connsiteX3" fmla="*/ 42620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21043"/>
                    </a:moveTo>
                    <a:lnTo>
                      <a:pt x="21043" y="1804"/>
                    </a:lnTo>
                    <a:lnTo>
                      <a:pt x="61859" y="42620"/>
                    </a:lnTo>
                    <a:lnTo>
                      <a:pt x="42620" y="61859"/>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9" name="PPT世界-13-8"/>
              <p:cNvSpPr/>
              <p:nvPr/>
            </p:nvSpPr>
            <p:spPr>
              <a:xfrm>
                <a:off x="6635481" y="3478766"/>
                <a:ext cx="62919" cy="62920"/>
              </a:xfrm>
              <a:custGeom>
                <a:avLst/>
                <a:gdLst>
                  <a:gd name="connsiteX0" fmla="*/ 1804 w 62920"/>
                  <a:gd name="connsiteY0" fmla="*/ 42620 h 62920"/>
                  <a:gd name="connsiteX1" fmla="*/ 42620 w 62920"/>
                  <a:gd name="connsiteY1" fmla="*/ 1804 h 62920"/>
                  <a:gd name="connsiteX2" fmla="*/ 61859 w 62920"/>
                  <a:gd name="connsiteY2" fmla="*/ 21043 h 62920"/>
                  <a:gd name="connsiteX3" fmla="*/ 21043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42620"/>
                    </a:moveTo>
                    <a:lnTo>
                      <a:pt x="42620" y="1804"/>
                    </a:lnTo>
                    <a:lnTo>
                      <a:pt x="61859" y="21043"/>
                    </a:lnTo>
                    <a:lnTo>
                      <a:pt x="21043" y="61859"/>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0" name="PPT世界-13-9"/>
              <p:cNvSpPr/>
              <p:nvPr/>
            </p:nvSpPr>
            <p:spPr>
              <a:xfrm>
                <a:off x="6577623" y="3312075"/>
                <a:ext cx="56118" cy="28908"/>
              </a:xfrm>
              <a:custGeom>
                <a:avLst/>
                <a:gdLst>
                  <a:gd name="connsiteX0" fmla="*/ 1275 w 56118"/>
                  <a:gd name="connsiteY0" fmla="*/ 1275 h 28909"/>
                  <a:gd name="connsiteX1" fmla="*/ 55693 w 56118"/>
                  <a:gd name="connsiteY1" fmla="*/ 1275 h 28909"/>
                  <a:gd name="connsiteX2" fmla="*/ 55693 w 56118"/>
                  <a:gd name="connsiteY2" fmla="*/ 28484 h 28909"/>
                  <a:gd name="connsiteX3" fmla="*/ 1275 w 56118"/>
                  <a:gd name="connsiteY3" fmla="*/ 28484 h 28909"/>
                </a:gdLst>
                <a:ahLst/>
                <a:cxnLst>
                  <a:cxn ang="0">
                    <a:pos x="connsiteX0" y="connsiteY0"/>
                  </a:cxn>
                  <a:cxn ang="0">
                    <a:pos x="connsiteX1" y="connsiteY1"/>
                  </a:cxn>
                  <a:cxn ang="0">
                    <a:pos x="connsiteX2" y="connsiteY2"/>
                  </a:cxn>
                  <a:cxn ang="0">
                    <a:pos x="connsiteX3" y="connsiteY3"/>
                  </a:cxn>
                </a:cxnLst>
                <a:rect l="l" t="t" r="r" b="b"/>
                <a:pathLst>
                  <a:path w="56118" h="28909">
                    <a:moveTo>
                      <a:pt x="1275" y="1275"/>
                    </a:moveTo>
                    <a:lnTo>
                      <a:pt x="55693" y="1275"/>
                    </a:lnTo>
                    <a:lnTo>
                      <a:pt x="55693"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1" name="PPT世界-13-10"/>
              <p:cNvSpPr/>
              <p:nvPr/>
            </p:nvSpPr>
            <p:spPr>
              <a:xfrm>
                <a:off x="7067377"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2" name="PPT世界-13-11"/>
              <p:cNvSpPr/>
              <p:nvPr/>
            </p:nvSpPr>
            <p:spPr>
              <a:xfrm>
                <a:off x="7121795" y="370660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3" name="PPT世界-13-12"/>
              <p:cNvSpPr/>
              <p:nvPr/>
            </p:nvSpPr>
            <p:spPr>
              <a:xfrm>
                <a:off x="7121795" y="3652183"/>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4" name="PPT世界-13-13"/>
              <p:cNvSpPr/>
              <p:nvPr/>
            </p:nvSpPr>
            <p:spPr>
              <a:xfrm>
                <a:off x="7176211"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5" name="PPT世界-13-14"/>
              <p:cNvSpPr/>
              <p:nvPr/>
            </p:nvSpPr>
            <p:spPr>
              <a:xfrm>
                <a:off x="7176211" y="3733809"/>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6" name="PPT世界-13-15"/>
              <p:cNvSpPr/>
              <p:nvPr/>
            </p:nvSpPr>
            <p:spPr>
              <a:xfrm>
                <a:off x="7176211" y="3624975"/>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7" name="PPT世界-13-16"/>
              <p:cNvSpPr/>
              <p:nvPr/>
            </p:nvSpPr>
            <p:spPr>
              <a:xfrm>
                <a:off x="6713664"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8" name="PPT世界-13-17"/>
              <p:cNvSpPr/>
              <p:nvPr/>
            </p:nvSpPr>
            <p:spPr>
              <a:xfrm>
                <a:off x="6659248" y="3652183"/>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13-18"/>
              <p:cNvSpPr/>
              <p:nvPr/>
            </p:nvSpPr>
            <p:spPr>
              <a:xfrm>
                <a:off x="6659248" y="370660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0" name="PPT世界-13-19"/>
              <p:cNvSpPr/>
              <p:nvPr/>
            </p:nvSpPr>
            <p:spPr>
              <a:xfrm>
                <a:off x="6604831"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13-20"/>
              <p:cNvSpPr/>
              <p:nvPr/>
            </p:nvSpPr>
            <p:spPr>
              <a:xfrm>
                <a:off x="6604831" y="3624975"/>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2" name="PPT世界-13-21"/>
              <p:cNvSpPr/>
              <p:nvPr/>
            </p:nvSpPr>
            <p:spPr>
              <a:xfrm>
                <a:off x="6604829" y="3733809"/>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13-22"/>
              <p:cNvSpPr/>
              <p:nvPr/>
            </p:nvSpPr>
            <p:spPr>
              <a:xfrm>
                <a:off x="6890583" y="3012790"/>
                <a:ext cx="28908" cy="56118"/>
              </a:xfrm>
              <a:custGeom>
                <a:avLst/>
                <a:gdLst>
                  <a:gd name="connsiteX0" fmla="*/ 1275 w 28909"/>
                  <a:gd name="connsiteY0" fmla="*/ 1275 h 56118"/>
                  <a:gd name="connsiteX1" fmla="*/ 28484 w 28909"/>
                  <a:gd name="connsiteY1" fmla="*/ 1275 h 56118"/>
                  <a:gd name="connsiteX2" fmla="*/ 28484 w 28909"/>
                  <a:gd name="connsiteY2" fmla="*/ 55693 h 56118"/>
                  <a:gd name="connsiteX3" fmla="*/ 1275 w 28909"/>
                  <a:gd name="connsiteY3" fmla="*/ 55693 h 56118"/>
                </a:gdLst>
                <a:ahLst/>
                <a:cxnLst>
                  <a:cxn ang="0">
                    <a:pos x="connsiteX0" y="connsiteY0"/>
                  </a:cxn>
                  <a:cxn ang="0">
                    <a:pos x="connsiteX1" y="connsiteY1"/>
                  </a:cxn>
                  <a:cxn ang="0">
                    <a:pos x="connsiteX2" y="connsiteY2"/>
                  </a:cxn>
                  <a:cxn ang="0">
                    <a:pos x="connsiteX3" y="connsiteY3"/>
                  </a:cxn>
                </a:cxnLst>
                <a:rect l="l" t="t" r="r" b="b"/>
                <a:pathLst>
                  <a:path w="28909" h="56118">
                    <a:moveTo>
                      <a:pt x="1275" y="1275"/>
                    </a:moveTo>
                    <a:lnTo>
                      <a:pt x="28484" y="1275"/>
                    </a:lnTo>
                    <a:lnTo>
                      <a:pt x="28484" y="55693"/>
                    </a:lnTo>
                    <a:lnTo>
                      <a:pt x="1275" y="55693"/>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5" name="图形 35"/>
            <p:cNvGrpSpPr/>
            <p:nvPr/>
          </p:nvGrpSpPr>
          <p:grpSpPr>
            <a:xfrm>
              <a:off x="5741583" y="2066549"/>
              <a:ext cx="651569" cy="651561"/>
              <a:chOff x="7612912" y="4336322"/>
              <a:chExt cx="619137" cy="619134"/>
            </a:xfrm>
            <a:solidFill>
              <a:schemeClr val="bg1"/>
            </a:solidFill>
          </p:grpSpPr>
          <p:sp>
            <p:nvSpPr>
              <p:cNvPr id="83" name="PPT世界-13-23"/>
              <p:cNvSpPr/>
              <p:nvPr/>
            </p:nvSpPr>
            <p:spPr>
              <a:xfrm>
                <a:off x="7612919" y="4336322"/>
                <a:ext cx="619130" cy="619134"/>
              </a:xfrm>
              <a:custGeom>
                <a:avLst/>
                <a:gdLst>
                  <a:gd name="connsiteX0" fmla="*/ 610972 w 619125"/>
                  <a:gd name="connsiteY0" fmla="*/ 36491 h 619125"/>
                  <a:gd name="connsiteX1" fmla="*/ 544297 w 619125"/>
                  <a:gd name="connsiteY1" fmla="*/ 7916 h 619125"/>
                  <a:gd name="connsiteX2" fmla="*/ 535305 w 619125"/>
                  <a:gd name="connsiteY2" fmla="*/ 8716 h 619125"/>
                  <a:gd name="connsiteX3" fmla="*/ 531019 w 619125"/>
                  <a:gd name="connsiteY3" fmla="*/ 16669 h 619125"/>
                  <a:gd name="connsiteX4" fmla="*/ 531019 w 619125"/>
                  <a:gd name="connsiteY4" fmla="*/ 73819 h 619125"/>
                  <a:gd name="connsiteX5" fmla="*/ 531019 w 619125"/>
                  <a:gd name="connsiteY5" fmla="*/ 292894 h 619125"/>
                  <a:gd name="connsiteX6" fmla="*/ 359569 w 619125"/>
                  <a:gd name="connsiteY6" fmla="*/ 292894 h 619125"/>
                  <a:gd name="connsiteX7" fmla="*/ 359569 w 619125"/>
                  <a:gd name="connsiteY7" fmla="*/ 226219 h 619125"/>
                  <a:gd name="connsiteX8" fmla="*/ 311201 w 619125"/>
                  <a:gd name="connsiteY8" fmla="*/ 178594 h 619125"/>
                  <a:gd name="connsiteX9" fmla="*/ 254794 w 619125"/>
                  <a:gd name="connsiteY9" fmla="*/ 178594 h 619125"/>
                  <a:gd name="connsiteX10" fmla="*/ 254794 w 619125"/>
                  <a:gd name="connsiteY10" fmla="*/ 150019 h 619125"/>
                  <a:gd name="connsiteX11" fmla="*/ 301676 w 619125"/>
                  <a:gd name="connsiteY11" fmla="*/ 150019 h 619125"/>
                  <a:gd name="connsiteX12" fmla="*/ 350044 w 619125"/>
                  <a:gd name="connsiteY12" fmla="*/ 102394 h 619125"/>
                  <a:gd name="connsiteX13" fmla="*/ 350044 w 619125"/>
                  <a:gd name="connsiteY13" fmla="*/ 16669 h 619125"/>
                  <a:gd name="connsiteX14" fmla="*/ 339776 w 619125"/>
                  <a:gd name="connsiteY14" fmla="*/ 7144 h 619125"/>
                  <a:gd name="connsiteX15" fmla="*/ 301676 w 619125"/>
                  <a:gd name="connsiteY15" fmla="*/ 7144 h 619125"/>
                  <a:gd name="connsiteX16" fmla="*/ 292894 w 619125"/>
                  <a:gd name="connsiteY16" fmla="*/ 16669 h 619125"/>
                  <a:gd name="connsiteX17" fmla="*/ 292894 w 619125"/>
                  <a:gd name="connsiteY17" fmla="*/ 92869 h 619125"/>
                  <a:gd name="connsiteX18" fmla="*/ 246317 w 619125"/>
                  <a:gd name="connsiteY18" fmla="*/ 92869 h 619125"/>
                  <a:gd name="connsiteX19" fmla="*/ 254051 w 619125"/>
                  <a:gd name="connsiteY19" fmla="*/ 64294 h 619125"/>
                  <a:gd name="connsiteX20" fmla="*/ 196901 w 619125"/>
                  <a:gd name="connsiteY20" fmla="*/ 7144 h 619125"/>
                  <a:gd name="connsiteX21" fmla="*/ 139751 w 619125"/>
                  <a:gd name="connsiteY21" fmla="*/ 64294 h 619125"/>
                  <a:gd name="connsiteX22" fmla="*/ 150371 w 619125"/>
                  <a:gd name="connsiteY22" fmla="*/ 97356 h 619125"/>
                  <a:gd name="connsiteX23" fmla="*/ 97298 w 619125"/>
                  <a:gd name="connsiteY23" fmla="*/ 150429 h 619125"/>
                  <a:gd name="connsiteX24" fmla="*/ 83344 w 619125"/>
                  <a:gd name="connsiteY24" fmla="*/ 184109 h 619125"/>
                  <a:gd name="connsiteX25" fmla="*/ 97298 w 619125"/>
                  <a:gd name="connsiteY25" fmla="*/ 217780 h 619125"/>
                  <a:gd name="connsiteX26" fmla="*/ 132264 w 619125"/>
                  <a:gd name="connsiteY26" fmla="*/ 252756 h 619125"/>
                  <a:gd name="connsiteX27" fmla="*/ 138998 w 619125"/>
                  <a:gd name="connsiteY27" fmla="*/ 255547 h 619125"/>
                  <a:gd name="connsiteX28" fmla="*/ 146104 w 619125"/>
                  <a:gd name="connsiteY28" fmla="*/ 252756 h 619125"/>
                  <a:gd name="connsiteX29" fmla="*/ 159544 w 619125"/>
                  <a:gd name="connsiteY29" fmla="*/ 239688 h 619125"/>
                  <a:gd name="connsiteX30" fmla="*/ 159544 w 619125"/>
                  <a:gd name="connsiteY30" fmla="*/ 378619 h 619125"/>
                  <a:gd name="connsiteX31" fmla="*/ 168326 w 619125"/>
                  <a:gd name="connsiteY31" fmla="*/ 388144 h 619125"/>
                  <a:gd name="connsiteX32" fmla="*/ 169316 w 619125"/>
                  <a:gd name="connsiteY32" fmla="*/ 388144 h 619125"/>
                  <a:gd name="connsiteX33" fmla="*/ 159544 w 619125"/>
                  <a:gd name="connsiteY33" fmla="*/ 416719 h 619125"/>
                  <a:gd name="connsiteX34" fmla="*/ 169316 w 619125"/>
                  <a:gd name="connsiteY34" fmla="*/ 445294 h 619125"/>
                  <a:gd name="connsiteX35" fmla="*/ 130969 w 619125"/>
                  <a:gd name="connsiteY35" fmla="*/ 445294 h 619125"/>
                  <a:gd name="connsiteX36" fmla="*/ 83344 w 619125"/>
                  <a:gd name="connsiteY36" fmla="*/ 492919 h 619125"/>
                  <a:gd name="connsiteX37" fmla="*/ 93116 w 619125"/>
                  <a:gd name="connsiteY37" fmla="*/ 521494 h 619125"/>
                  <a:gd name="connsiteX38" fmla="*/ 54769 w 619125"/>
                  <a:gd name="connsiteY38" fmla="*/ 521494 h 619125"/>
                  <a:gd name="connsiteX39" fmla="*/ 7144 w 619125"/>
                  <a:gd name="connsiteY39" fmla="*/ 569120 h 619125"/>
                  <a:gd name="connsiteX40" fmla="*/ 54769 w 619125"/>
                  <a:gd name="connsiteY40" fmla="*/ 616745 h 619125"/>
                  <a:gd name="connsiteX41" fmla="*/ 321469 w 619125"/>
                  <a:gd name="connsiteY41" fmla="*/ 616745 h 619125"/>
                  <a:gd name="connsiteX42" fmla="*/ 329984 w 619125"/>
                  <a:gd name="connsiteY42" fmla="*/ 611477 h 619125"/>
                  <a:gd name="connsiteX43" fmla="*/ 329079 w 619125"/>
                  <a:gd name="connsiteY43" fmla="*/ 601505 h 619125"/>
                  <a:gd name="connsiteX44" fmla="*/ 326688 w 619125"/>
                  <a:gd name="connsiteY44" fmla="*/ 540545 h 619125"/>
                  <a:gd name="connsiteX45" fmla="*/ 397669 w 619125"/>
                  <a:gd name="connsiteY45" fmla="*/ 540545 h 619125"/>
                  <a:gd name="connsiteX46" fmla="*/ 406184 w 619125"/>
                  <a:gd name="connsiteY46" fmla="*/ 535277 h 619125"/>
                  <a:gd name="connsiteX47" fmla="*/ 405279 w 619125"/>
                  <a:gd name="connsiteY47" fmla="*/ 525305 h 619125"/>
                  <a:gd name="connsiteX48" fmla="*/ 402888 w 619125"/>
                  <a:gd name="connsiteY48" fmla="*/ 464344 h 619125"/>
                  <a:gd name="connsiteX49" fmla="*/ 473869 w 619125"/>
                  <a:gd name="connsiteY49" fmla="*/ 464344 h 619125"/>
                  <a:gd name="connsiteX50" fmla="*/ 482384 w 619125"/>
                  <a:gd name="connsiteY50" fmla="*/ 459077 h 619125"/>
                  <a:gd name="connsiteX51" fmla="*/ 481479 w 619125"/>
                  <a:gd name="connsiteY51" fmla="*/ 449105 h 619125"/>
                  <a:gd name="connsiteX52" fmla="*/ 479088 w 619125"/>
                  <a:gd name="connsiteY52" fmla="*/ 388144 h 619125"/>
                  <a:gd name="connsiteX53" fmla="*/ 550069 w 619125"/>
                  <a:gd name="connsiteY53" fmla="*/ 388144 h 619125"/>
                  <a:gd name="connsiteX54" fmla="*/ 558584 w 619125"/>
                  <a:gd name="connsiteY54" fmla="*/ 382877 h 619125"/>
                  <a:gd name="connsiteX55" fmla="*/ 557679 w 619125"/>
                  <a:gd name="connsiteY55" fmla="*/ 372905 h 619125"/>
                  <a:gd name="connsiteX56" fmla="*/ 557679 w 619125"/>
                  <a:gd name="connsiteY56" fmla="*/ 308135 h 619125"/>
                  <a:gd name="connsiteX57" fmla="*/ 558584 w 619125"/>
                  <a:gd name="connsiteY57" fmla="*/ 298162 h 619125"/>
                  <a:gd name="connsiteX58" fmla="*/ 550069 w 619125"/>
                  <a:gd name="connsiteY58" fmla="*/ 292894 h 619125"/>
                  <a:gd name="connsiteX59" fmla="*/ 550069 w 619125"/>
                  <a:gd name="connsiteY59" fmla="*/ 80096 h 619125"/>
                  <a:gd name="connsiteX60" fmla="*/ 610972 w 619125"/>
                  <a:gd name="connsiteY60" fmla="*/ 53998 h 619125"/>
                  <a:gd name="connsiteX61" fmla="*/ 616744 w 619125"/>
                  <a:gd name="connsiteY61" fmla="*/ 45244 h 619125"/>
                  <a:gd name="connsiteX62" fmla="*/ 610972 w 619125"/>
                  <a:gd name="connsiteY62" fmla="*/ 36491 h 619125"/>
                  <a:gd name="connsiteX63" fmla="*/ 196901 w 619125"/>
                  <a:gd name="connsiteY63" fmla="*/ 26194 h 619125"/>
                  <a:gd name="connsiteX64" fmla="*/ 235001 w 619125"/>
                  <a:gd name="connsiteY64" fmla="*/ 64294 h 619125"/>
                  <a:gd name="connsiteX65" fmla="*/ 196901 w 619125"/>
                  <a:gd name="connsiteY65" fmla="*/ 102394 h 619125"/>
                  <a:gd name="connsiteX66" fmla="*/ 158801 w 619125"/>
                  <a:gd name="connsiteY66" fmla="*/ 64294 h 619125"/>
                  <a:gd name="connsiteX67" fmla="*/ 196901 w 619125"/>
                  <a:gd name="connsiteY67" fmla="*/ 26194 h 619125"/>
                  <a:gd name="connsiteX68" fmla="*/ 159544 w 619125"/>
                  <a:gd name="connsiteY68" fmla="*/ 195206 h 619125"/>
                  <a:gd name="connsiteX69" fmla="*/ 148447 w 619125"/>
                  <a:gd name="connsiteY69" fmla="*/ 184109 h 619125"/>
                  <a:gd name="connsiteX70" fmla="*/ 159544 w 619125"/>
                  <a:gd name="connsiteY70" fmla="*/ 173013 h 619125"/>
                  <a:gd name="connsiteX71" fmla="*/ 159544 w 619125"/>
                  <a:gd name="connsiteY71" fmla="*/ 195206 h 619125"/>
                  <a:gd name="connsiteX72" fmla="*/ 161592 w 619125"/>
                  <a:gd name="connsiteY72" fmla="*/ 143285 h 619125"/>
                  <a:gd name="connsiteX73" fmla="*/ 127502 w 619125"/>
                  <a:gd name="connsiteY73" fmla="*/ 177375 h 619125"/>
                  <a:gd name="connsiteX74" fmla="*/ 124711 w 619125"/>
                  <a:gd name="connsiteY74" fmla="*/ 184109 h 619125"/>
                  <a:gd name="connsiteX75" fmla="*/ 127502 w 619125"/>
                  <a:gd name="connsiteY75" fmla="*/ 190844 h 619125"/>
                  <a:gd name="connsiteX76" fmla="*/ 154105 w 619125"/>
                  <a:gd name="connsiteY76" fmla="*/ 217447 h 619125"/>
                  <a:gd name="connsiteX77" fmla="*/ 138998 w 619125"/>
                  <a:gd name="connsiteY77" fmla="*/ 232544 h 619125"/>
                  <a:gd name="connsiteX78" fmla="*/ 110766 w 619125"/>
                  <a:gd name="connsiteY78" fmla="*/ 204312 h 619125"/>
                  <a:gd name="connsiteX79" fmla="*/ 102394 w 619125"/>
                  <a:gd name="connsiteY79" fmla="*/ 184109 h 619125"/>
                  <a:gd name="connsiteX80" fmla="*/ 110766 w 619125"/>
                  <a:gd name="connsiteY80" fmla="*/ 163897 h 619125"/>
                  <a:gd name="connsiteX81" fmla="*/ 163840 w 619125"/>
                  <a:gd name="connsiteY81" fmla="*/ 110824 h 619125"/>
                  <a:gd name="connsiteX82" fmla="*/ 196901 w 619125"/>
                  <a:gd name="connsiteY82" fmla="*/ 121444 h 619125"/>
                  <a:gd name="connsiteX83" fmla="*/ 228429 w 619125"/>
                  <a:gd name="connsiteY83" fmla="*/ 111919 h 619125"/>
                  <a:gd name="connsiteX84" fmla="*/ 301676 w 619125"/>
                  <a:gd name="connsiteY84" fmla="*/ 111919 h 619125"/>
                  <a:gd name="connsiteX85" fmla="*/ 311944 w 619125"/>
                  <a:gd name="connsiteY85" fmla="*/ 102394 h 619125"/>
                  <a:gd name="connsiteX86" fmla="*/ 311944 w 619125"/>
                  <a:gd name="connsiteY86" fmla="*/ 26194 h 619125"/>
                  <a:gd name="connsiteX87" fmla="*/ 330994 w 619125"/>
                  <a:gd name="connsiteY87" fmla="*/ 26194 h 619125"/>
                  <a:gd name="connsiteX88" fmla="*/ 330994 w 619125"/>
                  <a:gd name="connsiteY88" fmla="*/ 102394 h 619125"/>
                  <a:gd name="connsiteX89" fmla="*/ 301676 w 619125"/>
                  <a:gd name="connsiteY89" fmla="*/ 130969 h 619125"/>
                  <a:gd name="connsiteX90" fmla="*/ 244526 w 619125"/>
                  <a:gd name="connsiteY90" fmla="*/ 130969 h 619125"/>
                  <a:gd name="connsiteX91" fmla="*/ 235744 w 619125"/>
                  <a:gd name="connsiteY91" fmla="*/ 140494 h 619125"/>
                  <a:gd name="connsiteX92" fmla="*/ 235744 w 619125"/>
                  <a:gd name="connsiteY92" fmla="*/ 188119 h 619125"/>
                  <a:gd name="connsiteX93" fmla="*/ 244526 w 619125"/>
                  <a:gd name="connsiteY93" fmla="*/ 197644 h 619125"/>
                  <a:gd name="connsiteX94" fmla="*/ 311201 w 619125"/>
                  <a:gd name="connsiteY94" fmla="*/ 197644 h 619125"/>
                  <a:gd name="connsiteX95" fmla="*/ 340519 w 619125"/>
                  <a:gd name="connsiteY95" fmla="*/ 226219 h 619125"/>
                  <a:gd name="connsiteX96" fmla="*/ 340519 w 619125"/>
                  <a:gd name="connsiteY96" fmla="*/ 292894 h 619125"/>
                  <a:gd name="connsiteX97" fmla="*/ 311944 w 619125"/>
                  <a:gd name="connsiteY97" fmla="*/ 292894 h 619125"/>
                  <a:gd name="connsiteX98" fmla="*/ 311944 w 619125"/>
                  <a:gd name="connsiteY98" fmla="*/ 235744 h 619125"/>
                  <a:gd name="connsiteX99" fmla="*/ 301676 w 619125"/>
                  <a:gd name="connsiteY99" fmla="*/ 226219 h 619125"/>
                  <a:gd name="connsiteX100" fmla="*/ 215951 w 619125"/>
                  <a:gd name="connsiteY100" fmla="*/ 226219 h 619125"/>
                  <a:gd name="connsiteX101" fmla="*/ 207169 w 619125"/>
                  <a:gd name="connsiteY101" fmla="*/ 235744 h 619125"/>
                  <a:gd name="connsiteX102" fmla="*/ 207169 w 619125"/>
                  <a:gd name="connsiteY102" fmla="*/ 369094 h 619125"/>
                  <a:gd name="connsiteX103" fmla="*/ 178594 w 619125"/>
                  <a:gd name="connsiteY103" fmla="*/ 369094 h 619125"/>
                  <a:gd name="connsiteX104" fmla="*/ 178594 w 619125"/>
                  <a:gd name="connsiteY104" fmla="*/ 150019 h 619125"/>
                  <a:gd name="connsiteX105" fmla="*/ 172345 w 619125"/>
                  <a:gd name="connsiteY105" fmla="*/ 141218 h 619125"/>
                  <a:gd name="connsiteX106" fmla="*/ 161592 w 619125"/>
                  <a:gd name="connsiteY106" fmla="*/ 143285 h 619125"/>
                  <a:gd name="connsiteX107" fmla="*/ 245516 w 619125"/>
                  <a:gd name="connsiteY107" fmla="*/ 369094 h 619125"/>
                  <a:gd name="connsiteX108" fmla="*/ 226219 w 619125"/>
                  <a:gd name="connsiteY108" fmla="*/ 369094 h 619125"/>
                  <a:gd name="connsiteX109" fmla="*/ 226219 w 619125"/>
                  <a:gd name="connsiteY109" fmla="*/ 245269 h 619125"/>
                  <a:gd name="connsiteX110" fmla="*/ 292894 w 619125"/>
                  <a:gd name="connsiteY110" fmla="*/ 245269 h 619125"/>
                  <a:gd name="connsiteX111" fmla="*/ 292894 w 619125"/>
                  <a:gd name="connsiteY111" fmla="*/ 292894 h 619125"/>
                  <a:gd name="connsiteX112" fmla="*/ 283369 w 619125"/>
                  <a:gd name="connsiteY112" fmla="*/ 292894 h 619125"/>
                  <a:gd name="connsiteX113" fmla="*/ 235744 w 619125"/>
                  <a:gd name="connsiteY113" fmla="*/ 340519 h 619125"/>
                  <a:gd name="connsiteX114" fmla="*/ 245516 w 619125"/>
                  <a:gd name="connsiteY114" fmla="*/ 369094 h 619125"/>
                  <a:gd name="connsiteX115" fmla="*/ 54769 w 619125"/>
                  <a:gd name="connsiteY115" fmla="*/ 597695 h 619125"/>
                  <a:gd name="connsiteX116" fmla="*/ 26194 w 619125"/>
                  <a:gd name="connsiteY116" fmla="*/ 569120 h 619125"/>
                  <a:gd name="connsiteX117" fmla="*/ 54769 w 619125"/>
                  <a:gd name="connsiteY117" fmla="*/ 540545 h 619125"/>
                  <a:gd name="connsiteX118" fmla="*/ 130969 w 619125"/>
                  <a:gd name="connsiteY118" fmla="*/ 540545 h 619125"/>
                  <a:gd name="connsiteX119" fmla="*/ 305095 w 619125"/>
                  <a:gd name="connsiteY119" fmla="*/ 540545 h 619125"/>
                  <a:gd name="connsiteX120" fmla="*/ 300028 w 619125"/>
                  <a:gd name="connsiteY120" fmla="*/ 559595 h 619125"/>
                  <a:gd name="connsiteX121" fmla="*/ 73819 w 619125"/>
                  <a:gd name="connsiteY121" fmla="*/ 559595 h 619125"/>
                  <a:gd name="connsiteX122" fmla="*/ 73819 w 619125"/>
                  <a:gd name="connsiteY122" fmla="*/ 578645 h 619125"/>
                  <a:gd name="connsiteX123" fmla="*/ 300038 w 619125"/>
                  <a:gd name="connsiteY123" fmla="*/ 578645 h 619125"/>
                  <a:gd name="connsiteX124" fmla="*/ 305105 w 619125"/>
                  <a:gd name="connsiteY124" fmla="*/ 597695 h 619125"/>
                  <a:gd name="connsiteX125" fmla="*/ 54769 w 619125"/>
                  <a:gd name="connsiteY125" fmla="*/ 597695 h 619125"/>
                  <a:gd name="connsiteX126" fmla="*/ 321469 w 619125"/>
                  <a:gd name="connsiteY126" fmla="*/ 521494 h 619125"/>
                  <a:gd name="connsiteX127" fmla="*/ 130969 w 619125"/>
                  <a:gd name="connsiteY127" fmla="*/ 521494 h 619125"/>
                  <a:gd name="connsiteX128" fmla="*/ 102394 w 619125"/>
                  <a:gd name="connsiteY128" fmla="*/ 492919 h 619125"/>
                  <a:gd name="connsiteX129" fmla="*/ 130969 w 619125"/>
                  <a:gd name="connsiteY129" fmla="*/ 464344 h 619125"/>
                  <a:gd name="connsiteX130" fmla="*/ 207169 w 619125"/>
                  <a:gd name="connsiteY130" fmla="*/ 464344 h 619125"/>
                  <a:gd name="connsiteX131" fmla="*/ 381295 w 619125"/>
                  <a:gd name="connsiteY131" fmla="*/ 464344 h 619125"/>
                  <a:gd name="connsiteX132" fmla="*/ 376228 w 619125"/>
                  <a:gd name="connsiteY132" fmla="*/ 483394 h 619125"/>
                  <a:gd name="connsiteX133" fmla="*/ 226219 w 619125"/>
                  <a:gd name="connsiteY133" fmla="*/ 483394 h 619125"/>
                  <a:gd name="connsiteX134" fmla="*/ 226219 w 619125"/>
                  <a:gd name="connsiteY134" fmla="*/ 502444 h 619125"/>
                  <a:gd name="connsiteX135" fmla="*/ 376238 w 619125"/>
                  <a:gd name="connsiteY135" fmla="*/ 502444 h 619125"/>
                  <a:gd name="connsiteX136" fmla="*/ 381305 w 619125"/>
                  <a:gd name="connsiteY136" fmla="*/ 521494 h 619125"/>
                  <a:gd name="connsiteX137" fmla="*/ 321469 w 619125"/>
                  <a:gd name="connsiteY137" fmla="*/ 521494 h 619125"/>
                  <a:gd name="connsiteX138" fmla="*/ 452438 w 619125"/>
                  <a:gd name="connsiteY138" fmla="*/ 426244 h 619125"/>
                  <a:gd name="connsiteX139" fmla="*/ 457495 w 619125"/>
                  <a:gd name="connsiteY139" fmla="*/ 445294 h 619125"/>
                  <a:gd name="connsiteX140" fmla="*/ 397669 w 619125"/>
                  <a:gd name="connsiteY140" fmla="*/ 445294 h 619125"/>
                  <a:gd name="connsiteX141" fmla="*/ 207169 w 619125"/>
                  <a:gd name="connsiteY141" fmla="*/ 445294 h 619125"/>
                  <a:gd name="connsiteX142" fmla="*/ 178594 w 619125"/>
                  <a:gd name="connsiteY142" fmla="*/ 416719 h 619125"/>
                  <a:gd name="connsiteX143" fmla="*/ 207169 w 619125"/>
                  <a:gd name="connsiteY143" fmla="*/ 388144 h 619125"/>
                  <a:gd name="connsiteX144" fmla="*/ 215951 w 619125"/>
                  <a:gd name="connsiteY144" fmla="*/ 388144 h 619125"/>
                  <a:gd name="connsiteX145" fmla="*/ 283369 w 619125"/>
                  <a:gd name="connsiteY145" fmla="*/ 388144 h 619125"/>
                  <a:gd name="connsiteX146" fmla="*/ 457495 w 619125"/>
                  <a:gd name="connsiteY146" fmla="*/ 388144 h 619125"/>
                  <a:gd name="connsiteX147" fmla="*/ 452438 w 619125"/>
                  <a:gd name="connsiteY147" fmla="*/ 407194 h 619125"/>
                  <a:gd name="connsiteX148" fmla="*/ 369094 w 619125"/>
                  <a:gd name="connsiteY148" fmla="*/ 407194 h 619125"/>
                  <a:gd name="connsiteX149" fmla="*/ 369094 w 619125"/>
                  <a:gd name="connsiteY149" fmla="*/ 426244 h 619125"/>
                  <a:gd name="connsiteX150" fmla="*/ 452438 w 619125"/>
                  <a:gd name="connsiteY150" fmla="*/ 426244 h 619125"/>
                  <a:gd name="connsiteX151" fmla="*/ 528638 w 619125"/>
                  <a:gd name="connsiteY151" fmla="*/ 350044 h 619125"/>
                  <a:gd name="connsiteX152" fmla="*/ 533695 w 619125"/>
                  <a:gd name="connsiteY152" fmla="*/ 369094 h 619125"/>
                  <a:gd name="connsiteX153" fmla="*/ 473869 w 619125"/>
                  <a:gd name="connsiteY153" fmla="*/ 369094 h 619125"/>
                  <a:gd name="connsiteX154" fmla="*/ 283369 w 619125"/>
                  <a:gd name="connsiteY154" fmla="*/ 369094 h 619125"/>
                  <a:gd name="connsiteX155" fmla="*/ 254794 w 619125"/>
                  <a:gd name="connsiteY155" fmla="*/ 340519 h 619125"/>
                  <a:gd name="connsiteX156" fmla="*/ 283369 w 619125"/>
                  <a:gd name="connsiteY156" fmla="*/ 311944 h 619125"/>
                  <a:gd name="connsiteX157" fmla="*/ 301676 w 619125"/>
                  <a:gd name="connsiteY157" fmla="*/ 311944 h 619125"/>
                  <a:gd name="connsiteX158" fmla="*/ 349301 w 619125"/>
                  <a:gd name="connsiteY158" fmla="*/ 311944 h 619125"/>
                  <a:gd name="connsiteX159" fmla="*/ 533695 w 619125"/>
                  <a:gd name="connsiteY159" fmla="*/ 311944 h 619125"/>
                  <a:gd name="connsiteX160" fmla="*/ 528638 w 619125"/>
                  <a:gd name="connsiteY160" fmla="*/ 330994 h 619125"/>
                  <a:gd name="connsiteX161" fmla="*/ 378619 w 619125"/>
                  <a:gd name="connsiteY161" fmla="*/ 330994 h 619125"/>
                  <a:gd name="connsiteX162" fmla="*/ 378619 w 619125"/>
                  <a:gd name="connsiteY162" fmla="*/ 350044 h 619125"/>
                  <a:gd name="connsiteX163" fmla="*/ 528638 w 619125"/>
                  <a:gd name="connsiteY163" fmla="*/ 350044 h 619125"/>
                  <a:gd name="connsiteX164" fmla="*/ 550069 w 619125"/>
                  <a:gd name="connsiteY164" fmla="*/ 59380 h 619125"/>
                  <a:gd name="connsiteX165" fmla="*/ 550069 w 619125"/>
                  <a:gd name="connsiteY165" fmla="*/ 31119 h 619125"/>
                  <a:gd name="connsiteX166" fmla="*/ 583035 w 619125"/>
                  <a:gd name="connsiteY166" fmla="*/ 45244 h 619125"/>
                  <a:gd name="connsiteX167" fmla="*/ 550069 w 619125"/>
                  <a:gd name="connsiteY167" fmla="*/ 59380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619125" h="619125">
                    <a:moveTo>
                      <a:pt x="610972" y="36491"/>
                    </a:moveTo>
                    <a:lnTo>
                      <a:pt x="544297" y="7916"/>
                    </a:lnTo>
                    <a:cubicBezTo>
                      <a:pt x="541363" y="6659"/>
                      <a:pt x="537982" y="6944"/>
                      <a:pt x="535305" y="8716"/>
                    </a:cubicBezTo>
                    <a:cubicBezTo>
                      <a:pt x="532628" y="10478"/>
                      <a:pt x="531019" y="13469"/>
                      <a:pt x="531019" y="16669"/>
                    </a:cubicBezTo>
                    <a:lnTo>
                      <a:pt x="531019" y="73819"/>
                    </a:lnTo>
                    <a:lnTo>
                      <a:pt x="531019" y="292894"/>
                    </a:lnTo>
                    <a:lnTo>
                      <a:pt x="359569" y="292894"/>
                    </a:lnTo>
                    <a:lnTo>
                      <a:pt x="359569" y="226219"/>
                    </a:lnTo>
                    <a:cubicBezTo>
                      <a:pt x="359569" y="199959"/>
                      <a:pt x="337461" y="178594"/>
                      <a:pt x="311201" y="178594"/>
                    </a:cubicBezTo>
                    <a:lnTo>
                      <a:pt x="254794" y="178594"/>
                    </a:lnTo>
                    <a:lnTo>
                      <a:pt x="254794" y="150019"/>
                    </a:lnTo>
                    <a:lnTo>
                      <a:pt x="301676" y="150019"/>
                    </a:lnTo>
                    <a:cubicBezTo>
                      <a:pt x="327936" y="150019"/>
                      <a:pt x="350044" y="128655"/>
                      <a:pt x="350044" y="102394"/>
                    </a:cubicBezTo>
                    <a:lnTo>
                      <a:pt x="350044" y="16669"/>
                    </a:lnTo>
                    <a:cubicBezTo>
                      <a:pt x="350044" y="11412"/>
                      <a:pt x="345043" y="7144"/>
                      <a:pt x="339776" y="7144"/>
                    </a:cubicBezTo>
                    <a:lnTo>
                      <a:pt x="301676" y="7144"/>
                    </a:lnTo>
                    <a:cubicBezTo>
                      <a:pt x="296408" y="7144"/>
                      <a:pt x="292894" y="11412"/>
                      <a:pt x="292894" y="16669"/>
                    </a:cubicBezTo>
                    <a:lnTo>
                      <a:pt x="292894" y="92869"/>
                    </a:lnTo>
                    <a:lnTo>
                      <a:pt x="246317" y="92869"/>
                    </a:lnTo>
                    <a:cubicBezTo>
                      <a:pt x="251203" y="83344"/>
                      <a:pt x="254051" y="74705"/>
                      <a:pt x="254051" y="64294"/>
                    </a:cubicBezTo>
                    <a:cubicBezTo>
                      <a:pt x="254051" y="32776"/>
                      <a:pt x="228419" y="7144"/>
                      <a:pt x="196901" y="7144"/>
                    </a:cubicBezTo>
                    <a:cubicBezTo>
                      <a:pt x="165383" y="7144"/>
                      <a:pt x="139751" y="32776"/>
                      <a:pt x="139751" y="64294"/>
                    </a:cubicBezTo>
                    <a:cubicBezTo>
                      <a:pt x="139751" y="76620"/>
                      <a:pt x="143713" y="88012"/>
                      <a:pt x="150371" y="97356"/>
                    </a:cubicBezTo>
                    <a:lnTo>
                      <a:pt x="97298" y="150429"/>
                    </a:lnTo>
                    <a:cubicBezTo>
                      <a:pt x="88306" y="159430"/>
                      <a:pt x="83344" y="171384"/>
                      <a:pt x="83344" y="184109"/>
                    </a:cubicBezTo>
                    <a:cubicBezTo>
                      <a:pt x="83344" y="196825"/>
                      <a:pt x="88306" y="208789"/>
                      <a:pt x="97298" y="217780"/>
                    </a:cubicBezTo>
                    <a:lnTo>
                      <a:pt x="132264" y="252756"/>
                    </a:lnTo>
                    <a:cubicBezTo>
                      <a:pt x="134055" y="254547"/>
                      <a:pt x="136465" y="255547"/>
                      <a:pt x="138998" y="255547"/>
                    </a:cubicBezTo>
                    <a:cubicBezTo>
                      <a:pt x="141532" y="255547"/>
                      <a:pt x="144323" y="254537"/>
                      <a:pt x="146104" y="252756"/>
                    </a:cubicBezTo>
                    <a:lnTo>
                      <a:pt x="159544" y="239688"/>
                    </a:lnTo>
                    <a:lnTo>
                      <a:pt x="159544" y="378619"/>
                    </a:lnTo>
                    <a:cubicBezTo>
                      <a:pt x="159544" y="383877"/>
                      <a:pt x="163058" y="388144"/>
                      <a:pt x="168326" y="388144"/>
                    </a:cubicBezTo>
                    <a:lnTo>
                      <a:pt x="169316" y="388144"/>
                    </a:lnTo>
                    <a:cubicBezTo>
                      <a:pt x="163268" y="397669"/>
                      <a:pt x="159544" y="405956"/>
                      <a:pt x="159544" y="416719"/>
                    </a:cubicBezTo>
                    <a:cubicBezTo>
                      <a:pt x="159544" y="427483"/>
                      <a:pt x="163268" y="435769"/>
                      <a:pt x="169316" y="445294"/>
                    </a:cubicBezTo>
                    <a:lnTo>
                      <a:pt x="130969" y="445294"/>
                    </a:lnTo>
                    <a:cubicBezTo>
                      <a:pt x="104708" y="445294"/>
                      <a:pt x="83344" y="466659"/>
                      <a:pt x="83344" y="492919"/>
                    </a:cubicBezTo>
                    <a:cubicBezTo>
                      <a:pt x="83344" y="503683"/>
                      <a:pt x="87068" y="511969"/>
                      <a:pt x="93116" y="521494"/>
                    </a:cubicBezTo>
                    <a:lnTo>
                      <a:pt x="54769" y="521494"/>
                    </a:lnTo>
                    <a:cubicBezTo>
                      <a:pt x="28508" y="521494"/>
                      <a:pt x="7144" y="542859"/>
                      <a:pt x="7144" y="569120"/>
                    </a:cubicBezTo>
                    <a:cubicBezTo>
                      <a:pt x="7144" y="595380"/>
                      <a:pt x="28508" y="616745"/>
                      <a:pt x="54769" y="616745"/>
                    </a:cubicBezTo>
                    <a:lnTo>
                      <a:pt x="321469" y="616745"/>
                    </a:lnTo>
                    <a:cubicBezTo>
                      <a:pt x="325079" y="616745"/>
                      <a:pt x="328374" y="614706"/>
                      <a:pt x="329984" y="611477"/>
                    </a:cubicBezTo>
                    <a:cubicBezTo>
                      <a:pt x="331594" y="608248"/>
                      <a:pt x="331251" y="604391"/>
                      <a:pt x="329079" y="601505"/>
                    </a:cubicBezTo>
                    <a:cubicBezTo>
                      <a:pt x="315697" y="583655"/>
                      <a:pt x="315011" y="559595"/>
                      <a:pt x="326688" y="540545"/>
                    </a:cubicBezTo>
                    <a:lnTo>
                      <a:pt x="397669" y="540545"/>
                    </a:lnTo>
                    <a:cubicBezTo>
                      <a:pt x="401279" y="540545"/>
                      <a:pt x="404574" y="538506"/>
                      <a:pt x="406184" y="535277"/>
                    </a:cubicBezTo>
                    <a:cubicBezTo>
                      <a:pt x="407794" y="532048"/>
                      <a:pt x="407451" y="528191"/>
                      <a:pt x="405279" y="525305"/>
                    </a:cubicBezTo>
                    <a:cubicBezTo>
                      <a:pt x="391897" y="507445"/>
                      <a:pt x="391211" y="483394"/>
                      <a:pt x="402888" y="464344"/>
                    </a:cubicBezTo>
                    <a:lnTo>
                      <a:pt x="473869" y="464344"/>
                    </a:lnTo>
                    <a:cubicBezTo>
                      <a:pt x="477479" y="464344"/>
                      <a:pt x="480774" y="462306"/>
                      <a:pt x="482384" y="459077"/>
                    </a:cubicBezTo>
                    <a:cubicBezTo>
                      <a:pt x="483994" y="455848"/>
                      <a:pt x="483651" y="451991"/>
                      <a:pt x="481479" y="449105"/>
                    </a:cubicBezTo>
                    <a:cubicBezTo>
                      <a:pt x="468097" y="431255"/>
                      <a:pt x="467411" y="407194"/>
                      <a:pt x="479088" y="388144"/>
                    </a:cubicBezTo>
                    <a:lnTo>
                      <a:pt x="550069" y="388144"/>
                    </a:lnTo>
                    <a:cubicBezTo>
                      <a:pt x="553679" y="388144"/>
                      <a:pt x="556974" y="386106"/>
                      <a:pt x="558584" y="382877"/>
                    </a:cubicBezTo>
                    <a:cubicBezTo>
                      <a:pt x="560194" y="379648"/>
                      <a:pt x="559851" y="375791"/>
                      <a:pt x="557679" y="372905"/>
                    </a:cubicBezTo>
                    <a:cubicBezTo>
                      <a:pt x="543382" y="353835"/>
                      <a:pt x="543382" y="327204"/>
                      <a:pt x="557679" y="308135"/>
                    </a:cubicBezTo>
                    <a:cubicBezTo>
                      <a:pt x="559841" y="305248"/>
                      <a:pt x="560194" y="301381"/>
                      <a:pt x="558584" y="298162"/>
                    </a:cubicBezTo>
                    <a:cubicBezTo>
                      <a:pt x="556974" y="294933"/>
                      <a:pt x="553679" y="292894"/>
                      <a:pt x="550069" y="292894"/>
                    </a:cubicBezTo>
                    <a:lnTo>
                      <a:pt x="550069" y="80096"/>
                    </a:lnTo>
                    <a:lnTo>
                      <a:pt x="610972" y="53998"/>
                    </a:lnTo>
                    <a:cubicBezTo>
                      <a:pt x="614477" y="52503"/>
                      <a:pt x="616744" y="49054"/>
                      <a:pt x="616744" y="45244"/>
                    </a:cubicBezTo>
                    <a:cubicBezTo>
                      <a:pt x="616744" y="41434"/>
                      <a:pt x="614477" y="37986"/>
                      <a:pt x="610972" y="36491"/>
                    </a:cubicBezTo>
                    <a:close/>
                    <a:moveTo>
                      <a:pt x="196901" y="26194"/>
                    </a:moveTo>
                    <a:cubicBezTo>
                      <a:pt x="217913" y="26194"/>
                      <a:pt x="235001" y="43282"/>
                      <a:pt x="235001" y="64294"/>
                    </a:cubicBezTo>
                    <a:cubicBezTo>
                      <a:pt x="235001" y="85307"/>
                      <a:pt x="217913" y="102394"/>
                      <a:pt x="196901" y="102394"/>
                    </a:cubicBezTo>
                    <a:cubicBezTo>
                      <a:pt x="175889" y="102394"/>
                      <a:pt x="158801" y="85307"/>
                      <a:pt x="158801" y="64294"/>
                    </a:cubicBezTo>
                    <a:cubicBezTo>
                      <a:pt x="158801" y="43292"/>
                      <a:pt x="175889" y="26194"/>
                      <a:pt x="196901" y="26194"/>
                    </a:cubicBezTo>
                    <a:close/>
                    <a:moveTo>
                      <a:pt x="159544" y="195206"/>
                    </a:moveTo>
                    <a:lnTo>
                      <a:pt x="148447" y="184109"/>
                    </a:lnTo>
                    <a:lnTo>
                      <a:pt x="159544" y="173013"/>
                    </a:lnTo>
                    <a:lnTo>
                      <a:pt x="159544" y="195206"/>
                    </a:lnTo>
                    <a:close/>
                    <a:moveTo>
                      <a:pt x="161592" y="143285"/>
                    </a:moveTo>
                    <a:lnTo>
                      <a:pt x="127502" y="177375"/>
                    </a:lnTo>
                    <a:cubicBezTo>
                      <a:pt x="125711" y="179166"/>
                      <a:pt x="124711" y="181585"/>
                      <a:pt x="124711" y="184109"/>
                    </a:cubicBezTo>
                    <a:cubicBezTo>
                      <a:pt x="124711" y="186634"/>
                      <a:pt x="125711" y="189053"/>
                      <a:pt x="127502" y="190844"/>
                    </a:cubicBezTo>
                    <a:lnTo>
                      <a:pt x="154105" y="217447"/>
                    </a:lnTo>
                    <a:lnTo>
                      <a:pt x="138998" y="232544"/>
                    </a:lnTo>
                    <a:lnTo>
                      <a:pt x="110766" y="204312"/>
                    </a:lnTo>
                    <a:cubicBezTo>
                      <a:pt x="105366" y="198911"/>
                      <a:pt x="102394" y="191739"/>
                      <a:pt x="102394" y="184109"/>
                    </a:cubicBezTo>
                    <a:cubicBezTo>
                      <a:pt x="102394" y="176480"/>
                      <a:pt x="105366" y="169298"/>
                      <a:pt x="110766" y="163897"/>
                    </a:cubicBezTo>
                    <a:lnTo>
                      <a:pt x="163840" y="110824"/>
                    </a:lnTo>
                    <a:cubicBezTo>
                      <a:pt x="173184" y="117482"/>
                      <a:pt x="184575" y="121444"/>
                      <a:pt x="196901" y="121444"/>
                    </a:cubicBezTo>
                    <a:cubicBezTo>
                      <a:pt x="208550" y="121444"/>
                      <a:pt x="219380" y="121444"/>
                      <a:pt x="228429" y="111919"/>
                    </a:cubicBezTo>
                    <a:lnTo>
                      <a:pt x="301676" y="111919"/>
                    </a:lnTo>
                    <a:cubicBezTo>
                      <a:pt x="306943" y="111919"/>
                      <a:pt x="311944" y="107652"/>
                      <a:pt x="311944" y="102394"/>
                    </a:cubicBezTo>
                    <a:lnTo>
                      <a:pt x="311944" y="26194"/>
                    </a:lnTo>
                    <a:lnTo>
                      <a:pt x="330994" y="26194"/>
                    </a:lnTo>
                    <a:lnTo>
                      <a:pt x="330994" y="102394"/>
                    </a:lnTo>
                    <a:cubicBezTo>
                      <a:pt x="330994" y="118149"/>
                      <a:pt x="317430" y="130969"/>
                      <a:pt x="301676" y="130969"/>
                    </a:cubicBezTo>
                    <a:lnTo>
                      <a:pt x="244526" y="130969"/>
                    </a:lnTo>
                    <a:cubicBezTo>
                      <a:pt x="239258" y="130969"/>
                      <a:pt x="235744" y="135237"/>
                      <a:pt x="235744" y="140494"/>
                    </a:cubicBezTo>
                    <a:lnTo>
                      <a:pt x="235744" y="188119"/>
                    </a:lnTo>
                    <a:cubicBezTo>
                      <a:pt x="235744" y="193377"/>
                      <a:pt x="239258" y="197644"/>
                      <a:pt x="244526" y="197644"/>
                    </a:cubicBezTo>
                    <a:lnTo>
                      <a:pt x="311201" y="197644"/>
                    </a:lnTo>
                    <a:cubicBezTo>
                      <a:pt x="326955" y="197644"/>
                      <a:pt x="340519" y="210465"/>
                      <a:pt x="340519" y="226219"/>
                    </a:cubicBezTo>
                    <a:lnTo>
                      <a:pt x="340519" y="292894"/>
                    </a:lnTo>
                    <a:lnTo>
                      <a:pt x="311944" y="292894"/>
                    </a:lnTo>
                    <a:lnTo>
                      <a:pt x="311944" y="235744"/>
                    </a:lnTo>
                    <a:cubicBezTo>
                      <a:pt x="311944" y="230487"/>
                      <a:pt x="306943" y="226219"/>
                      <a:pt x="301676" y="226219"/>
                    </a:cubicBezTo>
                    <a:lnTo>
                      <a:pt x="215951" y="226219"/>
                    </a:lnTo>
                    <a:cubicBezTo>
                      <a:pt x="210683" y="226219"/>
                      <a:pt x="207169" y="230487"/>
                      <a:pt x="207169" y="235744"/>
                    </a:cubicBezTo>
                    <a:lnTo>
                      <a:pt x="207169" y="369094"/>
                    </a:lnTo>
                    <a:lnTo>
                      <a:pt x="178594" y="369094"/>
                    </a:lnTo>
                    <a:lnTo>
                      <a:pt x="178594" y="150019"/>
                    </a:lnTo>
                    <a:cubicBezTo>
                      <a:pt x="178594" y="146171"/>
                      <a:pt x="175908" y="142695"/>
                      <a:pt x="172345" y="141218"/>
                    </a:cubicBezTo>
                    <a:cubicBezTo>
                      <a:pt x="168783" y="139742"/>
                      <a:pt x="164316" y="140561"/>
                      <a:pt x="161592" y="143285"/>
                    </a:cubicBezTo>
                    <a:close/>
                    <a:moveTo>
                      <a:pt x="245516" y="369094"/>
                    </a:moveTo>
                    <a:lnTo>
                      <a:pt x="226219" y="369094"/>
                    </a:lnTo>
                    <a:lnTo>
                      <a:pt x="226219" y="245269"/>
                    </a:lnTo>
                    <a:lnTo>
                      <a:pt x="292894" y="245269"/>
                    </a:lnTo>
                    <a:lnTo>
                      <a:pt x="292894" y="292894"/>
                    </a:lnTo>
                    <a:lnTo>
                      <a:pt x="283369" y="292894"/>
                    </a:lnTo>
                    <a:cubicBezTo>
                      <a:pt x="257108" y="292894"/>
                      <a:pt x="235744" y="314259"/>
                      <a:pt x="235744" y="340519"/>
                    </a:cubicBezTo>
                    <a:cubicBezTo>
                      <a:pt x="235744" y="351283"/>
                      <a:pt x="239468" y="359569"/>
                      <a:pt x="245516" y="369094"/>
                    </a:cubicBezTo>
                    <a:close/>
                    <a:moveTo>
                      <a:pt x="54769" y="597695"/>
                    </a:moveTo>
                    <a:cubicBezTo>
                      <a:pt x="39014" y="597695"/>
                      <a:pt x="26194" y="584874"/>
                      <a:pt x="26194" y="569120"/>
                    </a:cubicBezTo>
                    <a:cubicBezTo>
                      <a:pt x="26194" y="553365"/>
                      <a:pt x="39014" y="540545"/>
                      <a:pt x="54769" y="540545"/>
                    </a:cubicBezTo>
                    <a:lnTo>
                      <a:pt x="130969" y="540545"/>
                    </a:lnTo>
                    <a:lnTo>
                      <a:pt x="305095" y="540545"/>
                    </a:lnTo>
                    <a:cubicBezTo>
                      <a:pt x="302514" y="550070"/>
                      <a:pt x="300876" y="550070"/>
                      <a:pt x="300028" y="559595"/>
                    </a:cubicBezTo>
                    <a:lnTo>
                      <a:pt x="73819" y="559595"/>
                    </a:lnTo>
                    <a:lnTo>
                      <a:pt x="73819" y="578645"/>
                    </a:lnTo>
                    <a:lnTo>
                      <a:pt x="300038" y="578645"/>
                    </a:lnTo>
                    <a:cubicBezTo>
                      <a:pt x="300885" y="588170"/>
                      <a:pt x="302514" y="588170"/>
                      <a:pt x="305105" y="597695"/>
                    </a:cubicBezTo>
                    <a:lnTo>
                      <a:pt x="54769" y="597695"/>
                    </a:lnTo>
                    <a:close/>
                    <a:moveTo>
                      <a:pt x="321469" y="521494"/>
                    </a:moveTo>
                    <a:lnTo>
                      <a:pt x="130969" y="521494"/>
                    </a:lnTo>
                    <a:cubicBezTo>
                      <a:pt x="115214" y="521494"/>
                      <a:pt x="102394" y="508674"/>
                      <a:pt x="102394" y="492919"/>
                    </a:cubicBezTo>
                    <a:cubicBezTo>
                      <a:pt x="102394" y="477165"/>
                      <a:pt x="115214" y="464344"/>
                      <a:pt x="130969" y="464344"/>
                    </a:cubicBezTo>
                    <a:lnTo>
                      <a:pt x="207169" y="464344"/>
                    </a:lnTo>
                    <a:lnTo>
                      <a:pt x="381295" y="464344"/>
                    </a:lnTo>
                    <a:cubicBezTo>
                      <a:pt x="378714" y="473869"/>
                      <a:pt x="377076" y="473869"/>
                      <a:pt x="376228" y="483394"/>
                    </a:cubicBezTo>
                    <a:lnTo>
                      <a:pt x="226219" y="483394"/>
                    </a:lnTo>
                    <a:lnTo>
                      <a:pt x="226219" y="502444"/>
                    </a:lnTo>
                    <a:lnTo>
                      <a:pt x="376238" y="502444"/>
                    </a:lnTo>
                    <a:cubicBezTo>
                      <a:pt x="377085" y="511969"/>
                      <a:pt x="378714" y="511969"/>
                      <a:pt x="381305" y="521494"/>
                    </a:cubicBezTo>
                    <a:lnTo>
                      <a:pt x="321469" y="521494"/>
                    </a:lnTo>
                    <a:close/>
                    <a:moveTo>
                      <a:pt x="452438" y="426244"/>
                    </a:moveTo>
                    <a:cubicBezTo>
                      <a:pt x="453285" y="435769"/>
                      <a:pt x="454914" y="435769"/>
                      <a:pt x="457495" y="445294"/>
                    </a:cubicBezTo>
                    <a:lnTo>
                      <a:pt x="397669" y="445294"/>
                    </a:lnTo>
                    <a:lnTo>
                      <a:pt x="207169" y="445294"/>
                    </a:lnTo>
                    <a:cubicBezTo>
                      <a:pt x="191414" y="445294"/>
                      <a:pt x="178594" y="432474"/>
                      <a:pt x="178594" y="416719"/>
                    </a:cubicBezTo>
                    <a:cubicBezTo>
                      <a:pt x="178594" y="400965"/>
                      <a:pt x="191414" y="388144"/>
                      <a:pt x="207169" y="388144"/>
                    </a:cubicBezTo>
                    <a:lnTo>
                      <a:pt x="215951" y="388144"/>
                    </a:lnTo>
                    <a:lnTo>
                      <a:pt x="283369" y="388144"/>
                    </a:lnTo>
                    <a:lnTo>
                      <a:pt x="457495" y="388144"/>
                    </a:lnTo>
                    <a:cubicBezTo>
                      <a:pt x="454914" y="397669"/>
                      <a:pt x="453276" y="397669"/>
                      <a:pt x="452438" y="407194"/>
                    </a:cubicBezTo>
                    <a:lnTo>
                      <a:pt x="369094" y="407194"/>
                    </a:lnTo>
                    <a:lnTo>
                      <a:pt x="369094" y="426244"/>
                    </a:lnTo>
                    <a:lnTo>
                      <a:pt x="452438" y="426244"/>
                    </a:lnTo>
                    <a:close/>
                    <a:moveTo>
                      <a:pt x="528638" y="350044"/>
                    </a:moveTo>
                    <a:cubicBezTo>
                      <a:pt x="529485" y="359569"/>
                      <a:pt x="531114" y="359569"/>
                      <a:pt x="533695" y="369094"/>
                    </a:cubicBezTo>
                    <a:lnTo>
                      <a:pt x="473869" y="369094"/>
                    </a:lnTo>
                    <a:lnTo>
                      <a:pt x="283369" y="369094"/>
                    </a:lnTo>
                    <a:cubicBezTo>
                      <a:pt x="267614" y="369094"/>
                      <a:pt x="254794" y="356274"/>
                      <a:pt x="254794" y="340519"/>
                    </a:cubicBezTo>
                    <a:cubicBezTo>
                      <a:pt x="254794" y="324765"/>
                      <a:pt x="267614" y="311944"/>
                      <a:pt x="283369" y="311944"/>
                    </a:cubicBezTo>
                    <a:lnTo>
                      <a:pt x="301676" y="311944"/>
                    </a:lnTo>
                    <a:lnTo>
                      <a:pt x="349301" y="311944"/>
                    </a:lnTo>
                    <a:lnTo>
                      <a:pt x="533695" y="311944"/>
                    </a:lnTo>
                    <a:cubicBezTo>
                      <a:pt x="531114" y="321469"/>
                      <a:pt x="529476" y="321469"/>
                      <a:pt x="528638" y="330994"/>
                    </a:cubicBezTo>
                    <a:lnTo>
                      <a:pt x="378619" y="330994"/>
                    </a:lnTo>
                    <a:lnTo>
                      <a:pt x="378619" y="350044"/>
                    </a:lnTo>
                    <a:lnTo>
                      <a:pt x="528638" y="350044"/>
                    </a:lnTo>
                    <a:close/>
                    <a:moveTo>
                      <a:pt x="550069" y="59380"/>
                    </a:moveTo>
                    <a:lnTo>
                      <a:pt x="550069" y="31119"/>
                    </a:lnTo>
                    <a:lnTo>
                      <a:pt x="583035" y="45244"/>
                    </a:lnTo>
                    <a:lnTo>
                      <a:pt x="550069" y="59380"/>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4" name="PPT世界-13-24"/>
              <p:cNvSpPr/>
              <p:nvPr/>
            </p:nvSpPr>
            <p:spPr>
              <a:xfrm>
                <a:off x="7651019"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5" name="PPT世界-13-25"/>
              <p:cNvSpPr/>
              <p:nvPr/>
            </p:nvSpPr>
            <p:spPr>
              <a:xfrm>
                <a:off x="7689119"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13-26"/>
              <p:cNvSpPr/>
              <p:nvPr/>
            </p:nvSpPr>
            <p:spPr>
              <a:xfrm>
                <a:off x="7612912"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7" name="PPT世界-13-27"/>
              <p:cNvSpPr/>
              <p:nvPr/>
            </p:nvSpPr>
            <p:spPr>
              <a:xfrm>
                <a:off x="7993925" y="4345847"/>
                <a:ext cx="123826" cy="123827"/>
              </a:xfrm>
              <a:custGeom>
                <a:avLst/>
                <a:gdLst>
                  <a:gd name="connsiteX0" fmla="*/ 114224 w 123825"/>
                  <a:gd name="connsiteY0" fmla="*/ 55055 h 123825"/>
                  <a:gd name="connsiteX1" fmla="*/ 73523 w 123825"/>
                  <a:gd name="connsiteY1" fmla="*/ 14354 h 123825"/>
                  <a:gd name="connsiteX2" fmla="*/ 64294 w 123825"/>
                  <a:gd name="connsiteY2" fmla="*/ 7144 h 123825"/>
                  <a:gd name="connsiteX3" fmla="*/ 55054 w 123825"/>
                  <a:gd name="connsiteY3" fmla="*/ 14354 h 123825"/>
                  <a:gd name="connsiteX4" fmla="*/ 14364 w 123825"/>
                  <a:gd name="connsiteY4" fmla="*/ 55055 h 123825"/>
                  <a:gd name="connsiteX5" fmla="*/ 7144 w 123825"/>
                  <a:gd name="connsiteY5" fmla="*/ 64294 h 123825"/>
                  <a:gd name="connsiteX6" fmla="*/ 14364 w 123825"/>
                  <a:gd name="connsiteY6" fmla="*/ 73533 h 123825"/>
                  <a:gd name="connsiteX7" fmla="*/ 55054 w 123825"/>
                  <a:gd name="connsiteY7" fmla="*/ 114224 h 123825"/>
                  <a:gd name="connsiteX8" fmla="*/ 64294 w 123825"/>
                  <a:gd name="connsiteY8" fmla="*/ 121444 h 123825"/>
                  <a:gd name="connsiteX9" fmla="*/ 73533 w 123825"/>
                  <a:gd name="connsiteY9" fmla="*/ 114233 h 123825"/>
                  <a:gd name="connsiteX10" fmla="*/ 114233 w 123825"/>
                  <a:gd name="connsiteY10" fmla="*/ 73543 h 123825"/>
                  <a:gd name="connsiteX11" fmla="*/ 121444 w 123825"/>
                  <a:gd name="connsiteY11" fmla="*/ 64294 h 123825"/>
                  <a:gd name="connsiteX12" fmla="*/ 114224 w 123825"/>
                  <a:gd name="connsiteY12" fmla="*/ 55055 h 123825"/>
                  <a:gd name="connsiteX13" fmla="*/ 64294 w 123825"/>
                  <a:gd name="connsiteY13" fmla="*/ 87897 h 123825"/>
                  <a:gd name="connsiteX14" fmla="*/ 40691 w 123825"/>
                  <a:gd name="connsiteY14" fmla="*/ 64294 h 123825"/>
                  <a:gd name="connsiteX15" fmla="*/ 64294 w 123825"/>
                  <a:gd name="connsiteY15" fmla="*/ 40700 h 123825"/>
                  <a:gd name="connsiteX16" fmla="*/ 87887 w 123825"/>
                  <a:gd name="connsiteY16" fmla="*/ 64294 h 123825"/>
                  <a:gd name="connsiteX17" fmla="*/ 64294 w 123825"/>
                  <a:gd name="connsiteY17" fmla="*/ 8789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825" h="123825">
                    <a:moveTo>
                      <a:pt x="114224" y="55055"/>
                    </a:moveTo>
                    <a:cubicBezTo>
                      <a:pt x="94145" y="50035"/>
                      <a:pt x="78553" y="34433"/>
                      <a:pt x="73523" y="14354"/>
                    </a:cubicBezTo>
                    <a:cubicBezTo>
                      <a:pt x="72476" y="10125"/>
                      <a:pt x="68666" y="7144"/>
                      <a:pt x="64294" y="7144"/>
                    </a:cubicBezTo>
                    <a:cubicBezTo>
                      <a:pt x="59922" y="7144"/>
                      <a:pt x="56112" y="10116"/>
                      <a:pt x="55054" y="14354"/>
                    </a:cubicBezTo>
                    <a:cubicBezTo>
                      <a:pt x="50035" y="34433"/>
                      <a:pt x="34442" y="50025"/>
                      <a:pt x="14364" y="55055"/>
                    </a:cubicBezTo>
                    <a:cubicBezTo>
                      <a:pt x="10116" y="56112"/>
                      <a:pt x="7144" y="59922"/>
                      <a:pt x="7144" y="64294"/>
                    </a:cubicBezTo>
                    <a:cubicBezTo>
                      <a:pt x="7144" y="68666"/>
                      <a:pt x="10116" y="72476"/>
                      <a:pt x="14364" y="73533"/>
                    </a:cubicBezTo>
                    <a:cubicBezTo>
                      <a:pt x="34442" y="78553"/>
                      <a:pt x="50035" y="94155"/>
                      <a:pt x="55054" y="114224"/>
                    </a:cubicBezTo>
                    <a:cubicBezTo>
                      <a:pt x="56112" y="118472"/>
                      <a:pt x="59922" y="121444"/>
                      <a:pt x="64294" y="121444"/>
                    </a:cubicBezTo>
                    <a:cubicBezTo>
                      <a:pt x="68666" y="121444"/>
                      <a:pt x="72476" y="118472"/>
                      <a:pt x="73533" y="114233"/>
                    </a:cubicBezTo>
                    <a:cubicBezTo>
                      <a:pt x="78553" y="94155"/>
                      <a:pt x="94145" y="78562"/>
                      <a:pt x="114233" y="73543"/>
                    </a:cubicBezTo>
                    <a:cubicBezTo>
                      <a:pt x="118472" y="72476"/>
                      <a:pt x="121444" y="68666"/>
                      <a:pt x="121444" y="64294"/>
                    </a:cubicBezTo>
                    <a:cubicBezTo>
                      <a:pt x="121444" y="59922"/>
                      <a:pt x="118472" y="56112"/>
                      <a:pt x="114224" y="55055"/>
                    </a:cubicBezTo>
                    <a:close/>
                    <a:moveTo>
                      <a:pt x="64294" y="87897"/>
                    </a:moveTo>
                    <a:cubicBezTo>
                      <a:pt x="58303" y="78353"/>
                      <a:pt x="50235" y="70285"/>
                      <a:pt x="40691" y="64294"/>
                    </a:cubicBezTo>
                    <a:cubicBezTo>
                      <a:pt x="50235" y="58303"/>
                      <a:pt x="58303" y="50244"/>
                      <a:pt x="64294" y="40700"/>
                    </a:cubicBezTo>
                    <a:cubicBezTo>
                      <a:pt x="70285" y="50244"/>
                      <a:pt x="78353" y="58303"/>
                      <a:pt x="87887" y="64294"/>
                    </a:cubicBezTo>
                    <a:cubicBezTo>
                      <a:pt x="78353" y="70285"/>
                      <a:pt x="70285" y="78353"/>
                      <a:pt x="64294" y="87897"/>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9" name="PPT世界-13-28"/>
              <p:cNvSpPr/>
              <p:nvPr/>
            </p:nvSpPr>
            <p:spPr>
              <a:xfrm>
                <a:off x="7841523" y="4736377"/>
                <a:ext cx="123826" cy="28575"/>
              </a:xfrm>
              <a:custGeom>
                <a:avLst/>
                <a:gdLst>
                  <a:gd name="connsiteX0" fmla="*/ 7144 w 123825"/>
                  <a:gd name="connsiteY0" fmla="*/ 7144 h 28575"/>
                  <a:gd name="connsiteX1" fmla="*/ 121444 w 123825"/>
                  <a:gd name="connsiteY1" fmla="*/ 7144 h 28575"/>
                  <a:gd name="connsiteX2" fmla="*/ 121444 w 123825"/>
                  <a:gd name="connsiteY2" fmla="*/ 26194 h 28575"/>
                  <a:gd name="connsiteX3" fmla="*/ 7144 w 12382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23825" h="28575">
                    <a:moveTo>
                      <a:pt x="7144" y="7144"/>
                    </a:moveTo>
                    <a:lnTo>
                      <a:pt x="121444" y="7144"/>
                    </a:lnTo>
                    <a:lnTo>
                      <a:pt x="12144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0" name="PPT世界-13-29"/>
              <p:cNvSpPr/>
              <p:nvPr/>
            </p:nvSpPr>
            <p:spPr>
              <a:xfrm>
                <a:off x="7793898" y="4812575"/>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13-30"/>
              <p:cNvSpPr/>
              <p:nvPr/>
            </p:nvSpPr>
            <p:spPr>
              <a:xfrm>
                <a:off x="7755789" y="4812572"/>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2" name="PPT世界-13-31"/>
              <p:cNvSpPr/>
              <p:nvPr/>
            </p:nvSpPr>
            <p:spPr>
              <a:xfrm>
                <a:off x="7946256" y="4660113"/>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3" name="PPT世界-13-32"/>
              <p:cNvSpPr/>
              <p:nvPr/>
            </p:nvSpPr>
            <p:spPr>
              <a:xfrm>
                <a:off x="7908131" y="4660106"/>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6" name="图形 21"/>
            <p:cNvGrpSpPr/>
            <p:nvPr/>
          </p:nvGrpSpPr>
          <p:grpSpPr>
            <a:xfrm>
              <a:off x="5845599" y="5065456"/>
              <a:ext cx="495294" cy="495073"/>
              <a:chOff x="6507223" y="3008561"/>
              <a:chExt cx="826648" cy="826276"/>
            </a:xfrm>
            <a:solidFill>
              <a:schemeClr val="bg1"/>
            </a:solidFill>
          </p:grpSpPr>
          <p:sp>
            <p:nvSpPr>
              <p:cNvPr id="66" name="PPT世界-13-33"/>
              <p:cNvSpPr/>
              <p:nvPr/>
            </p:nvSpPr>
            <p:spPr>
              <a:xfrm>
                <a:off x="6507223" y="3420657"/>
                <a:ext cx="826648" cy="414180"/>
              </a:xfrm>
              <a:custGeom>
                <a:avLst/>
                <a:gdLst>
                  <a:gd name="connsiteX0" fmla="*/ 812463 w 826641"/>
                  <a:gd name="connsiteY0" fmla="*/ 166274 h 414180"/>
                  <a:gd name="connsiteX1" fmla="*/ 661227 w 826641"/>
                  <a:gd name="connsiteY1" fmla="*/ 166274 h 414180"/>
                  <a:gd name="connsiteX2" fmla="*/ 661227 w 826641"/>
                  <a:gd name="connsiteY2" fmla="*/ 83781 h 414180"/>
                  <a:gd name="connsiteX3" fmla="*/ 688725 w 826641"/>
                  <a:gd name="connsiteY3" fmla="*/ 83781 h 414180"/>
                  <a:gd name="connsiteX4" fmla="*/ 702474 w 826641"/>
                  <a:gd name="connsiteY4" fmla="*/ 70033 h 414180"/>
                  <a:gd name="connsiteX5" fmla="*/ 702474 w 826641"/>
                  <a:gd name="connsiteY5" fmla="*/ 15038 h 414180"/>
                  <a:gd name="connsiteX6" fmla="*/ 688725 w 826641"/>
                  <a:gd name="connsiteY6" fmla="*/ 1289 h 414180"/>
                  <a:gd name="connsiteX7" fmla="*/ 138776 w 826641"/>
                  <a:gd name="connsiteY7" fmla="*/ 1289 h 414180"/>
                  <a:gd name="connsiteX8" fmla="*/ 125027 w 826641"/>
                  <a:gd name="connsiteY8" fmla="*/ 15038 h 414180"/>
                  <a:gd name="connsiteX9" fmla="*/ 125027 w 826641"/>
                  <a:gd name="connsiteY9" fmla="*/ 70033 h 414180"/>
                  <a:gd name="connsiteX10" fmla="*/ 138776 w 826641"/>
                  <a:gd name="connsiteY10" fmla="*/ 83781 h 414180"/>
                  <a:gd name="connsiteX11" fmla="*/ 166274 w 826641"/>
                  <a:gd name="connsiteY11" fmla="*/ 83781 h 414180"/>
                  <a:gd name="connsiteX12" fmla="*/ 166274 w 826641"/>
                  <a:gd name="connsiteY12" fmla="*/ 166274 h 414180"/>
                  <a:gd name="connsiteX13" fmla="*/ 15038 w 826641"/>
                  <a:gd name="connsiteY13" fmla="*/ 166274 h 414180"/>
                  <a:gd name="connsiteX14" fmla="*/ 1289 w 826641"/>
                  <a:gd name="connsiteY14" fmla="*/ 180022 h 414180"/>
                  <a:gd name="connsiteX15" fmla="*/ 1289 w 826641"/>
                  <a:gd name="connsiteY15" fmla="*/ 400002 h 414180"/>
                  <a:gd name="connsiteX16" fmla="*/ 15038 w 826641"/>
                  <a:gd name="connsiteY16" fmla="*/ 413750 h 414180"/>
                  <a:gd name="connsiteX17" fmla="*/ 180022 w 826641"/>
                  <a:gd name="connsiteY17" fmla="*/ 413750 h 414180"/>
                  <a:gd name="connsiteX18" fmla="*/ 647479 w 826641"/>
                  <a:gd name="connsiteY18" fmla="*/ 413750 h 414180"/>
                  <a:gd name="connsiteX19" fmla="*/ 812463 w 826641"/>
                  <a:gd name="connsiteY19" fmla="*/ 413750 h 414180"/>
                  <a:gd name="connsiteX20" fmla="*/ 826212 w 826641"/>
                  <a:gd name="connsiteY20" fmla="*/ 400002 h 414180"/>
                  <a:gd name="connsiteX21" fmla="*/ 826212 w 826641"/>
                  <a:gd name="connsiteY21" fmla="*/ 180022 h 414180"/>
                  <a:gd name="connsiteX22" fmla="*/ 812463 w 826641"/>
                  <a:gd name="connsiteY22" fmla="*/ 166274 h 414180"/>
                  <a:gd name="connsiteX23" fmla="*/ 166274 w 826641"/>
                  <a:gd name="connsiteY23" fmla="*/ 386253 h 414180"/>
                  <a:gd name="connsiteX24" fmla="*/ 28786 w 826641"/>
                  <a:gd name="connsiteY24" fmla="*/ 386253 h 414180"/>
                  <a:gd name="connsiteX25" fmla="*/ 28786 w 826641"/>
                  <a:gd name="connsiteY25" fmla="*/ 193771 h 414180"/>
                  <a:gd name="connsiteX26" fmla="*/ 166274 w 826641"/>
                  <a:gd name="connsiteY26" fmla="*/ 193771 h 414180"/>
                  <a:gd name="connsiteX27" fmla="*/ 166274 w 826641"/>
                  <a:gd name="connsiteY27" fmla="*/ 386253 h 414180"/>
                  <a:gd name="connsiteX28" fmla="*/ 633730 w 826641"/>
                  <a:gd name="connsiteY28" fmla="*/ 180022 h 414180"/>
                  <a:gd name="connsiteX29" fmla="*/ 633730 w 826641"/>
                  <a:gd name="connsiteY29" fmla="*/ 386253 h 414180"/>
                  <a:gd name="connsiteX30" fmla="*/ 193771 w 826641"/>
                  <a:gd name="connsiteY30" fmla="*/ 386253 h 414180"/>
                  <a:gd name="connsiteX31" fmla="*/ 193771 w 826641"/>
                  <a:gd name="connsiteY31" fmla="*/ 180022 h 414180"/>
                  <a:gd name="connsiteX32" fmla="*/ 193771 w 826641"/>
                  <a:gd name="connsiteY32" fmla="*/ 83781 h 414180"/>
                  <a:gd name="connsiteX33" fmla="*/ 633730 w 826641"/>
                  <a:gd name="connsiteY33" fmla="*/ 83781 h 414180"/>
                  <a:gd name="connsiteX34" fmla="*/ 633730 w 826641"/>
                  <a:gd name="connsiteY34" fmla="*/ 180022 h 414180"/>
                  <a:gd name="connsiteX35" fmla="*/ 180022 w 826641"/>
                  <a:gd name="connsiteY35" fmla="*/ 56284 h 414180"/>
                  <a:gd name="connsiteX36" fmla="*/ 152525 w 826641"/>
                  <a:gd name="connsiteY36" fmla="*/ 56284 h 414180"/>
                  <a:gd name="connsiteX37" fmla="*/ 152525 w 826641"/>
                  <a:gd name="connsiteY37" fmla="*/ 28786 h 414180"/>
                  <a:gd name="connsiteX38" fmla="*/ 674976 w 826641"/>
                  <a:gd name="connsiteY38" fmla="*/ 28786 h 414180"/>
                  <a:gd name="connsiteX39" fmla="*/ 674976 w 826641"/>
                  <a:gd name="connsiteY39" fmla="*/ 56284 h 414180"/>
                  <a:gd name="connsiteX40" fmla="*/ 647479 w 826641"/>
                  <a:gd name="connsiteY40" fmla="*/ 56284 h 414180"/>
                  <a:gd name="connsiteX41" fmla="*/ 180022 w 826641"/>
                  <a:gd name="connsiteY41" fmla="*/ 56284 h 414180"/>
                  <a:gd name="connsiteX42" fmla="*/ 798715 w 826641"/>
                  <a:gd name="connsiteY42" fmla="*/ 386253 h 414180"/>
                  <a:gd name="connsiteX43" fmla="*/ 661227 w 826641"/>
                  <a:gd name="connsiteY43" fmla="*/ 386253 h 414180"/>
                  <a:gd name="connsiteX44" fmla="*/ 661227 w 826641"/>
                  <a:gd name="connsiteY44" fmla="*/ 193771 h 414180"/>
                  <a:gd name="connsiteX45" fmla="*/ 798715 w 826641"/>
                  <a:gd name="connsiteY45" fmla="*/ 193771 h 414180"/>
                  <a:gd name="connsiteX46" fmla="*/ 798715 w 826641"/>
                  <a:gd name="connsiteY46" fmla="*/ 386253 h 41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26641" h="414180">
                    <a:moveTo>
                      <a:pt x="812463" y="166274"/>
                    </a:moveTo>
                    <a:lnTo>
                      <a:pt x="661227" y="166274"/>
                    </a:lnTo>
                    <a:lnTo>
                      <a:pt x="661227" y="83781"/>
                    </a:lnTo>
                    <a:lnTo>
                      <a:pt x="688725" y="83781"/>
                    </a:lnTo>
                    <a:cubicBezTo>
                      <a:pt x="696328" y="83781"/>
                      <a:pt x="702474" y="77636"/>
                      <a:pt x="702474" y="70033"/>
                    </a:cubicBezTo>
                    <a:lnTo>
                      <a:pt x="702474" y="15038"/>
                    </a:lnTo>
                    <a:cubicBezTo>
                      <a:pt x="702474" y="7435"/>
                      <a:pt x="696328" y="1289"/>
                      <a:pt x="688725" y="1289"/>
                    </a:cubicBezTo>
                    <a:lnTo>
                      <a:pt x="138776" y="1289"/>
                    </a:lnTo>
                    <a:cubicBezTo>
                      <a:pt x="131173" y="1289"/>
                      <a:pt x="125027" y="7435"/>
                      <a:pt x="125027" y="15038"/>
                    </a:cubicBezTo>
                    <a:lnTo>
                      <a:pt x="125027" y="70033"/>
                    </a:lnTo>
                    <a:cubicBezTo>
                      <a:pt x="125027" y="77636"/>
                      <a:pt x="131173" y="83781"/>
                      <a:pt x="138776" y="83781"/>
                    </a:cubicBezTo>
                    <a:lnTo>
                      <a:pt x="166274" y="83781"/>
                    </a:lnTo>
                    <a:lnTo>
                      <a:pt x="166274" y="166274"/>
                    </a:lnTo>
                    <a:lnTo>
                      <a:pt x="15038" y="166274"/>
                    </a:lnTo>
                    <a:cubicBezTo>
                      <a:pt x="7435" y="166274"/>
                      <a:pt x="1289" y="172419"/>
                      <a:pt x="1289" y="180022"/>
                    </a:cubicBezTo>
                    <a:lnTo>
                      <a:pt x="1289" y="400002"/>
                    </a:lnTo>
                    <a:cubicBezTo>
                      <a:pt x="1289" y="407605"/>
                      <a:pt x="7435" y="413750"/>
                      <a:pt x="15038" y="413750"/>
                    </a:cubicBezTo>
                    <a:lnTo>
                      <a:pt x="180022" y="413750"/>
                    </a:lnTo>
                    <a:lnTo>
                      <a:pt x="647479" y="413750"/>
                    </a:lnTo>
                    <a:lnTo>
                      <a:pt x="812463" y="413750"/>
                    </a:lnTo>
                    <a:cubicBezTo>
                      <a:pt x="820066" y="413750"/>
                      <a:pt x="826212" y="407605"/>
                      <a:pt x="826212" y="400002"/>
                    </a:cubicBezTo>
                    <a:lnTo>
                      <a:pt x="826212" y="180022"/>
                    </a:lnTo>
                    <a:cubicBezTo>
                      <a:pt x="826212" y="172419"/>
                      <a:pt x="820066" y="166274"/>
                      <a:pt x="812463" y="166274"/>
                    </a:cubicBezTo>
                    <a:close/>
                    <a:moveTo>
                      <a:pt x="166274" y="386253"/>
                    </a:moveTo>
                    <a:lnTo>
                      <a:pt x="28786" y="386253"/>
                    </a:lnTo>
                    <a:lnTo>
                      <a:pt x="28786" y="193771"/>
                    </a:lnTo>
                    <a:lnTo>
                      <a:pt x="166274" y="193771"/>
                    </a:lnTo>
                    <a:lnTo>
                      <a:pt x="166274" y="386253"/>
                    </a:lnTo>
                    <a:close/>
                    <a:moveTo>
                      <a:pt x="633730" y="180022"/>
                    </a:moveTo>
                    <a:lnTo>
                      <a:pt x="633730" y="386253"/>
                    </a:lnTo>
                    <a:lnTo>
                      <a:pt x="193771" y="386253"/>
                    </a:lnTo>
                    <a:lnTo>
                      <a:pt x="193771" y="180022"/>
                    </a:lnTo>
                    <a:lnTo>
                      <a:pt x="193771" y="83781"/>
                    </a:lnTo>
                    <a:lnTo>
                      <a:pt x="633730" y="83781"/>
                    </a:lnTo>
                    <a:lnTo>
                      <a:pt x="633730" y="180022"/>
                    </a:lnTo>
                    <a:close/>
                    <a:moveTo>
                      <a:pt x="180022" y="56284"/>
                    </a:moveTo>
                    <a:lnTo>
                      <a:pt x="152525" y="56284"/>
                    </a:lnTo>
                    <a:lnTo>
                      <a:pt x="152525" y="28786"/>
                    </a:lnTo>
                    <a:lnTo>
                      <a:pt x="674976" y="28786"/>
                    </a:lnTo>
                    <a:lnTo>
                      <a:pt x="674976" y="56284"/>
                    </a:lnTo>
                    <a:lnTo>
                      <a:pt x="647479" y="56284"/>
                    </a:lnTo>
                    <a:lnTo>
                      <a:pt x="180022" y="56284"/>
                    </a:lnTo>
                    <a:close/>
                    <a:moveTo>
                      <a:pt x="798715" y="386253"/>
                    </a:moveTo>
                    <a:lnTo>
                      <a:pt x="661227" y="386253"/>
                    </a:lnTo>
                    <a:lnTo>
                      <a:pt x="661227" y="193771"/>
                    </a:lnTo>
                    <a:lnTo>
                      <a:pt x="798715" y="193771"/>
                    </a:lnTo>
                    <a:lnTo>
                      <a:pt x="798715" y="386253"/>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13-34"/>
              <p:cNvSpPr/>
              <p:nvPr/>
            </p:nvSpPr>
            <p:spPr>
              <a:xfrm>
                <a:off x="6562218" y="3640636"/>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13-35"/>
              <p:cNvSpPr/>
              <p:nvPr/>
            </p:nvSpPr>
            <p:spPr>
              <a:xfrm>
                <a:off x="7194664" y="3640636"/>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13-36"/>
              <p:cNvSpPr/>
              <p:nvPr/>
            </p:nvSpPr>
            <p:spPr>
              <a:xfrm>
                <a:off x="6740953"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13-37"/>
              <p:cNvSpPr/>
              <p:nvPr/>
            </p:nvSpPr>
            <p:spPr>
              <a:xfrm>
                <a:off x="6878443"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1" name="PPT世界-13-38"/>
              <p:cNvSpPr/>
              <p:nvPr/>
            </p:nvSpPr>
            <p:spPr>
              <a:xfrm>
                <a:off x="7015930"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13-39"/>
              <p:cNvSpPr/>
              <p:nvPr/>
            </p:nvSpPr>
            <p:spPr>
              <a:xfrm>
                <a:off x="6740953" y="3668132"/>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13-40"/>
              <p:cNvSpPr/>
              <p:nvPr/>
            </p:nvSpPr>
            <p:spPr>
              <a:xfrm>
                <a:off x="6878443" y="3668130"/>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3-41"/>
              <p:cNvSpPr/>
              <p:nvPr/>
            </p:nvSpPr>
            <p:spPr>
              <a:xfrm>
                <a:off x="7015930" y="3668128"/>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3-42"/>
              <p:cNvSpPr/>
              <p:nvPr/>
            </p:nvSpPr>
            <p:spPr>
              <a:xfrm>
                <a:off x="6823444" y="3008561"/>
                <a:ext cx="194202" cy="180452"/>
              </a:xfrm>
              <a:custGeom>
                <a:avLst/>
                <a:gdLst>
                  <a:gd name="connsiteX0" fmla="*/ 193293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45" y="61216"/>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3-43"/>
              <p:cNvSpPr/>
              <p:nvPr/>
            </p:nvSpPr>
            <p:spPr>
              <a:xfrm>
                <a:off x="7002178" y="3063553"/>
                <a:ext cx="194202" cy="180452"/>
              </a:xfrm>
              <a:custGeom>
                <a:avLst/>
                <a:gdLst>
                  <a:gd name="connsiteX0" fmla="*/ 193293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45" y="61216"/>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13-44"/>
              <p:cNvSpPr/>
              <p:nvPr/>
            </p:nvSpPr>
            <p:spPr>
              <a:xfrm>
                <a:off x="6644710" y="3063555"/>
                <a:ext cx="194202" cy="180452"/>
              </a:xfrm>
              <a:custGeom>
                <a:avLst/>
                <a:gdLst>
                  <a:gd name="connsiteX0" fmla="*/ 193293 w 194200"/>
                  <a:gd name="connsiteY0" fmla="*/ 65987 h 180451"/>
                  <a:gd name="connsiteX1" fmla="*/ 183366 w 194200"/>
                  <a:gd name="connsiteY1" fmla="*/ 56322 h 180451"/>
                  <a:gd name="connsiteX2" fmla="*/ 133527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59" y="61202"/>
                      <a:pt x="188178" y="57518"/>
                      <a:pt x="183366" y="56322"/>
                    </a:cubicBezTo>
                    <a:lnTo>
                      <a:pt x="133527"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3-45"/>
              <p:cNvSpPr/>
              <p:nvPr/>
            </p:nvSpPr>
            <p:spPr>
              <a:xfrm>
                <a:off x="7125923" y="3214802"/>
                <a:ext cx="194202" cy="180452"/>
              </a:xfrm>
              <a:custGeom>
                <a:avLst/>
                <a:gdLst>
                  <a:gd name="connsiteX0" fmla="*/ 193279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79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79" y="65987"/>
                    </a:moveTo>
                    <a:cubicBezTo>
                      <a:pt x="191945" y="61202"/>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51" y="75872"/>
                      <a:pt x="194599" y="70758"/>
                      <a:pt x="193279"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3-46"/>
              <p:cNvSpPr/>
              <p:nvPr/>
            </p:nvSpPr>
            <p:spPr>
              <a:xfrm>
                <a:off x="6507231" y="3214796"/>
                <a:ext cx="194202" cy="180452"/>
              </a:xfrm>
              <a:custGeom>
                <a:avLst/>
                <a:gdLst>
                  <a:gd name="connsiteX0" fmla="*/ 193293 w 194200"/>
                  <a:gd name="connsiteY0" fmla="*/ 65987 h 180451"/>
                  <a:gd name="connsiteX1" fmla="*/ 183366 w 194200"/>
                  <a:gd name="connsiteY1" fmla="*/ 56322 h 180451"/>
                  <a:gd name="connsiteX2" fmla="*/ 133527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02 w 194200"/>
                  <a:gd name="connsiteY10" fmla="*/ 162572 h 180451"/>
                  <a:gd name="connsiteX11" fmla="*/ 33931 w 194200"/>
                  <a:gd name="connsiteY11" fmla="*/ 176623 h 180451"/>
                  <a:gd name="connsiteX12" fmla="*/ 48684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59" y="61202"/>
                      <a:pt x="188178" y="57518"/>
                      <a:pt x="183366" y="56322"/>
                    </a:cubicBezTo>
                    <a:lnTo>
                      <a:pt x="133527"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02" y="162572"/>
                    </a:lnTo>
                    <a:cubicBezTo>
                      <a:pt x="27896" y="167782"/>
                      <a:pt x="29738" y="173268"/>
                      <a:pt x="33931" y="176623"/>
                    </a:cubicBezTo>
                    <a:cubicBezTo>
                      <a:pt x="38138" y="179991"/>
                      <a:pt x="43899" y="180569"/>
                      <a:pt x="48684"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3-47"/>
              <p:cNvSpPr/>
              <p:nvPr/>
            </p:nvSpPr>
            <p:spPr>
              <a:xfrm>
                <a:off x="6974691" y="3269415"/>
                <a:ext cx="97961" cy="97960"/>
              </a:xfrm>
              <a:custGeom>
                <a:avLst/>
                <a:gdLst>
                  <a:gd name="connsiteX0" fmla="*/ 1289 w 97959"/>
                  <a:gd name="connsiteY0" fmla="*/ 97530 h 97959"/>
                  <a:gd name="connsiteX1" fmla="*/ 28786 w 97959"/>
                  <a:gd name="connsiteY1" fmla="*/ 97530 h 97959"/>
                  <a:gd name="connsiteX2" fmla="*/ 97530 w 97959"/>
                  <a:gd name="connsiteY2" fmla="*/ 28786 h 97959"/>
                  <a:gd name="connsiteX3" fmla="*/ 97530 w 97959"/>
                  <a:gd name="connsiteY3" fmla="*/ 1289 h 97959"/>
                  <a:gd name="connsiteX4" fmla="*/ 1289 w 97959"/>
                  <a:gd name="connsiteY4" fmla="*/ 97530 h 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59" h="97959">
                    <a:moveTo>
                      <a:pt x="1289" y="97530"/>
                    </a:moveTo>
                    <a:lnTo>
                      <a:pt x="28786" y="97530"/>
                    </a:lnTo>
                    <a:cubicBezTo>
                      <a:pt x="28786" y="59625"/>
                      <a:pt x="59625" y="28786"/>
                      <a:pt x="97530" y="28786"/>
                    </a:cubicBezTo>
                    <a:lnTo>
                      <a:pt x="97530" y="1289"/>
                    </a:lnTo>
                    <a:cubicBezTo>
                      <a:pt x="44474" y="1289"/>
                      <a:pt x="1289" y="44474"/>
                      <a:pt x="1289" y="9753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13-48"/>
              <p:cNvSpPr/>
              <p:nvPr/>
            </p:nvSpPr>
            <p:spPr>
              <a:xfrm>
                <a:off x="6768467" y="3269422"/>
                <a:ext cx="97961" cy="97960"/>
              </a:xfrm>
              <a:custGeom>
                <a:avLst/>
                <a:gdLst>
                  <a:gd name="connsiteX0" fmla="*/ 1289 w 97959"/>
                  <a:gd name="connsiteY0" fmla="*/ 1289 h 97959"/>
                  <a:gd name="connsiteX1" fmla="*/ 1289 w 97959"/>
                  <a:gd name="connsiteY1" fmla="*/ 28786 h 97959"/>
                  <a:gd name="connsiteX2" fmla="*/ 70033 w 97959"/>
                  <a:gd name="connsiteY2" fmla="*/ 97530 h 97959"/>
                  <a:gd name="connsiteX3" fmla="*/ 97530 w 97959"/>
                  <a:gd name="connsiteY3" fmla="*/ 97530 h 97959"/>
                  <a:gd name="connsiteX4" fmla="*/ 1289 w 97959"/>
                  <a:gd name="connsiteY4" fmla="*/ 1289 h 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59" h="97959">
                    <a:moveTo>
                      <a:pt x="1289" y="1289"/>
                    </a:moveTo>
                    <a:lnTo>
                      <a:pt x="1289" y="28786"/>
                    </a:lnTo>
                    <a:cubicBezTo>
                      <a:pt x="39194" y="28786"/>
                      <a:pt x="70033" y="59625"/>
                      <a:pt x="70033" y="97530"/>
                    </a:cubicBezTo>
                    <a:lnTo>
                      <a:pt x="97530" y="97530"/>
                    </a:lnTo>
                    <a:cubicBezTo>
                      <a:pt x="97530" y="44474"/>
                      <a:pt x="54345" y="1289"/>
                      <a:pt x="1289" y="1289"/>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2" name="PPT世界-13-49"/>
              <p:cNvSpPr/>
              <p:nvPr/>
            </p:nvSpPr>
            <p:spPr>
              <a:xfrm>
                <a:off x="6905888" y="3200671"/>
                <a:ext cx="29216" cy="166703"/>
              </a:xfrm>
              <a:custGeom>
                <a:avLst/>
                <a:gdLst>
                  <a:gd name="connsiteX0" fmla="*/ 1289 w 29216"/>
                  <a:gd name="connsiteY0" fmla="*/ 1289 h 166703"/>
                  <a:gd name="connsiteX1" fmla="*/ 28786 w 29216"/>
                  <a:gd name="connsiteY1" fmla="*/ 1289 h 166703"/>
                  <a:gd name="connsiteX2" fmla="*/ 28786 w 29216"/>
                  <a:gd name="connsiteY2" fmla="*/ 166274 h 166703"/>
                  <a:gd name="connsiteX3" fmla="*/ 1289 w 29216"/>
                  <a:gd name="connsiteY3" fmla="*/ 166274 h 166703"/>
                </a:gdLst>
                <a:ahLst/>
                <a:cxnLst>
                  <a:cxn ang="0">
                    <a:pos x="connsiteX0" y="connsiteY0"/>
                  </a:cxn>
                  <a:cxn ang="0">
                    <a:pos x="connsiteX1" y="connsiteY1"/>
                  </a:cxn>
                  <a:cxn ang="0">
                    <a:pos x="connsiteX2" y="connsiteY2"/>
                  </a:cxn>
                  <a:cxn ang="0">
                    <a:pos x="connsiteX3" y="connsiteY3"/>
                  </a:cxn>
                </a:cxnLst>
                <a:rect l="l" t="t" r="r" b="b"/>
                <a:pathLst>
                  <a:path w="29216" h="166703">
                    <a:moveTo>
                      <a:pt x="1289" y="1289"/>
                    </a:moveTo>
                    <a:lnTo>
                      <a:pt x="28786" y="1289"/>
                    </a:lnTo>
                    <a:lnTo>
                      <a:pt x="28786" y="166274"/>
                    </a:lnTo>
                    <a:lnTo>
                      <a:pt x="1289" y="166274"/>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57" name="图形 14"/>
            <p:cNvGrpSpPr/>
            <p:nvPr/>
          </p:nvGrpSpPr>
          <p:grpSpPr>
            <a:xfrm>
              <a:off x="4349345" y="3498314"/>
              <a:ext cx="505639" cy="395252"/>
              <a:chOff x="9757187" y="1473497"/>
              <a:chExt cx="876316" cy="685006"/>
            </a:xfrm>
            <a:solidFill>
              <a:schemeClr val="bg1"/>
            </a:solidFill>
          </p:grpSpPr>
          <p:sp>
            <p:nvSpPr>
              <p:cNvPr id="63" name="PPT世界-13-50"/>
              <p:cNvSpPr/>
              <p:nvPr/>
            </p:nvSpPr>
            <p:spPr>
              <a:xfrm>
                <a:off x="10057832" y="1473499"/>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0"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3"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13-51"/>
              <p:cNvSpPr/>
              <p:nvPr/>
            </p:nvSpPr>
            <p:spPr>
              <a:xfrm>
                <a:off x="9757187" y="1473499"/>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1"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3"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13-52"/>
              <p:cNvSpPr/>
              <p:nvPr/>
            </p:nvSpPr>
            <p:spPr>
              <a:xfrm>
                <a:off x="10358476" y="1473497"/>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0"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4"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59" name="PPT世界-13-53"/>
            <p:cNvSpPr txBox="1"/>
            <p:nvPr/>
          </p:nvSpPr>
          <p:spPr>
            <a:xfrm>
              <a:off x="5404999" y="2706680"/>
              <a:ext cx="1412344" cy="369332"/>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sp>
          <p:nvSpPr>
            <p:cNvPr id="60" name="PPT世界-13-54"/>
            <p:cNvSpPr txBox="1"/>
            <p:nvPr/>
          </p:nvSpPr>
          <p:spPr>
            <a:xfrm>
              <a:off x="6931504" y="3997926"/>
              <a:ext cx="1412344" cy="369332"/>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sp>
          <p:nvSpPr>
            <p:cNvPr id="61" name="PPT世界-13-55"/>
            <p:cNvSpPr txBox="1"/>
            <p:nvPr/>
          </p:nvSpPr>
          <p:spPr>
            <a:xfrm>
              <a:off x="5395825" y="5605789"/>
              <a:ext cx="1412344" cy="369332"/>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sp>
          <p:nvSpPr>
            <p:cNvPr id="53" name="PPT世界-13-56"/>
            <p:cNvSpPr/>
            <p:nvPr/>
          </p:nvSpPr>
          <p:spPr>
            <a:xfrm>
              <a:off x="5122512" y="2966053"/>
              <a:ext cx="1960416" cy="1960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3-57"/>
            <p:cNvSpPr txBox="1"/>
            <p:nvPr/>
          </p:nvSpPr>
          <p:spPr>
            <a:xfrm>
              <a:off x="5560056" y="3469207"/>
              <a:ext cx="1085329" cy="954107"/>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55118">
            <a:off x="5678143" y="448812"/>
            <a:ext cx="889257" cy="889257"/>
          </a:xfrm>
          <a:prstGeom prst="rect">
            <a:avLst/>
          </a:prstGeom>
        </p:spPr>
      </p:pic>
      <p:sp>
        <p:nvSpPr>
          <p:cNvPr id="53" name="PPT世界-9"/>
          <p:cNvSpPr/>
          <p:nvPr/>
        </p:nvSpPr>
        <p:spPr>
          <a:xfrm flipH="1">
            <a:off x="662329" y="1164658"/>
            <a:ext cx="4910932" cy="4614177"/>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grpSp>
        <p:nvGrpSpPr>
          <p:cNvPr id="95" name="PPT世界-10"/>
          <p:cNvGrpSpPr/>
          <p:nvPr/>
        </p:nvGrpSpPr>
        <p:grpSpPr>
          <a:xfrm>
            <a:off x="6327807" y="4528789"/>
            <a:ext cx="3540768" cy="584474"/>
            <a:chOff x="6327807" y="4528789"/>
            <a:chExt cx="3540768" cy="584474"/>
          </a:xfrm>
        </p:grpSpPr>
        <p:sp>
          <p:nvSpPr>
            <p:cNvPr id="73" name="PPT世界-10-1"/>
            <p:cNvSpPr/>
            <p:nvPr/>
          </p:nvSpPr>
          <p:spPr>
            <a:xfrm>
              <a:off x="6428971" y="4607233"/>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74" name="PPT世界-10-2"/>
            <p:cNvSpPr/>
            <p:nvPr/>
          </p:nvSpPr>
          <p:spPr>
            <a:xfrm>
              <a:off x="6327807" y="4528789"/>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solidFill>
                <a:schemeClr val="bg1"/>
              </a:solidFill>
              <a:prstDash val="solid"/>
              <a:miter/>
            </a:ln>
            <a:effectLst>
              <a:outerShdw blurRad="63500" dist="635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sp>
          <p:nvSpPr>
            <p:cNvPr id="75" name="PPT世界-10-3"/>
            <p:cNvSpPr/>
            <p:nvPr/>
          </p:nvSpPr>
          <p:spPr>
            <a:xfrm>
              <a:off x="6423508" y="4612527"/>
              <a:ext cx="3248202" cy="338554"/>
            </a:xfrm>
            <a:prstGeom prst="rect">
              <a:avLst/>
            </a:prstGeom>
            <a:noFill/>
            <a:ln>
              <a:noFill/>
            </a:ln>
          </p:spPr>
          <p:txBody>
            <a:bodyPr wrap="square">
              <a:sp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8">
                    <a:extLst>
                      <a:ext uri="{A12FA001-AC4F-418D-AE19-62706E023703}">
                        <ahyp:hlinkClr xmlns:ahyp="http://schemas.microsoft.com/office/drawing/2018/hyperlinkcolor" val="tx"/>
                      </a:ext>
                    </a:extLst>
                  </a:hlinkClick>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8">
                    <a:extLst>
                      <a:ext uri="{A12FA001-AC4F-418D-AE19-62706E023703}">
                        <ahyp:hlinkClr xmlns:ahyp="http://schemas.microsoft.com/office/drawing/2018/hyperlinkcolor" val="tx"/>
                      </a:ext>
                    </a:extLst>
                  </a:hlinkClick>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8">
                    <a:extLst>
                      <a:ext uri="{A12FA001-AC4F-418D-AE19-62706E023703}">
                        <ahyp:hlinkClr xmlns:ahyp="http://schemas.microsoft.com/office/drawing/2018/hyperlinkcolor" val="tx"/>
                      </a:ext>
                    </a:extLst>
                  </a:hlinkClick>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84" name="PPT世界-11"/>
          <p:cNvGrpSpPr/>
          <p:nvPr/>
        </p:nvGrpSpPr>
        <p:grpSpPr>
          <a:xfrm>
            <a:off x="9868575" y="6078407"/>
            <a:ext cx="1850151" cy="341291"/>
            <a:chOff x="6448527" y="5643557"/>
            <a:chExt cx="1850151" cy="341291"/>
          </a:xfrm>
        </p:grpSpPr>
        <p:sp>
          <p:nvSpPr>
            <p:cNvPr id="76" name="PPT世界-11-1"/>
            <p:cNvSpPr/>
            <p:nvPr/>
          </p:nvSpPr>
          <p:spPr>
            <a:xfrm>
              <a:off x="6448527"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7" name="PPT世界-11-2"/>
            <p:cNvSpPr/>
            <p:nvPr/>
          </p:nvSpPr>
          <p:spPr>
            <a:xfrm>
              <a:off x="6541452" y="5710582"/>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78" name="PPT世界-11-3"/>
            <p:cNvSpPr/>
            <p:nvPr/>
          </p:nvSpPr>
          <p:spPr>
            <a:xfrm>
              <a:off x="6951480"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9" name="PPT世界-11-4"/>
            <p:cNvSpPr/>
            <p:nvPr/>
          </p:nvSpPr>
          <p:spPr>
            <a:xfrm>
              <a:off x="7018493" y="5710700"/>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0" name="PPT世界-11-5"/>
            <p:cNvSpPr/>
            <p:nvPr/>
          </p:nvSpPr>
          <p:spPr>
            <a:xfrm>
              <a:off x="7454434"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1" name="PPT世界-11-6"/>
            <p:cNvSpPr/>
            <p:nvPr/>
          </p:nvSpPr>
          <p:spPr>
            <a:xfrm>
              <a:off x="7521459" y="5728760"/>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2" name="PPT世界-11-7"/>
            <p:cNvSpPr/>
            <p:nvPr/>
          </p:nvSpPr>
          <p:spPr>
            <a:xfrm>
              <a:off x="7957386" y="5643557"/>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3" name="PPT世界-11-8"/>
            <p:cNvSpPr/>
            <p:nvPr/>
          </p:nvSpPr>
          <p:spPr>
            <a:xfrm>
              <a:off x="8046360" y="5710582"/>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sp>
        <p:nvSpPr>
          <p:cNvPr id="88" name="PPT世界-12"/>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3" name="PPT世界-13"/>
          <p:cNvGrpSpPr/>
          <p:nvPr/>
        </p:nvGrpSpPr>
        <p:grpSpPr>
          <a:xfrm>
            <a:off x="6024313" y="1623049"/>
            <a:ext cx="5644114" cy="2606033"/>
            <a:chOff x="6024313" y="1623049"/>
            <a:chExt cx="5644114" cy="2606033"/>
          </a:xfrm>
        </p:grpSpPr>
        <p:grpSp>
          <p:nvGrpSpPr>
            <p:cNvPr id="68" name="组合 67"/>
            <p:cNvGrpSpPr/>
            <p:nvPr/>
          </p:nvGrpSpPr>
          <p:grpSpPr>
            <a:xfrm>
              <a:off x="6205794" y="3178263"/>
              <a:ext cx="5096267" cy="1050819"/>
              <a:chOff x="14548641" y="2883215"/>
              <a:chExt cx="5562484" cy="1146950"/>
            </a:xfrm>
          </p:grpSpPr>
          <p:sp>
            <p:nvSpPr>
              <p:cNvPr id="37" name="PPT世界-13-1"/>
              <p:cNvSpPr/>
              <p:nvPr/>
            </p:nvSpPr>
            <p:spPr>
              <a:xfrm>
                <a:off x="14548641" y="2883215"/>
                <a:ext cx="5562484" cy="63827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u="none" strike="noStrike" kern="0" cap="none" spc="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p>
            </p:txBody>
          </p:sp>
          <p:cxnSp>
            <p:nvCxnSpPr>
              <p:cNvPr id="38" name="PPT世界-13-2"/>
              <p:cNvCxnSpPr/>
              <p:nvPr/>
            </p:nvCxnSpPr>
            <p:spPr>
              <a:xfrm>
                <a:off x="14666031" y="3713237"/>
                <a:ext cx="5336469" cy="0"/>
              </a:xfrm>
              <a:prstGeom prst="line">
                <a:avLst/>
              </a:prstGeom>
              <a:noFill/>
              <a:ln w="6350" cap="flat" cmpd="sng" algn="ctr">
                <a:solidFill>
                  <a:sysClr val="window" lastClr="FFFFFF"/>
                </a:solidFill>
                <a:prstDash val="solid"/>
                <a:miter lim="800000"/>
              </a:ln>
              <a:effectLst>
                <a:outerShdw blurRad="50800" dist="38100" dir="2700000" algn="tl" rotWithShape="0">
                  <a:prstClr val="black">
                    <a:alpha val="40000"/>
                  </a:prstClr>
                </a:outerShdw>
              </a:effectLst>
            </p:spPr>
          </p:cxnSp>
          <p:sp>
            <p:nvSpPr>
              <p:cNvPr id="39" name="PPT世界-13-3"/>
              <p:cNvSpPr/>
              <p:nvPr/>
            </p:nvSpPr>
            <p:spPr>
              <a:xfrm>
                <a:off x="14567692" y="3778216"/>
                <a:ext cx="5434808" cy="251949"/>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1" u="none" strike="noStrike" kern="0" cap="none" spc="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PROFESSIONAL COURSE TEMPLATE OF UNIVERSITY OF HISTORY AND ARCHAEOLOGY</a:t>
                </a:r>
              </a:p>
            </p:txBody>
          </p:sp>
        </p:grpSp>
        <p:grpSp>
          <p:nvGrpSpPr>
            <p:cNvPr id="86" name="组合 85"/>
            <p:cNvGrpSpPr/>
            <p:nvPr/>
          </p:nvGrpSpPr>
          <p:grpSpPr>
            <a:xfrm>
              <a:off x="6177851" y="1623049"/>
              <a:ext cx="5490576" cy="1934772"/>
              <a:chOff x="6208584" y="1786881"/>
              <a:chExt cx="5490576" cy="1934772"/>
            </a:xfrm>
          </p:grpSpPr>
          <p:sp>
            <p:nvSpPr>
              <p:cNvPr id="35" name="PPT世界-13-4"/>
              <p:cNvSpPr/>
              <p:nvPr/>
            </p:nvSpPr>
            <p:spPr>
              <a:xfrm>
                <a:off x="6298682" y="1786881"/>
                <a:ext cx="3974455" cy="8459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800" b="0" u="none" strike="noStrike" kern="0" cap="none" spc="0" normalizeH="0" baseline="0" noProof="0" dirty="0">
                    <a:ln w="3175">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HISTORICAL</a:t>
                </a:r>
              </a:p>
            </p:txBody>
          </p:sp>
          <p:sp>
            <p:nvSpPr>
              <p:cNvPr id="34" name="PPT世界-13-5"/>
              <p:cNvSpPr/>
              <p:nvPr/>
            </p:nvSpPr>
            <p:spPr>
              <a:xfrm>
                <a:off x="6208584" y="2085007"/>
                <a:ext cx="4680875" cy="132343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b="1" kern="0" spc="-300" dirty="0">
                    <a:gradFill>
                      <a:gsLst>
                        <a:gs pos="0">
                          <a:prstClr val="white"/>
                        </a:gs>
                        <a:gs pos="100000">
                          <a:prstClr val="white"/>
                        </a:gs>
                      </a:gsLst>
                      <a:lin ang="5400000" scaled="1"/>
                    </a:gradFill>
                    <a:effectLst>
                      <a:outerShdw blurRad="38100" dist="38100" dir="2700000" algn="tl">
                        <a:srgbClr val="000000">
                          <a:alpha val="40000"/>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endParaRPr kumimoji="0" lang="en-US" altLang="zh-CN" sz="8000" b="1" u="none" strike="noStrike" kern="0" cap="none" spc="-300" normalizeH="0" baseline="0" noProof="0" dirty="0">
                  <a:ln>
                    <a:noFill/>
                  </a:ln>
                  <a:gradFill>
                    <a:gsLst>
                      <a:gs pos="0">
                        <a:prstClr val="white"/>
                      </a:gs>
                      <a:gs pos="100000">
                        <a:prstClr val="white"/>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3-6"/>
              <p:cNvSpPr/>
              <p:nvPr/>
            </p:nvSpPr>
            <p:spPr>
              <a:xfrm>
                <a:off x="6285069" y="2791117"/>
                <a:ext cx="5391700" cy="93053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5400" b="1" u="none" strike="noStrike" kern="0" cap="none" spc="0" normalizeH="0" baseline="0" noProof="0" dirty="0">
                    <a:ln w="3175">
                      <a:gradFill>
                        <a:gsLst>
                          <a:gs pos="100000">
                            <a:prstClr val="white">
                              <a:alpha val="30000"/>
                            </a:prstClr>
                          </a:gs>
                          <a:gs pos="0">
                            <a:prstClr val="white">
                              <a:alpha val="0"/>
                            </a:prstClr>
                          </a:gs>
                        </a:gsLst>
                        <a:lin ang="5400000" scaled="1"/>
                      </a:gradFill>
                    </a:ln>
                    <a:no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ARCHAEOLOGY</a:t>
                </a:r>
              </a:p>
            </p:txBody>
          </p:sp>
          <p:grpSp>
            <p:nvGrpSpPr>
              <p:cNvPr id="71" name="组合 70"/>
              <p:cNvGrpSpPr/>
              <p:nvPr/>
            </p:nvGrpSpPr>
            <p:grpSpPr>
              <a:xfrm>
                <a:off x="10346806" y="2374942"/>
                <a:ext cx="1352354" cy="845642"/>
                <a:chOff x="10346806" y="2374942"/>
                <a:chExt cx="1352354" cy="845642"/>
              </a:xfrm>
            </p:grpSpPr>
            <p:sp>
              <p:nvSpPr>
                <p:cNvPr id="42" name="PPT世界-13-7"/>
                <p:cNvSpPr/>
                <p:nvPr/>
              </p:nvSpPr>
              <p:spPr>
                <a:xfrm>
                  <a:off x="10360332" y="2374942"/>
                  <a:ext cx="1338828" cy="3231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HISTORICAL</a:t>
                  </a:r>
                </a:p>
              </p:txBody>
            </p:sp>
            <p:sp>
              <p:nvSpPr>
                <p:cNvPr id="43" name="PPT世界-13-8"/>
                <p:cNvSpPr/>
                <p:nvPr/>
              </p:nvSpPr>
              <p:spPr>
                <a:xfrm>
                  <a:off x="10359507" y="2632000"/>
                  <a:ext cx="132600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ARCHAEOLOGY</a:t>
                  </a:r>
                </a:p>
              </p:txBody>
            </p:sp>
            <p:cxnSp>
              <p:nvCxnSpPr>
                <p:cNvPr id="44" name="PPT世界-13-9"/>
                <p:cNvCxnSpPr/>
                <p:nvPr/>
              </p:nvCxnSpPr>
              <p:spPr>
                <a:xfrm>
                  <a:off x="10449587" y="2933058"/>
                  <a:ext cx="1147101" cy="0"/>
                </a:xfrm>
                <a:prstGeom prst="line">
                  <a:avLst/>
                </a:prstGeom>
                <a:noFill/>
                <a:ln w="6350" cap="flat" cmpd="sng" algn="ctr">
                  <a:solidFill>
                    <a:sysClr val="window" lastClr="FFFFFF"/>
                  </a:solidFill>
                  <a:prstDash val="solid"/>
                  <a:miter lim="800000"/>
                </a:ln>
                <a:effectLst>
                  <a:outerShdw blurRad="50800" dist="38100" dir="2700000" algn="tl" rotWithShape="0">
                    <a:prstClr val="black">
                      <a:alpha val="40000"/>
                    </a:prstClr>
                  </a:outerShdw>
                </a:effectLst>
              </p:spPr>
            </p:cxnSp>
            <p:sp>
              <p:nvSpPr>
                <p:cNvPr id="45" name="PPT世界-13-10"/>
                <p:cNvSpPr/>
                <p:nvPr/>
              </p:nvSpPr>
              <p:spPr>
                <a:xfrm>
                  <a:off x="10346806" y="2989752"/>
                  <a:ext cx="1338828" cy="230832"/>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0" u="none" strike="noStrike" kern="0" cap="none" spc="0" normalizeH="0" baseline="0" noProof="0" dirty="0">
                      <a:ln>
                        <a:noFill/>
                      </a:ln>
                      <a:gradFill>
                        <a:gsLst>
                          <a:gs pos="83000">
                            <a:prstClr val="white"/>
                          </a:gs>
                          <a:gs pos="100000">
                            <a:srgbClr val="0057A6">
                              <a:lumMod val="30000"/>
                              <a:lumOff val="70000"/>
                            </a:srgbClr>
                          </a:gs>
                        </a:gsLst>
                        <a:lin ang="5400000" scaled="1"/>
                      </a:gradFill>
                      <a:effectLst>
                        <a:outerShdw blurRad="38100" dist="38100" dir="2700000" algn="tl">
                          <a:srgbClr val="000000">
                            <a:alpha val="40000"/>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COURSE TEMPLATE</a:t>
                  </a:r>
                </a:p>
              </p:txBody>
            </p:sp>
          </p:grpSp>
        </p:grpSp>
        <p:pic>
          <p:nvPicPr>
            <p:cNvPr id="66" name="PPT世界-13-1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91791" y="2460240"/>
              <a:ext cx="967234" cy="1053094"/>
            </a:xfrm>
            <a:prstGeom prst="rect">
              <a:avLst/>
            </a:prstGeom>
          </p:spPr>
        </p:pic>
        <p:pic>
          <p:nvPicPr>
            <p:cNvPr id="96" name="PPT世界-13-1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937338">
              <a:off x="6024313" y="1937692"/>
              <a:ext cx="698583" cy="240277"/>
            </a:xfrm>
            <a:prstGeom prst="rect">
              <a:avLst/>
            </a:prstGeom>
          </p:spPr>
        </p:pic>
      </p:grpSp>
      <p:pic>
        <p:nvPicPr>
          <p:cNvPr id="99" name="PPT世界-14" descr="建筑上有雕塑&#10;&#10;中度可信度描述已自动生成"/>
          <p:cNvPicPr>
            <a:picLocks noChangeAspect="1"/>
          </p:cNvPicPr>
          <p:nvPr/>
        </p:nvPicPr>
        <p:blipFill rotWithShape="1">
          <a:blip r:embed="rId11" cstate="screen">
            <a:extLst>
              <a:ext uri="{BEBA8EAE-BF5A-486C-A8C5-ECC9F3942E4B}">
                <a14:imgProps xmlns:a14="http://schemas.microsoft.com/office/drawing/2010/main">
                  <a14:imgLayer r:embed="rId12">
                    <a14:imgEffect>
                      <a14:saturation sat="66000"/>
                    </a14:imgEffect>
                  </a14:imgLayer>
                </a14:imgProps>
              </a:ext>
            </a:extLst>
          </a:blip>
          <a:srcRect/>
          <a:stretch>
            <a:fillRect/>
          </a:stretch>
        </p:blipFill>
        <p:spPr>
          <a:xfrm>
            <a:off x="798699" y="1318296"/>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w="15875">
            <a:solidFill>
              <a:schemeClr val="bg1"/>
            </a:solidFill>
          </a:ln>
          <a:effectLst>
            <a:outerShdw blurRad="127000" dist="127000" dir="2700000" algn="tl" rotWithShape="0">
              <a:schemeClr val="tx1">
                <a:alpha val="20000"/>
              </a:schemeClr>
            </a:outerShdw>
          </a:effectLst>
        </p:spPr>
      </p:pic>
      <p:pic>
        <p:nvPicPr>
          <p:cNvPr id="48" name="图形 47"/>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6631111">
            <a:off x="-721545" y="280752"/>
            <a:ext cx="4231298" cy="3242045"/>
          </a:xfrm>
          <a:custGeom>
            <a:avLst/>
            <a:gdLst>
              <a:gd name="connsiteX0" fmla="*/ 3828119 w 4231298"/>
              <a:gd name="connsiteY0" fmla="*/ 0 h 3242045"/>
              <a:gd name="connsiteX1" fmla="*/ 4231298 w 4231298"/>
              <a:gd name="connsiteY1" fmla="*/ 3198142 h 3242045"/>
              <a:gd name="connsiteX2" fmla="*/ 4231298 w 4231298"/>
              <a:gd name="connsiteY2" fmla="*/ 3242045 h 3242045"/>
              <a:gd name="connsiteX3" fmla="*/ 0 w 4231298"/>
              <a:gd name="connsiteY3" fmla="*/ 3242045 h 3242045"/>
              <a:gd name="connsiteX4" fmla="*/ 0 w 4231298"/>
              <a:gd name="connsiteY4" fmla="*/ 482598 h 3242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298" h="3242045">
                <a:moveTo>
                  <a:pt x="3828119" y="0"/>
                </a:moveTo>
                <a:lnTo>
                  <a:pt x="4231298" y="3198142"/>
                </a:lnTo>
                <a:lnTo>
                  <a:pt x="4231298" y="3242045"/>
                </a:lnTo>
                <a:lnTo>
                  <a:pt x="0" y="3242045"/>
                </a:lnTo>
                <a:lnTo>
                  <a:pt x="0" y="482598"/>
                </a:lnTo>
                <a:close/>
              </a:path>
            </a:pathLst>
          </a:custGeom>
        </p:spPr>
      </p:pic>
      <p:pic>
        <p:nvPicPr>
          <p:cNvPr id="50" name="图形 49"/>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flipH="1">
            <a:off x="3847581" y="4275856"/>
            <a:ext cx="3248200" cy="2582144"/>
          </a:xfrm>
          <a:custGeom>
            <a:avLst/>
            <a:gdLst>
              <a:gd name="connsiteX0" fmla="*/ 3248200 w 3248200"/>
              <a:gd name="connsiteY0" fmla="*/ 0 h 2582144"/>
              <a:gd name="connsiteX1" fmla="*/ 0 w 3248200"/>
              <a:gd name="connsiteY1" fmla="*/ 0 h 2582144"/>
              <a:gd name="connsiteX2" fmla="*/ 0 w 3248200"/>
              <a:gd name="connsiteY2" fmla="*/ 2582144 h 2582144"/>
              <a:gd name="connsiteX3" fmla="*/ 3248200 w 3248200"/>
              <a:gd name="connsiteY3" fmla="*/ 2582144 h 2582144"/>
            </a:gdLst>
            <a:ahLst/>
            <a:cxnLst>
              <a:cxn ang="0">
                <a:pos x="connsiteX0" y="connsiteY0"/>
              </a:cxn>
              <a:cxn ang="0">
                <a:pos x="connsiteX1" y="connsiteY1"/>
              </a:cxn>
              <a:cxn ang="0">
                <a:pos x="connsiteX2" y="connsiteY2"/>
              </a:cxn>
              <a:cxn ang="0">
                <a:pos x="connsiteX3" y="connsiteY3"/>
              </a:cxn>
            </a:cxnLst>
            <a:rect l="l" t="t" r="r" b="b"/>
            <a:pathLst>
              <a:path w="3248200" h="2582144">
                <a:moveTo>
                  <a:pt x="3248200" y="0"/>
                </a:moveTo>
                <a:lnTo>
                  <a:pt x="0" y="0"/>
                </a:lnTo>
                <a:lnTo>
                  <a:pt x="0" y="2582144"/>
                </a:lnTo>
                <a:lnTo>
                  <a:pt x="3248200" y="2582144"/>
                </a:lnTo>
                <a:close/>
              </a:path>
            </a:pathLst>
          </a:custGeom>
        </p:spPr>
      </p:pic>
      <p:pic>
        <p:nvPicPr>
          <p:cNvPr id="100" name="PPT世界-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944882" flipH="1">
            <a:off x="1283462" y="5341418"/>
            <a:ext cx="889257" cy="889257"/>
          </a:xfrm>
          <a:prstGeom prst="rect">
            <a:avLst/>
          </a:prstGeom>
        </p:spPr>
      </p:pic>
      <p:pic>
        <p:nvPicPr>
          <p:cNvPr id="47" name="图形 46">
            <a:hlinkClick r:id="rId8"/>
            <a:extLst>
              <a:ext uri="{FF2B5EF4-FFF2-40B4-BE49-F238E27FC236}">
                <a16:creationId xmlns:a16="http://schemas.microsoft.com/office/drawing/2014/main" id="{F99CD7BA-C880-4C29-A9BF-30F17D35993D}"/>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anim calcmode="lin" valueType="num">
                                      <p:cBhvr>
                                        <p:cTn id="14" dur="500" fill="hold"/>
                                        <p:tgtEl>
                                          <p:spTgt spid="95"/>
                                        </p:tgtEl>
                                        <p:attrNameLst>
                                          <p:attrName>ppt_x</p:attrName>
                                        </p:attrNameLst>
                                      </p:cBhvr>
                                      <p:tavLst>
                                        <p:tav tm="0">
                                          <p:val>
                                            <p:strVal val="#ppt_x"/>
                                          </p:val>
                                        </p:tav>
                                        <p:tav tm="100000">
                                          <p:val>
                                            <p:strVal val="#ppt_x"/>
                                          </p:val>
                                        </p:tav>
                                      </p:tavLst>
                                    </p:anim>
                                    <p:anim calcmode="lin" valueType="num">
                                      <p:cBhvr>
                                        <p:cTn id="1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flipH="1">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9" name="PPT世界-3"/>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869449" flipH="1">
            <a:off x="7103950" y="1001783"/>
            <a:ext cx="812578" cy="812578"/>
          </a:xfrm>
          <a:prstGeom prst="rect">
            <a:avLst/>
          </a:prstGeom>
        </p:spPr>
      </p:pic>
      <p:pic>
        <p:nvPicPr>
          <p:cNvPr id="180" name="PPT世界-4" descr="夜晚的月亮&#10;&#10;描述已自动生成"/>
          <p:cNvPicPr>
            <a:picLocks noChangeAspect="1"/>
          </p:cNvPicPr>
          <p:nvPr/>
        </p:nvPicPr>
        <p:blipFill rotWithShape="1">
          <a:blip r:embed="rId5" cstate="screen">
            <a:alphaModFix amt="35000"/>
          </a:blip>
          <a:srcRect/>
          <a:stretch>
            <a:fillRect/>
          </a:stretch>
        </p:blipFill>
        <p:spPr>
          <a:xfrm flipH="1">
            <a:off x="0" y="0"/>
            <a:ext cx="12192000" cy="6858000"/>
          </a:xfrm>
          <a:prstGeom prst="rect">
            <a:avLst/>
          </a:prstGeom>
        </p:spPr>
      </p:pic>
      <p:sp>
        <p:nvSpPr>
          <p:cNvPr id="181" name="PPT世界-5"/>
          <p:cNvSpPr/>
          <p:nvPr/>
        </p:nvSpPr>
        <p:spPr>
          <a:xfrm flipH="1">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pic>
        <p:nvPicPr>
          <p:cNvPr id="60" name="PPT世界-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21434280" flipH="1">
            <a:off x="11022399" y="291436"/>
            <a:ext cx="945078" cy="945078"/>
          </a:xfrm>
          <a:prstGeom prst="rect">
            <a:avLst/>
          </a:prstGeom>
        </p:spPr>
      </p:pic>
      <p:pic>
        <p:nvPicPr>
          <p:cNvPr id="62" name="PPT世界-7"/>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9944882" flipH="1">
            <a:off x="2694812" y="268582"/>
            <a:ext cx="426034" cy="426034"/>
          </a:xfrm>
          <a:prstGeom prst="rect">
            <a:avLst/>
          </a:prstGeom>
        </p:spPr>
      </p:pic>
      <p:grpSp>
        <p:nvGrpSpPr>
          <p:cNvPr id="189" name="PPT世界-8"/>
          <p:cNvGrpSpPr/>
          <p:nvPr/>
        </p:nvGrpSpPr>
        <p:grpSpPr>
          <a:xfrm>
            <a:off x="5714994" y="994042"/>
            <a:ext cx="6787610" cy="5787758"/>
            <a:chOff x="6334660" y="1116696"/>
            <a:chExt cx="6031512" cy="5143037"/>
          </a:xfrm>
        </p:grpSpPr>
        <p:sp>
          <p:nvSpPr>
            <p:cNvPr id="53" name="PPT世界-8-1"/>
            <p:cNvSpPr/>
            <p:nvPr/>
          </p:nvSpPr>
          <p:spPr>
            <a:xfrm>
              <a:off x="6936570" y="1471479"/>
              <a:ext cx="4064812" cy="3819186"/>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188" name="PPT世界-8-2" descr="一群人站在岩石上&#10;&#10;中度可信度描述已自动生成"/>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10000"/>
                      </a14:imgEffect>
                      <a14:imgEffect>
                        <a14:colorTemperature colorTemp="8800"/>
                      </a14:imgEffect>
                      <a14:imgEffect>
                        <a14:saturation sat="66000"/>
                      </a14:imgEffect>
                    </a14:imgLayer>
                  </a14:imgProps>
                </a:ext>
              </a:extLst>
            </a:blip>
            <a:srcRect/>
            <a:stretch>
              <a:fillRect/>
            </a:stretch>
          </p:blipFill>
          <p:spPr>
            <a:xfrm>
              <a:off x="7053699" y="1598647"/>
              <a:ext cx="3834809" cy="3603082"/>
            </a:xfrm>
            <a:custGeom>
              <a:avLst/>
              <a:gdLst>
                <a:gd name="connsiteX0" fmla="*/ 3834809 w 3834809"/>
                <a:gd name="connsiteY0" fmla="*/ 0 h 3603082"/>
                <a:gd name="connsiteX1" fmla="*/ 3787474 w 3834809"/>
                <a:gd name="connsiteY1" fmla="*/ 3603082 h 3603082"/>
                <a:gd name="connsiteX2" fmla="*/ 53269 w 3834809"/>
                <a:gd name="connsiteY2" fmla="*/ 3490665 h 3603082"/>
                <a:gd name="connsiteX3" fmla="*/ 0 w 3834809"/>
                <a:gd name="connsiteY3" fmla="*/ 168616 h 3603082"/>
              </a:gdLst>
              <a:ahLst/>
              <a:cxnLst>
                <a:cxn ang="0">
                  <a:pos x="connsiteX0" y="connsiteY0"/>
                </a:cxn>
                <a:cxn ang="0">
                  <a:pos x="connsiteX1" y="connsiteY1"/>
                </a:cxn>
                <a:cxn ang="0">
                  <a:pos x="connsiteX2" y="connsiteY2"/>
                </a:cxn>
                <a:cxn ang="0">
                  <a:pos x="connsiteX3" y="connsiteY3"/>
                </a:cxn>
              </a:cxnLst>
              <a:rect l="l" t="t" r="r" b="b"/>
              <a:pathLst>
                <a:path w="3834809" h="3603082">
                  <a:moveTo>
                    <a:pt x="3834809" y="0"/>
                  </a:moveTo>
                  <a:lnTo>
                    <a:pt x="3787474" y="3603082"/>
                  </a:lnTo>
                  <a:lnTo>
                    <a:pt x="53269" y="3490665"/>
                  </a:lnTo>
                  <a:lnTo>
                    <a:pt x="0" y="168616"/>
                  </a:lnTo>
                  <a:close/>
                </a:path>
              </a:pathLst>
            </a:custGeom>
            <a:ln>
              <a:solidFill>
                <a:schemeClr val="bg1"/>
              </a:solidFill>
            </a:ln>
            <a:effectLst>
              <a:outerShdw blurRad="127000" dist="127000" dir="2700000" algn="tl" rotWithShape="0">
                <a:schemeClr val="tx1">
                  <a:alpha val="20000"/>
                </a:schemeClr>
              </a:outerShdw>
            </a:effectLst>
          </p:spPr>
        </p:pic>
        <p:pic>
          <p:nvPicPr>
            <p:cNvPr id="14" name="PPT世界-8-3"/>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rot="900000">
              <a:off x="8863898" y="1116696"/>
              <a:ext cx="3502274" cy="3009726"/>
            </a:xfrm>
            <a:prstGeom prst="rect">
              <a:avLst/>
            </a:prstGeom>
          </p:spPr>
        </p:pic>
        <p:pic>
          <p:nvPicPr>
            <p:cNvPr id="22" name="PPT世界-8-4"/>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334660" y="4258973"/>
              <a:ext cx="1687269" cy="2000760"/>
            </a:xfrm>
            <a:prstGeom prst="rect">
              <a:avLst/>
            </a:prstGeom>
          </p:spPr>
        </p:pic>
      </p:grpSp>
      <p:pic>
        <p:nvPicPr>
          <p:cNvPr id="100" name="PPT世界-9"/>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655118">
            <a:off x="10019281" y="5341418"/>
            <a:ext cx="889257" cy="889257"/>
          </a:xfrm>
          <a:prstGeom prst="rect">
            <a:avLst/>
          </a:prstGeom>
        </p:spPr>
      </p:pic>
      <p:grpSp>
        <p:nvGrpSpPr>
          <p:cNvPr id="175" name="PPT世界-11"/>
          <p:cNvGrpSpPr/>
          <p:nvPr/>
        </p:nvGrpSpPr>
        <p:grpSpPr>
          <a:xfrm>
            <a:off x="1532003" y="1275264"/>
            <a:ext cx="3823410" cy="885934"/>
            <a:chOff x="1644661" y="1351464"/>
            <a:chExt cx="3823410" cy="885934"/>
          </a:xfrm>
        </p:grpSpPr>
        <p:sp>
          <p:nvSpPr>
            <p:cNvPr id="133" name="PPT世界-11-1"/>
            <p:cNvSpPr/>
            <p:nvPr/>
          </p:nvSpPr>
          <p:spPr>
            <a:xfrm rot="6286252">
              <a:off x="1622812" y="137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7" name="PPT世界-11-2"/>
            <p:cNvSpPr txBox="1"/>
            <p:nvPr/>
          </p:nvSpPr>
          <p:spPr>
            <a:xfrm>
              <a:off x="1695373" y="1526621"/>
              <a:ext cx="740811" cy="541479"/>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0" name="PPT世界-11-3"/>
            <p:cNvSpPr/>
            <p:nvPr/>
          </p:nvSpPr>
          <p:spPr>
            <a:xfrm>
              <a:off x="2789229" y="208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1" name="PPT世界-11-4"/>
            <p:cNvSpPr txBox="1"/>
            <p:nvPr/>
          </p:nvSpPr>
          <p:spPr>
            <a:xfrm>
              <a:off x="2701208" y="1608606"/>
              <a:ext cx="1887516" cy="42473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考古学导论</a:t>
              </a:r>
            </a:p>
          </p:txBody>
        </p:sp>
        <p:sp>
          <p:nvSpPr>
            <p:cNvPr id="142" name="PPT世界-11-5"/>
            <p:cNvSpPr/>
            <p:nvPr/>
          </p:nvSpPr>
          <p:spPr>
            <a:xfrm>
              <a:off x="2701208" y="1408073"/>
              <a:ext cx="2143536"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ARCHAEOLOGY</a:t>
              </a:r>
            </a:p>
          </p:txBody>
        </p:sp>
        <p:sp>
          <p:nvSpPr>
            <p:cNvPr id="143" name="PPT世界-11-6"/>
            <p:cNvSpPr/>
            <p:nvPr/>
          </p:nvSpPr>
          <p:spPr>
            <a:xfrm flipH="1">
              <a:off x="4743376" y="1489450"/>
              <a:ext cx="724695" cy="601634"/>
            </a:xfrm>
            <a:custGeom>
              <a:avLst/>
              <a:gdLst>
                <a:gd name="connsiteX0" fmla="*/ 148909 w 782642"/>
                <a:gd name="connsiteY0" fmla="*/ 546373 h 649741"/>
                <a:gd name="connsiteX1" fmla="*/ 0 w 782642"/>
                <a:gd name="connsiteY1" fmla="*/ 546373 h 649741"/>
                <a:gd name="connsiteX2" fmla="*/ 0 w 782642"/>
                <a:gd name="connsiteY2" fmla="*/ 620207 h 649741"/>
                <a:gd name="connsiteX3" fmla="*/ 114162 w 782642"/>
                <a:gd name="connsiteY3" fmla="*/ 620207 h 649741"/>
                <a:gd name="connsiteX4" fmla="*/ 782642 w 782642"/>
                <a:gd name="connsiteY4" fmla="*/ 546373 h 649741"/>
                <a:gd name="connsiteX5" fmla="*/ 648500 w 782642"/>
                <a:gd name="connsiteY5" fmla="*/ 546373 h 649741"/>
                <a:gd name="connsiteX6" fmla="*/ 683246 w 782642"/>
                <a:gd name="connsiteY6" fmla="*/ 620207 h 649741"/>
                <a:gd name="connsiteX7" fmla="*/ 782642 w 782642"/>
                <a:gd name="connsiteY7" fmla="*/ 620207 h 649741"/>
                <a:gd name="connsiteX8" fmla="*/ 197550 w 782642"/>
                <a:gd name="connsiteY8" fmla="*/ 443005 h 649741"/>
                <a:gd name="connsiteX9" fmla="*/ 59067 w 782642"/>
                <a:gd name="connsiteY9" fmla="*/ 443005 h 649741"/>
                <a:gd name="connsiteX10" fmla="*/ 59067 w 782642"/>
                <a:gd name="connsiteY10" fmla="*/ 516839 h 649741"/>
                <a:gd name="connsiteX11" fmla="*/ 162804 w 782642"/>
                <a:gd name="connsiteY11" fmla="*/ 516839 h 649741"/>
                <a:gd name="connsiteX12" fmla="*/ 723575 w 782642"/>
                <a:gd name="connsiteY12" fmla="*/ 443005 h 649741"/>
                <a:gd name="connsiteX13" fmla="*/ 599858 w 782642"/>
                <a:gd name="connsiteY13" fmla="*/ 443005 h 649741"/>
                <a:gd name="connsiteX14" fmla="*/ 634604 w 782642"/>
                <a:gd name="connsiteY14" fmla="*/ 516839 h 649741"/>
                <a:gd name="connsiteX15" fmla="*/ 723575 w 782642"/>
                <a:gd name="connsiteY15" fmla="*/ 516839 h 649741"/>
                <a:gd name="connsiteX16" fmla="*/ 246192 w 782642"/>
                <a:gd name="connsiteY16" fmla="*/ 339637 h 649741"/>
                <a:gd name="connsiteX17" fmla="*/ 132901 w 782642"/>
                <a:gd name="connsiteY17" fmla="*/ 339637 h 649741"/>
                <a:gd name="connsiteX18" fmla="*/ 132901 w 782642"/>
                <a:gd name="connsiteY18" fmla="*/ 413471 h 649741"/>
                <a:gd name="connsiteX19" fmla="*/ 211446 w 782642"/>
                <a:gd name="connsiteY19" fmla="*/ 413471 h 649741"/>
                <a:gd name="connsiteX20" fmla="*/ 649740 w 782642"/>
                <a:gd name="connsiteY20" fmla="*/ 339637 h 649741"/>
                <a:gd name="connsiteX21" fmla="*/ 551216 w 782642"/>
                <a:gd name="connsiteY21" fmla="*/ 339637 h 649741"/>
                <a:gd name="connsiteX22" fmla="*/ 585962 w 782642"/>
                <a:gd name="connsiteY22" fmla="*/ 413471 h 649741"/>
                <a:gd name="connsiteX23" fmla="*/ 649740 w 782642"/>
                <a:gd name="connsiteY23" fmla="*/ 413471 h 649741"/>
                <a:gd name="connsiteX24" fmla="*/ 294834 w 782642"/>
                <a:gd name="connsiteY24" fmla="*/ 236269 h 649741"/>
                <a:gd name="connsiteX25" fmla="*/ 206735 w 782642"/>
                <a:gd name="connsiteY25" fmla="*/ 236269 h 649741"/>
                <a:gd name="connsiteX26" fmla="*/ 206735 w 782642"/>
                <a:gd name="connsiteY26" fmla="*/ 310103 h 649741"/>
                <a:gd name="connsiteX27" fmla="*/ 260088 w 782642"/>
                <a:gd name="connsiteY27" fmla="*/ 310103 h 649741"/>
                <a:gd name="connsiteX28" fmla="*/ 575906 w 782642"/>
                <a:gd name="connsiteY28" fmla="*/ 236269 h 649741"/>
                <a:gd name="connsiteX29" fmla="*/ 502574 w 782642"/>
                <a:gd name="connsiteY29" fmla="*/ 236269 h 649741"/>
                <a:gd name="connsiteX30" fmla="*/ 537320 w 782642"/>
                <a:gd name="connsiteY30" fmla="*/ 310103 h 649741"/>
                <a:gd name="connsiteX31" fmla="*/ 575906 w 782642"/>
                <a:gd name="connsiteY31" fmla="*/ 310103 h 649741"/>
                <a:gd name="connsiteX32" fmla="*/ 428238 w 782642"/>
                <a:gd name="connsiteY32" fmla="*/ 147668 h 649741"/>
                <a:gd name="connsiteX33" fmla="*/ 369171 w 782642"/>
                <a:gd name="connsiteY33" fmla="*/ 147668 h 649741"/>
                <a:gd name="connsiteX34" fmla="*/ 341379 w 782642"/>
                <a:gd name="connsiteY34" fmla="*/ 206735 h 649741"/>
                <a:gd name="connsiteX35" fmla="*/ 327469 w 782642"/>
                <a:gd name="connsiteY35" fmla="*/ 236269 h 649741"/>
                <a:gd name="connsiteX36" fmla="*/ 292737 w 782642"/>
                <a:gd name="connsiteY36" fmla="*/ 310103 h 649741"/>
                <a:gd name="connsiteX37" fmla="*/ 278827 w 782642"/>
                <a:gd name="connsiteY37" fmla="*/ 339637 h 649741"/>
                <a:gd name="connsiteX38" fmla="*/ 244081 w 782642"/>
                <a:gd name="connsiteY38" fmla="*/ 413471 h 649741"/>
                <a:gd name="connsiteX39" fmla="*/ 230185 w 782642"/>
                <a:gd name="connsiteY39" fmla="*/ 443005 h 649741"/>
                <a:gd name="connsiteX40" fmla="*/ 195439 w 782642"/>
                <a:gd name="connsiteY40" fmla="*/ 516839 h 649741"/>
                <a:gd name="connsiteX41" fmla="*/ 181543 w 782642"/>
                <a:gd name="connsiteY41" fmla="*/ 546373 h 649741"/>
                <a:gd name="connsiteX42" fmla="*/ 146797 w 782642"/>
                <a:gd name="connsiteY42" fmla="*/ 620207 h 649741"/>
                <a:gd name="connsiteX43" fmla="*/ 132901 w 782642"/>
                <a:gd name="connsiteY43" fmla="*/ 649741 h 649741"/>
                <a:gd name="connsiteX44" fmla="*/ 664507 w 782642"/>
                <a:gd name="connsiteY44" fmla="*/ 649741 h 649741"/>
                <a:gd name="connsiteX45" fmla="*/ 650612 w 782642"/>
                <a:gd name="connsiteY45" fmla="*/ 620207 h 649741"/>
                <a:gd name="connsiteX46" fmla="*/ 615865 w 782642"/>
                <a:gd name="connsiteY46" fmla="*/ 546373 h 649741"/>
                <a:gd name="connsiteX47" fmla="*/ 601970 w 782642"/>
                <a:gd name="connsiteY47" fmla="*/ 516839 h 649741"/>
                <a:gd name="connsiteX48" fmla="*/ 567223 w 782642"/>
                <a:gd name="connsiteY48" fmla="*/ 443005 h 649741"/>
                <a:gd name="connsiteX49" fmla="*/ 553328 w 782642"/>
                <a:gd name="connsiteY49" fmla="*/ 413471 h 649741"/>
                <a:gd name="connsiteX50" fmla="*/ 518581 w 782642"/>
                <a:gd name="connsiteY50" fmla="*/ 339637 h 649741"/>
                <a:gd name="connsiteX51" fmla="*/ 504671 w 782642"/>
                <a:gd name="connsiteY51" fmla="*/ 310103 h 649741"/>
                <a:gd name="connsiteX52" fmla="*/ 469939 w 782642"/>
                <a:gd name="connsiteY52" fmla="*/ 236269 h 649741"/>
                <a:gd name="connsiteX53" fmla="*/ 456029 w 782642"/>
                <a:gd name="connsiteY53" fmla="*/ 206735 h 649741"/>
                <a:gd name="connsiteX54" fmla="*/ 531606 w 782642"/>
                <a:gd name="connsiteY54" fmla="*/ 0 h 649741"/>
                <a:gd name="connsiteX55" fmla="*/ 265803 w 782642"/>
                <a:gd name="connsiteY55" fmla="*/ 0 h 649741"/>
                <a:gd name="connsiteX56" fmla="*/ 265803 w 782642"/>
                <a:gd name="connsiteY56" fmla="*/ 59067 h 649741"/>
                <a:gd name="connsiteX57" fmla="*/ 295337 w 782642"/>
                <a:gd name="connsiteY57" fmla="*/ 59067 h 649741"/>
                <a:gd name="connsiteX58" fmla="*/ 295337 w 782642"/>
                <a:gd name="connsiteY58" fmla="*/ 147668 h 649741"/>
                <a:gd name="connsiteX59" fmla="*/ 265803 w 782642"/>
                <a:gd name="connsiteY59" fmla="*/ 147668 h 649741"/>
                <a:gd name="connsiteX60" fmla="*/ 251036 w 782642"/>
                <a:gd name="connsiteY60" fmla="*/ 206736 h 649741"/>
                <a:gd name="connsiteX61" fmla="*/ 308730 w 782642"/>
                <a:gd name="connsiteY61" fmla="*/ 206736 h 649741"/>
                <a:gd name="connsiteX62" fmla="*/ 336536 w 782642"/>
                <a:gd name="connsiteY62" fmla="*/ 147668 h 649741"/>
                <a:gd name="connsiteX63" fmla="*/ 342443 w 782642"/>
                <a:gd name="connsiteY63" fmla="*/ 135087 h 649741"/>
                <a:gd name="connsiteX64" fmla="*/ 350432 w 782642"/>
                <a:gd name="connsiteY64" fmla="*/ 118135 h 649741"/>
                <a:gd name="connsiteX65" fmla="*/ 354404 w 782642"/>
                <a:gd name="connsiteY65" fmla="*/ 118135 h 649741"/>
                <a:gd name="connsiteX66" fmla="*/ 354404 w 782642"/>
                <a:gd name="connsiteY66" fmla="*/ 59067 h 649741"/>
                <a:gd name="connsiteX67" fmla="*/ 443005 w 782642"/>
                <a:gd name="connsiteY67" fmla="*/ 59067 h 649741"/>
                <a:gd name="connsiteX68" fmla="*/ 443005 w 782642"/>
                <a:gd name="connsiteY68" fmla="*/ 118135 h 649741"/>
                <a:gd name="connsiteX69" fmla="*/ 446977 w 782642"/>
                <a:gd name="connsiteY69" fmla="*/ 118135 h 649741"/>
                <a:gd name="connsiteX70" fmla="*/ 454966 w 782642"/>
                <a:gd name="connsiteY70" fmla="*/ 135087 h 649741"/>
                <a:gd name="connsiteX71" fmla="*/ 460873 w 782642"/>
                <a:gd name="connsiteY71" fmla="*/ 147668 h 649741"/>
                <a:gd name="connsiteX72" fmla="*/ 488679 w 782642"/>
                <a:gd name="connsiteY72" fmla="*/ 206736 h 649741"/>
                <a:gd name="connsiteX73" fmla="*/ 546373 w 782642"/>
                <a:gd name="connsiteY73" fmla="*/ 206736 h 649741"/>
                <a:gd name="connsiteX74" fmla="*/ 531606 w 782642"/>
                <a:gd name="connsiteY74" fmla="*/ 147668 h 649741"/>
                <a:gd name="connsiteX75" fmla="*/ 502072 w 782642"/>
                <a:gd name="connsiteY75" fmla="*/ 147668 h 649741"/>
                <a:gd name="connsiteX76" fmla="*/ 502072 w 782642"/>
                <a:gd name="connsiteY76" fmla="*/ 59067 h 649741"/>
                <a:gd name="connsiteX77" fmla="*/ 531606 w 782642"/>
                <a:gd name="connsiteY77" fmla="*/ 59067 h 6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2642" h="649741">
                  <a:moveTo>
                    <a:pt x="148909" y="546373"/>
                  </a:moveTo>
                  <a:lnTo>
                    <a:pt x="0" y="546373"/>
                  </a:lnTo>
                  <a:lnTo>
                    <a:pt x="0" y="620207"/>
                  </a:lnTo>
                  <a:lnTo>
                    <a:pt x="114162" y="620207"/>
                  </a:lnTo>
                  <a:close/>
                  <a:moveTo>
                    <a:pt x="782642" y="546373"/>
                  </a:moveTo>
                  <a:lnTo>
                    <a:pt x="648500" y="546373"/>
                  </a:lnTo>
                  <a:lnTo>
                    <a:pt x="683246" y="620207"/>
                  </a:lnTo>
                  <a:lnTo>
                    <a:pt x="782642" y="620207"/>
                  </a:lnTo>
                  <a:close/>
                  <a:moveTo>
                    <a:pt x="197550" y="443005"/>
                  </a:moveTo>
                  <a:lnTo>
                    <a:pt x="59067" y="443005"/>
                  </a:lnTo>
                  <a:lnTo>
                    <a:pt x="59067" y="516839"/>
                  </a:lnTo>
                  <a:lnTo>
                    <a:pt x="162804" y="516839"/>
                  </a:lnTo>
                  <a:close/>
                  <a:moveTo>
                    <a:pt x="723575" y="443005"/>
                  </a:moveTo>
                  <a:lnTo>
                    <a:pt x="599858" y="443005"/>
                  </a:lnTo>
                  <a:lnTo>
                    <a:pt x="634604" y="516839"/>
                  </a:lnTo>
                  <a:lnTo>
                    <a:pt x="723575" y="516839"/>
                  </a:lnTo>
                  <a:close/>
                  <a:moveTo>
                    <a:pt x="246192" y="339637"/>
                  </a:moveTo>
                  <a:lnTo>
                    <a:pt x="132901" y="339637"/>
                  </a:lnTo>
                  <a:lnTo>
                    <a:pt x="132901" y="413471"/>
                  </a:lnTo>
                  <a:lnTo>
                    <a:pt x="211446" y="413471"/>
                  </a:lnTo>
                  <a:close/>
                  <a:moveTo>
                    <a:pt x="649740" y="339637"/>
                  </a:moveTo>
                  <a:lnTo>
                    <a:pt x="551216" y="339637"/>
                  </a:lnTo>
                  <a:lnTo>
                    <a:pt x="585962" y="413471"/>
                  </a:lnTo>
                  <a:lnTo>
                    <a:pt x="649740" y="413471"/>
                  </a:lnTo>
                  <a:close/>
                  <a:moveTo>
                    <a:pt x="294834" y="236269"/>
                  </a:moveTo>
                  <a:lnTo>
                    <a:pt x="206735" y="236269"/>
                  </a:lnTo>
                  <a:lnTo>
                    <a:pt x="206735" y="310103"/>
                  </a:lnTo>
                  <a:lnTo>
                    <a:pt x="260088" y="310103"/>
                  </a:lnTo>
                  <a:close/>
                  <a:moveTo>
                    <a:pt x="575906" y="236269"/>
                  </a:moveTo>
                  <a:lnTo>
                    <a:pt x="502574" y="236269"/>
                  </a:lnTo>
                  <a:lnTo>
                    <a:pt x="537320" y="310103"/>
                  </a:lnTo>
                  <a:lnTo>
                    <a:pt x="575906" y="310103"/>
                  </a:lnTo>
                  <a:close/>
                  <a:moveTo>
                    <a:pt x="428238" y="147668"/>
                  </a:moveTo>
                  <a:lnTo>
                    <a:pt x="369171" y="147668"/>
                  </a:lnTo>
                  <a:lnTo>
                    <a:pt x="341379" y="206735"/>
                  </a:lnTo>
                  <a:lnTo>
                    <a:pt x="327469" y="236269"/>
                  </a:lnTo>
                  <a:lnTo>
                    <a:pt x="292737" y="310103"/>
                  </a:lnTo>
                  <a:lnTo>
                    <a:pt x="278827" y="339637"/>
                  </a:lnTo>
                  <a:lnTo>
                    <a:pt x="244081" y="413471"/>
                  </a:lnTo>
                  <a:lnTo>
                    <a:pt x="230185" y="443005"/>
                  </a:lnTo>
                  <a:lnTo>
                    <a:pt x="195439" y="516839"/>
                  </a:lnTo>
                  <a:lnTo>
                    <a:pt x="181543" y="546373"/>
                  </a:lnTo>
                  <a:lnTo>
                    <a:pt x="146797" y="620207"/>
                  </a:lnTo>
                  <a:lnTo>
                    <a:pt x="132901" y="649741"/>
                  </a:lnTo>
                  <a:lnTo>
                    <a:pt x="664507" y="649741"/>
                  </a:lnTo>
                  <a:lnTo>
                    <a:pt x="650612" y="620207"/>
                  </a:lnTo>
                  <a:lnTo>
                    <a:pt x="615865" y="546373"/>
                  </a:lnTo>
                  <a:lnTo>
                    <a:pt x="601970" y="516839"/>
                  </a:lnTo>
                  <a:lnTo>
                    <a:pt x="567223" y="443005"/>
                  </a:lnTo>
                  <a:lnTo>
                    <a:pt x="553328" y="413471"/>
                  </a:lnTo>
                  <a:lnTo>
                    <a:pt x="518581" y="339637"/>
                  </a:lnTo>
                  <a:lnTo>
                    <a:pt x="504671" y="310103"/>
                  </a:lnTo>
                  <a:lnTo>
                    <a:pt x="469939" y="236269"/>
                  </a:lnTo>
                  <a:lnTo>
                    <a:pt x="456029" y="206735"/>
                  </a:lnTo>
                  <a:close/>
                  <a:moveTo>
                    <a:pt x="531606" y="0"/>
                  </a:moveTo>
                  <a:lnTo>
                    <a:pt x="265803" y="0"/>
                  </a:lnTo>
                  <a:lnTo>
                    <a:pt x="265803" y="59067"/>
                  </a:lnTo>
                  <a:lnTo>
                    <a:pt x="295337" y="59067"/>
                  </a:lnTo>
                  <a:lnTo>
                    <a:pt x="295337" y="147668"/>
                  </a:lnTo>
                  <a:lnTo>
                    <a:pt x="265803" y="147668"/>
                  </a:lnTo>
                  <a:lnTo>
                    <a:pt x="251036" y="206736"/>
                  </a:lnTo>
                  <a:lnTo>
                    <a:pt x="308730" y="206736"/>
                  </a:lnTo>
                  <a:lnTo>
                    <a:pt x="336536" y="147668"/>
                  </a:lnTo>
                  <a:lnTo>
                    <a:pt x="342443" y="135087"/>
                  </a:lnTo>
                  <a:lnTo>
                    <a:pt x="350432" y="118135"/>
                  </a:lnTo>
                  <a:lnTo>
                    <a:pt x="354404" y="118135"/>
                  </a:lnTo>
                  <a:lnTo>
                    <a:pt x="354404" y="59067"/>
                  </a:lnTo>
                  <a:lnTo>
                    <a:pt x="443005" y="59067"/>
                  </a:lnTo>
                  <a:lnTo>
                    <a:pt x="443005" y="118135"/>
                  </a:lnTo>
                  <a:lnTo>
                    <a:pt x="446977" y="118135"/>
                  </a:lnTo>
                  <a:lnTo>
                    <a:pt x="454966" y="135087"/>
                  </a:lnTo>
                  <a:lnTo>
                    <a:pt x="460873" y="147668"/>
                  </a:lnTo>
                  <a:lnTo>
                    <a:pt x="488679" y="206736"/>
                  </a:lnTo>
                  <a:lnTo>
                    <a:pt x="546373" y="206736"/>
                  </a:lnTo>
                  <a:lnTo>
                    <a:pt x="531606" y="147668"/>
                  </a:lnTo>
                  <a:lnTo>
                    <a:pt x="502072" y="147668"/>
                  </a:lnTo>
                  <a:lnTo>
                    <a:pt x="502072" y="59067"/>
                  </a:lnTo>
                  <a:lnTo>
                    <a:pt x="531606" y="59067"/>
                  </a:ln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tlCol="0" anchor="ctr"/>
            <a:lstStyle/>
            <a:p>
              <a:endParaRPr lang="zh-CN" altLang="en-US" sz="1600">
                <a:effectLst>
                  <a:outerShdw blurRad="38100" dist="38100" dir="2700000" algn="tl">
                    <a:srgbClr val="000000">
                      <a:alpha val="43137"/>
                    </a:srgbClr>
                  </a:outerShdw>
                </a:effectLst>
                <a:cs typeface="思源黑体 CN Bold" panose="020B0800000000000000" pitchFamily="34" charset="-122"/>
              </a:endParaRPr>
            </a:p>
          </p:txBody>
        </p:sp>
      </p:grpSp>
      <p:grpSp>
        <p:nvGrpSpPr>
          <p:cNvPr id="176" name="PPT世界-12"/>
          <p:cNvGrpSpPr/>
          <p:nvPr/>
        </p:nvGrpSpPr>
        <p:grpSpPr>
          <a:xfrm>
            <a:off x="1510154" y="2500446"/>
            <a:ext cx="3820021" cy="842236"/>
            <a:chOff x="1622812" y="2576646"/>
            <a:chExt cx="3820021" cy="842236"/>
          </a:xfrm>
        </p:grpSpPr>
        <p:sp>
          <p:nvSpPr>
            <p:cNvPr id="145" name="PPT世界-12-1"/>
            <p:cNvSpPr/>
            <p:nvPr/>
          </p:nvSpPr>
          <p:spPr>
            <a:xfrm rot="872842">
              <a:off x="1622812" y="2576646"/>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6" name="PPT世界-12-2"/>
            <p:cNvSpPr txBox="1"/>
            <p:nvPr/>
          </p:nvSpPr>
          <p:spPr>
            <a:xfrm>
              <a:off x="1695373" y="2729954"/>
              <a:ext cx="740811" cy="541479"/>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7" name="PPT世界-12-3"/>
            <p:cNvSpPr/>
            <p:nvPr/>
          </p:nvSpPr>
          <p:spPr>
            <a:xfrm>
              <a:off x="2789229" y="3284365"/>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8" name="PPT世界-12-4"/>
            <p:cNvSpPr txBox="1"/>
            <p:nvPr/>
          </p:nvSpPr>
          <p:spPr>
            <a:xfrm>
              <a:off x="2701207" y="2811939"/>
              <a:ext cx="1887516" cy="42473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中国考古史</a:t>
              </a:r>
            </a:p>
          </p:txBody>
        </p:sp>
        <p:sp>
          <p:nvSpPr>
            <p:cNvPr id="149" name="PPT世界-12-5"/>
            <p:cNvSpPr/>
            <p:nvPr/>
          </p:nvSpPr>
          <p:spPr>
            <a:xfrm>
              <a:off x="2701207" y="2611406"/>
              <a:ext cx="1745991"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CHINESE ANCIENT HISTORY</a:t>
              </a:r>
            </a:p>
          </p:txBody>
        </p:sp>
        <p:sp>
          <p:nvSpPr>
            <p:cNvPr id="166" name="PPT世界-12-6"/>
            <p:cNvSpPr/>
            <p:nvPr/>
          </p:nvSpPr>
          <p:spPr>
            <a:xfrm flipH="1">
              <a:off x="4806204" y="2697371"/>
              <a:ext cx="636629" cy="557576"/>
            </a:xfrm>
            <a:custGeom>
              <a:avLst/>
              <a:gdLst>
                <a:gd name="connsiteX0" fmla="*/ 428637 w 636629"/>
                <a:gd name="connsiteY0" fmla="*/ 516197 h 557576"/>
                <a:gd name="connsiteX1" fmla="*/ 428637 w 636629"/>
                <a:gd name="connsiteY1" fmla="*/ 533942 h 557576"/>
                <a:gd name="connsiteX2" fmla="*/ 425454 w 636629"/>
                <a:gd name="connsiteY2" fmla="*/ 537125 h 557576"/>
                <a:gd name="connsiteX3" fmla="*/ 211161 w 636629"/>
                <a:gd name="connsiteY3" fmla="*/ 537125 h 557576"/>
                <a:gd name="connsiteX4" fmla="*/ 207978 w 636629"/>
                <a:gd name="connsiteY4" fmla="*/ 533942 h 557576"/>
                <a:gd name="connsiteX5" fmla="*/ 207978 w 636629"/>
                <a:gd name="connsiteY5" fmla="*/ 516197 h 557576"/>
                <a:gd name="connsiteX6" fmla="*/ 553409 w 636629"/>
                <a:gd name="connsiteY6" fmla="*/ 328562 h 557576"/>
                <a:gd name="connsiteX7" fmla="*/ 436196 w 636629"/>
                <a:gd name="connsiteY7" fmla="*/ 495906 h 557576"/>
                <a:gd name="connsiteX8" fmla="*/ 200339 w 636629"/>
                <a:gd name="connsiteY8" fmla="*/ 495906 h 557576"/>
                <a:gd name="connsiteX9" fmla="*/ 83126 w 636629"/>
                <a:gd name="connsiteY9" fmla="*/ 328562 h 557576"/>
                <a:gd name="connsiteX10" fmla="*/ 541155 w 636629"/>
                <a:gd name="connsiteY10" fmla="*/ 231959 h 557576"/>
                <a:gd name="connsiteX11" fmla="*/ 547611 w 636629"/>
                <a:gd name="connsiteY11" fmla="*/ 252250 h 557576"/>
                <a:gd name="connsiteX12" fmla="*/ 88845 w 636629"/>
                <a:gd name="connsiteY12" fmla="*/ 252250 h 557576"/>
                <a:gd name="connsiteX13" fmla="*/ 95301 w 636629"/>
                <a:gd name="connsiteY13" fmla="*/ 231959 h 557576"/>
                <a:gd name="connsiteX14" fmla="*/ 561128 w 636629"/>
                <a:gd name="connsiteY14" fmla="*/ 154215 h 557576"/>
                <a:gd name="connsiteX15" fmla="*/ 580146 w 636629"/>
                <a:gd name="connsiteY15" fmla="*/ 168061 h 557576"/>
                <a:gd name="connsiteX16" fmla="*/ 569801 w 636629"/>
                <a:gd name="connsiteY16" fmla="*/ 210314 h 557576"/>
                <a:gd name="connsiteX17" fmla="*/ 557467 w 636629"/>
                <a:gd name="connsiteY17" fmla="*/ 217794 h 557576"/>
                <a:gd name="connsiteX18" fmla="*/ 526433 w 636629"/>
                <a:gd name="connsiteY18" fmla="*/ 164718 h 557576"/>
                <a:gd name="connsiteX19" fmla="*/ 537892 w 636629"/>
                <a:gd name="connsiteY19" fmla="*/ 157795 h 557576"/>
                <a:gd name="connsiteX20" fmla="*/ 561128 w 636629"/>
                <a:gd name="connsiteY20" fmla="*/ 154215 h 557576"/>
                <a:gd name="connsiteX21" fmla="*/ 75398 w 636629"/>
                <a:gd name="connsiteY21" fmla="*/ 154175 h 557576"/>
                <a:gd name="connsiteX22" fmla="*/ 98643 w 636629"/>
                <a:gd name="connsiteY22" fmla="*/ 157716 h 557576"/>
                <a:gd name="connsiteX23" fmla="*/ 110102 w 636629"/>
                <a:gd name="connsiteY23" fmla="*/ 164639 h 557576"/>
                <a:gd name="connsiteX24" fmla="*/ 79068 w 636629"/>
                <a:gd name="connsiteY24" fmla="*/ 217794 h 557576"/>
                <a:gd name="connsiteX25" fmla="*/ 66734 w 636629"/>
                <a:gd name="connsiteY25" fmla="*/ 210314 h 557576"/>
                <a:gd name="connsiteX26" fmla="*/ 56389 w 636629"/>
                <a:gd name="connsiteY26" fmla="*/ 168061 h 557576"/>
                <a:gd name="connsiteX27" fmla="*/ 75398 w 636629"/>
                <a:gd name="connsiteY27" fmla="*/ 154175 h 557576"/>
                <a:gd name="connsiteX28" fmla="*/ 88458 w 636629"/>
                <a:gd name="connsiteY28" fmla="*/ 123638 h 557576"/>
                <a:gd name="connsiteX29" fmla="*/ 110102 w 636629"/>
                <a:gd name="connsiteY29" fmla="*/ 131536 h 557576"/>
                <a:gd name="connsiteX30" fmla="*/ 129040 w 636629"/>
                <a:gd name="connsiteY30" fmla="*/ 143074 h 557576"/>
                <a:gd name="connsiteX31" fmla="*/ 123391 w 636629"/>
                <a:gd name="connsiteY31" fmla="*/ 148963 h 557576"/>
                <a:gd name="connsiteX32" fmla="*/ 109226 w 636629"/>
                <a:gd name="connsiteY32" fmla="*/ 140289 h 557576"/>
                <a:gd name="connsiteX33" fmla="*/ 38962 w 636629"/>
                <a:gd name="connsiteY33" fmla="*/ 157477 h 557576"/>
                <a:gd name="connsiteX34" fmla="*/ 56150 w 636629"/>
                <a:gd name="connsiteY34" fmla="*/ 227741 h 557576"/>
                <a:gd name="connsiteX35" fmla="*/ 71906 w 636629"/>
                <a:gd name="connsiteY35" fmla="*/ 237370 h 557576"/>
                <a:gd name="connsiteX36" fmla="*/ 69598 w 636629"/>
                <a:gd name="connsiteY36" fmla="*/ 245247 h 557576"/>
                <a:gd name="connsiteX37" fmla="*/ 48750 w 636629"/>
                <a:gd name="connsiteY37" fmla="*/ 232595 h 557576"/>
                <a:gd name="connsiteX38" fmla="*/ 28856 w 636629"/>
                <a:gd name="connsiteY38" fmla="*/ 151350 h 557576"/>
                <a:gd name="connsiteX39" fmla="*/ 65381 w 636629"/>
                <a:gd name="connsiteY39" fmla="*/ 124693 h 557576"/>
                <a:gd name="connsiteX40" fmla="*/ 88458 w 636629"/>
                <a:gd name="connsiteY40" fmla="*/ 123638 h 557576"/>
                <a:gd name="connsiteX41" fmla="*/ 548207 w 636629"/>
                <a:gd name="connsiteY41" fmla="*/ 123558 h 557576"/>
                <a:gd name="connsiteX42" fmla="*/ 571313 w 636629"/>
                <a:gd name="connsiteY42" fmla="*/ 124613 h 557576"/>
                <a:gd name="connsiteX43" fmla="*/ 607838 w 636629"/>
                <a:gd name="connsiteY43" fmla="*/ 151270 h 557576"/>
                <a:gd name="connsiteX44" fmla="*/ 614522 w 636629"/>
                <a:gd name="connsiteY44" fmla="*/ 196071 h 557576"/>
                <a:gd name="connsiteX45" fmla="*/ 587865 w 636629"/>
                <a:gd name="connsiteY45" fmla="*/ 232595 h 557576"/>
                <a:gd name="connsiteX46" fmla="*/ 567016 w 636629"/>
                <a:gd name="connsiteY46" fmla="*/ 245247 h 557576"/>
                <a:gd name="connsiteX47" fmla="*/ 564709 w 636629"/>
                <a:gd name="connsiteY47" fmla="*/ 237370 h 557576"/>
                <a:gd name="connsiteX48" fmla="*/ 580544 w 636629"/>
                <a:gd name="connsiteY48" fmla="*/ 227741 h 557576"/>
                <a:gd name="connsiteX49" fmla="*/ 597732 w 636629"/>
                <a:gd name="connsiteY49" fmla="*/ 157477 h 557576"/>
                <a:gd name="connsiteX50" fmla="*/ 566141 w 636629"/>
                <a:gd name="connsiteY50" fmla="*/ 134401 h 557576"/>
                <a:gd name="connsiteX51" fmla="*/ 527468 w 636629"/>
                <a:gd name="connsiteY51" fmla="*/ 140289 h 557576"/>
                <a:gd name="connsiteX52" fmla="*/ 513304 w 636629"/>
                <a:gd name="connsiteY52" fmla="*/ 148883 h 557576"/>
                <a:gd name="connsiteX53" fmla="*/ 507654 w 636629"/>
                <a:gd name="connsiteY53" fmla="*/ 142995 h 557576"/>
                <a:gd name="connsiteX54" fmla="*/ 526593 w 636629"/>
                <a:gd name="connsiteY54" fmla="*/ 131456 h 557576"/>
                <a:gd name="connsiteX55" fmla="*/ 548207 w 636629"/>
                <a:gd name="connsiteY55" fmla="*/ 123558 h 557576"/>
                <a:gd name="connsiteX56" fmla="*/ 435082 w 636629"/>
                <a:gd name="connsiteY56" fmla="*/ 114268 h 557576"/>
                <a:gd name="connsiteX57" fmla="*/ 532163 w 636629"/>
                <a:gd name="connsiteY57" fmla="*/ 211588 h 557576"/>
                <a:gd name="connsiteX58" fmla="*/ 104372 w 636629"/>
                <a:gd name="connsiteY58" fmla="*/ 211588 h 557576"/>
                <a:gd name="connsiteX59" fmla="*/ 201453 w 636629"/>
                <a:gd name="connsiteY59" fmla="*/ 114268 h 557576"/>
                <a:gd name="connsiteX60" fmla="*/ 216572 w 636629"/>
                <a:gd name="connsiteY60" fmla="*/ 118565 h 557576"/>
                <a:gd name="connsiteX61" fmla="*/ 419963 w 636629"/>
                <a:gd name="connsiteY61" fmla="*/ 118565 h 557576"/>
                <a:gd name="connsiteX62" fmla="*/ 435082 w 636629"/>
                <a:gd name="connsiteY62" fmla="*/ 114268 h 557576"/>
                <a:gd name="connsiteX63" fmla="*/ 420043 w 636629"/>
                <a:gd name="connsiteY63" fmla="*/ 51723 h 557576"/>
                <a:gd name="connsiteX64" fmla="*/ 428637 w 636629"/>
                <a:gd name="connsiteY64" fmla="*/ 60317 h 557576"/>
                <a:gd name="connsiteX65" fmla="*/ 428637 w 636629"/>
                <a:gd name="connsiteY65" fmla="*/ 89600 h 557576"/>
                <a:gd name="connsiteX66" fmla="*/ 426568 w 636629"/>
                <a:gd name="connsiteY66" fmla="*/ 95171 h 557576"/>
                <a:gd name="connsiteX67" fmla="*/ 426409 w 636629"/>
                <a:gd name="connsiteY67" fmla="*/ 95330 h 557576"/>
                <a:gd name="connsiteX68" fmla="*/ 419963 w 636629"/>
                <a:gd name="connsiteY68" fmla="*/ 98194 h 557576"/>
                <a:gd name="connsiteX69" fmla="*/ 216572 w 636629"/>
                <a:gd name="connsiteY69" fmla="*/ 98194 h 557576"/>
                <a:gd name="connsiteX70" fmla="*/ 207978 w 636629"/>
                <a:gd name="connsiteY70" fmla="*/ 89600 h 557576"/>
                <a:gd name="connsiteX71" fmla="*/ 207978 w 636629"/>
                <a:gd name="connsiteY71" fmla="*/ 60317 h 557576"/>
                <a:gd name="connsiteX72" fmla="*/ 216572 w 636629"/>
                <a:gd name="connsiteY72" fmla="*/ 51723 h 557576"/>
                <a:gd name="connsiteX73" fmla="*/ 358452 w 636629"/>
                <a:gd name="connsiteY73" fmla="*/ 20371 h 557576"/>
                <a:gd name="connsiteX74" fmla="*/ 358691 w 636629"/>
                <a:gd name="connsiteY74" fmla="*/ 20610 h 557576"/>
                <a:gd name="connsiteX75" fmla="*/ 358691 w 636629"/>
                <a:gd name="connsiteY75" fmla="*/ 31034 h 557576"/>
                <a:gd name="connsiteX76" fmla="*/ 358452 w 636629"/>
                <a:gd name="connsiteY76" fmla="*/ 31273 h 557576"/>
                <a:gd name="connsiteX77" fmla="*/ 268534 w 636629"/>
                <a:gd name="connsiteY77" fmla="*/ 31273 h 557576"/>
                <a:gd name="connsiteX78" fmla="*/ 268295 w 636629"/>
                <a:gd name="connsiteY78" fmla="*/ 31034 h 557576"/>
                <a:gd name="connsiteX79" fmla="*/ 268295 w 636629"/>
                <a:gd name="connsiteY79" fmla="*/ 20610 h 557576"/>
                <a:gd name="connsiteX80" fmla="*/ 268534 w 636629"/>
                <a:gd name="connsiteY80" fmla="*/ 20371 h 557576"/>
                <a:gd name="connsiteX81" fmla="*/ 358612 w 636629"/>
                <a:gd name="connsiteY81" fmla="*/ 0 h 557576"/>
                <a:gd name="connsiteX82" fmla="*/ 268693 w 636629"/>
                <a:gd name="connsiteY82" fmla="*/ 0 h 557576"/>
                <a:gd name="connsiteX83" fmla="*/ 248083 w 636629"/>
                <a:gd name="connsiteY83" fmla="*/ 20610 h 557576"/>
                <a:gd name="connsiteX84" fmla="*/ 248083 w 636629"/>
                <a:gd name="connsiteY84" fmla="*/ 31273 h 557576"/>
                <a:gd name="connsiteX85" fmla="*/ 216731 w 636629"/>
                <a:gd name="connsiteY85" fmla="*/ 31273 h 557576"/>
                <a:gd name="connsiteX86" fmla="*/ 187766 w 636629"/>
                <a:gd name="connsiteY86" fmla="*/ 60238 h 557576"/>
                <a:gd name="connsiteX87" fmla="*/ 187766 w 636629"/>
                <a:gd name="connsiteY87" fmla="*/ 89521 h 557576"/>
                <a:gd name="connsiteX88" fmla="*/ 189039 w 636629"/>
                <a:gd name="connsiteY88" fmla="*/ 97956 h 557576"/>
                <a:gd name="connsiteX89" fmla="*/ 144716 w 636629"/>
                <a:gd name="connsiteY89" fmla="*/ 128512 h 557576"/>
                <a:gd name="connsiteX90" fmla="*/ 120924 w 636629"/>
                <a:gd name="connsiteY90" fmla="*/ 114030 h 557576"/>
                <a:gd name="connsiteX91" fmla="*/ 60845 w 636629"/>
                <a:gd name="connsiteY91" fmla="*/ 104799 h 557576"/>
                <a:gd name="connsiteX92" fmla="*/ 11748 w 636629"/>
                <a:gd name="connsiteY92" fmla="*/ 140687 h 557576"/>
                <a:gd name="connsiteX93" fmla="*/ 38167 w 636629"/>
                <a:gd name="connsiteY93" fmla="*/ 250022 h 557576"/>
                <a:gd name="connsiteX94" fmla="*/ 64904 w 636629"/>
                <a:gd name="connsiteY94" fmla="*/ 266255 h 557576"/>
                <a:gd name="connsiteX95" fmla="*/ 61482 w 636629"/>
                <a:gd name="connsiteY95" fmla="*/ 305406 h 557576"/>
                <a:gd name="connsiteX96" fmla="*/ 61880 w 636629"/>
                <a:gd name="connsiteY96" fmla="*/ 318933 h 557576"/>
                <a:gd name="connsiteX97" fmla="*/ 62118 w 636629"/>
                <a:gd name="connsiteY97" fmla="*/ 321957 h 557576"/>
                <a:gd name="connsiteX98" fmla="*/ 187686 w 636629"/>
                <a:gd name="connsiteY98" fmla="*/ 512219 h 557576"/>
                <a:gd name="connsiteX99" fmla="*/ 187686 w 636629"/>
                <a:gd name="connsiteY99" fmla="*/ 534022 h 557576"/>
                <a:gd name="connsiteX100" fmla="*/ 211240 w 636629"/>
                <a:gd name="connsiteY100" fmla="*/ 557576 h 557576"/>
                <a:gd name="connsiteX101" fmla="*/ 425533 w 636629"/>
                <a:gd name="connsiteY101" fmla="*/ 557576 h 557576"/>
                <a:gd name="connsiteX102" fmla="*/ 449087 w 636629"/>
                <a:gd name="connsiteY102" fmla="*/ 534022 h 557576"/>
                <a:gd name="connsiteX103" fmla="*/ 449087 w 636629"/>
                <a:gd name="connsiteY103" fmla="*/ 512219 h 557576"/>
                <a:gd name="connsiteX104" fmla="*/ 574496 w 636629"/>
                <a:gd name="connsiteY104" fmla="*/ 321877 h 557576"/>
                <a:gd name="connsiteX105" fmla="*/ 574735 w 636629"/>
                <a:gd name="connsiteY105" fmla="*/ 319013 h 557576"/>
                <a:gd name="connsiteX106" fmla="*/ 575133 w 636629"/>
                <a:gd name="connsiteY106" fmla="*/ 305406 h 557576"/>
                <a:gd name="connsiteX107" fmla="*/ 571711 w 636629"/>
                <a:gd name="connsiteY107" fmla="*/ 266255 h 557576"/>
                <a:gd name="connsiteX108" fmla="*/ 598448 w 636629"/>
                <a:gd name="connsiteY108" fmla="*/ 250022 h 557576"/>
                <a:gd name="connsiteX109" fmla="*/ 634338 w 636629"/>
                <a:gd name="connsiteY109" fmla="*/ 200925 h 557576"/>
                <a:gd name="connsiteX110" fmla="*/ 625107 w 636629"/>
                <a:gd name="connsiteY110" fmla="*/ 140767 h 557576"/>
                <a:gd name="connsiteX111" fmla="*/ 576008 w 636629"/>
                <a:gd name="connsiteY111" fmla="*/ 104879 h 557576"/>
                <a:gd name="connsiteX112" fmla="*/ 515930 w 636629"/>
                <a:gd name="connsiteY112" fmla="*/ 114109 h 557576"/>
                <a:gd name="connsiteX113" fmla="*/ 492137 w 636629"/>
                <a:gd name="connsiteY113" fmla="*/ 128592 h 557576"/>
                <a:gd name="connsiteX114" fmla="*/ 447814 w 636629"/>
                <a:gd name="connsiteY114" fmla="*/ 98035 h 557576"/>
                <a:gd name="connsiteX115" fmla="*/ 449087 w 636629"/>
                <a:gd name="connsiteY115" fmla="*/ 89680 h 557576"/>
                <a:gd name="connsiteX116" fmla="*/ 449087 w 636629"/>
                <a:gd name="connsiteY116" fmla="*/ 60397 h 557576"/>
                <a:gd name="connsiteX117" fmla="*/ 420122 w 636629"/>
                <a:gd name="connsiteY117" fmla="*/ 31432 h 557576"/>
                <a:gd name="connsiteX118" fmla="*/ 379221 w 636629"/>
                <a:gd name="connsiteY118" fmla="*/ 31432 h 557576"/>
                <a:gd name="connsiteX119" fmla="*/ 379221 w 636629"/>
                <a:gd name="connsiteY119" fmla="*/ 20610 h 557576"/>
                <a:gd name="connsiteX120" fmla="*/ 358612 w 636629"/>
                <a:gd name="connsiteY120" fmla="*/ 0 h 5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36629" h="557576">
                  <a:moveTo>
                    <a:pt x="428637" y="516197"/>
                  </a:moveTo>
                  <a:lnTo>
                    <a:pt x="428637" y="533942"/>
                  </a:lnTo>
                  <a:cubicBezTo>
                    <a:pt x="428637" y="535693"/>
                    <a:pt x="427205" y="537125"/>
                    <a:pt x="425454" y="537125"/>
                  </a:cubicBezTo>
                  <a:lnTo>
                    <a:pt x="211161" y="537125"/>
                  </a:lnTo>
                  <a:cubicBezTo>
                    <a:pt x="209410" y="537125"/>
                    <a:pt x="207978" y="535693"/>
                    <a:pt x="207978" y="533942"/>
                  </a:cubicBezTo>
                  <a:lnTo>
                    <a:pt x="207978" y="516197"/>
                  </a:lnTo>
                  <a:close/>
                  <a:moveTo>
                    <a:pt x="553409" y="328562"/>
                  </a:moveTo>
                  <a:cubicBezTo>
                    <a:pt x="545531" y="398587"/>
                    <a:pt x="502243" y="460495"/>
                    <a:pt x="436196" y="495906"/>
                  </a:cubicBezTo>
                  <a:lnTo>
                    <a:pt x="200339" y="495906"/>
                  </a:lnTo>
                  <a:cubicBezTo>
                    <a:pt x="134292" y="460495"/>
                    <a:pt x="91004" y="398587"/>
                    <a:pt x="83126" y="328562"/>
                  </a:cubicBezTo>
                  <a:close/>
                  <a:moveTo>
                    <a:pt x="541155" y="231959"/>
                  </a:moveTo>
                  <a:lnTo>
                    <a:pt x="547611" y="252250"/>
                  </a:lnTo>
                  <a:lnTo>
                    <a:pt x="88845" y="252250"/>
                  </a:lnTo>
                  <a:lnTo>
                    <a:pt x="95301" y="231959"/>
                  </a:lnTo>
                  <a:close/>
                  <a:moveTo>
                    <a:pt x="561128" y="154215"/>
                  </a:moveTo>
                  <a:cubicBezTo>
                    <a:pt x="569165" y="156204"/>
                    <a:pt x="575929" y="161138"/>
                    <a:pt x="580146" y="168061"/>
                  </a:cubicBezTo>
                  <a:cubicBezTo>
                    <a:pt x="588979" y="182543"/>
                    <a:pt x="584363" y="201561"/>
                    <a:pt x="569801" y="210314"/>
                  </a:cubicBezTo>
                  <a:lnTo>
                    <a:pt x="557467" y="217794"/>
                  </a:lnTo>
                  <a:cubicBezTo>
                    <a:pt x="549510" y="198856"/>
                    <a:pt x="539006" y="181031"/>
                    <a:pt x="526433" y="164718"/>
                  </a:cubicBezTo>
                  <a:lnTo>
                    <a:pt x="537892" y="157795"/>
                  </a:lnTo>
                  <a:cubicBezTo>
                    <a:pt x="544895" y="153578"/>
                    <a:pt x="553170" y="152305"/>
                    <a:pt x="561128" y="154215"/>
                  </a:cubicBezTo>
                  <a:close/>
                  <a:moveTo>
                    <a:pt x="75398" y="154175"/>
                  </a:moveTo>
                  <a:cubicBezTo>
                    <a:pt x="83046" y="152305"/>
                    <a:pt x="91402" y="153339"/>
                    <a:pt x="98643" y="157716"/>
                  </a:cubicBezTo>
                  <a:lnTo>
                    <a:pt x="110102" y="164639"/>
                  </a:lnTo>
                  <a:cubicBezTo>
                    <a:pt x="97449" y="180952"/>
                    <a:pt x="87025" y="198776"/>
                    <a:pt x="79068" y="217794"/>
                  </a:cubicBezTo>
                  <a:lnTo>
                    <a:pt x="66734" y="210314"/>
                  </a:lnTo>
                  <a:cubicBezTo>
                    <a:pt x="52251" y="201482"/>
                    <a:pt x="47636" y="182543"/>
                    <a:pt x="56389" y="168061"/>
                  </a:cubicBezTo>
                  <a:cubicBezTo>
                    <a:pt x="60805" y="160819"/>
                    <a:pt x="67748" y="156045"/>
                    <a:pt x="75398" y="154175"/>
                  </a:cubicBezTo>
                  <a:close/>
                  <a:moveTo>
                    <a:pt x="88458" y="123638"/>
                  </a:moveTo>
                  <a:cubicBezTo>
                    <a:pt x="96038" y="124792"/>
                    <a:pt x="103378" y="127438"/>
                    <a:pt x="110102" y="131536"/>
                  </a:cubicBezTo>
                  <a:lnTo>
                    <a:pt x="129040" y="143074"/>
                  </a:lnTo>
                  <a:cubicBezTo>
                    <a:pt x="127131" y="144984"/>
                    <a:pt x="125221" y="146973"/>
                    <a:pt x="123391" y="148963"/>
                  </a:cubicBezTo>
                  <a:lnTo>
                    <a:pt x="109226" y="140289"/>
                  </a:lnTo>
                  <a:cubicBezTo>
                    <a:pt x="85115" y="125648"/>
                    <a:pt x="53604" y="133366"/>
                    <a:pt x="38962" y="157477"/>
                  </a:cubicBezTo>
                  <a:cubicBezTo>
                    <a:pt x="24321" y="181588"/>
                    <a:pt x="32039" y="213100"/>
                    <a:pt x="56150" y="227741"/>
                  </a:cubicBezTo>
                  <a:lnTo>
                    <a:pt x="71906" y="237370"/>
                  </a:lnTo>
                  <a:cubicBezTo>
                    <a:pt x="71110" y="239996"/>
                    <a:pt x="70315" y="242622"/>
                    <a:pt x="69598" y="245247"/>
                  </a:cubicBezTo>
                  <a:lnTo>
                    <a:pt x="48750" y="232595"/>
                  </a:lnTo>
                  <a:cubicBezTo>
                    <a:pt x="20819" y="215646"/>
                    <a:pt x="11987" y="179201"/>
                    <a:pt x="28856" y="151350"/>
                  </a:cubicBezTo>
                  <a:cubicBezTo>
                    <a:pt x="37053" y="137902"/>
                    <a:pt x="50023" y="128433"/>
                    <a:pt x="65381" y="124693"/>
                  </a:cubicBezTo>
                  <a:cubicBezTo>
                    <a:pt x="73060" y="122823"/>
                    <a:pt x="80878" y="122485"/>
                    <a:pt x="88458" y="123638"/>
                  </a:cubicBezTo>
                  <a:close/>
                  <a:moveTo>
                    <a:pt x="548207" y="123558"/>
                  </a:moveTo>
                  <a:cubicBezTo>
                    <a:pt x="555777" y="122405"/>
                    <a:pt x="563595" y="122743"/>
                    <a:pt x="571313" y="124613"/>
                  </a:cubicBezTo>
                  <a:cubicBezTo>
                    <a:pt x="586671" y="128353"/>
                    <a:pt x="599642" y="137822"/>
                    <a:pt x="607838" y="151270"/>
                  </a:cubicBezTo>
                  <a:cubicBezTo>
                    <a:pt x="615795" y="164798"/>
                    <a:pt x="618262" y="180633"/>
                    <a:pt x="614522" y="196071"/>
                  </a:cubicBezTo>
                  <a:cubicBezTo>
                    <a:pt x="610782" y="211428"/>
                    <a:pt x="601313" y="224399"/>
                    <a:pt x="587865" y="232595"/>
                  </a:cubicBezTo>
                  <a:lnTo>
                    <a:pt x="567016" y="245247"/>
                  </a:lnTo>
                  <a:cubicBezTo>
                    <a:pt x="566300" y="242622"/>
                    <a:pt x="565504" y="239996"/>
                    <a:pt x="564709" y="237370"/>
                  </a:cubicBezTo>
                  <a:lnTo>
                    <a:pt x="580544" y="227741"/>
                  </a:lnTo>
                  <a:cubicBezTo>
                    <a:pt x="604655" y="213100"/>
                    <a:pt x="612374" y="181588"/>
                    <a:pt x="597732" y="157477"/>
                  </a:cubicBezTo>
                  <a:cubicBezTo>
                    <a:pt x="590650" y="145859"/>
                    <a:pt x="579430" y="137663"/>
                    <a:pt x="566141" y="134401"/>
                  </a:cubicBezTo>
                  <a:cubicBezTo>
                    <a:pt x="552852" y="131138"/>
                    <a:pt x="539086" y="133287"/>
                    <a:pt x="527468" y="140289"/>
                  </a:cubicBezTo>
                  <a:lnTo>
                    <a:pt x="513304" y="148883"/>
                  </a:lnTo>
                  <a:cubicBezTo>
                    <a:pt x="511474" y="146894"/>
                    <a:pt x="509564" y="144904"/>
                    <a:pt x="507654" y="142995"/>
                  </a:cubicBezTo>
                  <a:lnTo>
                    <a:pt x="526593" y="131456"/>
                  </a:lnTo>
                  <a:cubicBezTo>
                    <a:pt x="533317" y="127358"/>
                    <a:pt x="540638" y="124712"/>
                    <a:pt x="548207" y="123558"/>
                  </a:cubicBezTo>
                  <a:close/>
                  <a:moveTo>
                    <a:pt x="435082" y="114268"/>
                  </a:moveTo>
                  <a:cubicBezTo>
                    <a:pt x="477495" y="136708"/>
                    <a:pt x="511394" y="170766"/>
                    <a:pt x="532163" y="211588"/>
                  </a:cubicBezTo>
                  <a:lnTo>
                    <a:pt x="104372" y="211588"/>
                  </a:lnTo>
                  <a:cubicBezTo>
                    <a:pt x="125141" y="170766"/>
                    <a:pt x="159040" y="136788"/>
                    <a:pt x="201453" y="114268"/>
                  </a:cubicBezTo>
                  <a:cubicBezTo>
                    <a:pt x="205909" y="116974"/>
                    <a:pt x="211081" y="118565"/>
                    <a:pt x="216572" y="118565"/>
                  </a:cubicBezTo>
                  <a:lnTo>
                    <a:pt x="419963" y="118565"/>
                  </a:lnTo>
                  <a:cubicBezTo>
                    <a:pt x="425454" y="118565"/>
                    <a:pt x="430626" y="116974"/>
                    <a:pt x="435082" y="114268"/>
                  </a:cubicBezTo>
                  <a:close/>
                  <a:moveTo>
                    <a:pt x="420043" y="51723"/>
                  </a:moveTo>
                  <a:cubicBezTo>
                    <a:pt x="424817" y="51723"/>
                    <a:pt x="428637" y="55622"/>
                    <a:pt x="428637" y="60317"/>
                  </a:cubicBezTo>
                  <a:lnTo>
                    <a:pt x="428637" y="89600"/>
                  </a:lnTo>
                  <a:cubicBezTo>
                    <a:pt x="428637" y="91749"/>
                    <a:pt x="427841" y="93659"/>
                    <a:pt x="426568" y="95171"/>
                  </a:cubicBezTo>
                  <a:lnTo>
                    <a:pt x="426409" y="95330"/>
                  </a:lnTo>
                  <a:cubicBezTo>
                    <a:pt x="424817" y="97080"/>
                    <a:pt x="422510" y="98194"/>
                    <a:pt x="419963" y="98194"/>
                  </a:cubicBezTo>
                  <a:lnTo>
                    <a:pt x="216572" y="98194"/>
                  </a:lnTo>
                  <a:cubicBezTo>
                    <a:pt x="211797" y="98194"/>
                    <a:pt x="207978" y="94295"/>
                    <a:pt x="207978" y="89600"/>
                  </a:cubicBezTo>
                  <a:lnTo>
                    <a:pt x="207978" y="60317"/>
                  </a:lnTo>
                  <a:cubicBezTo>
                    <a:pt x="207978" y="55543"/>
                    <a:pt x="211877" y="51723"/>
                    <a:pt x="216572" y="51723"/>
                  </a:cubicBezTo>
                  <a:close/>
                  <a:moveTo>
                    <a:pt x="358452" y="20371"/>
                  </a:moveTo>
                  <a:cubicBezTo>
                    <a:pt x="358612" y="20371"/>
                    <a:pt x="358691" y="20530"/>
                    <a:pt x="358691" y="20610"/>
                  </a:cubicBezTo>
                  <a:lnTo>
                    <a:pt x="358691" y="31034"/>
                  </a:lnTo>
                  <a:cubicBezTo>
                    <a:pt x="358691" y="31193"/>
                    <a:pt x="358532" y="31273"/>
                    <a:pt x="358452" y="31273"/>
                  </a:cubicBezTo>
                  <a:lnTo>
                    <a:pt x="268534" y="31273"/>
                  </a:lnTo>
                  <a:cubicBezTo>
                    <a:pt x="268454" y="31273"/>
                    <a:pt x="268295" y="31193"/>
                    <a:pt x="268295" y="31034"/>
                  </a:cubicBezTo>
                  <a:lnTo>
                    <a:pt x="268295" y="20610"/>
                  </a:lnTo>
                  <a:cubicBezTo>
                    <a:pt x="268295" y="20451"/>
                    <a:pt x="268454" y="20371"/>
                    <a:pt x="268534" y="20371"/>
                  </a:cubicBezTo>
                  <a:close/>
                  <a:moveTo>
                    <a:pt x="358612" y="0"/>
                  </a:moveTo>
                  <a:lnTo>
                    <a:pt x="268693" y="0"/>
                  </a:lnTo>
                  <a:cubicBezTo>
                    <a:pt x="257314" y="0"/>
                    <a:pt x="248083" y="9231"/>
                    <a:pt x="248083" y="20610"/>
                  </a:cubicBezTo>
                  <a:lnTo>
                    <a:pt x="248083" y="31273"/>
                  </a:lnTo>
                  <a:lnTo>
                    <a:pt x="216731" y="31273"/>
                  </a:lnTo>
                  <a:cubicBezTo>
                    <a:pt x="200737" y="31273"/>
                    <a:pt x="187766" y="44323"/>
                    <a:pt x="187766" y="60238"/>
                  </a:cubicBezTo>
                  <a:lnTo>
                    <a:pt x="187766" y="89521"/>
                  </a:lnTo>
                  <a:cubicBezTo>
                    <a:pt x="187766" y="92465"/>
                    <a:pt x="188243" y="95250"/>
                    <a:pt x="189039" y="97956"/>
                  </a:cubicBezTo>
                  <a:cubicBezTo>
                    <a:pt x="173045" y="106709"/>
                    <a:pt x="158244" y="116974"/>
                    <a:pt x="144716" y="128512"/>
                  </a:cubicBezTo>
                  <a:lnTo>
                    <a:pt x="120924" y="114030"/>
                  </a:lnTo>
                  <a:cubicBezTo>
                    <a:pt x="102860" y="103048"/>
                    <a:pt x="81455" y="99786"/>
                    <a:pt x="60845" y="104799"/>
                  </a:cubicBezTo>
                  <a:cubicBezTo>
                    <a:pt x="40156" y="109812"/>
                    <a:pt x="22729" y="122624"/>
                    <a:pt x="11748" y="140687"/>
                  </a:cubicBezTo>
                  <a:cubicBezTo>
                    <a:pt x="-11328" y="178246"/>
                    <a:pt x="687" y="227264"/>
                    <a:pt x="38167" y="250022"/>
                  </a:cubicBezTo>
                  <a:lnTo>
                    <a:pt x="64904" y="266255"/>
                  </a:lnTo>
                  <a:cubicBezTo>
                    <a:pt x="62675" y="279146"/>
                    <a:pt x="61482" y="292276"/>
                    <a:pt x="61482" y="305406"/>
                  </a:cubicBezTo>
                  <a:cubicBezTo>
                    <a:pt x="61482" y="310021"/>
                    <a:pt x="61641" y="314636"/>
                    <a:pt x="61880" y="318933"/>
                  </a:cubicBezTo>
                  <a:cubicBezTo>
                    <a:pt x="61959" y="319968"/>
                    <a:pt x="62039" y="320922"/>
                    <a:pt x="62118" y="321957"/>
                  </a:cubicBezTo>
                  <a:cubicBezTo>
                    <a:pt x="67848" y="401133"/>
                    <a:pt x="114637" y="471795"/>
                    <a:pt x="187686" y="512219"/>
                  </a:cubicBezTo>
                  <a:lnTo>
                    <a:pt x="187686" y="534022"/>
                  </a:lnTo>
                  <a:cubicBezTo>
                    <a:pt x="187686" y="546993"/>
                    <a:pt x="198270" y="557576"/>
                    <a:pt x="211240" y="557576"/>
                  </a:cubicBezTo>
                  <a:lnTo>
                    <a:pt x="425533" y="557576"/>
                  </a:lnTo>
                  <a:cubicBezTo>
                    <a:pt x="438504" y="557576"/>
                    <a:pt x="449087" y="546993"/>
                    <a:pt x="449087" y="534022"/>
                  </a:cubicBezTo>
                  <a:lnTo>
                    <a:pt x="449087" y="512219"/>
                  </a:lnTo>
                  <a:cubicBezTo>
                    <a:pt x="521977" y="471795"/>
                    <a:pt x="568767" y="401054"/>
                    <a:pt x="574496" y="321877"/>
                  </a:cubicBezTo>
                  <a:cubicBezTo>
                    <a:pt x="574576" y="320922"/>
                    <a:pt x="574655" y="319888"/>
                    <a:pt x="574735" y="319013"/>
                  </a:cubicBezTo>
                  <a:cubicBezTo>
                    <a:pt x="574974" y="314636"/>
                    <a:pt x="575133" y="310021"/>
                    <a:pt x="575133" y="305406"/>
                  </a:cubicBezTo>
                  <a:cubicBezTo>
                    <a:pt x="575133" y="292196"/>
                    <a:pt x="573939" y="279146"/>
                    <a:pt x="571711" y="266255"/>
                  </a:cubicBezTo>
                  <a:lnTo>
                    <a:pt x="598448" y="250022"/>
                  </a:lnTo>
                  <a:cubicBezTo>
                    <a:pt x="616511" y="239041"/>
                    <a:pt x="629241" y="221614"/>
                    <a:pt x="634338" y="200925"/>
                  </a:cubicBezTo>
                  <a:cubicBezTo>
                    <a:pt x="639349" y="180235"/>
                    <a:pt x="636085" y="158830"/>
                    <a:pt x="625107" y="140767"/>
                  </a:cubicBezTo>
                  <a:cubicBezTo>
                    <a:pt x="614124" y="122703"/>
                    <a:pt x="596697" y="109971"/>
                    <a:pt x="576008" y="104879"/>
                  </a:cubicBezTo>
                  <a:cubicBezTo>
                    <a:pt x="555319" y="99866"/>
                    <a:pt x="533993" y="103128"/>
                    <a:pt x="515930" y="114109"/>
                  </a:cubicBezTo>
                  <a:lnTo>
                    <a:pt x="492137" y="128592"/>
                  </a:lnTo>
                  <a:cubicBezTo>
                    <a:pt x="478609" y="116974"/>
                    <a:pt x="463809" y="106709"/>
                    <a:pt x="447814" y="98035"/>
                  </a:cubicBezTo>
                  <a:cubicBezTo>
                    <a:pt x="448610" y="95409"/>
                    <a:pt x="449087" y="92545"/>
                    <a:pt x="449087" y="89680"/>
                  </a:cubicBezTo>
                  <a:lnTo>
                    <a:pt x="449087" y="60397"/>
                  </a:lnTo>
                  <a:cubicBezTo>
                    <a:pt x="449087" y="44402"/>
                    <a:pt x="436117" y="31432"/>
                    <a:pt x="420122" y="31432"/>
                  </a:cubicBezTo>
                  <a:lnTo>
                    <a:pt x="379221" y="31432"/>
                  </a:lnTo>
                  <a:lnTo>
                    <a:pt x="379221" y="20610"/>
                  </a:lnTo>
                  <a:cubicBezTo>
                    <a:pt x="379221" y="9231"/>
                    <a:pt x="369991" y="0"/>
                    <a:pt x="358612" y="0"/>
                  </a:cubicBez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600">
                <a:effectLst>
                  <a:outerShdw blurRad="38100" dist="38100" dir="2700000" algn="tl">
                    <a:srgbClr val="000000">
                      <a:alpha val="43137"/>
                    </a:srgbClr>
                  </a:outerShdw>
                </a:effectLst>
                <a:cs typeface="思源黑体 CN Bold" panose="020B0800000000000000" pitchFamily="34" charset="-122"/>
              </a:endParaRPr>
            </a:p>
          </p:txBody>
        </p:sp>
      </p:grpSp>
      <p:grpSp>
        <p:nvGrpSpPr>
          <p:cNvPr id="177" name="PPT世界-13"/>
          <p:cNvGrpSpPr/>
          <p:nvPr/>
        </p:nvGrpSpPr>
        <p:grpSpPr>
          <a:xfrm>
            <a:off x="1510154" y="3703780"/>
            <a:ext cx="3820021" cy="842236"/>
            <a:chOff x="1622812" y="3779980"/>
            <a:chExt cx="3820021" cy="842236"/>
          </a:xfrm>
        </p:grpSpPr>
        <p:sp>
          <p:nvSpPr>
            <p:cNvPr id="152" name="PPT世界-13-1"/>
            <p:cNvSpPr/>
            <p:nvPr/>
          </p:nvSpPr>
          <p:spPr>
            <a:xfrm rot="9677893">
              <a:off x="1622812" y="3779980"/>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3" name="PPT世界-13-2"/>
            <p:cNvSpPr txBox="1"/>
            <p:nvPr/>
          </p:nvSpPr>
          <p:spPr>
            <a:xfrm>
              <a:off x="1695373" y="3933288"/>
              <a:ext cx="740811" cy="541479"/>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4" name="PPT世界-13-3"/>
            <p:cNvSpPr/>
            <p:nvPr/>
          </p:nvSpPr>
          <p:spPr>
            <a:xfrm>
              <a:off x="2789229" y="4487699"/>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5" name="PPT世界-13-4"/>
            <p:cNvSpPr txBox="1"/>
            <p:nvPr/>
          </p:nvSpPr>
          <p:spPr>
            <a:xfrm>
              <a:off x="2701208" y="4015273"/>
              <a:ext cx="1887516" cy="42473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世界古代史</a:t>
              </a:r>
            </a:p>
          </p:txBody>
        </p:sp>
        <p:sp>
          <p:nvSpPr>
            <p:cNvPr id="156" name="PPT世界-13-5"/>
            <p:cNvSpPr/>
            <p:nvPr/>
          </p:nvSpPr>
          <p:spPr>
            <a:xfrm>
              <a:off x="2701208" y="3814740"/>
              <a:ext cx="1665841"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ANCIENT WORLD HISTORY</a:t>
              </a:r>
            </a:p>
          </p:txBody>
        </p:sp>
        <p:sp>
          <p:nvSpPr>
            <p:cNvPr id="168" name="PPT世界-13-6"/>
            <p:cNvSpPr/>
            <p:nvPr/>
          </p:nvSpPr>
          <p:spPr>
            <a:xfrm flipH="1">
              <a:off x="4834987" y="3889905"/>
              <a:ext cx="607846" cy="607846"/>
            </a:xfrm>
            <a:custGeom>
              <a:avLst/>
              <a:gdLst>
                <a:gd name="connsiteX0" fmla="*/ 215524 w 607846"/>
                <a:gd name="connsiteY0" fmla="*/ 303448 h 607846"/>
                <a:gd name="connsiteX1" fmla="*/ 251551 w 607846"/>
                <a:gd name="connsiteY1" fmla="*/ 339474 h 607846"/>
                <a:gd name="connsiteX2" fmla="*/ 229887 w 607846"/>
                <a:gd name="connsiteY2" fmla="*/ 361138 h 607846"/>
                <a:gd name="connsiteX3" fmla="*/ 229887 w 607846"/>
                <a:gd name="connsiteY3" fmla="*/ 383595 h 607846"/>
                <a:gd name="connsiteX4" fmla="*/ 241076 w 607846"/>
                <a:gd name="connsiteY4" fmla="*/ 388276 h 607846"/>
                <a:gd name="connsiteX5" fmla="*/ 252265 w 607846"/>
                <a:gd name="connsiteY5" fmla="*/ 383595 h 607846"/>
                <a:gd name="connsiteX6" fmla="*/ 273928 w 607846"/>
                <a:gd name="connsiteY6" fmla="*/ 361931 h 607846"/>
                <a:gd name="connsiteX7" fmla="*/ 309955 w 607846"/>
                <a:gd name="connsiteY7" fmla="*/ 397957 h 607846"/>
                <a:gd name="connsiteX8" fmla="*/ 214572 w 607846"/>
                <a:gd name="connsiteY8" fmla="*/ 452791 h 607846"/>
                <a:gd name="connsiteX9" fmla="*/ 214175 w 607846"/>
                <a:gd name="connsiteY9" fmla="*/ 452791 h 607846"/>
                <a:gd name="connsiteX10" fmla="*/ 176959 w 607846"/>
                <a:gd name="connsiteY10" fmla="*/ 436444 h 607846"/>
                <a:gd name="connsiteX11" fmla="*/ 160612 w 607846"/>
                <a:gd name="connsiteY11" fmla="*/ 398830 h 607846"/>
                <a:gd name="connsiteX12" fmla="*/ 215524 w 607846"/>
                <a:gd name="connsiteY12" fmla="*/ 303448 h 607846"/>
                <a:gd name="connsiteX13" fmla="*/ 393752 w 607846"/>
                <a:gd name="connsiteY13" fmla="*/ 116491 h 607846"/>
                <a:gd name="connsiteX14" fmla="*/ 389229 w 607846"/>
                <a:gd name="connsiteY14" fmla="*/ 116491 h 607846"/>
                <a:gd name="connsiteX15" fmla="*/ 371295 w 607846"/>
                <a:gd name="connsiteY15" fmla="*/ 134425 h 607846"/>
                <a:gd name="connsiteX16" fmla="*/ 371295 w 607846"/>
                <a:gd name="connsiteY16" fmla="*/ 138948 h 607846"/>
                <a:gd name="connsiteX17" fmla="*/ 411686 w 607846"/>
                <a:gd name="connsiteY17" fmla="*/ 179339 h 607846"/>
                <a:gd name="connsiteX18" fmla="*/ 274008 w 607846"/>
                <a:gd name="connsiteY18" fmla="*/ 317096 h 607846"/>
                <a:gd name="connsiteX19" fmla="*/ 237584 w 607846"/>
                <a:gd name="connsiteY19" fmla="*/ 280673 h 607846"/>
                <a:gd name="connsiteX20" fmla="*/ 193861 w 607846"/>
                <a:gd name="connsiteY20" fmla="*/ 280356 h 607846"/>
                <a:gd name="connsiteX21" fmla="*/ 129029 w 607846"/>
                <a:gd name="connsiteY21" fmla="*/ 398672 h 607846"/>
                <a:gd name="connsiteX22" fmla="*/ 154660 w 607846"/>
                <a:gd name="connsiteY22" fmla="*/ 458980 h 607846"/>
                <a:gd name="connsiteX23" fmla="*/ 214255 w 607846"/>
                <a:gd name="connsiteY23" fmla="*/ 484532 h 607846"/>
                <a:gd name="connsiteX24" fmla="*/ 214889 w 607846"/>
                <a:gd name="connsiteY24" fmla="*/ 484532 h 607846"/>
                <a:gd name="connsiteX25" fmla="*/ 333205 w 607846"/>
                <a:gd name="connsiteY25" fmla="*/ 419700 h 607846"/>
                <a:gd name="connsiteX26" fmla="*/ 332888 w 607846"/>
                <a:gd name="connsiteY26" fmla="*/ 375977 h 607846"/>
                <a:gd name="connsiteX27" fmla="*/ 296465 w 607846"/>
                <a:gd name="connsiteY27" fmla="*/ 339553 h 607846"/>
                <a:gd name="connsiteX28" fmla="*/ 434143 w 607846"/>
                <a:gd name="connsiteY28" fmla="*/ 201875 h 607846"/>
                <a:gd name="connsiteX29" fmla="*/ 474534 w 607846"/>
                <a:gd name="connsiteY29" fmla="*/ 242266 h 607846"/>
                <a:gd name="connsiteX30" fmla="*/ 479057 w 607846"/>
                <a:gd name="connsiteY30" fmla="*/ 242266 h 607846"/>
                <a:gd name="connsiteX31" fmla="*/ 496990 w 607846"/>
                <a:gd name="connsiteY31" fmla="*/ 224332 h 607846"/>
                <a:gd name="connsiteX32" fmla="*/ 496990 w 607846"/>
                <a:gd name="connsiteY32" fmla="*/ 219809 h 607846"/>
                <a:gd name="connsiteX33" fmla="*/ 569757 w 607846"/>
                <a:gd name="connsiteY33" fmla="*/ 38090 h 607846"/>
                <a:gd name="connsiteX34" fmla="*/ 569757 w 607846"/>
                <a:gd name="connsiteY34" fmla="*/ 569757 h 607846"/>
                <a:gd name="connsiteX35" fmla="*/ 38090 w 607846"/>
                <a:gd name="connsiteY35" fmla="*/ 569757 h 607846"/>
                <a:gd name="connsiteX36" fmla="*/ 38090 w 607846"/>
                <a:gd name="connsiteY36" fmla="*/ 38090 h 607846"/>
                <a:gd name="connsiteX37" fmla="*/ 604672 w 607846"/>
                <a:gd name="connsiteY37" fmla="*/ 0 h 607846"/>
                <a:gd name="connsiteX38" fmla="*/ 3174 w 607846"/>
                <a:gd name="connsiteY38" fmla="*/ 0 h 607846"/>
                <a:gd name="connsiteX39" fmla="*/ 0 w 607846"/>
                <a:gd name="connsiteY39" fmla="*/ 3174 h 607846"/>
                <a:gd name="connsiteX40" fmla="*/ 0 w 607846"/>
                <a:gd name="connsiteY40" fmla="*/ 604672 h 607846"/>
                <a:gd name="connsiteX41" fmla="*/ 3174 w 607846"/>
                <a:gd name="connsiteY41" fmla="*/ 607846 h 607846"/>
                <a:gd name="connsiteX42" fmla="*/ 604672 w 607846"/>
                <a:gd name="connsiteY42" fmla="*/ 607846 h 607846"/>
                <a:gd name="connsiteX43" fmla="*/ 607846 w 607846"/>
                <a:gd name="connsiteY43" fmla="*/ 604672 h 607846"/>
                <a:gd name="connsiteX44" fmla="*/ 607846 w 607846"/>
                <a:gd name="connsiteY44" fmla="*/ 3174 h 607846"/>
                <a:gd name="connsiteX45" fmla="*/ 604672 w 607846"/>
                <a:gd name="connsiteY45"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846" h="607846">
                  <a:moveTo>
                    <a:pt x="215524" y="303448"/>
                  </a:moveTo>
                  <a:lnTo>
                    <a:pt x="251551" y="339474"/>
                  </a:lnTo>
                  <a:lnTo>
                    <a:pt x="229887" y="361138"/>
                  </a:lnTo>
                  <a:cubicBezTo>
                    <a:pt x="223698" y="367327"/>
                    <a:pt x="223698" y="377405"/>
                    <a:pt x="229887" y="383595"/>
                  </a:cubicBezTo>
                  <a:cubicBezTo>
                    <a:pt x="232982" y="386689"/>
                    <a:pt x="237029" y="388276"/>
                    <a:pt x="241076" y="388276"/>
                  </a:cubicBezTo>
                  <a:cubicBezTo>
                    <a:pt x="245123" y="388276"/>
                    <a:pt x="249170" y="386689"/>
                    <a:pt x="252265" y="383595"/>
                  </a:cubicBezTo>
                  <a:lnTo>
                    <a:pt x="273928" y="361931"/>
                  </a:lnTo>
                  <a:lnTo>
                    <a:pt x="309955" y="397957"/>
                  </a:lnTo>
                  <a:cubicBezTo>
                    <a:pt x="293608" y="414701"/>
                    <a:pt x="252503" y="452473"/>
                    <a:pt x="214572" y="452791"/>
                  </a:cubicBezTo>
                  <a:lnTo>
                    <a:pt x="214175" y="452791"/>
                  </a:lnTo>
                  <a:cubicBezTo>
                    <a:pt x="200130" y="452791"/>
                    <a:pt x="187909" y="447474"/>
                    <a:pt x="176959" y="436444"/>
                  </a:cubicBezTo>
                  <a:cubicBezTo>
                    <a:pt x="165849" y="425334"/>
                    <a:pt x="160532" y="413035"/>
                    <a:pt x="160612" y="398830"/>
                  </a:cubicBezTo>
                  <a:cubicBezTo>
                    <a:pt x="160929" y="360979"/>
                    <a:pt x="198781" y="319794"/>
                    <a:pt x="215524" y="303448"/>
                  </a:cubicBezTo>
                  <a:close/>
                  <a:moveTo>
                    <a:pt x="393752" y="116491"/>
                  </a:moveTo>
                  <a:cubicBezTo>
                    <a:pt x="392482" y="115222"/>
                    <a:pt x="390498" y="115222"/>
                    <a:pt x="389229" y="116491"/>
                  </a:cubicBezTo>
                  <a:lnTo>
                    <a:pt x="371295" y="134425"/>
                  </a:lnTo>
                  <a:cubicBezTo>
                    <a:pt x="370025" y="135695"/>
                    <a:pt x="370025" y="137679"/>
                    <a:pt x="371295" y="138948"/>
                  </a:cubicBezTo>
                  <a:lnTo>
                    <a:pt x="411686" y="179339"/>
                  </a:lnTo>
                  <a:lnTo>
                    <a:pt x="274008" y="317096"/>
                  </a:lnTo>
                  <a:lnTo>
                    <a:pt x="237584" y="280673"/>
                  </a:lnTo>
                  <a:cubicBezTo>
                    <a:pt x="225602" y="268691"/>
                    <a:pt x="206002" y="268532"/>
                    <a:pt x="193861" y="280356"/>
                  </a:cubicBezTo>
                  <a:cubicBezTo>
                    <a:pt x="169817" y="303765"/>
                    <a:pt x="129347" y="350266"/>
                    <a:pt x="129029" y="398672"/>
                  </a:cubicBezTo>
                  <a:cubicBezTo>
                    <a:pt x="128870" y="421525"/>
                    <a:pt x="137520" y="441840"/>
                    <a:pt x="154660" y="458980"/>
                  </a:cubicBezTo>
                  <a:cubicBezTo>
                    <a:pt x="171563" y="475962"/>
                    <a:pt x="191639" y="484532"/>
                    <a:pt x="214255" y="484532"/>
                  </a:cubicBezTo>
                  <a:lnTo>
                    <a:pt x="214889" y="484532"/>
                  </a:lnTo>
                  <a:cubicBezTo>
                    <a:pt x="263295" y="484215"/>
                    <a:pt x="309796" y="443744"/>
                    <a:pt x="333205" y="419700"/>
                  </a:cubicBezTo>
                  <a:cubicBezTo>
                    <a:pt x="345029" y="407559"/>
                    <a:pt x="344870" y="387959"/>
                    <a:pt x="332888" y="375977"/>
                  </a:cubicBezTo>
                  <a:lnTo>
                    <a:pt x="296465" y="339553"/>
                  </a:lnTo>
                  <a:lnTo>
                    <a:pt x="434143" y="201875"/>
                  </a:lnTo>
                  <a:lnTo>
                    <a:pt x="474534" y="242266"/>
                  </a:lnTo>
                  <a:cubicBezTo>
                    <a:pt x="475803" y="243536"/>
                    <a:pt x="477787" y="243536"/>
                    <a:pt x="479057" y="242266"/>
                  </a:cubicBezTo>
                  <a:lnTo>
                    <a:pt x="496990" y="224332"/>
                  </a:lnTo>
                  <a:cubicBezTo>
                    <a:pt x="498260" y="223063"/>
                    <a:pt x="498260" y="221079"/>
                    <a:pt x="496990" y="219809"/>
                  </a:cubicBezTo>
                  <a:close/>
                  <a:moveTo>
                    <a:pt x="569757" y="38090"/>
                  </a:moveTo>
                  <a:lnTo>
                    <a:pt x="569757" y="569757"/>
                  </a:lnTo>
                  <a:lnTo>
                    <a:pt x="38090" y="569757"/>
                  </a:lnTo>
                  <a:lnTo>
                    <a:pt x="38090" y="38090"/>
                  </a:lnTo>
                  <a:close/>
                  <a:moveTo>
                    <a:pt x="604672" y="0"/>
                  </a:moveTo>
                  <a:lnTo>
                    <a:pt x="3174" y="0"/>
                  </a:lnTo>
                  <a:cubicBezTo>
                    <a:pt x="1428" y="0"/>
                    <a:pt x="0" y="1428"/>
                    <a:pt x="0" y="3174"/>
                  </a:cubicBezTo>
                  <a:lnTo>
                    <a:pt x="0" y="604672"/>
                  </a:lnTo>
                  <a:cubicBezTo>
                    <a:pt x="0" y="606418"/>
                    <a:pt x="1428" y="607846"/>
                    <a:pt x="3174" y="607846"/>
                  </a:cubicBezTo>
                  <a:lnTo>
                    <a:pt x="604672" y="607846"/>
                  </a:lnTo>
                  <a:cubicBezTo>
                    <a:pt x="606418" y="607846"/>
                    <a:pt x="607846" y="606418"/>
                    <a:pt x="607846" y="604672"/>
                  </a:cubicBezTo>
                  <a:lnTo>
                    <a:pt x="607846" y="3174"/>
                  </a:lnTo>
                  <a:cubicBezTo>
                    <a:pt x="607846" y="1428"/>
                    <a:pt x="606418" y="0"/>
                    <a:pt x="604672" y="0"/>
                  </a:cubicBezTo>
                  <a:close/>
                </a:path>
              </a:pathLst>
            </a:custGeom>
            <a:gradFill>
              <a:gsLst>
                <a:gs pos="0">
                  <a:schemeClr val="accent3">
                    <a:alpha val="19000"/>
                  </a:schemeClr>
                </a:gs>
                <a:gs pos="100000">
                  <a:schemeClr val="accent3">
                    <a:alpha val="0"/>
                  </a:schemeClr>
                </a:gs>
              </a:gsLst>
              <a:lin ang="2700000" scaled="0"/>
            </a:gradFill>
            <a:ln w="791" cap="flat">
              <a:noFill/>
              <a:prstDash val="solid"/>
              <a:miter/>
            </a:ln>
          </p:spPr>
          <p:txBody>
            <a:bodyPr rtlCol="0" anchor="ctr"/>
            <a:lstStyle/>
            <a:p>
              <a:endParaRPr lang="zh-CN" altLang="en-US">
                <a:effectLst>
                  <a:outerShdw blurRad="38100" dist="38100" dir="2700000" algn="tl">
                    <a:srgbClr val="000000">
                      <a:alpha val="43137"/>
                    </a:srgbClr>
                  </a:outerShdw>
                </a:effectLst>
                <a:cs typeface="思源黑体 CN Bold" panose="020B0800000000000000" pitchFamily="34" charset="-122"/>
              </a:endParaRPr>
            </a:p>
          </p:txBody>
        </p:sp>
      </p:grpSp>
      <p:grpSp>
        <p:nvGrpSpPr>
          <p:cNvPr id="178" name="PPT世界-14"/>
          <p:cNvGrpSpPr/>
          <p:nvPr/>
        </p:nvGrpSpPr>
        <p:grpSpPr>
          <a:xfrm>
            <a:off x="1532003" y="4885264"/>
            <a:ext cx="3674840" cy="885934"/>
            <a:chOff x="1644661" y="4961464"/>
            <a:chExt cx="3674840" cy="885934"/>
          </a:xfrm>
        </p:grpSpPr>
        <p:sp>
          <p:nvSpPr>
            <p:cNvPr id="159" name="PPT世界-14-1"/>
            <p:cNvSpPr/>
            <p:nvPr/>
          </p:nvSpPr>
          <p:spPr>
            <a:xfrm rot="18223626">
              <a:off x="1622812" y="498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0" name="PPT世界-14-2"/>
            <p:cNvSpPr txBox="1"/>
            <p:nvPr/>
          </p:nvSpPr>
          <p:spPr>
            <a:xfrm>
              <a:off x="1695373" y="5136621"/>
              <a:ext cx="740811" cy="541479"/>
            </a:xfrm>
            <a:prstGeom prst="rect">
              <a:avLst/>
            </a:prstGeom>
            <a:noFill/>
          </p:spPr>
          <p:txBody>
            <a:bodyPr wrap="square" rtlCol="0">
              <a:spAutoFit/>
            </a:bodyPr>
            <a:lstStyle/>
            <a:p>
              <a:pPr algn="ctr"/>
              <a:r>
                <a:rPr lang="en-US" altLang="zh-CN"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1" name="PPT世界-14-3"/>
            <p:cNvSpPr/>
            <p:nvPr/>
          </p:nvSpPr>
          <p:spPr>
            <a:xfrm>
              <a:off x="2789229" y="569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2" name="PPT世界-14-4"/>
            <p:cNvSpPr txBox="1"/>
            <p:nvPr/>
          </p:nvSpPr>
          <p:spPr>
            <a:xfrm>
              <a:off x="2701207" y="5218606"/>
              <a:ext cx="1887516" cy="42473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文字学概论</a:t>
              </a:r>
            </a:p>
          </p:txBody>
        </p:sp>
        <p:sp>
          <p:nvSpPr>
            <p:cNvPr id="163" name="PPT世界-14-5"/>
            <p:cNvSpPr/>
            <p:nvPr/>
          </p:nvSpPr>
          <p:spPr>
            <a:xfrm>
              <a:off x="2701207" y="5018073"/>
              <a:ext cx="1954381"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PHILOLOGY</a:t>
              </a:r>
            </a:p>
          </p:txBody>
        </p:sp>
        <p:sp>
          <p:nvSpPr>
            <p:cNvPr id="174" name="PPT世界-14-6"/>
            <p:cNvSpPr/>
            <p:nvPr/>
          </p:nvSpPr>
          <p:spPr>
            <a:xfrm flipH="1">
              <a:off x="4929535" y="5099450"/>
              <a:ext cx="389966" cy="646651"/>
            </a:xfrm>
            <a:custGeom>
              <a:avLst/>
              <a:gdLst>
                <a:gd name="connsiteX0" fmla="*/ 500902 w 600237"/>
                <a:gd name="connsiteY0" fmla="*/ 731734 h 995327"/>
                <a:gd name="connsiteX1" fmla="*/ 502127 w 600237"/>
                <a:gd name="connsiteY1" fmla="*/ 746558 h 995327"/>
                <a:gd name="connsiteX2" fmla="*/ 115228 w 600237"/>
                <a:gd name="connsiteY2" fmla="*/ 746558 h 995327"/>
                <a:gd name="connsiteX3" fmla="*/ 107832 w 600237"/>
                <a:gd name="connsiteY3" fmla="*/ 837246 h 995327"/>
                <a:gd name="connsiteX4" fmla="*/ 90314 w 600237"/>
                <a:gd name="connsiteY4" fmla="*/ 837246 h 995327"/>
                <a:gd name="connsiteX5" fmla="*/ 99034 w 600237"/>
                <a:gd name="connsiteY5" fmla="*/ 731734 h 995327"/>
                <a:gd name="connsiteX6" fmla="*/ 102024 w 600237"/>
                <a:gd name="connsiteY6" fmla="*/ 659607 h 995327"/>
                <a:gd name="connsiteX7" fmla="*/ 85456 w 600237"/>
                <a:gd name="connsiteY7" fmla="*/ 676175 h 995327"/>
                <a:gd name="connsiteX8" fmla="*/ 102024 w 600237"/>
                <a:gd name="connsiteY8" fmla="*/ 692743 h 995327"/>
                <a:gd name="connsiteX9" fmla="*/ 118592 w 600237"/>
                <a:gd name="connsiteY9" fmla="*/ 676175 h 995327"/>
                <a:gd name="connsiteX10" fmla="*/ 102024 w 600237"/>
                <a:gd name="connsiteY10" fmla="*/ 659607 h 995327"/>
                <a:gd name="connsiteX11" fmla="*/ 141140 w 600237"/>
                <a:gd name="connsiteY11" fmla="*/ 659607 h 995327"/>
                <a:gd name="connsiteX12" fmla="*/ 124572 w 600237"/>
                <a:gd name="connsiteY12" fmla="*/ 676175 h 995327"/>
                <a:gd name="connsiteX13" fmla="*/ 141140 w 600237"/>
                <a:gd name="connsiteY13" fmla="*/ 692743 h 995327"/>
                <a:gd name="connsiteX14" fmla="*/ 157708 w 600237"/>
                <a:gd name="connsiteY14" fmla="*/ 676175 h 995327"/>
                <a:gd name="connsiteX15" fmla="*/ 141140 w 600237"/>
                <a:gd name="connsiteY15" fmla="*/ 659607 h 995327"/>
                <a:gd name="connsiteX16" fmla="*/ 180380 w 600237"/>
                <a:gd name="connsiteY16" fmla="*/ 659607 h 995327"/>
                <a:gd name="connsiteX17" fmla="*/ 163812 w 600237"/>
                <a:gd name="connsiteY17" fmla="*/ 676175 h 995327"/>
                <a:gd name="connsiteX18" fmla="*/ 180380 w 600237"/>
                <a:gd name="connsiteY18" fmla="*/ 692743 h 995327"/>
                <a:gd name="connsiteX19" fmla="*/ 196948 w 600237"/>
                <a:gd name="connsiteY19" fmla="*/ 676175 h 995327"/>
                <a:gd name="connsiteX20" fmla="*/ 180380 w 600237"/>
                <a:gd name="connsiteY20" fmla="*/ 659607 h 995327"/>
                <a:gd name="connsiteX21" fmla="*/ 420305 w 600237"/>
                <a:gd name="connsiteY21" fmla="*/ 659607 h 995327"/>
                <a:gd name="connsiteX22" fmla="*/ 403737 w 600237"/>
                <a:gd name="connsiteY22" fmla="*/ 676175 h 995327"/>
                <a:gd name="connsiteX23" fmla="*/ 420305 w 600237"/>
                <a:gd name="connsiteY23" fmla="*/ 692743 h 995327"/>
                <a:gd name="connsiteX24" fmla="*/ 436873 w 600237"/>
                <a:gd name="connsiteY24" fmla="*/ 676175 h 995327"/>
                <a:gd name="connsiteX25" fmla="*/ 420305 w 600237"/>
                <a:gd name="connsiteY25" fmla="*/ 659607 h 995327"/>
                <a:gd name="connsiteX26" fmla="*/ 459420 w 600237"/>
                <a:gd name="connsiteY26" fmla="*/ 659607 h 995327"/>
                <a:gd name="connsiteX27" fmla="*/ 442852 w 600237"/>
                <a:gd name="connsiteY27" fmla="*/ 676175 h 995327"/>
                <a:gd name="connsiteX28" fmla="*/ 459420 w 600237"/>
                <a:gd name="connsiteY28" fmla="*/ 692743 h 995327"/>
                <a:gd name="connsiteX29" fmla="*/ 475988 w 600237"/>
                <a:gd name="connsiteY29" fmla="*/ 676175 h 995327"/>
                <a:gd name="connsiteX30" fmla="*/ 459420 w 600237"/>
                <a:gd name="connsiteY30" fmla="*/ 659607 h 995327"/>
                <a:gd name="connsiteX31" fmla="*/ 498536 w 600237"/>
                <a:gd name="connsiteY31" fmla="*/ 659607 h 995327"/>
                <a:gd name="connsiteX32" fmla="*/ 481968 w 600237"/>
                <a:gd name="connsiteY32" fmla="*/ 676175 h 995327"/>
                <a:gd name="connsiteX33" fmla="*/ 498536 w 600237"/>
                <a:gd name="connsiteY33" fmla="*/ 692743 h 995327"/>
                <a:gd name="connsiteX34" fmla="*/ 515104 w 600237"/>
                <a:gd name="connsiteY34" fmla="*/ 676175 h 995327"/>
                <a:gd name="connsiteX35" fmla="*/ 498536 w 600237"/>
                <a:gd name="connsiteY35" fmla="*/ 659607 h 995327"/>
                <a:gd name="connsiteX36" fmla="*/ 206290 w 600237"/>
                <a:gd name="connsiteY36" fmla="*/ 644659 h 995327"/>
                <a:gd name="connsiteX37" fmla="*/ 204173 w 600237"/>
                <a:gd name="connsiteY37" fmla="*/ 709187 h 995327"/>
                <a:gd name="connsiteX38" fmla="*/ 73248 w 600237"/>
                <a:gd name="connsiteY38" fmla="*/ 709187 h 995327"/>
                <a:gd name="connsiteX39" fmla="*/ 75864 w 600237"/>
                <a:gd name="connsiteY39" fmla="*/ 644659 h 995327"/>
                <a:gd name="connsiteX40" fmla="*/ 524322 w 600237"/>
                <a:gd name="connsiteY40" fmla="*/ 644659 h 995327"/>
                <a:gd name="connsiteX41" fmla="*/ 526938 w 600237"/>
                <a:gd name="connsiteY41" fmla="*/ 709187 h 995327"/>
                <a:gd name="connsiteX42" fmla="*/ 399376 w 600237"/>
                <a:gd name="connsiteY42" fmla="*/ 709187 h 995327"/>
                <a:gd name="connsiteX43" fmla="*/ 397259 w 600237"/>
                <a:gd name="connsiteY43" fmla="*/ 644659 h 995327"/>
                <a:gd name="connsiteX44" fmla="*/ 209155 w 600237"/>
                <a:gd name="connsiteY44" fmla="*/ 559576 h 995327"/>
                <a:gd name="connsiteX45" fmla="*/ 208818 w 600237"/>
                <a:gd name="connsiteY45" fmla="*/ 569542 h 995327"/>
                <a:gd name="connsiteX46" fmla="*/ 92681 w 600237"/>
                <a:gd name="connsiteY46" fmla="*/ 569542 h 995327"/>
                <a:gd name="connsiteX47" fmla="*/ 89646 w 600237"/>
                <a:gd name="connsiteY47" fmla="*/ 622111 h 995327"/>
                <a:gd name="connsiteX48" fmla="*/ 76860 w 600237"/>
                <a:gd name="connsiteY48" fmla="*/ 622111 h 995327"/>
                <a:gd name="connsiteX49" fmla="*/ 79352 w 600237"/>
                <a:gd name="connsiteY49" fmla="*/ 559576 h 995327"/>
                <a:gd name="connsiteX50" fmla="*/ 520834 w 600237"/>
                <a:gd name="connsiteY50" fmla="*/ 559576 h 995327"/>
                <a:gd name="connsiteX51" fmla="*/ 521251 w 600237"/>
                <a:gd name="connsiteY51" fmla="*/ 569542 h 995327"/>
                <a:gd name="connsiteX52" fmla="*/ 394731 w 600237"/>
                <a:gd name="connsiteY52" fmla="*/ 569542 h 995327"/>
                <a:gd name="connsiteX53" fmla="*/ 394393 w 600237"/>
                <a:gd name="connsiteY53" fmla="*/ 559576 h 995327"/>
                <a:gd name="connsiteX54" fmla="*/ 107256 w 600237"/>
                <a:gd name="connsiteY54" fmla="*/ 489442 h 995327"/>
                <a:gd name="connsiteX55" fmla="*/ 90688 w 600237"/>
                <a:gd name="connsiteY55" fmla="*/ 506010 h 995327"/>
                <a:gd name="connsiteX56" fmla="*/ 107256 w 600237"/>
                <a:gd name="connsiteY56" fmla="*/ 522578 h 995327"/>
                <a:gd name="connsiteX57" fmla="*/ 123824 w 600237"/>
                <a:gd name="connsiteY57" fmla="*/ 506010 h 995327"/>
                <a:gd name="connsiteX58" fmla="*/ 107256 w 600237"/>
                <a:gd name="connsiteY58" fmla="*/ 489442 h 995327"/>
                <a:gd name="connsiteX59" fmla="*/ 146372 w 600237"/>
                <a:gd name="connsiteY59" fmla="*/ 489442 h 995327"/>
                <a:gd name="connsiteX60" fmla="*/ 129804 w 600237"/>
                <a:gd name="connsiteY60" fmla="*/ 506010 h 995327"/>
                <a:gd name="connsiteX61" fmla="*/ 146372 w 600237"/>
                <a:gd name="connsiteY61" fmla="*/ 522578 h 995327"/>
                <a:gd name="connsiteX62" fmla="*/ 162940 w 600237"/>
                <a:gd name="connsiteY62" fmla="*/ 506010 h 995327"/>
                <a:gd name="connsiteX63" fmla="*/ 146372 w 600237"/>
                <a:gd name="connsiteY63" fmla="*/ 489442 h 995327"/>
                <a:gd name="connsiteX64" fmla="*/ 185487 w 600237"/>
                <a:gd name="connsiteY64" fmla="*/ 489442 h 995327"/>
                <a:gd name="connsiteX65" fmla="*/ 168919 w 600237"/>
                <a:gd name="connsiteY65" fmla="*/ 506010 h 995327"/>
                <a:gd name="connsiteX66" fmla="*/ 185487 w 600237"/>
                <a:gd name="connsiteY66" fmla="*/ 522578 h 995327"/>
                <a:gd name="connsiteX67" fmla="*/ 202055 w 600237"/>
                <a:gd name="connsiteY67" fmla="*/ 506010 h 995327"/>
                <a:gd name="connsiteX68" fmla="*/ 185487 w 600237"/>
                <a:gd name="connsiteY68" fmla="*/ 489442 h 995327"/>
                <a:gd name="connsiteX69" fmla="*/ 415073 w 600237"/>
                <a:gd name="connsiteY69" fmla="*/ 489442 h 995327"/>
                <a:gd name="connsiteX70" fmla="*/ 398505 w 600237"/>
                <a:gd name="connsiteY70" fmla="*/ 506010 h 995327"/>
                <a:gd name="connsiteX71" fmla="*/ 415073 w 600237"/>
                <a:gd name="connsiteY71" fmla="*/ 522578 h 995327"/>
                <a:gd name="connsiteX72" fmla="*/ 431641 w 600237"/>
                <a:gd name="connsiteY72" fmla="*/ 506010 h 995327"/>
                <a:gd name="connsiteX73" fmla="*/ 415073 w 600237"/>
                <a:gd name="connsiteY73" fmla="*/ 489442 h 995327"/>
                <a:gd name="connsiteX74" fmla="*/ 454188 w 600237"/>
                <a:gd name="connsiteY74" fmla="*/ 489442 h 995327"/>
                <a:gd name="connsiteX75" fmla="*/ 437620 w 600237"/>
                <a:gd name="connsiteY75" fmla="*/ 506010 h 995327"/>
                <a:gd name="connsiteX76" fmla="*/ 454188 w 600237"/>
                <a:gd name="connsiteY76" fmla="*/ 522578 h 995327"/>
                <a:gd name="connsiteX77" fmla="*/ 470756 w 600237"/>
                <a:gd name="connsiteY77" fmla="*/ 506010 h 995327"/>
                <a:gd name="connsiteX78" fmla="*/ 454188 w 600237"/>
                <a:gd name="connsiteY78" fmla="*/ 489442 h 995327"/>
                <a:gd name="connsiteX79" fmla="*/ 493304 w 600237"/>
                <a:gd name="connsiteY79" fmla="*/ 489442 h 995327"/>
                <a:gd name="connsiteX80" fmla="*/ 476736 w 600237"/>
                <a:gd name="connsiteY80" fmla="*/ 506010 h 995327"/>
                <a:gd name="connsiteX81" fmla="*/ 493304 w 600237"/>
                <a:gd name="connsiteY81" fmla="*/ 522578 h 995327"/>
                <a:gd name="connsiteX82" fmla="*/ 509872 w 600237"/>
                <a:gd name="connsiteY82" fmla="*/ 506010 h 995327"/>
                <a:gd name="connsiteX83" fmla="*/ 493304 w 600237"/>
                <a:gd name="connsiteY83" fmla="*/ 489442 h 995327"/>
                <a:gd name="connsiteX84" fmla="*/ 211896 w 600237"/>
                <a:gd name="connsiteY84" fmla="*/ 476736 h 995327"/>
                <a:gd name="connsiteX85" fmla="*/ 209903 w 600237"/>
                <a:gd name="connsiteY85" fmla="*/ 537153 h 995327"/>
                <a:gd name="connsiteX86" fmla="*/ 80348 w 600237"/>
                <a:gd name="connsiteY86" fmla="*/ 537153 h 995327"/>
                <a:gd name="connsiteX87" fmla="*/ 82840 w 600237"/>
                <a:gd name="connsiteY87" fmla="*/ 476736 h 995327"/>
                <a:gd name="connsiteX88" fmla="*/ 517346 w 600237"/>
                <a:gd name="connsiteY88" fmla="*/ 476736 h 995327"/>
                <a:gd name="connsiteX89" fmla="*/ 519837 w 600237"/>
                <a:gd name="connsiteY89" fmla="*/ 537153 h 995327"/>
                <a:gd name="connsiteX90" fmla="*/ 393646 w 600237"/>
                <a:gd name="connsiteY90" fmla="*/ 537153 h 995327"/>
                <a:gd name="connsiteX91" fmla="*/ 391653 w 600237"/>
                <a:gd name="connsiteY91" fmla="*/ 476736 h 995327"/>
                <a:gd name="connsiteX92" fmla="*/ 214512 w 600237"/>
                <a:gd name="connsiteY92" fmla="*/ 395640 h 995327"/>
                <a:gd name="connsiteX93" fmla="*/ 214203 w 600237"/>
                <a:gd name="connsiteY93" fmla="*/ 404734 h 995327"/>
                <a:gd name="connsiteX94" fmla="*/ 96044 w 600237"/>
                <a:gd name="connsiteY94" fmla="*/ 404734 h 995327"/>
                <a:gd name="connsiteX95" fmla="*/ 93286 w 600237"/>
                <a:gd name="connsiteY95" fmla="*/ 454189 h 995327"/>
                <a:gd name="connsiteX96" fmla="*/ 83712 w 600237"/>
                <a:gd name="connsiteY96" fmla="*/ 454189 h 995327"/>
                <a:gd name="connsiteX97" fmla="*/ 86079 w 600237"/>
                <a:gd name="connsiteY97" fmla="*/ 395640 h 995327"/>
                <a:gd name="connsiteX98" fmla="*/ 514107 w 600237"/>
                <a:gd name="connsiteY98" fmla="*/ 395640 h 995327"/>
                <a:gd name="connsiteX99" fmla="*/ 514475 w 600237"/>
                <a:gd name="connsiteY99" fmla="*/ 404734 h 995327"/>
                <a:gd name="connsiteX100" fmla="*/ 389222 w 600237"/>
                <a:gd name="connsiteY100" fmla="*/ 404734 h 995327"/>
                <a:gd name="connsiteX101" fmla="*/ 388912 w 600237"/>
                <a:gd name="connsiteY101" fmla="*/ 395640 h 995327"/>
                <a:gd name="connsiteX102" fmla="*/ 112488 w 600237"/>
                <a:gd name="connsiteY102" fmla="*/ 328620 h 995327"/>
                <a:gd name="connsiteX103" fmla="*/ 95920 w 600237"/>
                <a:gd name="connsiteY103" fmla="*/ 345188 h 995327"/>
                <a:gd name="connsiteX104" fmla="*/ 112488 w 600237"/>
                <a:gd name="connsiteY104" fmla="*/ 361756 h 995327"/>
                <a:gd name="connsiteX105" fmla="*/ 129056 w 600237"/>
                <a:gd name="connsiteY105" fmla="*/ 345188 h 995327"/>
                <a:gd name="connsiteX106" fmla="*/ 112488 w 600237"/>
                <a:gd name="connsiteY106" fmla="*/ 328620 h 995327"/>
                <a:gd name="connsiteX107" fmla="*/ 151604 w 600237"/>
                <a:gd name="connsiteY107" fmla="*/ 328620 h 995327"/>
                <a:gd name="connsiteX108" fmla="*/ 135036 w 600237"/>
                <a:gd name="connsiteY108" fmla="*/ 345188 h 995327"/>
                <a:gd name="connsiteX109" fmla="*/ 151604 w 600237"/>
                <a:gd name="connsiteY109" fmla="*/ 361756 h 995327"/>
                <a:gd name="connsiteX110" fmla="*/ 168172 w 600237"/>
                <a:gd name="connsiteY110" fmla="*/ 345188 h 995327"/>
                <a:gd name="connsiteX111" fmla="*/ 151604 w 600237"/>
                <a:gd name="connsiteY111" fmla="*/ 328620 h 995327"/>
                <a:gd name="connsiteX112" fmla="*/ 190719 w 600237"/>
                <a:gd name="connsiteY112" fmla="*/ 328620 h 995327"/>
                <a:gd name="connsiteX113" fmla="*/ 174151 w 600237"/>
                <a:gd name="connsiteY113" fmla="*/ 345188 h 995327"/>
                <a:gd name="connsiteX114" fmla="*/ 190719 w 600237"/>
                <a:gd name="connsiteY114" fmla="*/ 361756 h 995327"/>
                <a:gd name="connsiteX115" fmla="*/ 207287 w 600237"/>
                <a:gd name="connsiteY115" fmla="*/ 345188 h 995327"/>
                <a:gd name="connsiteX116" fmla="*/ 190719 w 600237"/>
                <a:gd name="connsiteY116" fmla="*/ 328620 h 995327"/>
                <a:gd name="connsiteX117" fmla="*/ 409965 w 600237"/>
                <a:gd name="connsiteY117" fmla="*/ 328620 h 995327"/>
                <a:gd name="connsiteX118" fmla="*/ 393397 w 600237"/>
                <a:gd name="connsiteY118" fmla="*/ 345188 h 995327"/>
                <a:gd name="connsiteX119" fmla="*/ 409965 w 600237"/>
                <a:gd name="connsiteY119" fmla="*/ 361756 h 995327"/>
                <a:gd name="connsiteX120" fmla="*/ 426533 w 600237"/>
                <a:gd name="connsiteY120" fmla="*/ 345188 h 995327"/>
                <a:gd name="connsiteX121" fmla="*/ 409965 w 600237"/>
                <a:gd name="connsiteY121" fmla="*/ 328620 h 995327"/>
                <a:gd name="connsiteX122" fmla="*/ 449081 w 600237"/>
                <a:gd name="connsiteY122" fmla="*/ 328620 h 995327"/>
                <a:gd name="connsiteX123" fmla="*/ 432513 w 600237"/>
                <a:gd name="connsiteY123" fmla="*/ 345188 h 995327"/>
                <a:gd name="connsiteX124" fmla="*/ 449081 w 600237"/>
                <a:gd name="connsiteY124" fmla="*/ 361756 h 995327"/>
                <a:gd name="connsiteX125" fmla="*/ 465649 w 600237"/>
                <a:gd name="connsiteY125" fmla="*/ 345188 h 995327"/>
                <a:gd name="connsiteX126" fmla="*/ 449081 w 600237"/>
                <a:gd name="connsiteY126" fmla="*/ 328620 h 995327"/>
                <a:gd name="connsiteX127" fmla="*/ 488196 w 600237"/>
                <a:gd name="connsiteY127" fmla="*/ 328620 h 995327"/>
                <a:gd name="connsiteX128" fmla="*/ 471628 w 600237"/>
                <a:gd name="connsiteY128" fmla="*/ 345188 h 995327"/>
                <a:gd name="connsiteX129" fmla="*/ 488196 w 600237"/>
                <a:gd name="connsiteY129" fmla="*/ 361756 h 995327"/>
                <a:gd name="connsiteX130" fmla="*/ 504764 w 600237"/>
                <a:gd name="connsiteY130" fmla="*/ 345188 h 995327"/>
                <a:gd name="connsiteX131" fmla="*/ 488196 w 600237"/>
                <a:gd name="connsiteY131" fmla="*/ 328620 h 995327"/>
                <a:gd name="connsiteX132" fmla="*/ 217377 w 600237"/>
                <a:gd name="connsiteY132" fmla="*/ 315914 h 995327"/>
                <a:gd name="connsiteX133" fmla="*/ 215509 w 600237"/>
                <a:gd name="connsiteY133" fmla="*/ 373217 h 995327"/>
                <a:gd name="connsiteX134" fmla="*/ 87075 w 600237"/>
                <a:gd name="connsiteY134" fmla="*/ 373217 h 995327"/>
                <a:gd name="connsiteX135" fmla="*/ 89442 w 600237"/>
                <a:gd name="connsiteY135" fmla="*/ 315914 h 995327"/>
                <a:gd name="connsiteX136" fmla="*/ 363749 w 600237"/>
                <a:gd name="connsiteY136" fmla="*/ 315789 h 995327"/>
                <a:gd name="connsiteX137" fmla="*/ 364176 w 600237"/>
                <a:gd name="connsiteY137" fmla="*/ 328496 h 995327"/>
                <a:gd name="connsiteX138" fmla="*/ 255122 w 600237"/>
                <a:gd name="connsiteY138" fmla="*/ 328496 h 995327"/>
                <a:gd name="connsiteX139" fmla="*/ 240704 w 600237"/>
                <a:gd name="connsiteY139" fmla="*/ 709062 h 995327"/>
                <a:gd name="connsiteX140" fmla="*/ 226596 w 600237"/>
                <a:gd name="connsiteY140" fmla="*/ 709062 h 995327"/>
                <a:gd name="connsiteX141" fmla="*/ 239800 w 600237"/>
                <a:gd name="connsiteY141" fmla="*/ 315789 h 995327"/>
                <a:gd name="connsiteX142" fmla="*/ 510743 w 600237"/>
                <a:gd name="connsiteY142" fmla="*/ 315789 h 995327"/>
                <a:gd name="connsiteX143" fmla="*/ 513110 w 600237"/>
                <a:gd name="connsiteY143" fmla="*/ 373092 h 995327"/>
                <a:gd name="connsiteX144" fmla="*/ 388165 w 600237"/>
                <a:gd name="connsiteY144" fmla="*/ 373092 h 995327"/>
                <a:gd name="connsiteX145" fmla="*/ 386296 w 600237"/>
                <a:gd name="connsiteY145" fmla="*/ 315789 h 995327"/>
                <a:gd name="connsiteX146" fmla="*/ 520585 w 600237"/>
                <a:gd name="connsiteY146" fmla="*/ 293242 h 995327"/>
                <a:gd name="connsiteX147" fmla="*/ 82964 w 600237"/>
                <a:gd name="connsiteY147" fmla="*/ 293242 h 995327"/>
                <a:gd name="connsiteX148" fmla="*/ 79975 w 600237"/>
                <a:gd name="connsiteY148" fmla="*/ 293616 h 995327"/>
                <a:gd name="connsiteX149" fmla="*/ 79103 w 600237"/>
                <a:gd name="connsiteY149" fmla="*/ 293491 h 995327"/>
                <a:gd name="connsiteX150" fmla="*/ 67393 w 600237"/>
                <a:gd name="connsiteY150" fmla="*/ 304204 h 995327"/>
                <a:gd name="connsiteX151" fmla="*/ 50327 w 600237"/>
                <a:gd name="connsiteY151" fmla="*/ 718903 h 995327"/>
                <a:gd name="connsiteX152" fmla="*/ 60791 w 600237"/>
                <a:gd name="connsiteY152" fmla="*/ 730613 h 995327"/>
                <a:gd name="connsiteX153" fmla="*/ 65151 w 600237"/>
                <a:gd name="connsiteY153" fmla="*/ 731485 h 995327"/>
                <a:gd name="connsiteX154" fmla="*/ 76487 w 600237"/>
                <a:gd name="connsiteY154" fmla="*/ 731485 h 995327"/>
                <a:gd name="connsiteX155" fmla="*/ 66895 w 600237"/>
                <a:gd name="connsiteY155" fmla="*/ 847337 h 995327"/>
                <a:gd name="connsiteX156" fmla="*/ 66895 w 600237"/>
                <a:gd name="connsiteY156" fmla="*/ 849579 h 995327"/>
                <a:gd name="connsiteX157" fmla="*/ 67019 w 600237"/>
                <a:gd name="connsiteY157" fmla="*/ 850202 h 995327"/>
                <a:gd name="connsiteX158" fmla="*/ 67144 w 600237"/>
                <a:gd name="connsiteY158" fmla="*/ 850700 h 995327"/>
                <a:gd name="connsiteX159" fmla="*/ 67268 w 600237"/>
                <a:gd name="connsiteY159" fmla="*/ 851198 h 995327"/>
                <a:gd name="connsiteX160" fmla="*/ 67393 w 600237"/>
                <a:gd name="connsiteY160" fmla="*/ 851697 h 995327"/>
                <a:gd name="connsiteX161" fmla="*/ 67518 w 600237"/>
                <a:gd name="connsiteY161" fmla="*/ 852195 h 995327"/>
                <a:gd name="connsiteX162" fmla="*/ 67767 w 600237"/>
                <a:gd name="connsiteY162" fmla="*/ 852693 h 995327"/>
                <a:gd name="connsiteX163" fmla="*/ 68016 w 600237"/>
                <a:gd name="connsiteY163" fmla="*/ 853067 h 995327"/>
                <a:gd name="connsiteX164" fmla="*/ 68265 w 600237"/>
                <a:gd name="connsiteY164" fmla="*/ 853565 h 995327"/>
                <a:gd name="connsiteX165" fmla="*/ 68514 w 600237"/>
                <a:gd name="connsiteY165" fmla="*/ 853939 h 995327"/>
                <a:gd name="connsiteX166" fmla="*/ 68888 w 600237"/>
                <a:gd name="connsiteY166" fmla="*/ 854437 h 995327"/>
                <a:gd name="connsiteX167" fmla="*/ 69137 w 600237"/>
                <a:gd name="connsiteY167" fmla="*/ 854811 h 995327"/>
                <a:gd name="connsiteX168" fmla="*/ 69511 w 600237"/>
                <a:gd name="connsiteY168" fmla="*/ 855309 h 995327"/>
                <a:gd name="connsiteX169" fmla="*/ 69884 w 600237"/>
                <a:gd name="connsiteY169" fmla="*/ 855683 h 995327"/>
                <a:gd name="connsiteX170" fmla="*/ 70258 w 600237"/>
                <a:gd name="connsiteY170" fmla="*/ 856057 h 995327"/>
                <a:gd name="connsiteX171" fmla="*/ 70632 w 600237"/>
                <a:gd name="connsiteY171" fmla="*/ 856430 h 995327"/>
                <a:gd name="connsiteX172" fmla="*/ 71006 w 600237"/>
                <a:gd name="connsiteY172" fmla="*/ 856804 h 995327"/>
                <a:gd name="connsiteX173" fmla="*/ 71504 w 600237"/>
                <a:gd name="connsiteY173" fmla="*/ 857178 h 995327"/>
                <a:gd name="connsiteX174" fmla="*/ 71878 w 600237"/>
                <a:gd name="connsiteY174" fmla="*/ 857427 h 995327"/>
                <a:gd name="connsiteX175" fmla="*/ 72376 w 600237"/>
                <a:gd name="connsiteY175" fmla="*/ 857676 h 995327"/>
                <a:gd name="connsiteX176" fmla="*/ 72750 w 600237"/>
                <a:gd name="connsiteY176" fmla="*/ 857925 h 995327"/>
                <a:gd name="connsiteX177" fmla="*/ 73248 w 600237"/>
                <a:gd name="connsiteY177" fmla="*/ 858174 h 995327"/>
                <a:gd name="connsiteX178" fmla="*/ 73746 w 600237"/>
                <a:gd name="connsiteY178" fmla="*/ 858423 h 995327"/>
                <a:gd name="connsiteX179" fmla="*/ 74244 w 600237"/>
                <a:gd name="connsiteY179" fmla="*/ 858548 h 995327"/>
                <a:gd name="connsiteX180" fmla="*/ 74867 w 600237"/>
                <a:gd name="connsiteY180" fmla="*/ 858797 h 995327"/>
                <a:gd name="connsiteX181" fmla="*/ 75366 w 600237"/>
                <a:gd name="connsiteY181" fmla="*/ 858922 h 995327"/>
                <a:gd name="connsiteX182" fmla="*/ 75988 w 600237"/>
                <a:gd name="connsiteY182" fmla="*/ 859046 h 995327"/>
                <a:gd name="connsiteX183" fmla="*/ 76487 w 600237"/>
                <a:gd name="connsiteY183" fmla="*/ 859171 h 995327"/>
                <a:gd name="connsiteX184" fmla="*/ 77110 w 600237"/>
                <a:gd name="connsiteY184" fmla="*/ 859295 h 995327"/>
                <a:gd name="connsiteX185" fmla="*/ 522951 w 600237"/>
                <a:gd name="connsiteY185" fmla="*/ 859295 h 995327"/>
                <a:gd name="connsiteX186" fmla="*/ 523574 w 600237"/>
                <a:gd name="connsiteY186" fmla="*/ 859171 h 995327"/>
                <a:gd name="connsiteX187" fmla="*/ 524073 w 600237"/>
                <a:gd name="connsiteY187" fmla="*/ 859046 h 995327"/>
                <a:gd name="connsiteX188" fmla="*/ 524695 w 600237"/>
                <a:gd name="connsiteY188" fmla="*/ 858922 h 995327"/>
                <a:gd name="connsiteX189" fmla="*/ 525194 w 600237"/>
                <a:gd name="connsiteY189" fmla="*/ 858797 h 995327"/>
                <a:gd name="connsiteX190" fmla="*/ 525817 w 600237"/>
                <a:gd name="connsiteY190" fmla="*/ 858548 h 995327"/>
                <a:gd name="connsiteX191" fmla="*/ 526315 w 600237"/>
                <a:gd name="connsiteY191" fmla="*/ 858423 h 995327"/>
                <a:gd name="connsiteX192" fmla="*/ 526813 w 600237"/>
                <a:gd name="connsiteY192" fmla="*/ 858174 h 995327"/>
                <a:gd name="connsiteX193" fmla="*/ 527311 w 600237"/>
                <a:gd name="connsiteY193" fmla="*/ 857925 h 995327"/>
                <a:gd name="connsiteX194" fmla="*/ 527685 w 600237"/>
                <a:gd name="connsiteY194" fmla="*/ 857676 h 995327"/>
                <a:gd name="connsiteX195" fmla="*/ 528183 w 600237"/>
                <a:gd name="connsiteY195" fmla="*/ 857427 h 995327"/>
                <a:gd name="connsiteX196" fmla="*/ 528557 w 600237"/>
                <a:gd name="connsiteY196" fmla="*/ 857178 h 995327"/>
                <a:gd name="connsiteX197" fmla="*/ 529055 w 600237"/>
                <a:gd name="connsiteY197" fmla="*/ 856804 h 995327"/>
                <a:gd name="connsiteX198" fmla="*/ 529429 w 600237"/>
                <a:gd name="connsiteY198" fmla="*/ 856430 h 995327"/>
                <a:gd name="connsiteX199" fmla="*/ 529803 w 600237"/>
                <a:gd name="connsiteY199" fmla="*/ 856057 h 995327"/>
                <a:gd name="connsiteX200" fmla="*/ 530177 w 600237"/>
                <a:gd name="connsiteY200" fmla="*/ 855683 h 995327"/>
                <a:gd name="connsiteX201" fmla="*/ 530550 w 600237"/>
                <a:gd name="connsiteY201" fmla="*/ 855309 h 995327"/>
                <a:gd name="connsiteX202" fmla="*/ 530924 w 600237"/>
                <a:gd name="connsiteY202" fmla="*/ 854811 h 995327"/>
                <a:gd name="connsiteX203" fmla="*/ 531173 w 600237"/>
                <a:gd name="connsiteY203" fmla="*/ 854437 h 995327"/>
                <a:gd name="connsiteX204" fmla="*/ 531547 w 600237"/>
                <a:gd name="connsiteY204" fmla="*/ 853939 h 995327"/>
                <a:gd name="connsiteX205" fmla="*/ 531796 w 600237"/>
                <a:gd name="connsiteY205" fmla="*/ 853565 h 995327"/>
                <a:gd name="connsiteX206" fmla="*/ 532045 w 600237"/>
                <a:gd name="connsiteY206" fmla="*/ 853067 h 995327"/>
                <a:gd name="connsiteX207" fmla="*/ 532294 w 600237"/>
                <a:gd name="connsiteY207" fmla="*/ 852693 h 995327"/>
                <a:gd name="connsiteX208" fmla="*/ 532543 w 600237"/>
                <a:gd name="connsiteY208" fmla="*/ 852195 h 995327"/>
                <a:gd name="connsiteX209" fmla="*/ 532668 w 600237"/>
                <a:gd name="connsiteY209" fmla="*/ 851697 h 995327"/>
                <a:gd name="connsiteX210" fmla="*/ 532793 w 600237"/>
                <a:gd name="connsiteY210" fmla="*/ 851198 h 995327"/>
                <a:gd name="connsiteX211" fmla="*/ 532917 w 600237"/>
                <a:gd name="connsiteY211" fmla="*/ 850700 h 995327"/>
                <a:gd name="connsiteX212" fmla="*/ 533042 w 600237"/>
                <a:gd name="connsiteY212" fmla="*/ 850202 h 995327"/>
                <a:gd name="connsiteX213" fmla="*/ 533166 w 600237"/>
                <a:gd name="connsiteY213" fmla="*/ 849579 h 995327"/>
                <a:gd name="connsiteX214" fmla="*/ 533166 w 600237"/>
                <a:gd name="connsiteY214" fmla="*/ 849081 h 995327"/>
                <a:gd name="connsiteX215" fmla="*/ 533166 w 600237"/>
                <a:gd name="connsiteY215" fmla="*/ 848458 h 995327"/>
                <a:gd name="connsiteX216" fmla="*/ 533166 w 600237"/>
                <a:gd name="connsiteY216" fmla="*/ 848333 h 995327"/>
                <a:gd name="connsiteX217" fmla="*/ 533166 w 600237"/>
                <a:gd name="connsiteY217" fmla="*/ 847835 h 995327"/>
                <a:gd name="connsiteX218" fmla="*/ 533166 w 600237"/>
                <a:gd name="connsiteY218" fmla="*/ 847337 h 995327"/>
                <a:gd name="connsiteX219" fmla="*/ 523574 w 600237"/>
                <a:gd name="connsiteY219" fmla="*/ 731485 h 995327"/>
                <a:gd name="connsiteX220" fmla="*/ 534038 w 600237"/>
                <a:gd name="connsiteY220" fmla="*/ 731485 h 995327"/>
                <a:gd name="connsiteX221" fmla="*/ 538398 w 600237"/>
                <a:gd name="connsiteY221" fmla="*/ 730613 h 995327"/>
                <a:gd name="connsiteX222" fmla="*/ 539146 w 600237"/>
                <a:gd name="connsiteY222" fmla="*/ 730613 h 995327"/>
                <a:gd name="connsiteX223" fmla="*/ 549859 w 600237"/>
                <a:gd name="connsiteY223" fmla="*/ 718903 h 995327"/>
                <a:gd name="connsiteX224" fmla="*/ 536156 w 600237"/>
                <a:gd name="connsiteY224" fmla="*/ 385923 h 995327"/>
                <a:gd name="connsiteX225" fmla="*/ 536281 w 600237"/>
                <a:gd name="connsiteY225" fmla="*/ 384428 h 995327"/>
                <a:gd name="connsiteX226" fmla="*/ 536031 w 600237"/>
                <a:gd name="connsiteY226" fmla="*/ 381812 h 995327"/>
                <a:gd name="connsiteX227" fmla="*/ 532793 w 600237"/>
                <a:gd name="connsiteY227" fmla="*/ 304329 h 995327"/>
                <a:gd name="connsiteX228" fmla="*/ 524322 w 600237"/>
                <a:gd name="connsiteY228" fmla="*/ 293865 h 995327"/>
                <a:gd name="connsiteX229" fmla="*/ 520585 w 600237"/>
                <a:gd name="connsiteY229" fmla="*/ 293242 h 995327"/>
                <a:gd name="connsiteX230" fmla="*/ 549112 w 600237"/>
                <a:gd name="connsiteY230" fmla="*/ 228340 h 995327"/>
                <a:gd name="connsiteX231" fmla="*/ 576767 w 600237"/>
                <a:gd name="connsiteY231" fmla="*/ 957707 h 995327"/>
                <a:gd name="connsiteX232" fmla="*/ 570538 w 600237"/>
                <a:gd name="connsiteY232" fmla="*/ 954842 h 995327"/>
                <a:gd name="connsiteX233" fmla="*/ 506508 w 600237"/>
                <a:gd name="connsiteY233" fmla="*/ 935907 h 995327"/>
                <a:gd name="connsiteX234" fmla="*/ 300093 w 600237"/>
                <a:gd name="connsiteY234" fmla="*/ 916598 h 995327"/>
                <a:gd name="connsiteX235" fmla="*/ 93678 w 600237"/>
                <a:gd name="connsiteY235" fmla="*/ 935907 h 995327"/>
                <a:gd name="connsiteX236" fmla="*/ 29648 w 600237"/>
                <a:gd name="connsiteY236" fmla="*/ 954842 h 995327"/>
                <a:gd name="connsiteX237" fmla="*/ 23419 w 600237"/>
                <a:gd name="connsiteY237" fmla="*/ 957707 h 995327"/>
                <a:gd name="connsiteX238" fmla="*/ 51074 w 600237"/>
                <a:gd name="connsiteY238" fmla="*/ 228340 h 995327"/>
                <a:gd name="connsiteX239" fmla="*/ 319153 w 600237"/>
                <a:gd name="connsiteY239" fmla="*/ 73871 h 995327"/>
                <a:gd name="connsiteX240" fmla="*/ 324011 w 600237"/>
                <a:gd name="connsiteY240" fmla="*/ 205792 h 995327"/>
                <a:gd name="connsiteX241" fmla="*/ 276175 w 600237"/>
                <a:gd name="connsiteY241" fmla="*/ 205792 h 995327"/>
                <a:gd name="connsiteX242" fmla="*/ 281158 w 600237"/>
                <a:gd name="connsiteY242" fmla="*/ 73871 h 995327"/>
                <a:gd name="connsiteX243" fmla="*/ 366863 w 600237"/>
                <a:gd name="connsiteY243" fmla="*/ 22547 h 995327"/>
                <a:gd name="connsiteX244" fmla="*/ 384428 w 600237"/>
                <a:gd name="connsiteY244" fmla="*/ 205917 h 995327"/>
                <a:gd name="connsiteX245" fmla="*/ 346683 w 600237"/>
                <a:gd name="connsiteY245" fmla="*/ 205917 h 995327"/>
                <a:gd name="connsiteX246" fmla="*/ 341451 w 600237"/>
                <a:gd name="connsiteY246" fmla="*/ 66023 h 995327"/>
                <a:gd name="connsiteX247" fmla="*/ 341949 w 600237"/>
                <a:gd name="connsiteY247" fmla="*/ 62784 h 995327"/>
                <a:gd name="connsiteX248" fmla="*/ 330738 w 600237"/>
                <a:gd name="connsiteY248" fmla="*/ 51573 h 995327"/>
                <a:gd name="connsiteX249" fmla="*/ 270819 w 600237"/>
                <a:gd name="connsiteY249" fmla="*/ 51573 h 995327"/>
                <a:gd name="connsiteX250" fmla="*/ 260604 w 600237"/>
                <a:gd name="connsiteY250" fmla="*/ 58050 h 995327"/>
                <a:gd name="connsiteX251" fmla="*/ 259234 w 600237"/>
                <a:gd name="connsiteY251" fmla="*/ 62909 h 995327"/>
                <a:gd name="connsiteX252" fmla="*/ 253877 w 600237"/>
                <a:gd name="connsiteY252" fmla="*/ 205917 h 995327"/>
                <a:gd name="connsiteX253" fmla="*/ 216132 w 600237"/>
                <a:gd name="connsiteY253" fmla="*/ 205917 h 995327"/>
                <a:gd name="connsiteX254" fmla="*/ 233447 w 600237"/>
                <a:gd name="connsiteY254" fmla="*/ 22547 h 995327"/>
                <a:gd name="connsiteX255" fmla="*/ 376954 w 600237"/>
                <a:gd name="connsiteY255" fmla="*/ 0 h 995327"/>
                <a:gd name="connsiteX256" fmla="*/ 222111 w 600237"/>
                <a:gd name="connsiteY256" fmla="*/ 0 h 995327"/>
                <a:gd name="connsiteX257" fmla="*/ 221987 w 600237"/>
                <a:gd name="connsiteY257" fmla="*/ 0 h 995327"/>
                <a:gd name="connsiteX258" fmla="*/ 212519 w 600237"/>
                <a:gd name="connsiteY258" fmla="*/ 7474 h 995327"/>
                <a:gd name="connsiteX259" fmla="*/ 212395 w 600237"/>
                <a:gd name="connsiteY259" fmla="*/ 7848 h 995327"/>
                <a:gd name="connsiteX260" fmla="*/ 212270 w 600237"/>
                <a:gd name="connsiteY260" fmla="*/ 8346 h 995327"/>
                <a:gd name="connsiteX261" fmla="*/ 212145 w 600237"/>
                <a:gd name="connsiteY261" fmla="*/ 8969 h 995327"/>
                <a:gd name="connsiteX262" fmla="*/ 212145 w 600237"/>
                <a:gd name="connsiteY262" fmla="*/ 9343 h 995327"/>
                <a:gd name="connsiteX263" fmla="*/ 212021 w 600237"/>
                <a:gd name="connsiteY263" fmla="*/ 10090 h 995327"/>
                <a:gd name="connsiteX264" fmla="*/ 193335 w 600237"/>
                <a:gd name="connsiteY264" fmla="*/ 205792 h 995327"/>
                <a:gd name="connsiteX265" fmla="*/ 38991 w 600237"/>
                <a:gd name="connsiteY265" fmla="*/ 205792 h 995327"/>
                <a:gd name="connsiteX266" fmla="*/ 38119 w 600237"/>
                <a:gd name="connsiteY266" fmla="*/ 205917 h 995327"/>
                <a:gd name="connsiteX267" fmla="*/ 37870 w 600237"/>
                <a:gd name="connsiteY267" fmla="*/ 205917 h 995327"/>
                <a:gd name="connsiteX268" fmla="*/ 36998 w 600237"/>
                <a:gd name="connsiteY268" fmla="*/ 206166 h 995327"/>
                <a:gd name="connsiteX269" fmla="*/ 36749 w 600237"/>
                <a:gd name="connsiteY269" fmla="*/ 206291 h 995327"/>
                <a:gd name="connsiteX270" fmla="*/ 36001 w 600237"/>
                <a:gd name="connsiteY270" fmla="*/ 206540 h 995327"/>
                <a:gd name="connsiteX271" fmla="*/ 35752 w 600237"/>
                <a:gd name="connsiteY271" fmla="*/ 206664 h 995327"/>
                <a:gd name="connsiteX272" fmla="*/ 35129 w 600237"/>
                <a:gd name="connsiteY272" fmla="*/ 207038 h 995327"/>
                <a:gd name="connsiteX273" fmla="*/ 34755 w 600237"/>
                <a:gd name="connsiteY273" fmla="*/ 207287 h 995327"/>
                <a:gd name="connsiteX274" fmla="*/ 34257 w 600237"/>
                <a:gd name="connsiteY274" fmla="*/ 207661 h 995327"/>
                <a:gd name="connsiteX275" fmla="*/ 33883 w 600237"/>
                <a:gd name="connsiteY275" fmla="*/ 207910 h 995327"/>
                <a:gd name="connsiteX276" fmla="*/ 33510 w 600237"/>
                <a:gd name="connsiteY276" fmla="*/ 208284 h 995327"/>
                <a:gd name="connsiteX277" fmla="*/ 33011 w 600237"/>
                <a:gd name="connsiteY277" fmla="*/ 208657 h 995327"/>
                <a:gd name="connsiteX278" fmla="*/ 32638 w 600237"/>
                <a:gd name="connsiteY278" fmla="*/ 208907 h 995327"/>
                <a:gd name="connsiteX279" fmla="*/ 32139 w 600237"/>
                <a:gd name="connsiteY279" fmla="*/ 209405 h 995327"/>
                <a:gd name="connsiteX280" fmla="*/ 31890 w 600237"/>
                <a:gd name="connsiteY280" fmla="*/ 209654 h 995327"/>
                <a:gd name="connsiteX281" fmla="*/ 31392 w 600237"/>
                <a:gd name="connsiteY281" fmla="*/ 210152 h 995327"/>
                <a:gd name="connsiteX282" fmla="*/ 31143 w 600237"/>
                <a:gd name="connsiteY282" fmla="*/ 210401 h 995327"/>
                <a:gd name="connsiteX283" fmla="*/ 30769 w 600237"/>
                <a:gd name="connsiteY283" fmla="*/ 211024 h 995327"/>
                <a:gd name="connsiteX284" fmla="*/ 30520 w 600237"/>
                <a:gd name="connsiteY284" fmla="*/ 211398 h 995327"/>
                <a:gd name="connsiteX285" fmla="*/ 30146 w 600237"/>
                <a:gd name="connsiteY285" fmla="*/ 212021 h 995327"/>
                <a:gd name="connsiteX286" fmla="*/ 30022 w 600237"/>
                <a:gd name="connsiteY286" fmla="*/ 212395 h 995327"/>
                <a:gd name="connsiteX287" fmla="*/ 29773 w 600237"/>
                <a:gd name="connsiteY287" fmla="*/ 213017 h 995327"/>
                <a:gd name="connsiteX288" fmla="*/ 29648 w 600237"/>
                <a:gd name="connsiteY288" fmla="*/ 213391 h 995327"/>
                <a:gd name="connsiteX289" fmla="*/ 29399 w 600237"/>
                <a:gd name="connsiteY289" fmla="*/ 214014 h 995327"/>
                <a:gd name="connsiteX290" fmla="*/ 29274 w 600237"/>
                <a:gd name="connsiteY290" fmla="*/ 214512 h 995327"/>
                <a:gd name="connsiteX291" fmla="*/ 29150 w 600237"/>
                <a:gd name="connsiteY291" fmla="*/ 215135 h 995327"/>
                <a:gd name="connsiteX292" fmla="*/ 29025 w 600237"/>
                <a:gd name="connsiteY292" fmla="*/ 215633 h 995327"/>
                <a:gd name="connsiteX293" fmla="*/ 29025 w 600237"/>
                <a:gd name="connsiteY293" fmla="*/ 216630 h 995327"/>
                <a:gd name="connsiteX294" fmla="*/ 0 w 600237"/>
                <a:gd name="connsiteY294" fmla="*/ 981994 h 995327"/>
                <a:gd name="connsiteX295" fmla="*/ 125 w 600237"/>
                <a:gd name="connsiteY295" fmla="*/ 984486 h 995327"/>
                <a:gd name="connsiteX296" fmla="*/ 11336 w 600237"/>
                <a:gd name="connsiteY296" fmla="*/ 995327 h 995327"/>
                <a:gd name="connsiteX297" fmla="*/ 22547 w 600237"/>
                <a:gd name="connsiteY297" fmla="*/ 985235 h 995327"/>
                <a:gd name="connsiteX298" fmla="*/ 106633 w 600237"/>
                <a:gd name="connsiteY298" fmla="*/ 956336 h 995327"/>
                <a:gd name="connsiteX299" fmla="*/ 300093 w 600237"/>
                <a:gd name="connsiteY299" fmla="*/ 939146 h 995327"/>
                <a:gd name="connsiteX300" fmla="*/ 493553 w 600237"/>
                <a:gd name="connsiteY300" fmla="*/ 956336 h 995327"/>
                <a:gd name="connsiteX301" fmla="*/ 577639 w 600237"/>
                <a:gd name="connsiteY301" fmla="*/ 985235 h 995327"/>
                <a:gd name="connsiteX302" fmla="*/ 588850 w 600237"/>
                <a:gd name="connsiteY302" fmla="*/ 995327 h 995327"/>
                <a:gd name="connsiteX303" fmla="*/ 600062 w 600237"/>
                <a:gd name="connsiteY303" fmla="*/ 984486 h 995327"/>
                <a:gd name="connsiteX304" fmla="*/ 600186 w 600237"/>
                <a:gd name="connsiteY304" fmla="*/ 981994 h 995327"/>
                <a:gd name="connsiteX305" fmla="*/ 571161 w 600237"/>
                <a:gd name="connsiteY305" fmla="*/ 216630 h 995327"/>
                <a:gd name="connsiteX306" fmla="*/ 571161 w 600237"/>
                <a:gd name="connsiteY306" fmla="*/ 216256 h 995327"/>
                <a:gd name="connsiteX307" fmla="*/ 571161 w 600237"/>
                <a:gd name="connsiteY307" fmla="*/ 215633 h 995327"/>
                <a:gd name="connsiteX308" fmla="*/ 571036 w 600237"/>
                <a:gd name="connsiteY308" fmla="*/ 215011 h 995327"/>
                <a:gd name="connsiteX309" fmla="*/ 570912 w 600237"/>
                <a:gd name="connsiteY309" fmla="*/ 214512 h 995327"/>
                <a:gd name="connsiteX310" fmla="*/ 570787 w 600237"/>
                <a:gd name="connsiteY310" fmla="*/ 213889 h 995327"/>
                <a:gd name="connsiteX311" fmla="*/ 570663 w 600237"/>
                <a:gd name="connsiteY311" fmla="*/ 213516 h 995327"/>
                <a:gd name="connsiteX312" fmla="*/ 570414 w 600237"/>
                <a:gd name="connsiteY312" fmla="*/ 212768 h 995327"/>
                <a:gd name="connsiteX313" fmla="*/ 570289 w 600237"/>
                <a:gd name="connsiteY313" fmla="*/ 212519 h 995327"/>
                <a:gd name="connsiteX314" fmla="*/ 569791 w 600237"/>
                <a:gd name="connsiteY314" fmla="*/ 211647 h 995327"/>
                <a:gd name="connsiteX315" fmla="*/ 562192 w 600237"/>
                <a:gd name="connsiteY315" fmla="*/ 206041 h 995327"/>
                <a:gd name="connsiteX316" fmla="*/ 562067 w 600237"/>
                <a:gd name="connsiteY316" fmla="*/ 206041 h 995327"/>
                <a:gd name="connsiteX317" fmla="*/ 561195 w 600237"/>
                <a:gd name="connsiteY317" fmla="*/ 205917 h 995327"/>
                <a:gd name="connsiteX318" fmla="*/ 406851 w 600237"/>
                <a:gd name="connsiteY318" fmla="*/ 205917 h 995327"/>
                <a:gd name="connsiteX319" fmla="*/ 388165 w 600237"/>
                <a:gd name="connsiteY319" fmla="*/ 10215 h 995327"/>
                <a:gd name="connsiteX320" fmla="*/ 376954 w 600237"/>
                <a:gd name="connsiteY320" fmla="*/ 0 h 99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Lst>
              <a:rect l="l" t="t" r="r" b="b"/>
              <a:pathLst>
                <a:path w="600237" h="995327">
                  <a:moveTo>
                    <a:pt x="500902" y="731734"/>
                  </a:moveTo>
                  <a:lnTo>
                    <a:pt x="502127" y="746558"/>
                  </a:lnTo>
                  <a:lnTo>
                    <a:pt x="115228" y="746558"/>
                  </a:lnTo>
                  <a:lnTo>
                    <a:pt x="107832" y="837246"/>
                  </a:lnTo>
                  <a:lnTo>
                    <a:pt x="90314" y="837246"/>
                  </a:lnTo>
                  <a:lnTo>
                    <a:pt x="99034" y="731734"/>
                  </a:lnTo>
                  <a:close/>
                  <a:moveTo>
                    <a:pt x="102024" y="659607"/>
                  </a:moveTo>
                  <a:cubicBezTo>
                    <a:pt x="92874" y="659607"/>
                    <a:pt x="85456" y="667025"/>
                    <a:pt x="85456" y="676175"/>
                  </a:cubicBezTo>
                  <a:cubicBezTo>
                    <a:pt x="85456" y="685325"/>
                    <a:pt x="92874" y="692743"/>
                    <a:pt x="102024" y="692743"/>
                  </a:cubicBezTo>
                  <a:cubicBezTo>
                    <a:pt x="111174" y="692743"/>
                    <a:pt x="118592" y="685325"/>
                    <a:pt x="118592" y="676175"/>
                  </a:cubicBezTo>
                  <a:cubicBezTo>
                    <a:pt x="118592" y="667025"/>
                    <a:pt x="111174" y="659607"/>
                    <a:pt x="102024" y="659607"/>
                  </a:cubicBezTo>
                  <a:close/>
                  <a:moveTo>
                    <a:pt x="141140" y="659607"/>
                  </a:moveTo>
                  <a:cubicBezTo>
                    <a:pt x="131990" y="659607"/>
                    <a:pt x="124572" y="667025"/>
                    <a:pt x="124572" y="676175"/>
                  </a:cubicBezTo>
                  <a:cubicBezTo>
                    <a:pt x="124572" y="685325"/>
                    <a:pt x="131990" y="692743"/>
                    <a:pt x="141140" y="692743"/>
                  </a:cubicBezTo>
                  <a:cubicBezTo>
                    <a:pt x="150290" y="692743"/>
                    <a:pt x="157708" y="685325"/>
                    <a:pt x="157708" y="676175"/>
                  </a:cubicBezTo>
                  <a:cubicBezTo>
                    <a:pt x="157708" y="667025"/>
                    <a:pt x="150290" y="659607"/>
                    <a:pt x="141140" y="659607"/>
                  </a:cubicBezTo>
                  <a:close/>
                  <a:moveTo>
                    <a:pt x="180380" y="659607"/>
                  </a:moveTo>
                  <a:cubicBezTo>
                    <a:pt x="171230" y="659607"/>
                    <a:pt x="163812" y="667025"/>
                    <a:pt x="163812" y="676175"/>
                  </a:cubicBezTo>
                  <a:cubicBezTo>
                    <a:pt x="163812" y="685325"/>
                    <a:pt x="171230" y="692743"/>
                    <a:pt x="180380" y="692743"/>
                  </a:cubicBezTo>
                  <a:cubicBezTo>
                    <a:pt x="189530" y="692743"/>
                    <a:pt x="196948" y="685325"/>
                    <a:pt x="196948" y="676175"/>
                  </a:cubicBezTo>
                  <a:cubicBezTo>
                    <a:pt x="196948" y="667025"/>
                    <a:pt x="189530" y="659607"/>
                    <a:pt x="180380" y="659607"/>
                  </a:cubicBezTo>
                  <a:close/>
                  <a:moveTo>
                    <a:pt x="420305" y="659607"/>
                  </a:moveTo>
                  <a:cubicBezTo>
                    <a:pt x="411155" y="659607"/>
                    <a:pt x="403737" y="667025"/>
                    <a:pt x="403737" y="676175"/>
                  </a:cubicBezTo>
                  <a:cubicBezTo>
                    <a:pt x="403737" y="685325"/>
                    <a:pt x="411155" y="692743"/>
                    <a:pt x="420305" y="692743"/>
                  </a:cubicBezTo>
                  <a:cubicBezTo>
                    <a:pt x="429455" y="692743"/>
                    <a:pt x="436873" y="685325"/>
                    <a:pt x="436873" y="676175"/>
                  </a:cubicBezTo>
                  <a:cubicBezTo>
                    <a:pt x="436873" y="667025"/>
                    <a:pt x="429455" y="659607"/>
                    <a:pt x="420305" y="659607"/>
                  </a:cubicBezTo>
                  <a:close/>
                  <a:moveTo>
                    <a:pt x="459420" y="659607"/>
                  </a:moveTo>
                  <a:cubicBezTo>
                    <a:pt x="450270" y="659607"/>
                    <a:pt x="442852" y="667025"/>
                    <a:pt x="442852" y="676175"/>
                  </a:cubicBezTo>
                  <a:cubicBezTo>
                    <a:pt x="442852" y="685325"/>
                    <a:pt x="450270" y="692743"/>
                    <a:pt x="459420" y="692743"/>
                  </a:cubicBezTo>
                  <a:cubicBezTo>
                    <a:pt x="468570" y="692743"/>
                    <a:pt x="475988" y="685325"/>
                    <a:pt x="475988" y="676175"/>
                  </a:cubicBezTo>
                  <a:cubicBezTo>
                    <a:pt x="475988" y="667025"/>
                    <a:pt x="468570" y="659607"/>
                    <a:pt x="459420" y="659607"/>
                  </a:cubicBezTo>
                  <a:close/>
                  <a:moveTo>
                    <a:pt x="498536" y="659607"/>
                  </a:moveTo>
                  <a:cubicBezTo>
                    <a:pt x="489386" y="659607"/>
                    <a:pt x="481968" y="667025"/>
                    <a:pt x="481968" y="676175"/>
                  </a:cubicBezTo>
                  <a:cubicBezTo>
                    <a:pt x="481968" y="685325"/>
                    <a:pt x="489386" y="692743"/>
                    <a:pt x="498536" y="692743"/>
                  </a:cubicBezTo>
                  <a:cubicBezTo>
                    <a:pt x="507686" y="692743"/>
                    <a:pt x="515104" y="685325"/>
                    <a:pt x="515104" y="676175"/>
                  </a:cubicBezTo>
                  <a:cubicBezTo>
                    <a:pt x="515104" y="667025"/>
                    <a:pt x="507686" y="659607"/>
                    <a:pt x="498536" y="659607"/>
                  </a:cubicBezTo>
                  <a:close/>
                  <a:moveTo>
                    <a:pt x="206290" y="644659"/>
                  </a:moveTo>
                  <a:lnTo>
                    <a:pt x="204173" y="709187"/>
                  </a:lnTo>
                  <a:lnTo>
                    <a:pt x="73248" y="709187"/>
                  </a:lnTo>
                  <a:lnTo>
                    <a:pt x="75864" y="644659"/>
                  </a:lnTo>
                  <a:close/>
                  <a:moveTo>
                    <a:pt x="524322" y="644659"/>
                  </a:moveTo>
                  <a:lnTo>
                    <a:pt x="526938" y="709187"/>
                  </a:lnTo>
                  <a:lnTo>
                    <a:pt x="399376" y="709187"/>
                  </a:lnTo>
                  <a:lnTo>
                    <a:pt x="397259" y="644659"/>
                  </a:lnTo>
                  <a:close/>
                  <a:moveTo>
                    <a:pt x="209155" y="559576"/>
                  </a:moveTo>
                  <a:lnTo>
                    <a:pt x="208818" y="569542"/>
                  </a:lnTo>
                  <a:lnTo>
                    <a:pt x="92681" y="569542"/>
                  </a:lnTo>
                  <a:lnTo>
                    <a:pt x="89646" y="622111"/>
                  </a:lnTo>
                  <a:lnTo>
                    <a:pt x="76860" y="622111"/>
                  </a:lnTo>
                  <a:lnTo>
                    <a:pt x="79352" y="559576"/>
                  </a:lnTo>
                  <a:close/>
                  <a:moveTo>
                    <a:pt x="520834" y="559576"/>
                  </a:moveTo>
                  <a:lnTo>
                    <a:pt x="521251" y="569542"/>
                  </a:lnTo>
                  <a:lnTo>
                    <a:pt x="394731" y="569542"/>
                  </a:lnTo>
                  <a:lnTo>
                    <a:pt x="394393" y="559576"/>
                  </a:lnTo>
                  <a:close/>
                  <a:moveTo>
                    <a:pt x="107256" y="489442"/>
                  </a:moveTo>
                  <a:cubicBezTo>
                    <a:pt x="98106" y="489442"/>
                    <a:pt x="90688" y="496860"/>
                    <a:pt x="90688" y="506010"/>
                  </a:cubicBezTo>
                  <a:cubicBezTo>
                    <a:pt x="90688" y="515160"/>
                    <a:pt x="98106" y="522578"/>
                    <a:pt x="107256" y="522578"/>
                  </a:cubicBezTo>
                  <a:cubicBezTo>
                    <a:pt x="116406" y="522578"/>
                    <a:pt x="123824" y="515160"/>
                    <a:pt x="123824" y="506010"/>
                  </a:cubicBezTo>
                  <a:cubicBezTo>
                    <a:pt x="123824" y="496860"/>
                    <a:pt x="116406" y="489442"/>
                    <a:pt x="107256" y="489442"/>
                  </a:cubicBezTo>
                  <a:close/>
                  <a:moveTo>
                    <a:pt x="146372" y="489442"/>
                  </a:moveTo>
                  <a:cubicBezTo>
                    <a:pt x="137222" y="489442"/>
                    <a:pt x="129804" y="496860"/>
                    <a:pt x="129804" y="506010"/>
                  </a:cubicBezTo>
                  <a:cubicBezTo>
                    <a:pt x="129804" y="515160"/>
                    <a:pt x="137222" y="522578"/>
                    <a:pt x="146372" y="522578"/>
                  </a:cubicBezTo>
                  <a:cubicBezTo>
                    <a:pt x="155522" y="522578"/>
                    <a:pt x="162940" y="515160"/>
                    <a:pt x="162940" y="506010"/>
                  </a:cubicBezTo>
                  <a:cubicBezTo>
                    <a:pt x="162940" y="496860"/>
                    <a:pt x="155522" y="489442"/>
                    <a:pt x="146372" y="489442"/>
                  </a:cubicBezTo>
                  <a:close/>
                  <a:moveTo>
                    <a:pt x="185487" y="489442"/>
                  </a:moveTo>
                  <a:cubicBezTo>
                    <a:pt x="176337" y="489442"/>
                    <a:pt x="168919" y="496860"/>
                    <a:pt x="168919" y="506010"/>
                  </a:cubicBezTo>
                  <a:cubicBezTo>
                    <a:pt x="168919" y="515160"/>
                    <a:pt x="176337" y="522578"/>
                    <a:pt x="185487" y="522578"/>
                  </a:cubicBezTo>
                  <a:cubicBezTo>
                    <a:pt x="194637" y="522578"/>
                    <a:pt x="202055" y="515160"/>
                    <a:pt x="202055" y="506010"/>
                  </a:cubicBezTo>
                  <a:cubicBezTo>
                    <a:pt x="202055" y="496860"/>
                    <a:pt x="194637" y="489442"/>
                    <a:pt x="185487" y="489442"/>
                  </a:cubicBezTo>
                  <a:close/>
                  <a:moveTo>
                    <a:pt x="415073" y="489442"/>
                  </a:moveTo>
                  <a:cubicBezTo>
                    <a:pt x="405923" y="489442"/>
                    <a:pt x="398505" y="496860"/>
                    <a:pt x="398505" y="506010"/>
                  </a:cubicBezTo>
                  <a:cubicBezTo>
                    <a:pt x="398505" y="515160"/>
                    <a:pt x="405923" y="522578"/>
                    <a:pt x="415073" y="522578"/>
                  </a:cubicBezTo>
                  <a:cubicBezTo>
                    <a:pt x="424223" y="522578"/>
                    <a:pt x="431641" y="515160"/>
                    <a:pt x="431641" y="506010"/>
                  </a:cubicBezTo>
                  <a:cubicBezTo>
                    <a:pt x="431641" y="496860"/>
                    <a:pt x="424223" y="489442"/>
                    <a:pt x="415073" y="489442"/>
                  </a:cubicBezTo>
                  <a:close/>
                  <a:moveTo>
                    <a:pt x="454188" y="489442"/>
                  </a:moveTo>
                  <a:cubicBezTo>
                    <a:pt x="445038" y="489442"/>
                    <a:pt x="437620" y="496860"/>
                    <a:pt x="437620" y="506010"/>
                  </a:cubicBezTo>
                  <a:cubicBezTo>
                    <a:pt x="437620" y="515160"/>
                    <a:pt x="445038" y="522578"/>
                    <a:pt x="454188" y="522578"/>
                  </a:cubicBezTo>
                  <a:cubicBezTo>
                    <a:pt x="463338" y="522578"/>
                    <a:pt x="470756" y="515160"/>
                    <a:pt x="470756" y="506010"/>
                  </a:cubicBezTo>
                  <a:cubicBezTo>
                    <a:pt x="470756" y="496860"/>
                    <a:pt x="463338" y="489442"/>
                    <a:pt x="454188" y="489442"/>
                  </a:cubicBezTo>
                  <a:close/>
                  <a:moveTo>
                    <a:pt x="493304" y="489442"/>
                  </a:moveTo>
                  <a:cubicBezTo>
                    <a:pt x="484154" y="489442"/>
                    <a:pt x="476736" y="496860"/>
                    <a:pt x="476736" y="506010"/>
                  </a:cubicBezTo>
                  <a:cubicBezTo>
                    <a:pt x="476736" y="515160"/>
                    <a:pt x="484154" y="522578"/>
                    <a:pt x="493304" y="522578"/>
                  </a:cubicBezTo>
                  <a:cubicBezTo>
                    <a:pt x="502454" y="522578"/>
                    <a:pt x="509872" y="515160"/>
                    <a:pt x="509872" y="506010"/>
                  </a:cubicBezTo>
                  <a:cubicBezTo>
                    <a:pt x="509872" y="496860"/>
                    <a:pt x="502454" y="489442"/>
                    <a:pt x="493304" y="489442"/>
                  </a:cubicBezTo>
                  <a:close/>
                  <a:moveTo>
                    <a:pt x="211896" y="476736"/>
                  </a:moveTo>
                  <a:lnTo>
                    <a:pt x="209903" y="537153"/>
                  </a:lnTo>
                  <a:lnTo>
                    <a:pt x="80348" y="537153"/>
                  </a:lnTo>
                  <a:lnTo>
                    <a:pt x="82840" y="476736"/>
                  </a:lnTo>
                  <a:close/>
                  <a:moveTo>
                    <a:pt x="517346" y="476736"/>
                  </a:moveTo>
                  <a:lnTo>
                    <a:pt x="519837" y="537153"/>
                  </a:lnTo>
                  <a:lnTo>
                    <a:pt x="393646" y="537153"/>
                  </a:lnTo>
                  <a:lnTo>
                    <a:pt x="391653" y="476736"/>
                  </a:lnTo>
                  <a:close/>
                  <a:moveTo>
                    <a:pt x="214512" y="395640"/>
                  </a:moveTo>
                  <a:lnTo>
                    <a:pt x="214203" y="404734"/>
                  </a:lnTo>
                  <a:lnTo>
                    <a:pt x="96044" y="404734"/>
                  </a:lnTo>
                  <a:lnTo>
                    <a:pt x="93286" y="454189"/>
                  </a:lnTo>
                  <a:lnTo>
                    <a:pt x="83712" y="454189"/>
                  </a:lnTo>
                  <a:lnTo>
                    <a:pt x="86079" y="395640"/>
                  </a:lnTo>
                  <a:close/>
                  <a:moveTo>
                    <a:pt x="514107" y="395640"/>
                  </a:moveTo>
                  <a:lnTo>
                    <a:pt x="514475" y="404734"/>
                  </a:lnTo>
                  <a:lnTo>
                    <a:pt x="389222" y="404734"/>
                  </a:lnTo>
                  <a:lnTo>
                    <a:pt x="388912" y="395640"/>
                  </a:lnTo>
                  <a:close/>
                  <a:moveTo>
                    <a:pt x="112488" y="328620"/>
                  </a:moveTo>
                  <a:cubicBezTo>
                    <a:pt x="103338" y="328620"/>
                    <a:pt x="95920" y="336038"/>
                    <a:pt x="95920" y="345188"/>
                  </a:cubicBezTo>
                  <a:cubicBezTo>
                    <a:pt x="95920" y="354338"/>
                    <a:pt x="103338" y="361756"/>
                    <a:pt x="112488" y="361756"/>
                  </a:cubicBezTo>
                  <a:cubicBezTo>
                    <a:pt x="121638" y="361756"/>
                    <a:pt x="129056" y="354338"/>
                    <a:pt x="129056" y="345188"/>
                  </a:cubicBezTo>
                  <a:cubicBezTo>
                    <a:pt x="129056" y="336038"/>
                    <a:pt x="121638" y="328620"/>
                    <a:pt x="112488" y="328620"/>
                  </a:cubicBezTo>
                  <a:close/>
                  <a:moveTo>
                    <a:pt x="151604" y="328620"/>
                  </a:moveTo>
                  <a:cubicBezTo>
                    <a:pt x="142454" y="328620"/>
                    <a:pt x="135036" y="336038"/>
                    <a:pt x="135036" y="345188"/>
                  </a:cubicBezTo>
                  <a:cubicBezTo>
                    <a:pt x="135036" y="354338"/>
                    <a:pt x="142454" y="361756"/>
                    <a:pt x="151604" y="361756"/>
                  </a:cubicBezTo>
                  <a:cubicBezTo>
                    <a:pt x="160754" y="361756"/>
                    <a:pt x="168172" y="354338"/>
                    <a:pt x="168172" y="345188"/>
                  </a:cubicBezTo>
                  <a:cubicBezTo>
                    <a:pt x="168172" y="336038"/>
                    <a:pt x="160754" y="328620"/>
                    <a:pt x="151604" y="328620"/>
                  </a:cubicBezTo>
                  <a:close/>
                  <a:moveTo>
                    <a:pt x="190719" y="328620"/>
                  </a:moveTo>
                  <a:cubicBezTo>
                    <a:pt x="181569" y="328620"/>
                    <a:pt x="174151" y="336038"/>
                    <a:pt x="174151" y="345188"/>
                  </a:cubicBezTo>
                  <a:cubicBezTo>
                    <a:pt x="174151" y="354338"/>
                    <a:pt x="181569" y="361756"/>
                    <a:pt x="190719" y="361756"/>
                  </a:cubicBezTo>
                  <a:cubicBezTo>
                    <a:pt x="199869" y="361756"/>
                    <a:pt x="207287" y="354338"/>
                    <a:pt x="207287" y="345188"/>
                  </a:cubicBezTo>
                  <a:cubicBezTo>
                    <a:pt x="207287" y="336038"/>
                    <a:pt x="199869" y="328620"/>
                    <a:pt x="190719" y="328620"/>
                  </a:cubicBezTo>
                  <a:close/>
                  <a:moveTo>
                    <a:pt x="409965" y="328620"/>
                  </a:moveTo>
                  <a:cubicBezTo>
                    <a:pt x="400815" y="328620"/>
                    <a:pt x="393397" y="336038"/>
                    <a:pt x="393397" y="345188"/>
                  </a:cubicBezTo>
                  <a:cubicBezTo>
                    <a:pt x="393397" y="354338"/>
                    <a:pt x="400815" y="361756"/>
                    <a:pt x="409965" y="361756"/>
                  </a:cubicBezTo>
                  <a:cubicBezTo>
                    <a:pt x="419115" y="361756"/>
                    <a:pt x="426533" y="354338"/>
                    <a:pt x="426533" y="345188"/>
                  </a:cubicBezTo>
                  <a:cubicBezTo>
                    <a:pt x="426533" y="336038"/>
                    <a:pt x="419115" y="328620"/>
                    <a:pt x="409965" y="328620"/>
                  </a:cubicBezTo>
                  <a:close/>
                  <a:moveTo>
                    <a:pt x="449081" y="328620"/>
                  </a:moveTo>
                  <a:cubicBezTo>
                    <a:pt x="439931" y="328620"/>
                    <a:pt x="432513" y="336038"/>
                    <a:pt x="432513" y="345188"/>
                  </a:cubicBezTo>
                  <a:cubicBezTo>
                    <a:pt x="432513" y="354338"/>
                    <a:pt x="439931" y="361756"/>
                    <a:pt x="449081" y="361756"/>
                  </a:cubicBezTo>
                  <a:cubicBezTo>
                    <a:pt x="458231" y="361756"/>
                    <a:pt x="465649" y="354338"/>
                    <a:pt x="465649" y="345188"/>
                  </a:cubicBezTo>
                  <a:cubicBezTo>
                    <a:pt x="465649" y="336038"/>
                    <a:pt x="458231" y="328620"/>
                    <a:pt x="449081" y="328620"/>
                  </a:cubicBezTo>
                  <a:close/>
                  <a:moveTo>
                    <a:pt x="488196" y="328620"/>
                  </a:moveTo>
                  <a:cubicBezTo>
                    <a:pt x="479046" y="328620"/>
                    <a:pt x="471628" y="336038"/>
                    <a:pt x="471628" y="345188"/>
                  </a:cubicBezTo>
                  <a:cubicBezTo>
                    <a:pt x="471628" y="354338"/>
                    <a:pt x="479046" y="361756"/>
                    <a:pt x="488196" y="361756"/>
                  </a:cubicBezTo>
                  <a:cubicBezTo>
                    <a:pt x="497346" y="361756"/>
                    <a:pt x="504764" y="354338"/>
                    <a:pt x="504764" y="345188"/>
                  </a:cubicBezTo>
                  <a:cubicBezTo>
                    <a:pt x="504764" y="336038"/>
                    <a:pt x="497346" y="328620"/>
                    <a:pt x="488196" y="328620"/>
                  </a:cubicBezTo>
                  <a:close/>
                  <a:moveTo>
                    <a:pt x="217377" y="315914"/>
                  </a:moveTo>
                  <a:lnTo>
                    <a:pt x="215509" y="373217"/>
                  </a:lnTo>
                  <a:lnTo>
                    <a:pt x="87075" y="373217"/>
                  </a:lnTo>
                  <a:lnTo>
                    <a:pt x="89442" y="315914"/>
                  </a:lnTo>
                  <a:close/>
                  <a:moveTo>
                    <a:pt x="363749" y="315789"/>
                  </a:moveTo>
                  <a:lnTo>
                    <a:pt x="364176" y="328496"/>
                  </a:lnTo>
                  <a:lnTo>
                    <a:pt x="255122" y="328496"/>
                  </a:lnTo>
                  <a:lnTo>
                    <a:pt x="240704" y="709062"/>
                  </a:lnTo>
                  <a:lnTo>
                    <a:pt x="226596" y="709062"/>
                  </a:lnTo>
                  <a:lnTo>
                    <a:pt x="239800" y="315789"/>
                  </a:lnTo>
                  <a:close/>
                  <a:moveTo>
                    <a:pt x="510743" y="315789"/>
                  </a:moveTo>
                  <a:lnTo>
                    <a:pt x="513110" y="373092"/>
                  </a:lnTo>
                  <a:lnTo>
                    <a:pt x="388165" y="373092"/>
                  </a:lnTo>
                  <a:lnTo>
                    <a:pt x="386296" y="315789"/>
                  </a:lnTo>
                  <a:close/>
                  <a:moveTo>
                    <a:pt x="520585" y="293242"/>
                  </a:moveTo>
                  <a:lnTo>
                    <a:pt x="82964" y="293242"/>
                  </a:lnTo>
                  <a:cubicBezTo>
                    <a:pt x="81968" y="293242"/>
                    <a:pt x="80971" y="293367"/>
                    <a:pt x="79975" y="293616"/>
                  </a:cubicBezTo>
                  <a:cubicBezTo>
                    <a:pt x="79726" y="293616"/>
                    <a:pt x="79352" y="293491"/>
                    <a:pt x="79103" y="293491"/>
                  </a:cubicBezTo>
                  <a:cubicBezTo>
                    <a:pt x="72874" y="293242"/>
                    <a:pt x="67642" y="298100"/>
                    <a:pt x="67393" y="304204"/>
                  </a:cubicBezTo>
                  <a:lnTo>
                    <a:pt x="50327" y="718903"/>
                  </a:lnTo>
                  <a:cubicBezTo>
                    <a:pt x="50077" y="725007"/>
                    <a:pt x="54687" y="730115"/>
                    <a:pt x="60791" y="730613"/>
                  </a:cubicBezTo>
                  <a:cubicBezTo>
                    <a:pt x="62161" y="731236"/>
                    <a:pt x="63656" y="731485"/>
                    <a:pt x="65151" y="731485"/>
                  </a:cubicBezTo>
                  <a:lnTo>
                    <a:pt x="76487" y="731485"/>
                  </a:lnTo>
                  <a:lnTo>
                    <a:pt x="66895" y="847337"/>
                  </a:lnTo>
                  <a:lnTo>
                    <a:pt x="66895" y="849579"/>
                  </a:lnTo>
                  <a:cubicBezTo>
                    <a:pt x="66895" y="849828"/>
                    <a:pt x="66895" y="849953"/>
                    <a:pt x="67019" y="850202"/>
                  </a:cubicBezTo>
                  <a:cubicBezTo>
                    <a:pt x="67019" y="850326"/>
                    <a:pt x="67019" y="850576"/>
                    <a:pt x="67144" y="850700"/>
                  </a:cubicBezTo>
                  <a:cubicBezTo>
                    <a:pt x="67144" y="850949"/>
                    <a:pt x="67268" y="851074"/>
                    <a:pt x="67268" y="851198"/>
                  </a:cubicBezTo>
                  <a:cubicBezTo>
                    <a:pt x="67268" y="851323"/>
                    <a:pt x="67393" y="851572"/>
                    <a:pt x="67393" y="851697"/>
                  </a:cubicBezTo>
                  <a:cubicBezTo>
                    <a:pt x="67393" y="851821"/>
                    <a:pt x="67518" y="852070"/>
                    <a:pt x="67518" y="852195"/>
                  </a:cubicBezTo>
                  <a:cubicBezTo>
                    <a:pt x="67642" y="852320"/>
                    <a:pt x="67642" y="852569"/>
                    <a:pt x="67767" y="852693"/>
                  </a:cubicBezTo>
                  <a:cubicBezTo>
                    <a:pt x="67891" y="852818"/>
                    <a:pt x="67891" y="852942"/>
                    <a:pt x="68016" y="853067"/>
                  </a:cubicBezTo>
                  <a:cubicBezTo>
                    <a:pt x="68140" y="853192"/>
                    <a:pt x="68140" y="853441"/>
                    <a:pt x="68265" y="853565"/>
                  </a:cubicBezTo>
                  <a:cubicBezTo>
                    <a:pt x="68390" y="853690"/>
                    <a:pt x="68390" y="853814"/>
                    <a:pt x="68514" y="853939"/>
                  </a:cubicBezTo>
                  <a:cubicBezTo>
                    <a:pt x="68639" y="854063"/>
                    <a:pt x="68763" y="854313"/>
                    <a:pt x="68888" y="854437"/>
                  </a:cubicBezTo>
                  <a:cubicBezTo>
                    <a:pt x="69012" y="854562"/>
                    <a:pt x="69137" y="854686"/>
                    <a:pt x="69137" y="854811"/>
                  </a:cubicBezTo>
                  <a:cubicBezTo>
                    <a:pt x="69262" y="854935"/>
                    <a:pt x="69386" y="855185"/>
                    <a:pt x="69511" y="855309"/>
                  </a:cubicBezTo>
                  <a:lnTo>
                    <a:pt x="69884" y="855683"/>
                  </a:lnTo>
                  <a:lnTo>
                    <a:pt x="70258" y="856057"/>
                  </a:lnTo>
                  <a:lnTo>
                    <a:pt x="70632" y="856430"/>
                  </a:lnTo>
                  <a:lnTo>
                    <a:pt x="71006" y="856804"/>
                  </a:lnTo>
                  <a:cubicBezTo>
                    <a:pt x="71130" y="856929"/>
                    <a:pt x="71379" y="857053"/>
                    <a:pt x="71504" y="857178"/>
                  </a:cubicBezTo>
                  <a:cubicBezTo>
                    <a:pt x="71628" y="857302"/>
                    <a:pt x="71753" y="857427"/>
                    <a:pt x="71878" y="857427"/>
                  </a:cubicBezTo>
                  <a:cubicBezTo>
                    <a:pt x="72002" y="857551"/>
                    <a:pt x="72251" y="857676"/>
                    <a:pt x="72376" y="857676"/>
                  </a:cubicBezTo>
                  <a:cubicBezTo>
                    <a:pt x="72500" y="857801"/>
                    <a:pt x="72625" y="857801"/>
                    <a:pt x="72750" y="857925"/>
                  </a:cubicBezTo>
                  <a:cubicBezTo>
                    <a:pt x="72874" y="858050"/>
                    <a:pt x="73123" y="858050"/>
                    <a:pt x="73248" y="858174"/>
                  </a:cubicBezTo>
                  <a:cubicBezTo>
                    <a:pt x="73372" y="858299"/>
                    <a:pt x="73622" y="858299"/>
                    <a:pt x="73746" y="858423"/>
                  </a:cubicBezTo>
                  <a:cubicBezTo>
                    <a:pt x="73871" y="858548"/>
                    <a:pt x="74120" y="858548"/>
                    <a:pt x="74244" y="858548"/>
                  </a:cubicBezTo>
                  <a:cubicBezTo>
                    <a:pt x="74494" y="858673"/>
                    <a:pt x="74618" y="858673"/>
                    <a:pt x="74867" y="858797"/>
                  </a:cubicBezTo>
                  <a:cubicBezTo>
                    <a:pt x="74992" y="858797"/>
                    <a:pt x="75116" y="858922"/>
                    <a:pt x="75366" y="858922"/>
                  </a:cubicBezTo>
                  <a:cubicBezTo>
                    <a:pt x="75615" y="858922"/>
                    <a:pt x="75739" y="859046"/>
                    <a:pt x="75988" y="859046"/>
                  </a:cubicBezTo>
                  <a:cubicBezTo>
                    <a:pt x="76113" y="859046"/>
                    <a:pt x="76238" y="859046"/>
                    <a:pt x="76487" y="859171"/>
                  </a:cubicBezTo>
                  <a:cubicBezTo>
                    <a:pt x="76736" y="859171"/>
                    <a:pt x="76985" y="859295"/>
                    <a:pt x="77110" y="859295"/>
                  </a:cubicBezTo>
                  <a:lnTo>
                    <a:pt x="522951" y="859295"/>
                  </a:lnTo>
                  <a:cubicBezTo>
                    <a:pt x="523201" y="859295"/>
                    <a:pt x="523450" y="859295"/>
                    <a:pt x="523574" y="859171"/>
                  </a:cubicBezTo>
                  <a:cubicBezTo>
                    <a:pt x="523699" y="859171"/>
                    <a:pt x="523823" y="859171"/>
                    <a:pt x="524073" y="859046"/>
                  </a:cubicBezTo>
                  <a:cubicBezTo>
                    <a:pt x="524322" y="859046"/>
                    <a:pt x="524446" y="858922"/>
                    <a:pt x="524695" y="858922"/>
                  </a:cubicBezTo>
                  <a:cubicBezTo>
                    <a:pt x="524820" y="858922"/>
                    <a:pt x="524945" y="858797"/>
                    <a:pt x="525194" y="858797"/>
                  </a:cubicBezTo>
                  <a:cubicBezTo>
                    <a:pt x="525443" y="858797"/>
                    <a:pt x="525567" y="858673"/>
                    <a:pt x="525817" y="858548"/>
                  </a:cubicBezTo>
                  <a:cubicBezTo>
                    <a:pt x="525941" y="858548"/>
                    <a:pt x="526190" y="858423"/>
                    <a:pt x="526315" y="858423"/>
                  </a:cubicBezTo>
                  <a:cubicBezTo>
                    <a:pt x="526439" y="858299"/>
                    <a:pt x="526689" y="858299"/>
                    <a:pt x="526813" y="858174"/>
                  </a:cubicBezTo>
                  <a:cubicBezTo>
                    <a:pt x="526938" y="858050"/>
                    <a:pt x="527187" y="858050"/>
                    <a:pt x="527311" y="857925"/>
                  </a:cubicBezTo>
                  <a:cubicBezTo>
                    <a:pt x="527436" y="857801"/>
                    <a:pt x="527561" y="857801"/>
                    <a:pt x="527685" y="857676"/>
                  </a:cubicBezTo>
                  <a:cubicBezTo>
                    <a:pt x="527810" y="857551"/>
                    <a:pt x="528059" y="857427"/>
                    <a:pt x="528183" y="857427"/>
                  </a:cubicBezTo>
                  <a:cubicBezTo>
                    <a:pt x="528308" y="857302"/>
                    <a:pt x="528433" y="857178"/>
                    <a:pt x="528557" y="857178"/>
                  </a:cubicBezTo>
                  <a:cubicBezTo>
                    <a:pt x="528682" y="857053"/>
                    <a:pt x="528931" y="856929"/>
                    <a:pt x="529055" y="856804"/>
                  </a:cubicBezTo>
                  <a:lnTo>
                    <a:pt x="529429" y="856430"/>
                  </a:lnTo>
                  <a:lnTo>
                    <a:pt x="529803" y="856057"/>
                  </a:lnTo>
                  <a:lnTo>
                    <a:pt x="530177" y="855683"/>
                  </a:lnTo>
                  <a:lnTo>
                    <a:pt x="530550" y="855309"/>
                  </a:lnTo>
                  <a:cubicBezTo>
                    <a:pt x="530675" y="855185"/>
                    <a:pt x="530799" y="855060"/>
                    <a:pt x="530924" y="854811"/>
                  </a:cubicBezTo>
                  <a:cubicBezTo>
                    <a:pt x="531049" y="854686"/>
                    <a:pt x="531173" y="854562"/>
                    <a:pt x="531173" y="854437"/>
                  </a:cubicBezTo>
                  <a:cubicBezTo>
                    <a:pt x="531298" y="854313"/>
                    <a:pt x="531422" y="854063"/>
                    <a:pt x="531547" y="853939"/>
                  </a:cubicBezTo>
                  <a:cubicBezTo>
                    <a:pt x="531671" y="853814"/>
                    <a:pt x="531671" y="853690"/>
                    <a:pt x="531796" y="853565"/>
                  </a:cubicBezTo>
                  <a:cubicBezTo>
                    <a:pt x="531921" y="853441"/>
                    <a:pt x="531921" y="853192"/>
                    <a:pt x="532045" y="853067"/>
                  </a:cubicBezTo>
                  <a:cubicBezTo>
                    <a:pt x="532170" y="852942"/>
                    <a:pt x="532170" y="852818"/>
                    <a:pt x="532294" y="852693"/>
                  </a:cubicBezTo>
                  <a:cubicBezTo>
                    <a:pt x="532419" y="852569"/>
                    <a:pt x="532419" y="852320"/>
                    <a:pt x="532543" y="852195"/>
                  </a:cubicBezTo>
                  <a:cubicBezTo>
                    <a:pt x="532543" y="852070"/>
                    <a:pt x="532668" y="851821"/>
                    <a:pt x="532668" y="851697"/>
                  </a:cubicBezTo>
                  <a:cubicBezTo>
                    <a:pt x="532668" y="851572"/>
                    <a:pt x="532793" y="851323"/>
                    <a:pt x="532793" y="851198"/>
                  </a:cubicBezTo>
                  <a:cubicBezTo>
                    <a:pt x="532793" y="851074"/>
                    <a:pt x="532917" y="850825"/>
                    <a:pt x="532917" y="850700"/>
                  </a:cubicBezTo>
                  <a:cubicBezTo>
                    <a:pt x="532917" y="850576"/>
                    <a:pt x="532917" y="850326"/>
                    <a:pt x="533042" y="850202"/>
                  </a:cubicBezTo>
                  <a:cubicBezTo>
                    <a:pt x="533042" y="849953"/>
                    <a:pt x="533166" y="849828"/>
                    <a:pt x="533166" y="849579"/>
                  </a:cubicBezTo>
                  <a:lnTo>
                    <a:pt x="533166" y="849081"/>
                  </a:lnTo>
                  <a:lnTo>
                    <a:pt x="533166" y="848458"/>
                  </a:lnTo>
                  <a:lnTo>
                    <a:pt x="533166" y="848333"/>
                  </a:lnTo>
                  <a:lnTo>
                    <a:pt x="533166" y="847835"/>
                  </a:lnTo>
                  <a:lnTo>
                    <a:pt x="533166" y="847337"/>
                  </a:lnTo>
                  <a:lnTo>
                    <a:pt x="523574" y="731485"/>
                  </a:lnTo>
                  <a:lnTo>
                    <a:pt x="534038" y="731485"/>
                  </a:lnTo>
                  <a:cubicBezTo>
                    <a:pt x="535533" y="731485"/>
                    <a:pt x="537028" y="731236"/>
                    <a:pt x="538398" y="730613"/>
                  </a:cubicBezTo>
                  <a:lnTo>
                    <a:pt x="539146" y="730613"/>
                  </a:lnTo>
                  <a:cubicBezTo>
                    <a:pt x="545374" y="730364"/>
                    <a:pt x="550233" y="725132"/>
                    <a:pt x="549859" y="718903"/>
                  </a:cubicBezTo>
                  <a:lnTo>
                    <a:pt x="536156" y="385923"/>
                  </a:lnTo>
                  <a:cubicBezTo>
                    <a:pt x="536281" y="385550"/>
                    <a:pt x="536281" y="385051"/>
                    <a:pt x="536281" y="384428"/>
                  </a:cubicBezTo>
                  <a:cubicBezTo>
                    <a:pt x="536281" y="383556"/>
                    <a:pt x="536156" y="382684"/>
                    <a:pt x="536031" y="381812"/>
                  </a:cubicBezTo>
                  <a:lnTo>
                    <a:pt x="532793" y="304329"/>
                  </a:lnTo>
                  <a:cubicBezTo>
                    <a:pt x="532543" y="299221"/>
                    <a:pt x="529055" y="295111"/>
                    <a:pt x="524322" y="293865"/>
                  </a:cubicBezTo>
                  <a:cubicBezTo>
                    <a:pt x="523201" y="293491"/>
                    <a:pt x="521830" y="293242"/>
                    <a:pt x="520585" y="293242"/>
                  </a:cubicBezTo>
                  <a:close/>
                  <a:moveTo>
                    <a:pt x="549112" y="228340"/>
                  </a:moveTo>
                  <a:lnTo>
                    <a:pt x="576767" y="957707"/>
                  </a:lnTo>
                  <a:cubicBezTo>
                    <a:pt x="574649" y="956710"/>
                    <a:pt x="572531" y="955714"/>
                    <a:pt x="570538" y="954842"/>
                  </a:cubicBezTo>
                  <a:cubicBezTo>
                    <a:pt x="555091" y="948115"/>
                    <a:pt x="532917" y="941512"/>
                    <a:pt x="506508" y="935907"/>
                  </a:cubicBezTo>
                  <a:cubicBezTo>
                    <a:pt x="447586" y="923450"/>
                    <a:pt x="374213" y="916598"/>
                    <a:pt x="300093" y="916598"/>
                  </a:cubicBezTo>
                  <a:cubicBezTo>
                    <a:pt x="225973" y="916598"/>
                    <a:pt x="152600" y="923450"/>
                    <a:pt x="93678" y="935907"/>
                  </a:cubicBezTo>
                  <a:cubicBezTo>
                    <a:pt x="67269" y="941512"/>
                    <a:pt x="45095" y="947990"/>
                    <a:pt x="29648" y="954842"/>
                  </a:cubicBezTo>
                  <a:cubicBezTo>
                    <a:pt x="27655" y="955714"/>
                    <a:pt x="25537" y="956710"/>
                    <a:pt x="23419" y="957707"/>
                  </a:cubicBezTo>
                  <a:lnTo>
                    <a:pt x="51074" y="228340"/>
                  </a:lnTo>
                  <a:close/>
                  <a:moveTo>
                    <a:pt x="319153" y="73871"/>
                  </a:moveTo>
                  <a:lnTo>
                    <a:pt x="324011" y="205792"/>
                  </a:lnTo>
                  <a:lnTo>
                    <a:pt x="276175" y="205792"/>
                  </a:lnTo>
                  <a:lnTo>
                    <a:pt x="281158" y="73871"/>
                  </a:lnTo>
                  <a:close/>
                  <a:moveTo>
                    <a:pt x="366863" y="22547"/>
                  </a:moveTo>
                  <a:lnTo>
                    <a:pt x="384428" y="205917"/>
                  </a:lnTo>
                  <a:lnTo>
                    <a:pt x="346683" y="205917"/>
                  </a:lnTo>
                  <a:lnTo>
                    <a:pt x="341451" y="66023"/>
                  </a:lnTo>
                  <a:cubicBezTo>
                    <a:pt x="341700" y="65026"/>
                    <a:pt x="341949" y="63905"/>
                    <a:pt x="341949" y="62784"/>
                  </a:cubicBezTo>
                  <a:cubicBezTo>
                    <a:pt x="341949" y="56556"/>
                    <a:pt x="336966" y="51573"/>
                    <a:pt x="330738" y="51573"/>
                  </a:cubicBezTo>
                  <a:lnTo>
                    <a:pt x="270819" y="51573"/>
                  </a:lnTo>
                  <a:cubicBezTo>
                    <a:pt x="266334" y="51573"/>
                    <a:pt x="262472" y="54189"/>
                    <a:pt x="260604" y="58050"/>
                  </a:cubicBezTo>
                  <a:cubicBezTo>
                    <a:pt x="259856" y="59545"/>
                    <a:pt x="259358" y="61165"/>
                    <a:pt x="259234" y="62909"/>
                  </a:cubicBezTo>
                  <a:lnTo>
                    <a:pt x="253877" y="205917"/>
                  </a:lnTo>
                  <a:lnTo>
                    <a:pt x="216132" y="205917"/>
                  </a:lnTo>
                  <a:lnTo>
                    <a:pt x="233447" y="22547"/>
                  </a:lnTo>
                  <a:close/>
                  <a:moveTo>
                    <a:pt x="376954" y="0"/>
                  </a:moveTo>
                  <a:lnTo>
                    <a:pt x="222111" y="0"/>
                  </a:lnTo>
                  <a:lnTo>
                    <a:pt x="221987" y="0"/>
                  </a:lnTo>
                  <a:cubicBezTo>
                    <a:pt x="217627" y="498"/>
                    <a:pt x="213890" y="3363"/>
                    <a:pt x="212519" y="7474"/>
                  </a:cubicBezTo>
                  <a:cubicBezTo>
                    <a:pt x="212519" y="7599"/>
                    <a:pt x="212395" y="7723"/>
                    <a:pt x="212395" y="7848"/>
                  </a:cubicBezTo>
                  <a:cubicBezTo>
                    <a:pt x="212395" y="7973"/>
                    <a:pt x="212270" y="8097"/>
                    <a:pt x="212270" y="8346"/>
                  </a:cubicBezTo>
                  <a:cubicBezTo>
                    <a:pt x="212270" y="8595"/>
                    <a:pt x="212145" y="8720"/>
                    <a:pt x="212145" y="8969"/>
                  </a:cubicBezTo>
                  <a:lnTo>
                    <a:pt x="212145" y="9343"/>
                  </a:lnTo>
                  <a:cubicBezTo>
                    <a:pt x="212145" y="9592"/>
                    <a:pt x="212021" y="9841"/>
                    <a:pt x="212021" y="10090"/>
                  </a:cubicBezTo>
                  <a:lnTo>
                    <a:pt x="193335" y="205792"/>
                  </a:lnTo>
                  <a:lnTo>
                    <a:pt x="38991" y="205792"/>
                  </a:lnTo>
                  <a:cubicBezTo>
                    <a:pt x="38742" y="205792"/>
                    <a:pt x="38368" y="205917"/>
                    <a:pt x="38119" y="205917"/>
                  </a:cubicBezTo>
                  <a:lnTo>
                    <a:pt x="37870" y="205917"/>
                  </a:lnTo>
                  <a:cubicBezTo>
                    <a:pt x="37621" y="206041"/>
                    <a:pt x="37247" y="206041"/>
                    <a:pt x="36998" y="206166"/>
                  </a:cubicBezTo>
                  <a:cubicBezTo>
                    <a:pt x="36873" y="206166"/>
                    <a:pt x="36873" y="206166"/>
                    <a:pt x="36749" y="206291"/>
                  </a:cubicBezTo>
                  <a:cubicBezTo>
                    <a:pt x="36499" y="206415"/>
                    <a:pt x="36250" y="206415"/>
                    <a:pt x="36001" y="206540"/>
                  </a:cubicBezTo>
                  <a:cubicBezTo>
                    <a:pt x="35877" y="206540"/>
                    <a:pt x="35877" y="206664"/>
                    <a:pt x="35752" y="206664"/>
                  </a:cubicBezTo>
                  <a:cubicBezTo>
                    <a:pt x="35503" y="206789"/>
                    <a:pt x="35254" y="206913"/>
                    <a:pt x="35129" y="207038"/>
                  </a:cubicBezTo>
                  <a:cubicBezTo>
                    <a:pt x="35005" y="207038"/>
                    <a:pt x="34880" y="207163"/>
                    <a:pt x="34755" y="207287"/>
                  </a:cubicBezTo>
                  <a:cubicBezTo>
                    <a:pt x="34506" y="207412"/>
                    <a:pt x="34382" y="207536"/>
                    <a:pt x="34257" y="207661"/>
                  </a:cubicBezTo>
                  <a:cubicBezTo>
                    <a:pt x="34133" y="207785"/>
                    <a:pt x="34008" y="207910"/>
                    <a:pt x="33883" y="207910"/>
                  </a:cubicBezTo>
                  <a:lnTo>
                    <a:pt x="33510" y="208284"/>
                  </a:lnTo>
                  <a:cubicBezTo>
                    <a:pt x="33385" y="208408"/>
                    <a:pt x="33261" y="208533"/>
                    <a:pt x="33011" y="208657"/>
                  </a:cubicBezTo>
                  <a:cubicBezTo>
                    <a:pt x="32887" y="208782"/>
                    <a:pt x="32762" y="208907"/>
                    <a:pt x="32638" y="208907"/>
                  </a:cubicBezTo>
                  <a:cubicBezTo>
                    <a:pt x="32513" y="209031"/>
                    <a:pt x="32264" y="209156"/>
                    <a:pt x="32139" y="209405"/>
                  </a:cubicBezTo>
                  <a:cubicBezTo>
                    <a:pt x="32015" y="209529"/>
                    <a:pt x="32015" y="209654"/>
                    <a:pt x="31890" y="209654"/>
                  </a:cubicBezTo>
                  <a:cubicBezTo>
                    <a:pt x="31766" y="209779"/>
                    <a:pt x="31641" y="210028"/>
                    <a:pt x="31392" y="210152"/>
                  </a:cubicBezTo>
                  <a:cubicBezTo>
                    <a:pt x="31267" y="210277"/>
                    <a:pt x="31267" y="210401"/>
                    <a:pt x="31143" y="210401"/>
                  </a:cubicBezTo>
                  <a:cubicBezTo>
                    <a:pt x="31018" y="210651"/>
                    <a:pt x="30894" y="210775"/>
                    <a:pt x="30769" y="211024"/>
                  </a:cubicBezTo>
                  <a:cubicBezTo>
                    <a:pt x="30645" y="211149"/>
                    <a:pt x="30645" y="211273"/>
                    <a:pt x="30520" y="211398"/>
                  </a:cubicBezTo>
                  <a:cubicBezTo>
                    <a:pt x="30395" y="211647"/>
                    <a:pt x="30271" y="211772"/>
                    <a:pt x="30146" y="212021"/>
                  </a:cubicBezTo>
                  <a:cubicBezTo>
                    <a:pt x="30146" y="212145"/>
                    <a:pt x="30022" y="212270"/>
                    <a:pt x="30022" y="212395"/>
                  </a:cubicBezTo>
                  <a:cubicBezTo>
                    <a:pt x="29897" y="212644"/>
                    <a:pt x="29897" y="212768"/>
                    <a:pt x="29773" y="213017"/>
                  </a:cubicBezTo>
                  <a:cubicBezTo>
                    <a:pt x="29773" y="213142"/>
                    <a:pt x="29648" y="213267"/>
                    <a:pt x="29648" y="213391"/>
                  </a:cubicBezTo>
                  <a:cubicBezTo>
                    <a:pt x="29523" y="213640"/>
                    <a:pt x="29523" y="213765"/>
                    <a:pt x="29399" y="214014"/>
                  </a:cubicBezTo>
                  <a:cubicBezTo>
                    <a:pt x="29399" y="214139"/>
                    <a:pt x="29274" y="214263"/>
                    <a:pt x="29274" y="214512"/>
                  </a:cubicBezTo>
                  <a:cubicBezTo>
                    <a:pt x="29274" y="214761"/>
                    <a:pt x="29150" y="214886"/>
                    <a:pt x="29150" y="215135"/>
                  </a:cubicBezTo>
                  <a:cubicBezTo>
                    <a:pt x="29150" y="215260"/>
                    <a:pt x="29150" y="215509"/>
                    <a:pt x="29025" y="215633"/>
                  </a:cubicBezTo>
                  <a:lnTo>
                    <a:pt x="29025" y="216630"/>
                  </a:lnTo>
                  <a:lnTo>
                    <a:pt x="0" y="981994"/>
                  </a:lnTo>
                  <a:cubicBezTo>
                    <a:pt x="0" y="982870"/>
                    <a:pt x="0" y="983620"/>
                    <a:pt x="125" y="984486"/>
                  </a:cubicBezTo>
                  <a:cubicBezTo>
                    <a:pt x="374" y="990597"/>
                    <a:pt x="5232" y="995327"/>
                    <a:pt x="11336" y="995327"/>
                  </a:cubicBezTo>
                  <a:cubicBezTo>
                    <a:pt x="17191" y="995327"/>
                    <a:pt x="21925" y="990841"/>
                    <a:pt x="22547" y="985235"/>
                  </a:cubicBezTo>
                  <a:cubicBezTo>
                    <a:pt x="25537" y="981128"/>
                    <a:pt x="45967" y="968295"/>
                    <a:pt x="106633" y="956336"/>
                  </a:cubicBezTo>
                  <a:cubicBezTo>
                    <a:pt x="162691" y="945250"/>
                    <a:pt x="231454" y="939146"/>
                    <a:pt x="300093" y="939146"/>
                  </a:cubicBezTo>
                  <a:cubicBezTo>
                    <a:pt x="368732" y="939146"/>
                    <a:pt x="437496" y="945250"/>
                    <a:pt x="493553" y="956336"/>
                  </a:cubicBezTo>
                  <a:cubicBezTo>
                    <a:pt x="554219" y="968295"/>
                    <a:pt x="574649" y="981128"/>
                    <a:pt x="577639" y="985235"/>
                  </a:cubicBezTo>
                  <a:cubicBezTo>
                    <a:pt x="578261" y="990967"/>
                    <a:pt x="582995" y="995327"/>
                    <a:pt x="588850" y="995327"/>
                  </a:cubicBezTo>
                  <a:cubicBezTo>
                    <a:pt x="594954" y="995327"/>
                    <a:pt x="599937" y="990471"/>
                    <a:pt x="600062" y="984486"/>
                  </a:cubicBezTo>
                  <a:cubicBezTo>
                    <a:pt x="600186" y="983746"/>
                    <a:pt x="600311" y="982870"/>
                    <a:pt x="600186" y="981994"/>
                  </a:cubicBezTo>
                  <a:lnTo>
                    <a:pt x="571161" y="216630"/>
                  </a:lnTo>
                  <a:lnTo>
                    <a:pt x="571161" y="216256"/>
                  </a:lnTo>
                  <a:lnTo>
                    <a:pt x="571161" y="215633"/>
                  </a:lnTo>
                  <a:cubicBezTo>
                    <a:pt x="571161" y="215384"/>
                    <a:pt x="571161" y="215260"/>
                    <a:pt x="571036" y="215011"/>
                  </a:cubicBezTo>
                  <a:cubicBezTo>
                    <a:pt x="571036" y="214886"/>
                    <a:pt x="571036" y="214637"/>
                    <a:pt x="570912" y="214512"/>
                  </a:cubicBezTo>
                  <a:cubicBezTo>
                    <a:pt x="570912" y="214263"/>
                    <a:pt x="570787" y="214139"/>
                    <a:pt x="570787" y="213889"/>
                  </a:cubicBezTo>
                  <a:cubicBezTo>
                    <a:pt x="570787" y="213765"/>
                    <a:pt x="570663" y="213640"/>
                    <a:pt x="570663" y="213516"/>
                  </a:cubicBezTo>
                  <a:cubicBezTo>
                    <a:pt x="570538" y="213267"/>
                    <a:pt x="570538" y="213017"/>
                    <a:pt x="570414" y="212768"/>
                  </a:cubicBezTo>
                  <a:cubicBezTo>
                    <a:pt x="570414" y="212644"/>
                    <a:pt x="570414" y="212644"/>
                    <a:pt x="570289" y="212519"/>
                  </a:cubicBezTo>
                  <a:cubicBezTo>
                    <a:pt x="570164" y="212145"/>
                    <a:pt x="570040" y="211896"/>
                    <a:pt x="569791" y="211647"/>
                  </a:cubicBezTo>
                  <a:cubicBezTo>
                    <a:pt x="568296" y="208782"/>
                    <a:pt x="565555" y="206664"/>
                    <a:pt x="562192" y="206041"/>
                  </a:cubicBezTo>
                  <a:lnTo>
                    <a:pt x="562067" y="206041"/>
                  </a:lnTo>
                  <a:cubicBezTo>
                    <a:pt x="561818" y="206041"/>
                    <a:pt x="561444" y="205917"/>
                    <a:pt x="561195" y="205917"/>
                  </a:cubicBezTo>
                  <a:lnTo>
                    <a:pt x="406851" y="205917"/>
                  </a:lnTo>
                  <a:lnTo>
                    <a:pt x="388165" y="10215"/>
                  </a:lnTo>
                  <a:cubicBezTo>
                    <a:pt x="387667" y="4360"/>
                    <a:pt x="382684" y="0"/>
                    <a:pt x="376954" y="0"/>
                  </a:cubicBezTo>
                  <a:close/>
                </a:path>
              </a:pathLst>
            </a:custGeom>
            <a:gradFill>
              <a:gsLst>
                <a:gs pos="0">
                  <a:schemeClr val="accent3">
                    <a:alpha val="19000"/>
                  </a:schemeClr>
                </a:gs>
                <a:gs pos="100000">
                  <a:schemeClr val="accent3">
                    <a:alpha val="0"/>
                  </a:schemeClr>
                </a:gs>
              </a:gsLst>
              <a:lin ang="2700000" scaled="0"/>
            </a:gradFill>
            <a:ln w="967" cap="flat">
              <a:noFill/>
              <a:prstDash val="solid"/>
              <a:miter/>
            </a:ln>
          </p:spPr>
          <p:txBody>
            <a:bodyPr rtlCol="0" anchor="ctr"/>
            <a:lstStyle/>
            <a:p>
              <a:endParaRPr lang="zh-CN" altLang="en-US">
                <a:effectLst>
                  <a:outerShdw blurRad="38100" dist="38100" dir="2700000" algn="tl">
                    <a:srgbClr val="000000">
                      <a:alpha val="43137"/>
                    </a:srgbClr>
                  </a:outerShdw>
                </a:effectLst>
                <a:cs typeface="思源黑体 CN Bold" panose="020B0800000000000000" pitchFamily="34" charset="-122"/>
              </a:endParaRPr>
            </a:p>
          </p:txBody>
        </p:sp>
      </p:grpSp>
      <p:sp>
        <p:nvSpPr>
          <p:cNvPr id="183" name="PPT世界-15"/>
          <p:cNvSpPr/>
          <p:nvPr/>
        </p:nvSpPr>
        <p:spPr>
          <a:xfrm rot="16200000">
            <a:off x="-1460290" y="3032570"/>
            <a:ext cx="5287025" cy="110799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600" b="0" u="none" strike="noStrike" kern="0" cap="none" spc="0" normalizeH="0" baseline="0" noProof="0" dirty="0">
                <a:ln w="3175">
                  <a:gradFill>
                    <a:gsLst>
                      <a:gs pos="0">
                        <a:schemeClr val="accent3">
                          <a:alpha val="15000"/>
                        </a:schemeClr>
                      </a:gs>
                      <a:gs pos="100000">
                        <a:schemeClr val="accent3">
                          <a:alpha val="0"/>
                        </a:scheme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CONTENETS</a:t>
            </a:r>
          </a:p>
        </p:txBody>
      </p:sp>
      <p:pic>
        <p:nvPicPr>
          <p:cNvPr id="184" name="PPT世界-16"/>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rot="1937338">
            <a:off x="1288494" y="1327150"/>
            <a:ext cx="698583" cy="240277"/>
          </a:xfrm>
          <a:prstGeom prst="rect">
            <a:avLst/>
          </a:prstGeom>
        </p:spPr>
      </p:pic>
      <p:pic>
        <p:nvPicPr>
          <p:cNvPr id="185" name="PPT世界-17"/>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078327" y="5031901"/>
            <a:ext cx="614661" cy="669224"/>
          </a:xfrm>
          <a:prstGeom prst="rect">
            <a:avLst/>
          </a:prstGeom>
        </p:spPr>
      </p:pic>
      <p:pic>
        <p:nvPicPr>
          <p:cNvPr id="49" name="图形 48">
            <a:hlinkClick r:id="rId20"/>
            <a:extLst>
              <a:ext uri="{FF2B5EF4-FFF2-40B4-BE49-F238E27FC236}">
                <a16:creationId xmlns:a16="http://schemas.microsoft.com/office/drawing/2014/main" id="{F2ADB6E6-2968-420D-A749-C36BE94A6345}"/>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524824"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fade">
                                      <p:cBhvr>
                                        <p:cTn id="7" dur="500"/>
                                        <p:tgtEl>
                                          <p:spTgt spid="175"/>
                                        </p:tgtEl>
                                      </p:cBhvr>
                                    </p:animEffect>
                                    <p:anim calcmode="lin" valueType="num">
                                      <p:cBhvr>
                                        <p:cTn id="8" dur="500" fill="hold"/>
                                        <p:tgtEl>
                                          <p:spTgt spid="175"/>
                                        </p:tgtEl>
                                        <p:attrNameLst>
                                          <p:attrName>ppt_x</p:attrName>
                                        </p:attrNameLst>
                                      </p:cBhvr>
                                      <p:tavLst>
                                        <p:tav tm="0">
                                          <p:val>
                                            <p:strVal val="#ppt_x"/>
                                          </p:val>
                                        </p:tav>
                                        <p:tav tm="100000">
                                          <p:val>
                                            <p:strVal val="#ppt_x"/>
                                          </p:val>
                                        </p:tav>
                                      </p:tavLst>
                                    </p:anim>
                                    <p:anim calcmode="lin" valueType="num">
                                      <p:cBhvr>
                                        <p:cTn id="9" dur="500" fill="hold"/>
                                        <p:tgtEl>
                                          <p:spTgt spid="1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6"/>
                                        </p:tgtEl>
                                        <p:attrNameLst>
                                          <p:attrName>style.visibility</p:attrName>
                                        </p:attrNameLst>
                                      </p:cBhvr>
                                      <p:to>
                                        <p:strVal val="visible"/>
                                      </p:to>
                                    </p:set>
                                    <p:animEffect transition="in" filter="fade">
                                      <p:cBhvr>
                                        <p:cTn id="13" dur="500"/>
                                        <p:tgtEl>
                                          <p:spTgt spid="176"/>
                                        </p:tgtEl>
                                      </p:cBhvr>
                                    </p:animEffect>
                                    <p:anim calcmode="lin" valueType="num">
                                      <p:cBhvr>
                                        <p:cTn id="14" dur="500" fill="hold"/>
                                        <p:tgtEl>
                                          <p:spTgt spid="176"/>
                                        </p:tgtEl>
                                        <p:attrNameLst>
                                          <p:attrName>ppt_x</p:attrName>
                                        </p:attrNameLst>
                                      </p:cBhvr>
                                      <p:tavLst>
                                        <p:tav tm="0">
                                          <p:val>
                                            <p:strVal val="#ppt_x"/>
                                          </p:val>
                                        </p:tav>
                                        <p:tav tm="100000">
                                          <p:val>
                                            <p:strVal val="#ppt_x"/>
                                          </p:val>
                                        </p:tav>
                                      </p:tavLst>
                                    </p:anim>
                                    <p:anim calcmode="lin" valueType="num">
                                      <p:cBhvr>
                                        <p:cTn id="15" dur="500" fill="hold"/>
                                        <p:tgtEl>
                                          <p:spTgt spid="17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anim calcmode="lin" valueType="num">
                                      <p:cBhvr>
                                        <p:cTn id="20" dur="500" fill="hold"/>
                                        <p:tgtEl>
                                          <p:spTgt spid="177"/>
                                        </p:tgtEl>
                                        <p:attrNameLst>
                                          <p:attrName>ppt_x</p:attrName>
                                        </p:attrNameLst>
                                      </p:cBhvr>
                                      <p:tavLst>
                                        <p:tav tm="0">
                                          <p:val>
                                            <p:strVal val="#ppt_x"/>
                                          </p:val>
                                        </p:tav>
                                        <p:tav tm="100000">
                                          <p:val>
                                            <p:strVal val="#ppt_x"/>
                                          </p:val>
                                        </p:tav>
                                      </p:tavLst>
                                    </p:anim>
                                    <p:anim calcmode="lin" valueType="num">
                                      <p:cBhvr>
                                        <p:cTn id="21" dur="500" fill="hold"/>
                                        <p:tgtEl>
                                          <p:spTgt spid="1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8"/>
                                        </p:tgtEl>
                                        <p:attrNameLst>
                                          <p:attrName>style.visibility</p:attrName>
                                        </p:attrNameLst>
                                      </p:cBhvr>
                                      <p:to>
                                        <p:strVal val="visible"/>
                                      </p:to>
                                    </p:set>
                                    <p:animEffect transition="in" filter="fade">
                                      <p:cBhvr>
                                        <p:cTn id="25" dur="500"/>
                                        <p:tgtEl>
                                          <p:spTgt spid="178"/>
                                        </p:tgtEl>
                                      </p:cBhvr>
                                    </p:animEffect>
                                    <p:anim calcmode="lin" valueType="num">
                                      <p:cBhvr>
                                        <p:cTn id="26" dur="500" fill="hold"/>
                                        <p:tgtEl>
                                          <p:spTgt spid="178"/>
                                        </p:tgtEl>
                                        <p:attrNameLst>
                                          <p:attrName>ppt_x</p:attrName>
                                        </p:attrNameLst>
                                      </p:cBhvr>
                                      <p:tavLst>
                                        <p:tav tm="0">
                                          <p:val>
                                            <p:strVal val="#ppt_x"/>
                                          </p:val>
                                        </p:tav>
                                        <p:tav tm="100000">
                                          <p:val>
                                            <p:strVal val="#ppt_x"/>
                                          </p:val>
                                        </p:tav>
                                      </p:tavLst>
                                    </p:anim>
                                    <p:anim calcmode="lin" valueType="num">
                                      <p:cBhvr>
                                        <p:cTn id="27" dur="500" fill="hold"/>
                                        <p:tgtEl>
                                          <p:spTgt spid="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10"/>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4"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655118">
            <a:off x="5678143" y="448812"/>
            <a:ext cx="889257" cy="889257"/>
          </a:xfrm>
          <a:prstGeom prst="rect">
            <a:avLst/>
          </a:prstGeom>
        </p:spPr>
      </p:pic>
      <p:sp>
        <p:nvSpPr>
          <p:cNvPr id="88" name="PPT世界-9"/>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pic>
        <p:nvPicPr>
          <p:cNvPr id="100" name="PPT世界-10"/>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9944882" flipH="1">
            <a:off x="1283462" y="5341418"/>
            <a:ext cx="889257" cy="889257"/>
          </a:xfrm>
          <a:prstGeom prst="rect">
            <a:avLst/>
          </a:prstGeom>
        </p:spPr>
      </p:pic>
      <p:grpSp>
        <p:nvGrpSpPr>
          <p:cNvPr id="6" name="PPT世界-11"/>
          <p:cNvGrpSpPr/>
          <p:nvPr/>
        </p:nvGrpSpPr>
        <p:grpSpPr>
          <a:xfrm>
            <a:off x="6736155" y="2169754"/>
            <a:ext cx="4292949" cy="2078239"/>
            <a:chOff x="7092774" y="2827194"/>
            <a:chExt cx="3645041" cy="1764583"/>
          </a:xfrm>
        </p:grpSpPr>
        <p:grpSp>
          <p:nvGrpSpPr>
            <p:cNvPr id="4" name="组合 3"/>
            <p:cNvGrpSpPr/>
            <p:nvPr/>
          </p:nvGrpSpPr>
          <p:grpSpPr>
            <a:xfrm>
              <a:off x="7233927" y="2827194"/>
              <a:ext cx="818352" cy="809336"/>
              <a:chOff x="7136770" y="2638681"/>
              <a:chExt cx="818352" cy="809336"/>
            </a:xfrm>
          </p:grpSpPr>
          <p:sp>
            <p:nvSpPr>
              <p:cNvPr id="54" name="PPT世界-11-1"/>
              <p:cNvSpPr/>
              <p:nvPr/>
            </p:nvSpPr>
            <p:spPr>
              <a:xfrm rot="6286252">
                <a:off x="7141278" y="2634173"/>
                <a:ext cx="809336" cy="8183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1-2"/>
              <p:cNvSpPr txBox="1"/>
              <p:nvPr/>
            </p:nvSpPr>
            <p:spPr>
              <a:xfrm>
                <a:off x="7188257" y="2790750"/>
                <a:ext cx="721304" cy="548784"/>
              </a:xfrm>
              <a:prstGeom prst="rect">
                <a:avLst/>
              </a:prstGeom>
              <a:noFill/>
            </p:spPr>
            <p:txBody>
              <a:bodyPr wrap="square" rtlCol="0">
                <a:spAutoFit/>
              </a:bodyPr>
              <a:lstStyle/>
              <a:p>
                <a:pPr algn="ctr"/>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6" name="PPT世界-11-3"/>
            <p:cNvSpPr/>
            <p:nvPr/>
          </p:nvSpPr>
          <p:spPr>
            <a:xfrm>
              <a:off x="7216376" y="4510437"/>
              <a:ext cx="3503028" cy="81340"/>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1-4"/>
            <p:cNvSpPr txBox="1"/>
            <p:nvPr/>
          </p:nvSpPr>
          <p:spPr>
            <a:xfrm>
              <a:off x="7092774" y="3780440"/>
              <a:ext cx="3626629" cy="713419"/>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5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考古学导论</a:t>
              </a:r>
            </a:p>
          </p:txBody>
        </p:sp>
        <p:sp>
          <p:nvSpPr>
            <p:cNvPr id="58" name="PPT世界-11-5"/>
            <p:cNvSpPr/>
            <p:nvPr/>
          </p:nvSpPr>
          <p:spPr>
            <a:xfrm>
              <a:off x="7105474" y="3430465"/>
              <a:ext cx="3494144" cy="31359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u="none" strike="noStrike" kern="0" cap="none" spc="0" normalizeH="0" baseline="0" noProof="0" dirty="0">
                  <a:ln w="0">
                    <a:gradFill>
                      <a:gsLst>
                        <a:gs pos="0">
                          <a:prstClr val="white">
                            <a:alpha val="15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ARCHAEOLOGY</a:t>
              </a:r>
            </a:p>
          </p:txBody>
        </p:sp>
        <p:sp>
          <p:nvSpPr>
            <p:cNvPr id="63" name="PPT世界-11-6"/>
            <p:cNvSpPr/>
            <p:nvPr/>
          </p:nvSpPr>
          <p:spPr>
            <a:xfrm flipH="1">
              <a:off x="9966442" y="3702918"/>
              <a:ext cx="771373" cy="640386"/>
            </a:xfrm>
            <a:custGeom>
              <a:avLst/>
              <a:gdLst>
                <a:gd name="connsiteX0" fmla="*/ 148909 w 782642"/>
                <a:gd name="connsiteY0" fmla="*/ 546373 h 649741"/>
                <a:gd name="connsiteX1" fmla="*/ 0 w 782642"/>
                <a:gd name="connsiteY1" fmla="*/ 546373 h 649741"/>
                <a:gd name="connsiteX2" fmla="*/ 0 w 782642"/>
                <a:gd name="connsiteY2" fmla="*/ 620207 h 649741"/>
                <a:gd name="connsiteX3" fmla="*/ 114162 w 782642"/>
                <a:gd name="connsiteY3" fmla="*/ 620207 h 649741"/>
                <a:gd name="connsiteX4" fmla="*/ 782642 w 782642"/>
                <a:gd name="connsiteY4" fmla="*/ 546373 h 649741"/>
                <a:gd name="connsiteX5" fmla="*/ 648500 w 782642"/>
                <a:gd name="connsiteY5" fmla="*/ 546373 h 649741"/>
                <a:gd name="connsiteX6" fmla="*/ 683246 w 782642"/>
                <a:gd name="connsiteY6" fmla="*/ 620207 h 649741"/>
                <a:gd name="connsiteX7" fmla="*/ 782642 w 782642"/>
                <a:gd name="connsiteY7" fmla="*/ 620207 h 649741"/>
                <a:gd name="connsiteX8" fmla="*/ 197550 w 782642"/>
                <a:gd name="connsiteY8" fmla="*/ 443005 h 649741"/>
                <a:gd name="connsiteX9" fmla="*/ 59067 w 782642"/>
                <a:gd name="connsiteY9" fmla="*/ 443005 h 649741"/>
                <a:gd name="connsiteX10" fmla="*/ 59067 w 782642"/>
                <a:gd name="connsiteY10" fmla="*/ 516839 h 649741"/>
                <a:gd name="connsiteX11" fmla="*/ 162804 w 782642"/>
                <a:gd name="connsiteY11" fmla="*/ 516839 h 649741"/>
                <a:gd name="connsiteX12" fmla="*/ 723575 w 782642"/>
                <a:gd name="connsiteY12" fmla="*/ 443005 h 649741"/>
                <a:gd name="connsiteX13" fmla="*/ 599858 w 782642"/>
                <a:gd name="connsiteY13" fmla="*/ 443005 h 649741"/>
                <a:gd name="connsiteX14" fmla="*/ 634604 w 782642"/>
                <a:gd name="connsiteY14" fmla="*/ 516839 h 649741"/>
                <a:gd name="connsiteX15" fmla="*/ 723575 w 782642"/>
                <a:gd name="connsiteY15" fmla="*/ 516839 h 649741"/>
                <a:gd name="connsiteX16" fmla="*/ 246192 w 782642"/>
                <a:gd name="connsiteY16" fmla="*/ 339637 h 649741"/>
                <a:gd name="connsiteX17" fmla="*/ 132901 w 782642"/>
                <a:gd name="connsiteY17" fmla="*/ 339637 h 649741"/>
                <a:gd name="connsiteX18" fmla="*/ 132901 w 782642"/>
                <a:gd name="connsiteY18" fmla="*/ 413471 h 649741"/>
                <a:gd name="connsiteX19" fmla="*/ 211446 w 782642"/>
                <a:gd name="connsiteY19" fmla="*/ 413471 h 649741"/>
                <a:gd name="connsiteX20" fmla="*/ 649740 w 782642"/>
                <a:gd name="connsiteY20" fmla="*/ 339637 h 649741"/>
                <a:gd name="connsiteX21" fmla="*/ 551216 w 782642"/>
                <a:gd name="connsiteY21" fmla="*/ 339637 h 649741"/>
                <a:gd name="connsiteX22" fmla="*/ 585962 w 782642"/>
                <a:gd name="connsiteY22" fmla="*/ 413471 h 649741"/>
                <a:gd name="connsiteX23" fmla="*/ 649740 w 782642"/>
                <a:gd name="connsiteY23" fmla="*/ 413471 h 649741"/>
                <a:gd name="connsiteX24" fmla="*/ 294834 w 782642"/>
                <a:gd name="connsiteY24" fmla="*/ 236269 h 649741"/>
                <a:gd name="connsiteX25" fmla="*/ 206735 w 782642"/>
                <a:gd name="connsiteY25" fmla="*/ 236269 h 649741"/>
                <a:gd name="connsiteX26" fmla="*/ 206735 w 782642"/>
                <a:gd name="connsiteY26" fmla="*/ 310103 h 649741"/>
                <a:gd name="connsiteX27" fmla="*/ 260088 w 782642"/>
                <a:gd name="connsiteY27" fmla="*/ 310103 h 649741"/>
                <a:gd name="connsiteX28" fmla="*/ 575906 w 782642"/>
                <a:gd name="connsiteY28" fmla="*/ 236269 h 649741"/>
                <a:gd name="connsiteX29" fmla="*/ 502574 w 782642"/>
                <a:gd name="connsiteY29" fmla="*/ 236269 h 649741"/>
                <a:gd name="connsiteX30" fmla="*/ 537320 w 782642"/>
                <a:gd name="connsiteY30" fmla="*/ 310103 h 649741"/>
                <a:gd name="connsiteX31" fmla="*/ 575906 w 782642"/>
                <a:gd name="connsiteY31" fmla="*/ 310103 h 649741"/>
                <a:gd name="connsiteX32" fmla="*/ 428238 w 782642"/>
                <a:gd name="connsiteY32" fmla="*/ 147668 h 649741"/>
                <a:gd name="connsiteX33" fmla="*/ 369171 w 782642"/>
                <a:gd name="connsiteY33" fmla="*/ 147668 h 649741"/>
                <a:gd name="connsiteX34" fmla="*/ 341379 w 782642"/>
                <a:gd name="connsiteY34" fmla="*/ 206735 h 649741"/>
                <a:gd name="connsiteX35" fmla="*/ 327469 w 782642"/>
                <a:gd name="connsiteY35" fmla="*/ 236269 h 649741"/>
                <a:gd name="connsiteX36" fmla="*/ 292737 w 782642"/>
                <a:gd name="connsiteY36" fmla="*/ 310103 h 649741"/>
                <a:gd name="connsiteX37" fmla="*/ 278827 w 782642"/>
                <a:gd name="connsiteY37" fmla="*/ 339637 h 649741"/>
                <a:gd name="connsiteX38" fmla="*/ 244081 w 782642"/>
                <a:gd name="connsiteY38" fmla="*/ 413471 h 649741"/>
                <a:gd name="connsiteX39" fmla="*/ 230185 w 782642"/>
                <a:gd name="connsiteY39" fmla="*/ 443005 h 649741"/>
                <a:gd name="connsiteX40" fmla="*/ 195439 w 782642"/>
                <a:gd name="connsiteY40" fmla="*/ 516839 h 649741"/>
                <a:gd name="connsiteX41" fmla="*/ 181543 w 782642"/>
                <a:gd name="connsiteY41" fmla="*/ 546373 h 649741"/>
                <a:gd name="connsiteX42" fmla="*/ 146797 w 782642"/>
                <a:gd name="connsiteY42" fmla="*/ 620207 h 649741"/>
                <a:gd name="connsiteX43" fmla="*/ 132901 w 782642"/>
                <a:gd name="connsiteY43" fmla="*/ 649741 h 649741"/>
                <a:gd name="connsiteX44" fmla="*/ 664507 w 782642"/>
                <a:gd name="connsiteY44" fmla="*/ 649741 h 649741"/>
                <a:gd name="connsiteX45" fmla="*/ 650612 w 782642"/>
                <a:gd name="connsiteY45" fmla="*/ 620207 h 649741"/>
                <a:gd name="connsiteX46" fmla="*/ 615865 w 782642"/>
                <a:gd name="connsiteY46" fmla="*/ 546373 h 649741"/>
                <a:gd name="connsiteX47" fmla="*/ 601970 w 782642"/>
                <a:gd name="connsiteY47" fmla="*/ 516839 h 649741"/>
                <a:gd name="connsiteX48" fmla="*/ 567223 w 782642"/>
                <a:gd name="connsiteY48" fmla="*/ 443005 h 649741"/>
                <a:gd name="connsiteX49" fmla="*/ 553328 w 782642"/>
                <a:gd name="connsiteY49" fmla="*/ 413471 h 649741"/>
                <a:gd name="connsiteX50" fmla="*/ 518581 w 782642"/>
                <a:gd name="connsiteY50" fmla="*/ 339637 h 649741"/>
                <a:gd name="connsiteX51" fmla="*/ 504671 w 782642"/>
                <a:gd name="connsiteY51" fmla="*/ 310103 h 649741"/>
                <a:gd name="connsiteX52" fmla="*/ 469939 w 782642"/>
                <a:gd name="connsiteY52" fmla="*/ 236269 h 649741"/>
                <a:gd name="connsiteX53" fmla="*/ 456029 w 782642"/>
                <a:gd name="connsiteY53" fmla="*/ 206735 h 649741"/>
                <a:gd name="connsiteX54" fmla="*/ 531606 w 782642"/>
                <a:gd name="connsiteY54" fmla="*/ 0 h 649741"/>
                <a:gd name="connsiteX55" fmla="*/ 265803 w 782642"/>
                <a:gd name="connsiteY55" fmla="*/ 0 h 649741"/>
                <a:gd name="connsiteX56" fmla="*/ 265803 w 782642"/>
                <a:gd name="connsiteY56" fmla="*/ 59067 h 649741"/>
                <a:gd name="connsiteX57" fmla="*/ 295337 w 782642"/>
                <a:gd name="connsiteY57" fmla="*/ 59067 h 649741"/>
                <a:gd name="connsiteX58" fmla="*/ 295337 w 782642"/>
                <a:gd name="connsiteY58" fmla="*/ 147668 h 649741"/>
                <a:gd name="connsiteX59" fmla="*/ 265803 w 782642"/>
                <a:gd name="connsiteY59" fmla="*/ 147668 h 649741"/>
                <a:gd name="connsiteX60" fmla="*/ 251036 w 782642"/>
                <a:gd name="connsiteY60" fmla="*/ 206736 h 649741"/>
                <a:gd name="connsiteX61" fmla="*/ 308730 w 782642"/>
                <a:gd name="connsiteY61" fmla="*/ 206736 h 649741"/>
                <a:gd name="connsiteX62" fmla="*/ 336536 w 782642"/>
                <a:gd name="connsiteY62" fmla="*/ 147668 h 649741"/>
                <a:gd name="connsiteX63" fmla="*/ 342443 w 782642"/>
                <a:gd name="connsiteY63" fmla="*/ 135087 h 649741"/>
                <a:gd name="connsiteX64" fmla="*/ 350432 w 782642"/>
                <a:gd name="connsiteY64" fmla="*/ 118135 h 649741"/>
                <a:gd name="connsiteX65" fmla="*/ 354404 w 782642"/>
                <a:gd name="connsiteY65" fmla="*/ 118135 h 649741"/>
                <a:gd name="connsiteX66" fmla="*/ 354404 w 782642"/>
                <a:gd name="connsiteY66" fmla="*/ 59067 h 649741"/>
                <a:gd name="connsiteX67" fmla="*/ 443005 w 782642"/>
                <a:gd name="connsiteY67" fmla="*/ 59067 h 649741"/>
                <a:gd name="connsiteX68" fmla="*/ 443005 w 782642"/>
                <a:gd name="connsiteY68" fmla="*/ 118135 h 649741"/>
                <a:gd name="connsiteX69" fmla="*/ 446977 w 782642"/>
                <a:gd name="connsiteY69" fmla="*/ 118135 h 649741"/>
                <a:gd name="connsiteX70" fmla="*/ 454966 w 782642"/>
                <a:gd name="connsiteY70" fmla="*/ 135087 h 649741"/>
                <a:gd name="connsiteX71" fmla="*/ 460873 w 782642"/>
                <a:gd name="connsiteY71" fmla="*/ 147668 h 649741"/>
                <a:gd name="connsiteX72" fmla="*/ 488679 w 782642"/>
                <a:gd name="connsiteY72" fmla="*/ 206736 h 649741"/>
                <a:gd name="connsiteX73" fmla="*/ 546373 w 782642"/>
                <a:gd name="connsiteY73" fmla="*/ 206736 h 649741"/>
                <a:gd name="connsiteX74" fmla="*/ 531606 w 782642"/>
                <a:gd name="connsiteY74" fmla="*/ 147668 h 649741"/>
                <a:gd name="connsiteX75" fmla="*/ 502072 w 782642"/>
                <a:gd name="connsiteY75" fmla="*/ 147668 h 649741"/>
                <a:gd name="connsiteX76" fmla="*/ 502072 w 782642"/>
                <a:gd name="connsiteY76" fmla="*/ 59067 h 649741"/>
                <a:gd name="connsiteX77" fmla="*/ 531606 w 782642"/>
                <a:gd name="connsiteY77" fmla="*/ 59067 h 6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2642" h="649741">
                  <a:moveTo>
                    <a:pt x="148909" y="546373"/>
                  </a:moveTo>
                  <a:lnTo>
                    <a:pt x="0" y="546373"/>
                  </a:lnTo>
                  <a:lnTo>
                    <a:pt x="0" y="620207"/>
                  </a:lnTo>
                  <a:lnTo>
                    <a:pt x="114162" y="620207"/>
                  </a:lnTo>
                  <a:close/>
                  <a:moveTo>
                    <a:pt x="782642" y="546373"/>
                  </a:moveTo>
                  <a:lnTo>
                    <a:pt x="648500" y="546373"/>
                  </a:lnTo>
                  <a:lnTo>
                    <a:pt x="683246" y="620207"/>
                  </a:lnTo>
                  <a:lnTo>
                    <a:pt x="782642" y="620207"/>
                  </a:lnTo>
                  <a:close/>
                  <a:moveTo>
                    <a:pt x="197550" y="443005"/>
                  </a:moveTo>
                  <a:lnTo>
                    <a:pt x="59067" y="443005"/>
                  </a:lnTo>
                  <a:lnTo>
                    <a:pt x="59067" y="516839"/>
                  </a:lnTo>
                  <a:lnTo>
                    <a:pt x="162804" y="516839"/>
                  </a:lnTo>
                  <a:close/>
                  <a:moveTo>
                    <a:pt x="723575" y="443005"/>
                  </a:moveTo>
                  <a:lnTo>
                    <a:pt x="599858" y="443005"/>
                  </a:lnTo>
                  <a:lnTo>
                    <a:pt x="634604" y="516839"/>
                  </a:lnTo>
                  <a:lnTo>
                    <a:pt x="723575" y="516839"/>
                  </a:lnTo>
                  <a:close/>
                  <a:moveTo>
                    <a:pt x="246192" y="339637"/>
                  </a:moveTo>
                  <a:lnTo>
                    <a:pt x="132901" y="339637"/>
                  </a:lnTo>
                  <a:lnTo>
                    <a:pt x="132901" y="413471"/>
                  </a:lnTo>
                  <a:lnTo>
                    <a:pt x="211446" y="413471"/>
                  </a:lnTo>
                  <a:close/>
                  <a:moveTo>
                    <a:pt x="649740" y="339637"/>
                  </a:moveTo>
                  <a:lnTo>
                    <a:pt x="551216" y="339637"/>
                  </a:lnTo>
                  <a:lnTo>
                    <a:pt x="585962" y="413471"/>
                  </a:lnTo>
                  <a:lnTo>
                    <a:pt x="649740" y="413471"/>
                  </a:lnTo>
                  <a:close/>
                  <a:moveTo>
                    <a:pt x="294834" y="236269"/>
                  </a:moveTo>
                  <a:lnTo>
                    <a:pt x="206735" y="236269"/>
                  </a:lnTo>
                  <a:lnTo>
                    <a:pt x="206735" y="310103"/>
                  </a:lnTo>
                  <a:lnTo>
                    <a:pt x="260088" y="310103"/>
                  </a:lnTo>
                  <a:close/>
                  <a:moveTo>
                    <a:pt x="575906" y="236269"/>
                  </a:moveTo>
                  <a:lnTo>
                    <a:pt x="502574" y="236269"/>
                  </a:lnTo>
                  <a:lnTo>
                    <a:pt x="537320" y="310103"/>
                  </a:lnTo>
                  <a:lnTo>
                    <a:pt x="575906" y="310103"/>
                  </a:lnTo>
                  <a:close/>
                  <a:moveTo>
                    <a:pt x="428238" y="147668"/>
                  </a:moveTo>
                  <a:lnTo>
                    <a:pt x="369171" y="147668"/>
                  </a:lnTo>
                  <a:lnTo>
                    <a:pt x="341379" y="206735"/>
                  </a:lnTo>
                  <a:lnTo>
                    <a:pt x="327469" y="236269"/>
                  </a:lnTo>
                  <a:lnTo>
                    <a:pt x="292737" y="310103"/>
                  </a:lnTo>
                  <a:lnTo>
                    <a:pt x="278827" y="339637"/>
                  </a:lnTo>
                  <a:lnTo>
                    <a:pt x="244081" y="413471"/>
                  </a:lnTo>
                  <a:lnTo>
                    <a:pt x="230185" y="443005"/>
                  </a:lnTo>
                  <a:lnTo>
                    <a:pt x="195439" y="516839"/>
                  </a:lnTo>
                  <a:lnTo>
                    <a:pt x="181543" y="546373"/>
                  </a:lnTo>
                  <a:lnTo>
                    <a:pt x="146797" y="620207"/>
                  </a:lnTo>
                  <a:lnTo>
                    <a:pt x="132901" y="649741"/>
                  </a:lnTo>
                  <a:lnTo>
                    <a:pt x="664507" y="649741"/>
                  </a:lnTo>
                  <a:lnTo>
                    <a:pt x="650612" y="620207"/>
                  </a:lnTo>
                  <a:lnTo>
                    <a:pt x="615865" y="546373"/>
                  </a:lnTo>
                  <a:lnTo>
                    <a:pt x="601970" y="516839"/>
                  </a:lnTo>
                  <a:lnTo>
                    <a:pt x="567223" y="443005"/>
                  </a:lnTo>
                  <a:lnTo>
                    <a:pt x="553328" y="413471"/>
                  </a:lnTo>
                  <a:lnTo>
                    <a:pt x="518581" y="339637"/>
                  </a:lnTo>
                  <a:lnTo>
                    <a:pt x="504671" y="310103"/>
                  </a:lnTo>
                  <a:lnTo>
                    <a:pt x="469939" y="236269"/>
                  </a:lnTo>
                  <a:lnTo>
                    <a:pt x="456029" y="206735"/>
                  </a:lnTo>
                  <a:close/>
                  <a:moveTo>
                    <a:pt x="531606" y="0"/>
                  </a:moveTo>
                  <a:lnTo>
                    <a:pt x="265803" y="0"/>
                  </a:lnTo>
                  <a:lnTo>
                    <a:pt x="265803" y="59067"/>
                  </a:lnTo>
                  <a:lnTo>
                    <a:pt x="295337" y="59067"/>
                  </a:lnTo>
                  <a:lnTo>
                    <a:pt x="295337" y="147668"/>
                  </a:lnTo>
                  <a:lnTo>
                    <a:pt x="265803" y="147668"/>
                  </a:lnTo>
                  <a:lnTo>
                    <a:pt x="251036" y="206736"/>
                  </a:lnTo>
                  <a:lnTo>
                    <a:pt x="308730" y="206736"/>
                  </a:lnTo>
                  <a:lnTo>
                    <a:pt x="336536" y="147668"/>
                  </a:lnTo>
                  <a:lnTo>
                    <a:pt x="342443" y="135087"/>
                  </a:lnTo>
                  <a:lnTo>
                    <a:pt x="350432" y="118135"/>
                  </a:lnTo>
                  <a:lnTo>
                    <a:pt x="354404" y="118135"/>
                  </a:lnTo>
                  <a:lnTo>
                    <a:pt x="354404" y="59067"/>
                  </a:lnTo>
                  <a:lnTo>
                    <a:pt x="443005" y="59067"/>
                  </a:lnTo>
                  <a:lnTo>
                    <a:pt x="443005" y="118135"/>
                  </a:lnTo>
                  <a:lnTo>
                    <a:pt x="446977" y="118135"/>
                  </a:lnTo>
                  <a:lnTo>
                    <a:pt x="454966" y="135087"/>
                  </a:lnTo>
                  <a:lnTo>
                    <a:pt x="460873" y="147668"/>
                  </a:lnTo>
                  <a:lnTo>
                    <a:pt x="488679" y="206736"/>
                  </a:lnTo>
                  <a:lnTo>
                    <a:pt x="546373" y="206736"/>
                  </a:lnTo>
                  <a:lnTo>
                    <a:pt x="531606" y="147668"/>
                  </a:lnTo>
                  <a:lnTo>
                    <a:pt x="502072" y="147668"/>
                  </a:lnTo>
                  <a:lnTo>
                    <a:pt x="502072" y="59067"/>
                  </a:lnTo>
                  <a:lnTo>
                    <a:pt x="531606" y="59067"/>
                  </a:ln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tlCol="0" anchor="ctr"/>
            <a:lstStyle/>
            <a:p>
              <a:endParaRPr lang="zh-CN" altLang="en-US" sz="4000">
                <a:effectLst>
                  <a:outerShdw blurRad="38100" dist="38100" dir="2700000" algn="tl">
                    <a:srgbClr val="000000">
                      <a:alpha val="43137"/>
                    </a:srgbClr>
                  </a:outerShdw>
                </a:effectLst>
                <a:cs typeface="思源黑体 CN Bold" panose="020B0800000000000000" pitchFamily="34" charset="-122"/>
              </a:endParaRPr>
            </a:p>
          </p:txBody>
        </p:sp>
      </p:grpSp>
      <p:sp>
        <p:nvSpPr>
          <p:cNvPr id="53" name="PPT世界-12"/>
          <p:cNvSpPr/>
          <p:nvPr/>
        </p:nvSpPr>
        <p:spPr>
          <a:xfrm flipH="1">
            <a:off x="1163027" y="1076565"/>
            <a:ext cx="4910932" cy="4614177"/>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64" name="PPT世界-13" descr="山上有蒸汽&#10;&#10;描述已自动生成"/>
          <p:cNvPicPr>
            <a:picLocks noChangeAspect="1"/>
          </p:cNvPicPr>
          <p:nvPr/>
        </p:nvPicPr>
        <p:blipFill rotWithShape="1">
          <a:blip r:embed="rId12" cstate="screen">
            <a:extLst>
              <a:ext uri="{BEBA8EAE-BF5A-486C-A8C5-ECC9F3942E4B}">
                <a14:imgProps xmlns:a14="http://schemas.microsoft.com/office/drawing/2010/main">
                  <a14:imgLayer r:embed="rId13">
                    <a14:imgEffect>
                      <a14:brightnessContrast bright="10000"/>
                    </a14:imgEffect>
                    <a14:imgEffect>
                      <a14:colorTemperature colorTemp="7200"/>
                    </a14:imgEffect>
                  </a14:imgLayer>
                </a14:imgProps>
              </a:ext>
            </a:extLst>
          </a:blip>
          <a:srcRect/>
          <a:stretch>
            <a:fillRect/>
          </a:stretch>
        </p:blipFill>
        <p:spPr>
          <a:xfrm>
            <a:off x="1299398" y="1230203"/>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a:solidFill>
              <a:schemeClr val="bg1"/>
            </a:solidFill>
          </a:ln>
          <a:effectLst>
            <a:outerShdw blurRad="127000" dist="127000" dir="2700000" algn="tl" rotWithShape="0">
              <a:prstClr val="black">
                <a:alpha val="20000"/>
              </a:prstClr>
            </a:outerShdw>
          </a:effectLst>
        </p:spPr>
      </p:pic>
      <p:pic>
        <p:nvPicPr>
          <p:cNvPr id="14" name="PPT世界-14"/>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rot="16631111">
            <a:off x="93584" y="409171"/>
            <a:ext cx="3211352" cy="2759718"/>
          </a:xfrm>
          <a:prstGeom prst="rect">
            <a:avLst/>
          </a:prstGeom>
        </p:spPr>
      </p:pic>
      <p:pic>
        <p:nvPicPr>
          <p:cNvPr id="22" name="PPT世界-15"/>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flipH="1">
            <a:off x="4714490" y="4237358"/>
            <a:ext cx="2307124" cy="2735782"/>
          </a:xfrm>
          <a:prstGeom prst="rect">
            <a:avLst/>
          </a:prstGeom>
        </p:spPr>
      </p:pic>
      <p:pic>
        <p:nvPicPr>
          <p:cNvPr id="26" name="图形 25">
            <a:hlinkClick r:id="rId18"/>
            <a:extLst>
              <a:ext uri="{FF2B5EF4-FFF2-40B4-BE49-F238E27FC236}">
                <a16:creationId xmlns:a16="http://schemas.microsoft.com/office/drawing/2014/main" id="{1A63E96A-9CFD-4D72-A3EC-C617A95587B1}"/>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98" name="PPT世界-5"/>
          <p:cNvGrpSpPr/>
          <p:nvPr/>
        </p:nvGrpSpPr>
        <p:grpSpPr>
          <a:xfrm>
            <a:off x="521654" y="411664"/>
            <a:ext cx="2589846" cy="600101"/>
            <a:chOff x="1644661" y="1351464"/>
            <a:chExt cx="3823410" cy="885934"/>
          </a:xfrm>
        </p:grpSpPr>
        <p:sp>
          <p:nvSpPr>
            <p:cNvPr id="101" name="PPT世界-5-1"/>
            <p:cNvSpPr/>
            <p:nvPr/>
          </p:nvSpPr>
          <p:spPr>
            <a:xfrm rot="6286252">
              <a:off x="1622812" y="137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2" name="PPT世界-5-2"/>
            <p:cNvSpPr txBox="1"/>
            <p:nvPr/>
          </p:nvSpPr>
          <p:spPr>
            <a:xfrm>
              <a:off x="1695373" y="1526621"/>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5-3"/>
            <p:cNvSpPr/>
            <p:nvPr/>
          </p:nvSpPr>
          <p:spPr>
            <a:xfrm>
              <a:off x="2789229" y="208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4" name="PPT世界-5-4"/>
            <p:cNvSpPr txBox="1"/>
            <p:nvPr/>
          </p:nvSpPr>
          <p:spPr>
            <a:xfrm>
              <a:off x="2701209" y="160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考古学导论</a:t>
              </a:r>
            </a:p>
          </p:txBody>
        </p:sp>
        <p:sp>
          <p:nvSpPr>
            <p:cNvPr id="105" name="PPT世界-5-5"/>
            <p:cNvSpPr/>
            <p:nvPr/>
          </p:nvSpPr>
          <p:spPr>
            <a:xfrm>
              <a:off x="2701209" y="1408075"/>
              <a:ext cx="2210809"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ARCHAEOLOGY</a:t>
              </a:r>
            </a:p>
          </p:txBody>
        </p:sp>
        <p:sp>
          <p:nvSpPr>
            <p:cNvPr id="106" name="PPT世界-5-6"/>
            <p:cNvSpPr/>
            <p:nvPr/>
          </p:nvSpPr>
          <p:spPr>
            <a:xfrm flipH="1">
              <a:off x="4743376" y="1489450"/>
              <a:ext cx="724695" cy="601634"/>
            </a:xfrm>
            <a:custGeom>
              <a:avLst/>
              <a:gdLst>
                <a:gd name="connsiteX0" fmla="*/ 148909 w 782642"/>
                <a:gd name="connsiteY0" fmla="*/ 546373 h 649741"/>
                <a:gd name="connsiteX1" fmla="*/ 0 w 782642"/>
                <a:gd name="connsiteY1" fmla="*/ 546373 h 649741"/>
                <a:gd name="connsiteX2" fmla="*/ 0 w 782642"/>
                <a:gd name="connsiteY2" fmla="*/ 620207 h 649741"/>
                <a:gd name="connsiteX3" fmla="*/ 114162 w 782642"/>
                <a:gd name="connsiteY3" fmla="*/ 620207 h 649741"/>
                <a:gd name="connsiteX4" fmla="*/ 782642 w 782642"/>
                <a:gd name="connsiteY4" fmla="*/ 546373 h 649741"/>
                <a:gd name="connsiteX5" fmla="*/ 648500 w 782642"/>
                <a:gd name="connsiteY5" fmla="*/ 546373 h 649741"/>
                <a:gd name="connsiteX6" fmla="*/ 683246 w 782642"/>
                <a:gd name="connsiteY6" fmla="*/ 620207 h 649741"/>
                <a:gd name="connsiteX7" fmla="*/ 782642 w 782642"/>
                <a:gd name="connsiteY7" fmla="*/ 620207 h 649741"/>
                <a:gd name="connsiteX8" fmla="*/ 197550 w 782642"/>
                <a:gd name="connsiteY8" fmla="*/ 443005 h 649741"/>
                <a:gd name="connsiteX9" fmla="*/ 59067 w 782642"/>
                <a:gd name="connsiteY9" fmla="*/ 443005 h 649741"/>
                <a:gd name="connsiteX10" fmla="*/ 59067 w 782642"/>
                <a:gd name="connsiteY10" fmla="*/ 516839 h 649741"/>
                <a:gd name="connsiteX11" fmla="*/ 162804 w 782642"/>
                <a:gd name="connsiteY11" fmla="*/ 516839 h 649741"/>
                <a:gd name="connsiteX12" fmla="*/ 723575 w 782642"/>
                <a:gd name="connsiteY12" fmla="*/ 443005 h 649741"/>
                <a:gd name="connsiteX13" fmla="*/ 599858 w 782642"/>
                <a:gd name="connsiteY13" fmla="*/ 443005 h 649741"/>
                <a:gd name="connsiteX14" fmla="*/ 634604 w 782642"/>
                <a:gd name="connsiteY14" fmla="*/ 516839 h 649741"/>
                <a:gd name="connsiteX15" fmla="*/ 723575 w 782642"/>
                <a:gd name="connsiteY15" fmla="*/ 516839 h 649741"/>
                <a:gd name="connsiteX16" fmla="*/ 246192 w 782642"/>
                <a:gd name="connsiteY16" fmla="*/ 339637 h 649741"/>
                <a:gd name="connsiteX17" fmla="*/ 132901 w 782642"/>
                <a:gd name="connsiteY17" fmla="*/ 339637 h 649741"/>
                <a:gd name="connsiteX18" fmla="*/ 132901 w 782642"/>
                <a:gd name="connsiteY18" fmla="*/ 413471 h 649741"/>
                <a:gd name="connsiteX19" fmla="*/ 211446 w 782642"/>
                <a:gd name="connsiteY19" fmla="*/ 413471 h 649741"/>
                <a:gd name="connsiteX20" fmla="*/ 649740 w 782642"/>
                <a:gd name="connsiteY20" fmla="*/ 339637 h 649741"/>
                <a:gd name="connsiteX21" fmla="*/ 551216 w 782642"/>
                <a:gd name="connsiteY21" fmla="*/ 339637 h 649741"/>
                <a:gd name="connsiteX22" fmla="*/ 585962 w 782642"/>
                <a:gd name="connsiteY22" fmla="*/ 413471 h 649741"/>
                <a:gd name="connsiteX23" fmla="*/ 649740 w 782642"/>
                <a:gd name="connsiteY23" fmla="*/ 413471 h 649741"/>
                <a:gd name="connsiteX24" fmla="*/ 294834 w 782642"/>
                <a:gd name="connsiteY24" fmla="*/ 236269 h 649741"/>
                <a:gd name="connsiteX25" fmla="*/ 206735 w 782642"/>
                <a:gd name="connsiteY25" fmla="*/ 236269 h 649741"/>
                <a:gd name="connsiteX26" fmla="*/ 206735 w 782642"/>
                <a:gd name="connsiteY26" fmla="*/ 310103 h 649741"/>
                <a:gd name="connsiteX27" fmla="*/ 260088 w 782642"/>
                <a:gd name="connsiteY27" fmla="*/ 310103 h 649741"/>
                <a:gd name="connsiteX28" fmla="*/ 575906 w 782642"/>
                <a:gd name="connsiteY28" fmla="*/ 236269 h 649741"/>
                <a:gd name="connsiteX29" fmla="*/ 502574 w 782642"/>
                <a:gd name="connsiteY29" fmla="*/ 236269 h 649741"/>
                <a:gd name="connsiteX30" fmla="*/ 537320 w 782642"/>
                <a:gd name="connsiteY30" fmla="*/ 310103 h 649741"/>
                <a:gd name="connsiteX31" fmla="*/ 575906 w 782642"/>
                <a:gd name="connsiteY31" fmla="*/ 310103 h 649741"/>
                <a:gd name="connsiteX32" fmla="*/ 428238 w 782642"/>
                <a:gd name="connsiteY32" fmla="*/ 147668 h 649741"/>
                <a:gd name="connsiteX33" fmla="*/ 369171 w 782642"/>
                <a:gd name="connsiteY33" fmla="*/ 147668 h 649741"/>
                <a:gd name="connsiteX34" fmla="*/ 341379 w 782642"/>
                <a:gd name="connsiteY34" fmla="*/ 206735 h 649741"/>
                <a:gd name="connsiteX35" fmla="*/ 327469 w 782642"/>
                <a:gd name="connsiteY35" fmla="*/ 236269 h 649741"/>
                <a:gd name="connsiteX36" fmla="*/ 292737 w 782642"/>
                <a:gd name="connsiteY36" fmla="*/ 310103 h 649741"/>
                <a:gd name="connsiteX37" fmla="*/ 278827 w 782642"/>
                <a:gd name="connsiteY37" fmla="*/ 339637 h 649741"/>
                <a:gd name="connsiteX38" fmla="*/ 244081 w 782642"/>
                <a:gd name="connsiteY38" fmla="*/ 413471 h 649741"/>
                <a:gd name="connsiteX39" fmla="*/ 230185 w 782642"/>
                <a:gd name="connsiteY39" fmla="*/ 443005 h 649741"/>
                <a:gd name="connsiteX40" fmla="*/ 195439 w 782642"/>
                <a:gd name="connsiteY40" fmla="*/ 516839 h 649741"/>
                <a:gd name="connsiteX41" fmla="*/ 181543 w 782642"/>
                <a:gd name="connsiteY41" fmla="*/ 546373 h 649741"/>
                <a:gd name="connsiteX42" fmla="*/ 146797 w 782642"/>
                <a:gd name="connsiteY42" fmla="*/ 620207 h 649741"/>
                <a:gd name="connsiteX43" fmla="*/ 132901 w 782642"/>
                <a:gd name="connsiteY43" fmla="*/ 649741 h 649741"/>
                <a:gd name="connsiteX44" fmla="*/ 664507 w 782642"/>
                <a:gd name="connsiteY44" fmla="*/ 649741 h 649741"/>
                <a:gd name="connsiteX45" fmla="*/ 650612 w 782642"/>
                <a:gd name="connsiteY45" fmla="*/ 620207 h 649741"/>
                <a:gd name="connsiteX46" fmla="*/ 615865 w 782642"/>
                <a:gd name="connsiteY46" fmla="*/ 546373 h 649741"/>
                <a:gd name="connsiteX47" fmla="*/ 601970 w 782642"/>
                <a:gd name="connsiteY47" fmla="*/ 516839 h 649741"/>
                <a:gd name="connsiteX48" fmla="*/ 567223 w 782642"/>
                <a:gd name="connsiteY48" fmla="*/ 443005 h 649741"/>
                <a:gd name="connsiteX49" fmla="*/ 553328 w 782642"/>
                <a:gd name="connsiteY49" fmla="*/ 413471 h 649741"/>
                <a:gd name="connsiteX50" fmla="*/ 518581 w 782642"/>
                <a:gd name="connsiteY50" fmla="*/ 339637 h 649741"/>
                <a:gd name="connsiteX51" fmla="*/ 504671 w 782642"/>
                <a:gd name="connsiteY51" fmla="*/ 310103 h 649741"/>
                <a:gd name="connsiteX52" fmla="*/ 469939 w 782642"/>
                <a:gd name="connsiteY52" fmla="*/ 236269 h 649741"/>
                <a:gd name="connsiteX53" fmla="*/ 456029 w 782642"/>
                <a:gd name="connsiteY53" fmla="*/ 206735 h 649741"/>
                <a:gd name="connsiteX54" fmla="*/ 531606 w 782642"/>
                <a:gd name="connsiteY54" fmla="*/ 0 h 649741"/>
                <a:gd name="connsiteX55" fmla="*/ 265803 w 782642"/>
                <a:gd name="connsiteY55" fmla="*/ 0 h 649741"/>
                <a:gd name="connsiteX56" fmla="*/ 265803 w 782642"/>
                <a:gd name="connsiteY56" fmla="*/ 59067 h 649741"/>
                <a:gd name="connsiteX57" fmla="*/ 295337 w 782642"/>
                <a:gd name="connsiteY57" fmla="*/ 59067 h 649741"/>
                <a:gd name="connsiteX58" fmla="*/ 295337 w 782642"/>
                <a:gd name="connsiteY58" fmla="*/ 147668 h 649741"/>
                <a:gd name="connsiteX59" fmla="*/ 265803 w 782642"/>
                <a:gd name="connsiteY59" fmla="*/ 147668 h 649741"/>
                <a:gd name="connsiteX60" fmla="*/ 251036 w 782642"/>
                <a:gd name="connsiteY60" fmla="*/ 206736 h 649741"/>
                <a:gd name="connsiteX61" fmla="*/ 308730 w 782642"/>
                <a:gd name="connsiteY61" fmla="*/ 206736 h 649741"/>
                <a:gd name="connsiteX62" fmla="*/ 336536 w 782642"/>
                <a:gd name="connsiteY62" fmla="*/ 147668 h 649741"/>
                <a:gd name="connsiteX63" fmla="*/ 342443 w 782642"/>
                <a:gd name="connsiteY63" fmla="*/ 135087 h 649741"/>
                <a:gd name="connsiteX64" fmla="*/ 350432 w 782642"/>
                <a:gd name="connsiteY64" fmla="*/ 118135 h 649741"/>
                <a:gd name="connsiteX65" fmla="*/ 354404 w 782642"/>
                <a:gd name="connsiteY65" fmla="*/ 118135 h 649741"/>
                <a:gd name="connsiteX66" fmla="*/ 354404 w 782642"/>
                <a:gd name="connsiteY66" fmla="*/ 59067 h 649741"/>
                <a:gd name="connsiteX67" fmla="*/ 443005 w 782642"/>
                <a:gd name="connsiteY67" fmla="*/ 59067 h 649741"/>
                <a:gd name="connsiteX68" fmla="*/ 443005 w 782642"/>
                <a:gd name="connsiteY68" fmla="*/ 118135 h 649741"/>
                <a:gd name="connsiteX69" fmla="*/ 446977 w 782642"/>
                <a:gd name="connsiteY69" fmla="*/ 118135 h 649741"/>
                <a:gd name="connsiteX70" fmla="*/ 454966 w 782642"/>
                <a:gd name="connsiteY70" fmla="*/ 135087 h 649741"/>
                <a:gd name="connsiteX71" fmla="*/ 460873 w 782642"/>
                <a:gd name="connsiteY71" fmla="*/ 147668 h 649741"/>
                <a:gd name="connsiteX72" fmla="*/ 488679 w 782642"/>
                <a:gd name="connsiteY72" fmla="*/ 206736 h 649741"/>
                <a:gd name="connsiteX73" fmla="*/ 546373 w 782642"/>
                <a:gd name="connsiteY73" fmla="*/ 206736 h 649741"/>
                <a:gd name="connsiteX74" fmla="*/ 531606 w 782642"/>
                <a:gd name="connsiteY74" fmla="*/ 147668 h 649741"/>
                <a:gd name="connsiteX75" fmla="*/ 502072 w 782642"/>
                <a:gd name="connsiteY75" fmla="*/ 147668 h 649741"/>
                <a:gd name="connsiteX76" fmla="*/ 502072 w 782642"/>
                <a:gd name="connsiteY76" fmla="*/ 59067 h 649741"/>
                <a:gd name="connsiteX77" fmla="*/ 531606 w 782642"/>
                <a:gd name="connsiteY77" fmla="*/ 59067 h 6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2642" h="649741">
                  <a:moveTo>
                    <a:pt x="148909" y="546373"/>
                  </a:moveTo>
                  <a:lnTo>
                    <a:pt x="0" y="546373"/>
                  </a:lnTo>
                  <a:lnTo>
                    <a:pt x="0" y="620207"/>
                  </a:lnTo>
                  <a:lnTo>
                    <a:pt x="114162" y="620207"/>
                  </a:lnTo>
                  <a:close/>
                  <a:moveTo>
                    <a:pt x="782642" y="546373"/>
                  </a:moveTo>
                  <a:lnTo>
                    <a:pt x="648500" y="546373"/>
                  </a:lnTo>
                  <a:lnTo>
                    <a:pt x="683246" y="620207"/>
                  </a:lnTo>
                  <a:lnTo>
                    <a:pt x="782642" y="620207"/>
                  </a:lnTo>
                  <a:close/>
                  <a:moveTo>
                    <a:pt x="197550" y="443005"/>
                  </a:moveTo>
                  <a:lnTo>
                    <a:pt x="59067" y="443005"/>
                  </a:lnTo>
                  <a:lnTo>
                    <a:pt x="59067" y="516839"/>
                  </a:lnTo>
                  <a:lnTo>
                    <a:pt x="162804" y="516839"/>
                  </a:lnTo>
                  <a:close/>
                  <a:moveTo>
                    <a:pt x="723575" y="443005"/>
                  </a:moveTo>
                  <a:lnTo>
                    <a:pt x="599858" y="443005"/>
                  </a:lnTo>
                  <a:lnTo>
                    <a:pt x="634604" y="516839"/>
                  </a:lnTo>
                  <a:lnTo>
                    <a:pt x="723575" y="516839"/>
                  </a:lnTo>
                  <a:close/>
                  <a:moveTo>
                    <a:pt x="246192" y="339637"/>
                  </a:moveTo>
                  <a:lnTo>
                    <a:pt x="132901" y="339637"/>
                  </a:lnTo>
                  <a:lnTo>
                    <a:pt x="132901" y="413471"/>
                  </a:lnTo>
                  <a:lnTo>
                    <a:pt x="211446" y="413471"/>
                  </a:lnTo>
                  <a:close/>
                  <a:moveTo>
                    <a:pt x="649740" y="339637"/>
                  </a:moveTo>
                  <a:lnTo>
                    <a:pt x="551216" y="339637"/>
                  </a:lnTo>
                  <a:lnTo>
                    <a:pt x="585962" y="413471"/>
                  </a:lnTo>
                  <a:lnTo>
                    <a:pt x="649740" y="413471"/>
                  </a:lnTo>
                  <a:close/>
                  <a:moveTo>
                    <a:pt x="294834" y="236269"/>
                  </a:moveTo>
                  <a:lnTo>
                    <a:pt x="206735" y="236269"/>
                  </a:lnTo>
                  <a:lnTo>
                    <a:pt x="206735" y="310103"/>
                  </a:lnTo>
                  <a:lnTo>
                    <a:pt x="260088" y="310103"/>
                  </a:lnTo>
                  <a:close/>
                  <a:moveTo>
                    <a:pt x="575906" y="236269"/>
                  </a:moveTo>
                  <a:lnTo>
                    <a:pt x="502574" y="236269"/>
                  </a:lnTo>
                  <a:lnTo>
                    <a:pt x="537320" y="310103"/>
                  </a:lnTo>
                  <a:lnTo>
                    <a:pt x="575906" y="310103"/>
                  </a:lnTo>
                  <a:close/>
                  <a:moveTo>
                    <a:pt x="428238" y="147668"/>
                  </a:moveTo>
                  <a:lnTo>
                    <a:pt x="369171" y="147668"/>
                  </a:lnTo>
                  <a:lnTo>
                    <a:pt x="341379" y="206735"/>
                  </a:lnTo>
                  <a:lnTo>
                    <a:pt x="327469" y="236269"/>
                  </a:lnTo>
                  <a:lnTo>
                    <a:pt x="292737" y="310103"/>
                  </a:lnTo>
                  <a:lnTo>
                    <a:pt x="278827" y="339637"/>
                  </a:lnTo>
                  <a:lnTo>
                    <a:pt x="244081" y="413471"/>
                  </a:lnTo>
                  <a:lnTo>
                    <a:pt x="230185" y="443005"/>
                  </a:lnTo>
                  <a:lnTo>
                    <a:pt x="195439" y="516839"/>
                  </a:lnTo>
                  <a:lnTo>
                    <a:pt x="181543" y="546373"/>
                  </a:lnTo>
                  <a:lnTo>
                    <a:pt x="146797" y="620207"/>
                  </a:lnTo>
                  <a:lnTo>
                    <a:pt x="132901" y="649741"/>
                  </a:lnTo>
                  <a:lnTo>
                    <a:pt x="664507" y="649741"/>
                  </a:lnTo>
                  <a:lnTo>
                    <a:pt x="650612" y="620207"/>
                  </a:lnTo>
                  <a:lnTo>
                    <a:pt x="615865" y="546373"/>
                  </a:lnTo>
                  <a:lnTo>
                    <a:pt x="601970" y="516839"/>
                  </a:lnTo>
                  <a:lnTo>
                    <a:pt x="567223" y="443005"/>
                  </a:lnTo>
                  <a:lnTo>
                    <a:pt x="553328" y="413471"/>
                  </a:lnTo>
                  <a:lnTo>
                    <a:pt x="518581" y="339637"/>
                  </a:lnTo>
                  <a:lnTo>
                    <a:pt x="504671" y="310103"/>
                  </a:lnTo>
                  <a:lnTo>
                    <a:pt x="469939" y="236269"/>
                  </a:lnTo>
                  <a:lnTo>
                    <a:pt x="456029" y="206735"/>
                  </a:lnTo>
                  <a:close/>
                  <a:moveTo>
                    <a:pt x="531606" y="0"/>
                  </a:moveTo>
                  <a:lnTo>
                    <a:pt x="265803" y="0"/>
                  </a:lnTo>
                  <a:lnTo>
                    <a:pt x="265803" y="59067"/>
                  </a:lnTo>
                  <a:lnTo>
                    <a:pt x="295337" y="59067"/>
                  </a:lnTo>
                  <a:lnTo>
                    <a:pt x="295337" y="147668"/>
                  </a:lnTo>
                  <a:lnTo>
                    <a:pt x="265803" y="147668"/>
                  </a:lnTo>
                  <a:lnTo>
                    <a:pt x="251036" y="206736"/>
                  </a:lnTo>
                  <a:lnTo>
                    <a:pt x="308730" y="206736"/>
                  </a:lnTo>
                  <a:lnTo>
                    <a:pt x="336536" y="147668"/>
                  </a:lnTo>
                  <a:lnTo>
                    <a:pt x="342443" y="135087"/>
                  </a:lnTo>
                  <a:lnTo>
                    <a:pt x="350432" y="118135"/>
                  </a:lnTo>
                  <a:lnTo>
                    <a:pt x="354404" y="118135"/>
                  </a:lnTo>
                  <a:lnTo>
                    <a:pt x="354404" y="59067"/>
                  </a:lnTo>
                  <a:lnTo>
                    <a:pt x="443005" y="59067"/>
                  </a:lnTo>
                  <a:lnTo>
                    <a:pt x="443005" y="118135"/>
                  </a:lnTo>
                  <a:lnTo>
                    <a:pt x="446977" y="118135"/>
                  </a:lnTo>
                  <a:lnTo>
                    <a:pt x="454966" y="135087"/>
                  </a:lnTo>
                  <a:lnTo>
                    <a:pt x="460873" y="147668"/>
                  </a:lnTo>
                  <a:lnTo>
                    <a:pt x="488679" y="206736"/>
                  </a:lnTo>
                  <a:lnTo>
                    <a:pt x="546373" y="206736"/>
                  </a:lnTo>
                  <a:lnTo>
                    <a:pt x="531606" y="147668"/>
                  </a:lnTo>
                  <a:lnTo>
                    <a:pt x="502072" y="147668"/>
                  </a:lnTo>
                  <a:lnTo>
                    <a:pt x="502072" y="59067"/>
                  </a:lnTo>
                  <a:lnTo>
                    <a:pt x="531606" y="59067"/>
                  </a:ln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tlCol="0" anchor="ct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sp>
        <p:nvSpPr>
          <p:cNvPr id="13" name="PPT世界-6"/>
          <p:cNvSpPr/>
          <p:nvPr/>
        </p:nvSpPr>
        <p:spPr>
          <a:xfrm>
            <a:off x="837220" y="1675620"/>
            <a:ext cx="10614551" cy="4481189"/>
          </a:xfrm>
          <a:prstGeom prst="roundRect">
            <a:avLst>
              <a:gd name="adj" fmla="val 3575"/>
            </a:avLst>
          </a:prstGeom>
          <a:noFill/>
          <a:ln w="12700" cap="flat" cmpd="sng" algn="ctr">
            <a:solidFill>
              <a:schemeClr val="bg1"/>
            </a:solidFill>
            <a:prstDash val="solid"/>
            <a:miter lim="800000"/>
          </a:ln>
          <a:effectLst>
            <a:outerShdw blurRad="127000" dist="50800" dir="5400000" algn="t" rotWithShape="0">
              <a:srgbClr val="0056AC">
                <a:alpha val="20000"/>
              </a:srgbClr>
            </a:outerShdw>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 name="PPT世界-7"/>
          <p:cNvGrpSpPr/>
          <p:nvPr/>
        </p:nvGrpSpPr>
        <p:grpSpPr>
          <a:xfrm>
            <a:off x="1349239" y="2110595"/>
            <a:ext cx="5443447" cy="3394844"/>
            <a:chOff x="1349239" y="2110595"/>
            <a:chExt cx="5443447" cy="3394844"/>
          </a:xfrm>
        </p:grpSpPr>
        <p:sp>
          <p:nvSpPr>
            <p:cNvPr id="16" name="PPT世界-7-1"/>
            <p:cNvSpPr/>
            <p:nvPr/>
          </p:nvSpPr>
          <p:spPr>
            <a:xfrm>
              <a:off x="1349239" y="2110595"/>
              <a:ext cx="517619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7" name="PPT世界-7-2"/>
            <p:cNvSpPr/>
            <p:nvPr/>
          </p:nvSpPr>
          <p:spPr>
            <a:xfrm>
              <a:off x="1400039" y="3500542"/>
              <a:ext cx="1148210" cy="325155"/>
            </a:xfrm>
            <a:prstGeom prst="roundRect">
              <a:avLst>
                <a:gd name="adj" fmla="val 50000"/>
              </a:avLst>
            </a:prstGeom>
            <a:noFill/>
            <a:ln w="12700" cap="flat" cmpd="sng" algn="ctr">
              <a:solidFill>
                <a:schemeClr val="bg1"/>
              </a:soli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3"/>
            <p:cNvSpPr/>
            <p:nvPr/>
          </p:nvSpPr>
          <p:spPr>
            <a:xfrm>
              <a:off x="1535566" y="3463064"/>
              <a:ext cx="877163" cy="369332"/>
            </a:xfrm>
            <a:prstGeom prst="rect">
              <a:avLst/>
            </a:prstGeom>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19" name="PPT世界-7-4"/>
            <p:cNvSpPr/>
            <p:nvPr/>
          </p:nvSpPr>
          <p:spPr>
            <a:xfrm>
              <a:off x="1400039" y="4058223"/>
              <a:ext cx="1148210" cy="325155"/>
            </a:xfrm>
            <a:prstGeom prst="roundRect">
              <a:avLst>
                <a:gd name="adj" fmla="val 50000"/>
              </a:avLst>
            </a:prstGeom>
            <a:noFill/>
            <a:ln w="12700" cap="flat" cmpd="sng" algn="ctr">
              <a:solidFill>
                <a:schemeClr val="bg1"/>
              </a:soli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7-5"/>
            <p:cNvSpPr/>
            <p:nvPr/>
          </p:nvSpPr>
          <p:spPr>
            <a:xfrm>
              <a:off x="1535566" y="4020745"/>
              <a:ext cx="877163" cy="369332"/>
            </a:xfrm>
            <a:prstGeom prst="rect">
              <a:avLst/>
            </a:prstGeom>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21" name="PPT世界-7-6"/>
            <p:cNvSpPr/>
            <p:nvPr/>
          </p:nvSpPr>
          <p:spPr>
            <a:xfrm>
              <a:off x="1400039" y="4615904"/>
              <a:ext cx="1148210" cy="325155"/>
            </a:xfrm>
            <a:prstGeom prst="roundRect">
              <a:avLst>
                <a:gd name="adj" fmla="val 50000"/>
              </a:avLst>
            </a:prstGeom>
            <a:noFill/>
            <a:ln w="12700" cap="flat" cmpd="sng" algn="ctr">
              <a:solidFill>
                <a:schemeClr val="bg1"/>
              </a:soli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7-7"/>
            <p:cNvSpPr/>
            <p:nvPr/>
          </p:nvSpPr>
          <p:spPr>
            <a:xfrm>
              <a:off x="1535566" y="4578426"/>
              <a:ext cx="877163" cy="369332"/>
            </a:xfrm>
            <a:prstGeom prst="rect">
              <a:avLst/>
            </a:prstGeom>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23" name="PPT世界-7-8"/>
            <p:cNvSpPr/>
            <p:nvPr/>
          </p:nvSpPr>
          <p:spPr>
            <a:xfrm>
              <a:off x="1400039" y="5173585"/>
              <a:ext cx="1148210" cy="325155"/>
            </a:xfrm>
            <a:prstGeom prst="roundRect">
              <a:avLst>
                <a:gd name="adj" fmla="val 50000"/>
              </a:avLst>
            </a:prstGeom>
            <a:noFill/>
            <a:ln w="12700" cap="flat" cmpd="sng" algn="ctr">
              <a:solidFill>
                <a:schemeClr val="bg1"/>
              </a:soli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7-9"/>
            <p:cNvSpPr/>
            <p:nvPr/>
          </p:nvSpPr>
          <p:spPr>
            <a:xfrm>
              <a:off x="1535566" y="5136107"/>
              <a:ext cx="877163" cy="369332"/>
            </a:xfrm>
            <a:prstGeom prst="rect">
              <a:avLst/>
            </a:prstGeom>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25" name="PPT世界-7-10"/>
            <p:cNvSpPr/>
            <p:nvPr/>
          </p:nvSpPr>
          <p:spPr>
            <a:xfrm>
              <a:off x="1349239" y="2604731"/>
              <a:ext cx="5176192"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创始人</a:t>
              </a:r>
              <a:r>
                <a:rPr kumimoji="0" lang="en-US" altLang="zh-CN" sz="2000" b="0" i="0" u="none" strike="noStrike" kern="1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/CEO</a:t>
              </a:r>
              <a:endParaRPr kumimoji="0" lang="zh-CN" altLang="en-US" sz="2000" b="0" i="0" u="none" strike="noStrike" kern="1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6" name="PPT世界-7-11"/>
            <p:cNvCxnSpPr/>
            <p:nvPr/>
          </p:nvCxnSpPr>
          <p:spPr>
            <a:xfrm>
              <a:off x="1497094" y="3228382"/>
              <a:ext cx="5295592" cy="0"/>
            </a:xfrm>
            <a:prstGeom prst="line">
              <a:avLst/>
            </a:prstGeom>
            <a:noFill/>
            <a:ln w="12700" cap="flat" cmpd="sng" algn="ctr">
              <a:solidFill>
                <a:schemeClr val="bg1"/>
              </a:solidFill>
              <a:prstDash val="solid"/>
              <a:miter lim="800000"/>
              <a:headEnd type="oval"/>
              <a:tailEnd type="oval"/>
            </a:ln>
            <a:effectLst>
              <a:outerShdw blurRad="76200" dist="63500" dir="8100000" algn="tr" rotWithShape="0">
                <a:prstClr val="black">
                  <a:alpha val="20000"/>
                </a:prstClr>
              </a:outerShdw>
            </a:effectLst>
          </p:spPr>
        </p:cxnSp>
        <p:sp>
          <p:nvSpPr>
            <p:cNvPr id="27" name="PPT世界-7-12"/>
            <p:cNvSpPr/>
            <p:nvPr/>
          </p:nvSpPr>
          <p:spPr>
            <a:xfrm>
              <a:off x="2689923" y="3492560"/>
              <a:ext cx="3551455" cy="338554"/>
            </a:xfrm>
            <a:prstGeom prst="rect">
              <a:avLst/>
            </a:prstGeom>
          </p:spPr>
          <p:txBody>
            <a:bodyPr wrap="square">
              <a:spAutoFit/>
            </a:bodyPr>
            <a:lstStyle/>
            <a:p>
              <a:pPr>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a:t>
              </a:r>
            </a:p>
          </p:txBody>
        </p:sp>
        <p:sp>
          <p:nvSpPr>
            <p:cNvPr id="28" name="PPT世界-7-13"/>
            <p:cNvSpPr/>
            <p:nvPr/>
          </p:nvSpPr>
          <p:spPr>
            <a:xfrm>
              <a:off x="2689923" y="4050241"/>
              <a:ext cx="3960461" cy="338554"/>
            </a:xfrm>
            <a:prstGeom prst="rect">
              <a:avLst/>
            </a:prstGeom>
          </p:spPr>
          <p:txBody>
            <a:bodyPr wrap="square">
              <a:spAutoFit/>
            </a:bodyPr>
            <a:lstStyle/>
            <a:p>
              <a:pPr>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sp>
          <p:nvSpPr>
            <p:cNvPr id="29" name="PPT世界-7-14"/>
            <p:cNvSpPr/>
            <p:nvPr/>
          </p:nvSpPr>
          <p:spPr>
            <a:xfrm>
              <a:off x="2689923" y="4607922"/>
              <a:ext cx="2840995" cy="338554"/>
            </a:xfrm>
            <a:prstGeom prst="rect">
              <a:avLst/>
            </a:prstGeom>
          </p:spPr>
          <p:txBody>
            <a:bodyPr wrap="square">
              <a:spAutoFit/>
            </a:bodyPr>
            <a:lstStyle/>
            <a:p>
              <a:pPr>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0" name="PPT世界-7-15"/>
            <p:cNvSpPr/>
            <p:nvPr/>
          </p:nvSpPr>
          <p:spPr>
            <a:xfrm>
              <a:off x="2689923" y="5165603"/>
              <a:ext cx="3088420" cy="338554"/>
            </a:xfrm>
            <a:prstGeom prst="rect">
              <a:avLst/>
            </a:prstGeom>
          </p:spPr>
          <p:txBody>
            <a:bodyPr wrap="square">
              <a:spAutoFit/>
            </a:bodyPr>
            <a:lstStyle/>
            <a:p>
              <a:pPr>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单击此处键入文本单击键入</a:t>
              </a:r>
            </a:p>
          </p:txBody>
        </p:sp>
      </p:grpSp>
      <p:grpSp>
        <p:nvGrpSpPr>
          <p:cNvPr id="33" name="PPT世界-8"/>
          <p:cNvGrpSpPr/>
          <p:nvPr/>
        </p:nvGrpSpPr>
        <p:grpSpPr>
          <a:xfrm>
            <a:off x="5856915" y="1417788"/>
            <a:ext cx="6771902" cy="5569726"/>
            <a:chOff x="6348618" y="1116696"/>
            <a:chExt cx="6017554" cy="4949292"/>
          </a:xfrm>
        </p:grpSpPr>
        <p:sp>
          <p:nvSpPr>
            <p:cNvPr id="34" name="PPT世界-8-1"/>
            <p:cNvSpPr/>
            <p:nvPr/>
          </p:nvSpPr>
          <p:spPr>
            <a:xfrm>
              <a:off x="6936570" y="1471479"/>
              <a:ext cx="4064812" cy="3819186"/>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35" name="PPT世界-8-2" descr="一群人站在岩石上&#10;&#10;中度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Effect>
                        <a14:colorTemperature colorTemp="8800"/>
                      </a14:imgEffect>
                      <a14:imgEffect>
                        <a14:saturation sat="66000"/>
                      </a14:imgEffect>
                    </a14:imgLayer>
                  </a14:imgProps>
                </a:ext>
              </a:extLst>
            </a:blip>
            <a:srcRect/>
            <a:stretch>
              <a:fillRect/>
            </a:stretch>
          </p:blipFill>
          <p:spPr>
            <a:xfrm>
              <a:off x="7053699" y="1598647"/>
              <a:ext cx="3834809" cy="3603082"/>
            </a:xfrm>
            <a:custGeom>
              <a:avLst/>
              <a:gdLst>
                <a:gd name="connsiteX0" fmla="*/ 3834809 w 3834809"/>
                <a:gd name="connsiteY0" fmla="*/ 0 h 3603082"/>
                <a:gd name="connsiteX1" fmla="*/ 3787474 w 3834809"/>
                <a:gd name="connsiteY1" fmla="*/ 3603082 h 3603082"/>
                <a:gd name="connsiteX2" fmla="*/ 53269 w 3834809"/>
                <a:gd name="connsiteY2" fmla="*/ 3490665 h 3603082"/>
                <a:gd name="connsiteX3" fmla="*/ 0 w 3834809"/>
                <a:gd name="connsiteY3" fmla="*/ 168616 h 3603082"/>
              </a:gdLst>
              <a:ahLst/>
              <a:cxnLst>
                <a:cxn ang="0">
                  <a:pos x="connsiteX0" y="connsiteY0"/>
                </a:cxn>
                <a:cxn ang="0">
                  <a:pos x="connsiteX1" y="connsiteY1"/>
                </a:cxn>
                <a:cxn ang="0">
                  <a:pos x="connsiteX2" y="connsiteY2"/>
                </a:cxn>
                <a:cxn ang="0">
                  <a:pos x="connsiteX3" y="connsiteY3"/>
                </a:cxn>
              </a:cxnLst>
              <a:rect l="l" t="t" r="r" b="b"/>
              <a:pathLst>
                <a:path w="3834809" h="3603082">
                  <a:moveTo>
                    <a:pt x="3834809" y="0"/>
                  </a:moveTo>
                  <a:lnTo>
                    <a:pt x="3787474" y="3603082"/>
                  </a:lnTo>
                  <a:lnTo>
                    <a:pt x="53269" y="3490665"/>
                  </a:lnTo>
                  <a:lnTo>
                    <a:pt x="0" y="168616"/>
                  </a:lnTo>
                  <a:close/>
                </a:path>
              </a:pathLst>
            </a:custGeom>
            <a:ln>
              <a:solidFill>
                <a:schemeClr val="bg1"/>
              </a:solidFill>
            </a:ln>
            <a:effectLst>
              <a:outerShdw blurRad="127000" dist="127000" dir="2700000" algn="tl" rotWithShape="0">
                <a:schemeClr val="tx1">
                  <a:alpha val="20000"/>
                </a:schemeClr>
              </a:outerShdw>
            </a:effectLst>
          </p:spPr>
        </p:pic>
        <p:pic>
          <p:nvPicPr>
            <p:cNvPr id="36" name="PPT世界-8-3"/>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900000">
              <a:off x="8863898" y="1116696"/>
              <a:ext cx="3502274" cy="3009726"/>
            </a:xfrm>
            <a:prstGeom prst="rect">
              <a:avLst/>
            </a:prstGeom>
          </p:spPr>
        </p:pic>
        <p:pic>
          <p:nvPicPr>
            <p:cNvPr id="37" name="PPT世界-8-4"/>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48618" y="4065228"/>
              <a:ext cx="1687269" cy="2000760"/>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98" name="PPT世界-5"/>
          <p:cNvGrpSpPr/>
          <p:nvPr/>
        </p:nvGrpSpPr>
        <p:grpSpPr>
          <a:xfrm>
            <a:off x="521654" y="411664"/>
            <a:ext cx="2589846" cy="600101"/>
            <a:chOff x="1644661" y="1351464"/>
            <a:chExt cx="3823410" cy="885934"/>
          </a:xfrm>
        </p:grpSpPr>
        <p:sp>
          <p:nvSpPr>
            <p:cNvPr id="101" name="PPT世界-5-1"/>
            <p:cNvSpPr/>
            <p:nvPr/>
          </p:nvSpPr>
          <p:spPr>
            <a:xfrm rot="6286252">
              <a:off x="1622812" y="137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2" name="PPT世界-5-2"/>
            <p:cNvSpPr txBox="1"/>
            <p:nvPr/>
          </p:nvSpPr>
          <p:spPr>
            <a:xfrm>
              <a:off x="1695373" y="1526621"/>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5-3"/>
            <p:cNvSpPr/>
            <p:nvPr/>
          </p:nvSpPr>
          <p:spPr>
            <a:xfrm>
              <a:off x="2789229" y="208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4" name="PPT世界-5-4"/>
            <p:cNvSpPr txBox="1"/>
            <p:nvPr/>
          </p:nvSpPr>
          <p:spPr>
            <a:xfrm>
              <a:off x="2701209" y="160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考古学导论</a:t>
              </a:r>
            </a:p>
          </p:txBody>
        </p:sp>
        <p:sp>
          <p:nvSpPr>
            <p:cNvPr id="105" name="PPT世界-5-5"/>
            <p:cNvSpPr/>
            <p:nvPr/>
          </p:nvSpPr>
          <p:spPr>
            <a:xfrm>
              <a:off x="2701209" y="1408075"/>
              <a:ext cx="2210809"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ARCHAEOLOGY</a:t>
              </a:r>
            </a:p>
          </p:txBody>
        </p:sp>
        <p:sp>
          <p:nvSpPr>
            <p:cNvPr id="106" name="PPT世界-5-6"/>
            <p:cNvSpPr/>
            <p:nvPr/>
          </p:nvSpPr>
          <p:spPr>
            <a:xfrm flipH="1">
              <a:off x="4743376" y="1489450"/>
              <a:ext cx="724695" cy="601634"/>
            </a:xfrm>
            <a:custGeom>
              <a:avLst/>
              <a:gdLst>
                <a:gd name="connsiteX0" fmla="*/ 148909 w 782642"/>
                <a:gd name="connsiteY0" fmla="*/ 546373 h 649741"/>
                <a:gd name="connsiteX1" fmla="*/ 0 w 782642"/>
                <a:gd name="connsiteY1" fmla="*/ 546373 h 649741"/>
                <a:gd name="connsiteX2" fmla="*/ 0 w 782642"/>
                <a:gd name="connsiteY2" fmla="*/ 620207 h 649741"/>
                <a:gd name="connsiteX3" fmla="*/ 114162 w 782642"/>
                <a:gd name="connsiteY3" fmla="*/ 620207 h 649741"/>
                <a:gd name="connsiteX4" fmla="*/ 782642 w 782642"/>
                <a:gd name="connsiteY4" fmla="*/ 546373 h 649741"/>
                <a:gd name="connsiteX5" fmla="*/ 648500 w 782642"/>
                <a:gd name="connsiteY5" fmla="*/ 546373 h 649741"/>
                <a:gd name="connsiteX6" fmla="*/ 683246 w 782642"/>
                <a:gd name="connsiteY6" fmla="*/ 620207 h 649741"/>
                <a:gd name="connsiteX7" fmla="*/ 782642 w 782642"/>
                <a:gd name="connsiteY7" fmla="*/ 620207 h 649741"/>
                <a:gd name="connsiteX8" fmla="*/ 197550 w 782642"/>
                <a:gd name="connsiteY8" fmla="*/ 443005 h 649741"/>
                <a:gd name="connsiteX9" fmla="*/ 59067 w 782642"/>
                <a:gd name="connsiteY9" fmla="*/ 443005 h 649741"/>
                <a:gd name="connsiteX10" fmla="*/ 59067 w 782642"/>
                <a:gd name="connsiteY10" fmla="*/ 516839 h 649741"/>
                <a:gd name="connsiteX11" fmla="*/ 162804 w 782642"/>
                <a:gd name="connsiteY11" fmla="*/ 516839 h 649741"/>
                <a:gd name="connsiteX12" fmla="*/ 723575 w 782642"/>
                <a:gd name="connsiteY12" fmla="*/ 443005 h 649741"/>
                <a:gd name="connsiteX13" fmla="*/ 599858 w 782642"/>
                <a:gd name="connsiteY13" fmla="*/ 443005 h 649741"/>
                <a:gd name="connsiteX14" fmla="*/ 634604 w 782642"/>
                <a:gd name="connsiteY14" fmla="*/ 516839 h 649741"/>
                <a:gd name="connsiteX15" fmla="*/ 723575 w 782642"/>
                <a:gd name="connsiteY15" fmla="*/ 516839 h 649741"/>
                <a:gd name="connsiteX16" fmla="*/ 246192 w 782642"/>
                <a:gd name="connsiteY16" fmla="*/ 339637 h 649741"/>
                <a:gd name="connsiteX17" fmla="*/ 132901 w 782642"/>
                <a:gd name="connsiteY17" fmla="*/ 339637 h 649741"/>
                <a:gd name="connsiteX18" fmla="*/ 132901 w 782642"/>
                <a:gd name="connsiteY18" fmla="*/ 413471 h 649741"/>
                <a:gd name="connsiteX19" fmla="*/ 211446 w 782642"/>
                <a:gd name="connsiteY19" fmla="*/ 413471 h 649741"/>
                <a:gd name="connsiteX20" fmla="*/ 649740 w 782642"/>
                <a:gd name="connsiteY20" fmla="*/ 339637 h 649741"/>
                <a:gd name="connsiteX21" fmla="*/ 551216 w 782642"/>
                <a:gd name="connsiteY21" fmla="*/ 339637 h 649741"/>
                <a:gd name="connsiteX22" fmla="*/ 585962 w 782642"/>
                <a:gd name="connsiteY22" fmla="*/ 413471 h 649741"/>
                <a:gd name="connsiteX23" fmla="*/ 649740 w 782642"/>
                <a:gd name="connsiteY23" fmla="*/ 413471 h 649741"/>
                <a:gd name="connsiteX24" fmla="*/ 294834 w 782642"/>
                <a:gd name="connsiteY24" fmla="*/ 236269 h 649741"/>
                <a:gd name="connsiteX25" fmla="*/ 206735 w 782642"/>
                <a:gd name="connsiteY25" fmla="*/ 236269 h 649741"/>
                <a:gd name="connsiteX26" fmla="*/ 206735 w 782642"/>
                <a:gd name="connsiteY26" fmla="*/ 310103 h 649741"/>
                <a:gd name="connsiteX27" fmla="*/ 260088 w 782642"/>
                <a:gd name="connsiteY27" fmla="*/ 310103 h 649741"/>
                <a:gd name="connsiteX28" fmla="*/ 575906 w 782642"/>
                <a:gd name="connsiteY28" fmla="*/ 236269 h 649741"/>
                <a:gd name="connsiteX29" fmla="*/ 502574 w 782642"/>
                <a:gd name="connsiteY29" fmla="*/ 236269 h 649741"/>
                <a:gd name="connsiteX30" fmla="*/ 537320 w 782642"/>
                <a:gd name="connsiteY30" fmla="*/ 310103 h 649741"/>
                <a:gd name="connsiteX31" fmla="*/ 575906 w 782642"/>
                <a:gd name="connsiteY31" fmla="*/ 310103 h 649741"/>
                <a:gd name="connsiteX32" fmla="*/ 428238 w 782642"/>
                <a:gd name="connsiteY32" fmla="*/ 147668 h 649741"/>
                <a:gd name="connsiteX33" fmla="*/ 369171 w 782642"/>
                <a:gd name="connsiteY33" fmla="*/ 147668 h 649741"/>
                <a:gd name="connsiteX34" fmla="*/ 341379 w 782642"/>
                <a:gd name="connsiteY34" fmla="*/ 206735 h 649741"/>
                <a:gd name="connsiteX35" fmla="*/ 327469 w 782642"/>
                <a:gd name="connsiteY35" fmla="*/ 236269 h 649741"/>
                <a:gd name="connsiteX36" fmla="*/ 292737 w 782642"/>
                <a:gd name="connsiteY36" fmla="*/ 310103 h 649741"/>
                <a:gd name="connsiteX37" fmla="*/ 278827 w 782642"/>
                <a:gd name="connsiteY37" fmla="*/ 339637 h 649741"/>
                <a:gd name="connsiteX38" fmla="*/ 244081 w 782642"/>
                <a:gd name="connsiteY38" fmla="*/ 413471 h 649741"/>
                <a:gd name="connsiteX39" fmla="*/ 230185 w 782642"/>
                <a:gd name="connsiteY39" fmla="*/ 443005 h 649741"/>
                <a:gd name="connsiteX40" fmla="*/ 195439 w 782642"/>
                <a:gd name="connsiteY40" fmla="*/ 516839 h 649741"/>
                <a:gd name="connsiteX41" fmla="*/ 181543 w 782642"/>
                <a:gd name="connsiteY41" fmla="*/ 546373 h 649741"/>
                <a:gd name="connsiteX42" fmla="*/ 146797 w 782642"/>
                <a:gd name="connsiteY42" fmla="*/ 620207 h 649741"/>
                <a:gd name="connsiteX43" fmla="*/ 132901 w 782642"/>
                <a:gd name="connsiteY43" fmla="*/ 649741 h 649741"/>
                <a:gd name="connsiteX44" fmla="*/ 664507 w 782642"/>
                <a:gd name="connsiteY44" fmla="*/ 649741 h 649741"/>
                <a:gd name="connsiteX45" fmla="*/ 650612 w 782642"/>
                <a:gd name="connsiteY45" fmla="*/ 620207 h 649741"/>
                <a:gd name="connsiteX46" fmla="*/ 615865 w 782642"/>
                <a:gd name="connsiteY46" fmla="*/ 546373 h 649741"/>
                <a:gd name="connsiteX47" fmla="*/ 601970 w 782642"/>
                <a:gd name="connsiteY47" fmla="*/ 516839 h 649741"/>
                <a:gd name="connsiteX48" fmla="*/ 567223 w 782642"/>
                <a:gd name="connsiteY48" fmla="*/ 443005 h 649741"/>
                <a:gd name="connsiteX49" fmla="*/ 553328 w 782642"/>
                <a:gd name="connsiteY49" fmla="*/ 413471 h 649741"/>
                <a:gd name="connsiteX50" fmla="*/ 518581 w 782642"/>
                <a:gd name="connsiteY50" fmla="*/ 339637 h 649741"/>
                <a:gd name="connsiteX51" fmla="*/ 504671 w 782642"/>
                <a:gd name="connsiteY51" fmla="*/ 310103 h 649741"/>
                <a:gd name="connsiteX52" fmla="*/ 469939 w 782642"/>
                <a:gd name="connsiteY52" fmla="*/ 236269 h 649741"/>
                <a:gd name="connsiteX53" fmla="*/ 456029 w 782642"/>
                <a:gd name="connsiteY53" fmla="*/ 206735 h 649741"/>
                <a:gd name="connsiteX54" fmla="*/ 531606 w 782642"/>
                <a:gd name="connsiteY54" fmla="*/ 0 h 649741"/>
                <a:gd name="connsiteX55" fmla="*/ 265803 w 782642"/>
                <a:gd name="connsiteY55" fmla="*/ 0 h 649741"/>
                <a:gd name="connsiteX56" fmla="*/ 265803 w 782642"/>
                <a:gd name="connsiteY56" fmla="*/ 59067 h 649741"/>
                <a:gd name="connsiteX57" fmla="*/ 295337 w 782642"/>
                <a:gd name="connsiteY57" fmla="*/ 59067 h 649741"/>
                <a:gd name="connsiteX58" fmla="*/ 295337 w 782642"/>
                <a:gd name="connsiteY58" fmla="*/ 147668 h 649741"/>
                <a:gd name="connsiteX59" fmla="*/ 265803 w 782642"/>
                <a:gd name="connsiteY59" fmla="*/ 147668 h 649741"/>
                <a:gd name="connsiteX60" fmla="*/ 251036 w 782642"/>
                <a:gd name="connsiteY60" fmla="*/ 206736 h 649741"/>
                <a:gd name="connsiteX61" fmla="*/ 308730 w 782642"/>
                <a:gd name="connsiteY61" fmla="*/ 206736 h 649741"/>
                <a:gd name="connsiteX62" fmla="*/ 336536 w 782642"/>
                <a:gd name="connsiteY62" fmla="*/ 147668 h 649741"/>
                <a:gd name="connsiteX63" fmla="*/ 342443 w 782642"/>
                <a:gd name="connsiteY63" fmla="*/ 135087 h 649741"/>
                <a:gd name="connsiteX64" fmla="*/ 350432 w 782642"/>
                <a:gd name="connsiteY64" fmla="*/ 118135 h 649741"/>
                <a:gd name="connsiteX65" fmla="*/ 354404 w 782642"/>
                <a:gd name="connsiteY65" fmla="*/ 118135 h 649741"/>
                <a:gd name="connsiteX66" fmla="*/ 354404 w 782642"/>
                <a:gd name="connsiteY66" fmla="*/ 59067 h 649741"/>
                <a:gd name="connsiteX67" fmla="*/ 443005 w 782642"/>
                <a:gd name="connsiteY67" fmla="*/ 59067 h 649741"/>
                <a:gd name="connsiteX68" fmla="*/ 443005 w 782642"/>
                <a:gd name="connsiteY68" fmla="*/ 118135 h 649741"/>
                <a:gd name="connsiteX69" fmla="*/ 446977 w 782642"/>
                <a:gd name="connsiteY69" fmla="*/ 118135 h 649741"/>
                <a:gd name="connsiteX70" fmla="*/ 454966 w 782642"/>
                <a:gd name="connsiteY70" fmla="*/ 135087 h 649741"/>
                <a:gd name="connsiteX71" fmla="*/ 460873 w 782642"/>
                <a:gd name="connsiteY71" fmla="*/ 147668 h 649741"/>
                <a:gd name="connsiteX72" fmla="*/ 488679 w 782642"/>
                <a:gd name="connsiteY72" fmla="*/ 206736 h 649741"/>
                <a:gd name="connsiteX73" fmla="*/ 546373 w 782642"/>
                <a:gd name="connsiteY73" fmla="*/ 206736 h 649741"/>
                <a:gd name="connsiteX74" fmla="*/ 531606 w 782642"/>
                <a:gd name="connsiteY74" fmla="*/ 147668 h 649741"/>
                <a:gd name="connsiteX75" fmla="*/ 502072 w 782642"/>
                <a:gd name="connsiteY75" fmla="*/ 147668 h 649741"/>
                <a:gd name="connsiteX76" fmla="*/ 502072 w 782642"/>
                <a:gd name="connsiteY76" fmla="*/ 59067 h 649741"/>
                <a:gd name="connsiteX77" fmla="*/ 531606 w 782642"/>
                <a:gd name="connsiteY77" fmla="*/ 59067 h 6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2642" h="649741">
                  <a:moveTo>
                    <a:pt x="148909" y="546373"/>
                  </a:moveTo>
                  <a:lnTo>
                    <a:pt x="0" y="546373"/>
                  </a:lnTo>
                  <a:lnTo>
                    <a:pt x="0" y="620207"/>
                  </a:lnTo>
                  <a:lnTo>
                    <a:pt x="114162" y="620207"/>
                  </a:lnTo>
                  <a:close/>
                  <a:moveTo>
                    <a:pt x="782642" y="546373"/>
                  </a:moveTo>
                  <a:lnTo>
                    <a:pt x="648500" y="546373"/>
                  </a:lnTo>
                  <a:lnTo>
                    <a:pt x="683246" y="620207"/>
                  </a:lnTo>
                  <a:lnTo>
                    <a:pt x="782642" y="620207"/>
                  </a:lnTo>
                  <a:close/>
                  <a:moveTo>
                    <a:pt x="197550" y="443005"/>
                  </a:moveTo>
                  <a:lnTo>
                    <a:pt x="59067" y="443005"/>
                  </a:lnTo>
                  <a:lnTo>
                    <a:pt x="59067" y="516839"/>
                  </a:lnTo>
                  <a:lnTo>
                    <a:pt x="162804" y="516839"/>
                  </a:lnTo>
                  <a:close/>
                  <a:moveTo>
                    <a:pt x="723575" y="443005"/>
                  </a:moveTo>
                  <a:lnTo>
                    <a:pt x="599858" y="443005"/>
                  </a:lnTo>
                  <a:lnTo>
                    <a:pt x="634604" y="516839"/>
                  </a:lnTo>
                  <a:lnTo>
                    <a:pt x="723575" y="516839"/>
                  </a:lnTo>
                  <a:close/>
                  <a:moveTo>
                    <a:pt x="246192" y="339637"/>
                  </a:moveTo>
                  <a:lnTo>
                    <a:pt x="132901" y="339637"/>
                  </a:lnTo>
                  <a:lnTo>
                    <a:pt x="132901" y="413471"/>
                  </a:lnTo>
                  <a:lnTo>
                    <a:pt x="211446" y="413471"/>
                  </a:lnTo>
                  <a:close/>
                  <a:moveTo>
                    <a:pt x="649740" y="339637"/>
                  </a:moveTo>
                  <a:lnTo>
                    <a:pt x="551216" y="339637"/>
                  </a:lnTo>
                  <a:lnTo>
                    <a:pt x="585962" y="413471"/>
                  </a:lnTo>
                  <a:lnTo>
                    <a:pt x="649740" y="413471"/>
                  </a:lnTo>
                  <a:close/>
                  <a:moveTo>
                    <a:pt x="294834" y="236269"/>
                  </a:moveTo>
                  <a:lnTo>
                    <a:pt x="206735" y="236269"/>
                  </a:lnTo>
                  <a:lnTo>
                    <a:pt x="206735" y="310103"/>
                  </a:lnTo>
                  <a:lnTo>
                    <a:pt x="260088" y="310103"/>
                  </a:lnTo>
                  <a:close/>
                  <a:moveTo>
                    <a:pt x="575906" y="236269"/>
                  </a:moveTo>
                  <a:lnTo>
                    <a:pt x="502574" y="236269"/>
                  </a:lnTo>
                  <a:lnTo>
                    <a:pt x="537320" y="310103"/>
                  </a:lnTo>
                  <a:lnTo>
                    <a:pt x="575906" y="310103"/>
                  </a:lnTo>
                  <a:close/>
                  <a:moveTo>
                    <a:pt x="428238" y="147668"/>
                  </a:moveTo>
                  <a:lnTo>
                    <a:pt x="369171" y="147668"/>
                  </a:lnTo>
                  <a:lnTo>
                    <a:pt x="341379" y="206735"/>
                  </a:lnTo>
                  <a:lnTo>
                    <a:pt x="327469" y="236269"/>
                  </a:lnTo>
                  <a:lnTo>
                    <a:pt x="292737" y="310103"/>
                  </a:lnTo>
                  <a:lnTo>
                    <a:pt x="278827" y="339637"/>
                  </a:lnTo>
                  <a:lnTo>
                    <a:pt x="244081" y="413471"/>
                  </a:lnTo>
                  <a:lnTo>
                    <a:pt x="230185" y="443005"/>
                  </a:lnTo>
                  <a:lnTo>
                    <a:pt x="195439" y="516839"/>
                  </a:lnTo>
                  <a:lnTo>
                    <a:pt x="181543" y="546373"/>
                  </a:lnTo>
                  <a:lnTo>
                    <a:pt x="146797" y="620207"/>
                  </a:lnTo>
                  <a:lnTo>
                    <a:pt x="132901" y="649741"/>
                  </a:lnTo>
                  <a:lnTo>
                    <a:pt x="664507" y="649741"/>
                  </a:lnTo>
                  <a:lnTo>
                    <a:pt x="650612" y="620207"/>
                  </a:lnTo>
                  <a:lnTo>
                    <a:pt x="615865" y="546373"/>
                  </a:lnTo>
                  <a:lnTo>
                    <a:pt x="601970" y="516839"/>
                  </a:lnTo>
                  <a:lnTo>
                    <a:pt x="567223" y="443005"/>
                  </a:lnTo>
                  <a:lnTo>
                    <a:pt x="553328" y="413471"/>
                  </a:lnTo>
                  <a:lnTo>
                    <a:pt x="518581" y="339637"/>
                  </a:lnTo>
                  <a:lnTo>
                    <a:pt x="504671" y="310103"/>
                  </a:lnTo>
                  <a:lnTo>
                    <a:pt x="469939" y="236269"/>
                  </a:lnTo>
                  <a:lnTo>
                    <a:pt x="456029" y="206735"/>
                  </a:lnTo>
                  <a:close/>
                  <a:moveTo>
                    <a:pt x="531606" y="0"/>
                  </a:moveTo>
                  <a:lnTo>
                    <a:pt x="265803" y="0"/>
                  </a:lnTo>
                  <a:lnTo>
                    <a:pt x="265803" y="59067"/>
                  </a:lnTo>
                  <a:lnTo>
                    <a:pt x="295337" y="59067"/>
                  </a:lnTo>
                  <a:lnTo>
                    <a:pt x="295337" y="147668"/>
                  </a:lnTo>
                  <a:lnTo>
                    <a:pt x="265803" y="147668"/>
                  </a:lnTo>
                  <a:lnTo>
                    <a:pt x="251036" y="206736"/>
                  </a:lnTo>
                  <a:lnTo>
                    <a:pt x="308730" y="206736"/>
                  </a:lnTo>
                  <a:lnTo>
                    <a:pt x="336536" y="147668"/>
                  </a:lnTo>
                  <a:lnTo>
                    <a:pt x="342443" y="135087"/>
                  </a:lnTo>
                  <a:lnTo>
                    <a:pt x="350432" y="118135"/>
                  </a:lnTo>
                  <a:lnTo>
                    <a:pt x="354404" y="118135"/>
                  </a:lnTo>
                  <a:lnTo>
                    <a:pt x="354404" y="59067"/>
                  </a:lnTo>
                  <a:lnTo>
                    <a:pt x="443005" y="59067"/>
                  </a:lnTo>
                  <a:lnTo>
                    <a:pt x="443005" y="118135"/>
                  </a:lnTo>
                  <a:lnTo>
                    <a:pt x="446977" y="118135"/>
                  </a:lnTo>
                  <a:lnTo>
                    <a:pt x="454966" y="135087"/>
                  </a:lnTo>
                  <a:lnTo>
                    <a:pt x="460873" y="147668"/>
                  </a:lnTo>
                  <a:lnTo>
                    <a:pt x="488679" y="206736"/>
                  </a:lnTo>
                  <a:lnTo>
                    <a:pt x="546373" y="206736"/>
                  </a:lnTo>
                  <a:lnTo>
                    <a:pt x="531606" y="147668"/>
                  </a:lnTo>
                  <a:lnTo>
                    <a:pt x="502072" y="147668"/>
                  </a:lnTo>
                  <a:lnTo>
                    <a:pt x="502072" y="59067"/>
                  </a:lnTo>
                  <a:lnTo>
                    <a:pt x="531606" y="59067"/>
                  </a:ln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tlCol="0" anchor="ct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pic>
        <p:nvPicPr>
          <p:cNvPr id="24" name="PPT世界-6"/>
          <p:cNvPicPr>
            <a:picLocks noChangeAspect="1"/>
          </p:cNvPicPr>
          <p:nvPr/>
        </p:nvPicPr>
        <p:blipFill>
          <a:blip r:embed="rId4" cstate="email">
            <a:biLevel thresh="50000"/>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4912279" y="3041796"/>
            <a:ext cx="2285440" cy="1428400"/>
          </a:xfrm>
          <a:prstGeom prst="rect">
            <a:avLst/>
          </a:prstGeom>
        </p:spPr>
      </p:pic>
      <p:grpSp>
        <p:nvGrpSpPr>
          <p:cNvPr id="3" name="PPT世界-7"/>
          <p:cNvGrpSpPr/>
          <p:nvPr/>
        </p:nvGrpSpPr>
        <p:grpSpPr>
          <a:xfrm>
            <a:off x="140886" y="2338395"/>
            <a:ext cx="5784465" cy="2835202"/>
            <a:chOff x="140886" y="2338395"/>
            <a:chExt cx="5784465" cy="2835202"/>
          </a:xfrm>
        </p:grpSpPr>
        <p:sp>
          <p:nvSpPr>
            <p:cNvPr id="20" name="PPT世界-7-1"/>
            <p:cNvSpPr/>
            <p:nvPr/>
          </p:nvSpPr>
          <p:spPr>
            <a:xfrm>
              <a:off x="140886" y="2338395"/>
              <a:ext cx="5784465" cy="2835202"/>
            </a:xfrm>
            <a:prstGeom prst="homePlate">
              <a:avLst>
                <a:gd name="adj" fmla="val 46226"/>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7-2"/>
            <p:cNvSpPr/>
            <p:nvPr/>
          </p:nvSpPr>
          <p:spPr>
            <a:xfrm>
              <a:off x="178519" y="2453478"/>
              <a:ext cx="5545394" cy="2605036"/>
            </a:xfrm>
            <a:prstGeom prst="homePlate">
              <a:avLst>
                <a:gd name="adj" fmla="val 46226"/>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7-3"/>
            <p:cNvSpPr/>
            <p:nvPr/>
          </p:nvSpPr>
          <p:spPr>
            <a:xfrm>
              <a:off x="968966" y="2965854"/>
              <a:ext cx="2031325" cy="461665"/>
            </a:xfrm>
            <a:prstGeom prst="rect">
              <a:avLst/>
            </a:prstGeom>
            <a:noFill/>
          </p:spPr>
          <p:txBody>
            <a:bodyPr wrap="none" lIns="91440" tIns="45720" rIns="91440" bIns="457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w="0"/>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6" name="PPT世界-7-4"/>
            <p:cNvSpPr/>
            <p:nvPr/>
          </p:nvSpPr>
          <p:spPr>
            <a:xfrm>
              <a:off x="956266" y="3432239"/>
              <a:ext cx="3624637" cy="1161985"/>
            </a:xfrm>
            <a:prstGeom prst="rect">
              <a:avLst/>
            </a:prstGeom>
          </p:spPr>
          <p:txBody>
            <a:bodyPr wrap="square">
              <a:spAutoFit/>
            </a:bodyPr>
            <a:lstStyle/>
            <a:p>
              <a:pPr>
                <a:lnSpc>
                  <a:spcPct val="150000"/>
                </a:lnSpc>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单击此处键入文本单击单击此处键入文本单击单击此处键入文本单击单击此处键入文本单击此处键入</a:t>
              </a:r>
            </a:p>
          </p:txBody>
        </p:sp>
      </p:grpSp>
      <p:grpSp>
        <p:nvGrpSpPr>
          <p:cNvPr id="6" name="PPT世界-8"/>
          <p:cNvGrpSpPr/>
          <p:nvPr/>
        </p:nvGrpSpPr>
        <p:grpSpPr>
          <a:xfrm>
            <a:off x="6261881" y="2338395"/>
            <a:ext cx="5784465" cy="2835202"/>
            <a:chOff x="6261881" y="2338395"/>
            <a:chExt cx="5784465" cy="2835202"/>
          </a:xfrm>
        </p:grpSpPr>
        <p:sp>
          <p:nvSpPr>
            <p:cNvPr id="22" name="PPT世界-8-1"/>
            <p:cNvSpPr/>
            <p:nvPr/>
          </p:nvSpPr>
          <p:spPr>
            <a:xfrm flipH="1">
              <a:off x="6261881" y="2338395"/>
              <a:ext cx="5784465" cy="2835202"/>
            </a:xfrm>
            <a:prstGeom prst="homePlate">
              <a:avLst>
                <a:gd name="adj" fmla="val 46226"/>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8-2"/>
            <p:cNvSpPr/>
            <p:nvPr/>
          </p:nvSpPr>
          <p:spPr>
            <a:xfrm flipH="1">
              <a:off x="6500952" y="2457362"/>
              <a:ext cx="5545394" cy="2605036"/>
            </a:xfrm>
            <a:prstGeom prst="homePlate">
              <a:avLst>
                <a:gd name="adj" fmla="val 46226"/>
              </a:avLst>
            </a:prstGeom>
            <a:noFill/>
            <a:ln w="12700" cap="flat" cmpd="sng" algn="ctr">
              <a:solidFill>
                <a:schemeClr val="bg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8-3"/>
            <p:cNvSpPr/>
            <p:nvPr/>
          </p:nvSpPr>
          <p:spPr>
            <a:xfrm>
              <a:off x="7641825" y="2965854"/>
              <a:ext cx="2031325" cy="461665"/>
            </a:xfrm>
            <a:prstGeom prst="rect">
              <a:avLst/>
            </a:prstGeom>
            <a:noFill/>
          </p:spPr>
          <p:txBody>
            <a:bodyPr wrap="none" lIns="91440" tIns="45720" rIns="91440" bIns="457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w="0"/>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8" name="PPT世界-8-4"/>
            <p:cNvSpPr/>
            <p:nvPr/>
          </p:nvSpPr>
          <p:spPr>
            <a:xfrm>
              <a:off x="7629125" y="3432239"/>
              <a:ext cx="3624637" cy="1161985"/>
            </a:xfrm>
            <a:prstGeom prst="rect">
              <a:avLst/>
            </a:prstGeom>
          </p:spPr>
          <p:txBody>
            <a:bodyPr wrap="square">
              <a:spAutoFit/>
            </a:bodyPr>
            <a:lstStyle/>
            <a:p>
              <a:pPr>
                <a:lnSpc>
                  <a:spcPct val="150000"/>
                </a:lnSpc>
                <a:defRPr/>
              </a:pPr>
              <a:r>
                <a:rPr kumimoji="0" lang="zh-CN" altLang="en-US" sz="1600" b="0" i="0" u="none" strike="noStrike" kern="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单击此处键入文本单击单击此处键入文本单击单击此处键入文本单击单击此处键入文本单击此处键入</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24"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98" name="PPT世界-5"/>
          <p:cNvGrpSpPr/>
          <p:nvPr/>
        </p:nvGrpSpPr>
        <p:grpSpPr>
          <a:xfrm>
            <a:off x="521654" y="411664"/>
            <a:ext cx="2589846" cy="600101"/>
            <a:chOff x="1644661" y="1351464"/>
            <a:chExt cx="3823410" cy="885934"/>
          </a:xfrm>
        </p:grpSpPr>
        <p:sp>
          <p:nvSpPr>
            <p:cNvPr id="101" name="PPT世界-5-1"/>
            <p:cNvSpPr/>
            <p:nvPr/>
          </p:nvSpPr>
          <p:spPr>
            <a:xfrm rot="6286252">
              <a:off x="1622812" y="1373313"/>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2" name="PPT世界-5-2"/>
            <p:cNvSpPr txBox="1"/>
            <p:nvPr/>
          </p:nvSpPr>
          <p:spPr>
            <a:xfrm>
              <a:off x="1695373" y="1526621"/>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5-3"/>
            <p:cNvSpPr/>
            <p:nvPr/>
          </p:nvSpPr>
          <p:spPr>
            <a:xfrm>
              <a:off x="2789229" y="2081032"/>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4" name="PPT世界-5-4"/>
            <p:cNvSpPr txBox="1"/>
            <p:nvPr/>
          </p:nvSpPr>
          <p:spPr>
            <a:xfrm>
              <a:off x="2701209" y="1608606"/>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考古学导论</a:t>
              </a:r>
            </a:p>
          </p:txBody>
        </p:sp>
        <p:sp>
          <p:nvSpPr>
            <p:cNvPr id="105" name="PPT世界-5-5"/>
            <p:cNvSpPr/>
            <p:nvPr/>
          </p:nvSpPr>
          <p:spPr>
            <a:xfrm>
              <a:off x="2701209" y="1408075"/>
              <a:ext cx="2210809"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INTRODUCTION TO ARCHAEOLOGY</a:t>
              </a:r>
            </a:p>
          </p:txBody>
        </p:sp>
        <p:sp>
          <p:nvSpPr>
            <p:cNvPr id="106" name="PPT世界-5-6"/>
            <p:cNvSpPr/>
            <p:nvPr/>
          </p:nvSpPr>
          <p:spPr>
            <a:xfrm flipH="1">
              <a:off x="4743376" y="1489450"/>
              <a:ext cx="724695" cy="601634"/>
            </a:xfrm>
            <a:custGeom>
              <a:avLst/>
              <a:gdLst>
                <a:gd name="connsiteX0" fmla="*/ 148909 w 782642"/>
                <a:gd name="connsiteY0" fmla="*/ 546373 h 649741"/>
                <a:gd name="connsiteX1" fmla="*/ 0 w 782642"/>
                <a:gd name="connsiteY1" fmla="*/ 546373 h 649741"/>
                <a:gd name="connsiteX2" fmla="*/ 0 w 782642"/>
                <a:gd name="connsiteY2" fmla="*/ 620207 h 649741"/>
                <a:gd name="connsiteX3" fmla="*/ 114162 w 782642"/>
                <a:gd name="connsiteY3" fmla="*/ 620207 h 649741"/>
                <a:gd name="connsiteX4" fmla="*/ 782642 w 782642"/>
                <a:gd name="connsiteY4" fmla="*/ 546373 h 649741"/>
                <a:gd name="connsiteX5" fmla="*/ 648500 w 782642"/>
                <a:gd name="connsiteY5" fmla="*/ 546373 h 649741"/>
                <a:gd name="connsiteX6" fmla="*/ 683246 w 782642"/>
                <a:gd name="connsiteY6" fmla="*/ 620207 h 649741"/>
                <a:gd name="connsiteX7" fmla="*/ 782642 w 782642"/>
                <a:gd name="connsiteY7" fmla="*/ 620207 h 649741"/>
                <a:gd name="connsiteX8" fmla="*/ 197550 w 782642"/>
                <a:gd name="connsiteY8" fmla="*/ 443005 h 649741"/>
                <a:gd name="connsiteX9" fmla="*/ 59067 w 782642"/>
                <a:gd name="connsiteY9" fmla="*/ 443005 h 649741"/>
                <a:gd name="connsiteX10" fmla="*/ 59067 w 782642"/>
                <a:gd name="connsiteY10" fmla="*/ 516839 h 649741"/>
                <a:gd name="connsiteX11" fmla="*/ 162804 w 782642"/>
                <a:gd name="connsiteY11" fmla="*/ 516839 h 649741"/>
                <a:gd name="connsiteX12" fmla="*/ 723575 w 782642"/>
                <a:gd name="connsiteY12" fmla="*/ 443005 h 649741"/>
                <a:gd name="connsiteX13" fmla="*/ 599858 w 782642"/>
                <a:gd name="connsiteY13" fmla="*/ 443005 h 649741"/>
                <a:gd name="connsiteX14" fmla="*/ 634604 w 782642"/>
                <a:gd name="connsiteY14" fmla="*/ 516839 h 649741"/>
                <a:gd name="connsiteX15" fmla="*/ 723575 w 782642"/>
                <a:gd name="connsiteY15" fmla="*/ 516839 h 649741"/>
                <a:gd name="connsiteX16" fmla="*/ 246192 w 782642"/>
                <a:gd name="connsiteY16" fmla="*/ 339637 h 649741"/>
                <a:gd name="connsiteX17" fmla="*/ 132901 w 782642"/>
                <a:gd name="connsiteY17" fmla="*/ 339637 h 649741"/>
                <a:gd name="connsiteX18" fmla="*/ 132901 w 782642"/>
                <a:gd name="connsiteY18" fmla="*/ 413471 h 649741"/>
                <a:gd name="connsiteX19" fmla="*/ 211446 w 782642"/>
                <a:gd name="connsiteY19" fmla="*/ 413471 h 649741"/>
                <a:gd name="connsiteX20" fmla="*/ 649740 w 782642"/>
                <a:gd name="connsiteY20" fmla="*/ 339637 h 649741"/>
                <a:gd name="connsiteX21" fmla="*/ 551216 w 782642"/>
                <a:gd name="connsiteY21" fmla="*/ 339637 h 649741"/>
                <a:gd name="connsiteX22" fmla="*/ 585962 w 782642"/>
                <a:gd name="connsiteY22" fmla="*/ 413471 h 649741"/>
                <a:gd name="connsiteX23" fmla="*/ 649740 w 782642"/>
                <a:gd name="connsiteY23" fmla="*/ 413471 h 649741"/>
                <a:gd name="connsiteX24" fmla="*/ 294834 w 782642"/>
                <a:gd name="connsiteY24" fmla="*/ 236269 h 649741"/>
                <a:gd name="connsiteX25" fmla="*/ 206735 w 782642"/>
                <a:gd name="connsiteY25" fmla="*/ 236269 h 649741"/>
                <a:gd name="connsiteX26" fmla="*/ 206735 w 782642"/>
                <a:gd name="connsiteY26" fmla="*/ 310103 h 649741"/>
                <a:gd name="connsiteX27" fmla="*/ 260088 w 782642"/>
                <a:gd name="connsiteY27" fmla="*/ 310103 h 649741"/>
                <a:gd name="connsiteX28" fmla="*/ 575906 w 782642"/>
                <a:gd name="connsiteY28" fmla="*/ 236269 h 649741"/>
                <a:gd name="connsiteX29" fmla="*/ 502574 w 782642"/>
                <a:gd name="connsiteY29" fmla="*/ 236269 h 649741"/>
                <a:gd name="connsiteX30" fmla="*/ 537320 w 782642"/>
                <a:gd name="connsiteY30" fmla="*/ 310103 h 649741"/>
                <a:gd name="connsiteX31" fmla="*/ 575906 w 782642"/>
                <a:gd name="connsiteY31" fmla="*/ 310103 h 649741"/>
                <a:gd name="connsiteX32" fmla="*/ 428238 w 782642"/>
                <a:gd name="connsiteY32" fmla="*/ 147668 h 649741"/>
                <a:gd name="connsiteX33" fmla="*/ 369171 w 782642"/>
                <a:gd name="connsiteY33" fmla="*/ 147668 h 649741"/>
                <a:gd name="connsiteX34" fmla="*/ 341379 w 782642"/>
                <a:gd name="connsiteY34" fmla="*/ 206735 h 649741"/>
                <a:gd name="connsiteX35" fmla="*/ 327469 w 782642"/>
                <a:gd name="connsiteY35" fmla="*/ 236269 h 649741"/>
                <a:gd name="connsiteX36" fmla="*/ 292737 w 782642"/>
                <a:gd name="connsiteY36" fmla="*/ 310103 h 649741"/>
                <a:gd name="connsiteX37" fmla="*/ 278827 w 782642"/>
                <a:gd name="connsiteY37" fmla="*/ 339637 h 649741"/>
                <a:gd name="connsiteX38" fmla="*/ 244081 w 782642"/>
                <a:gd name="connsiteY38" fmla="*/ 413471 h 649741"/>
                <a:gd name="connsiteX39" fmla="*/ 230185 w 782642"/>
                <a:gd name="connsiteY39" fmla="*/ 443005 h 649741"/>
                <a:gd name="connsiteX40" fmla="*/ 195439 w 782642"/>
                <a:gd name="connsiteY40" fmla="*/ 516839 h 649741"/>
                <a:gd name="connsiteX41" fmla="*/ 181543 w 782642"/>
                <a:gd name="connsiteY41" fmla="*/ 546373 h 649741"/>
                <a:gd name="connsiteX42" fmla="*/ 146797 w 782642"/>
                <a:gd name="connsiteY42" fmla="*/ 620207 h 649741"/>
                <a:gd name="connsiteX43" fmla="*/ 132901 w 782642"/>
                <a:gd name="connsiteY43" fmla="*/ 649741 h 649741"/>
                <a:gd name="connsiteX44" fmla="*/ 664507 w 782642"/>
                <a:gd name="connsiteY44" fmla="*/ 649741 h 649741"/>
                <a:gd name="connsiteX45" fmla="*/ 650612 w 782642"/>
                <a:gd name="connsiteY45" fmla="*/ 620207 h 649741"/>
                <a:gd name="connsiteX46" fmla="*/ 615865 w 782642"/>
                <a:gd name="connsiteY46" fmla="*/ 546373 h 649741"/>
                <a:gd name="connsiteX47" fmla="*/ 601970 w 782642"/>
                <a:gd name="connsiteY47" fmla="*/ 516839 h 649741"/>
                <a:gd name="connsiteX48" fmla="*/ 567223 w 782642"/>
                <a:gd name="connsiteY48" fmla="*/ 443005 h 649741"/>
                <a:gd name="connsiteX49" fmla="*/ 553328 w 782642"/>
                <a:gd name="connsiteY49" fmla="*/ 413471 h 649741"/>
                <a:gd name="connsiteX50" fmla="*/ 518581 w 782642"/>
                <a:gd name="connsiteY50" fmla="*/ 339637 h 649741"/>
                <a:gd name="connsiteX51" fmla="*/ 504671 w 782642"/>
                <a:gd name="connsiteY51" fmla="*/ 310103 h 649741"/>
                <a:gd name="connsiteX52" fmla="*/ 469939 w 782642"/>
                <a:gd name="connsiteY52" fmla="*/ 236269 h 649741"/>
                <a:gd name="connsiteX53" fmla="*/ 456029 w 782642"/>
                <a:gd name="connsiteY53" fmla="*/ 206735 h 649741"/>
                <a:gd name="connsiteX54" fmla="*/ 531606 w 782642"/>
                <a:gd name="connsiteY54" fmla="*/ 0 h 649741"/>
                <a:gd name="connsiteX55" fmla="*/ 265803 w 782642"/>
                <a:gd name="connsiteY55" fmla="*/ 0 h 649741"/>
                <a:gd name="connsiteX56" fmla="*/ 265803 w 782642"/>
                <a:gd name="connsiteY56" fmla="*/ 59067 h 649741"/>
                <a:gd name="connsiteX57" fmla="*/ 295337 w 782642"/>
                <a:gd name="connsiteY57" fmla="*/ 59067 h 649741"/>
                <a:gd name="connsiteX58" fmla="*/ 295337 w 782642"/>
                <a:gd name="connsiteY58" fmla="*/ 147668 h 649741"/>
                <a:gd name="connsiteX59" fmla="*/ 265803 w 782642"/>
                <a:gd name="connsiteY59" fmla="*/ 147668 h 649741"/>
                <a:gd name="connsiteX60" fmla="*/ 251036 w 782642"/>
                <a:gd name="connsiteY60" fmla="*/ 206736 h 649741"/>
                <a:gd name="connsiteX61" fmla="*/ 308730 w 782642"/>
                <a:gd name="connsiteY61" fmla="*/ 206736 h 649741"/>
                <a:gd name="connsiteX62" fmla="*/ 336536 w 782642"/>
                <a:gd name="connsiteY62" fmla="*/ 147668 h 649741"/>
                <a:gd name="connsiteX63" fmla="*/ 342443 w 782642"/>
                <a:gd name="connsiteY63" fmla="*/ 135087 h 649741"/>
                <a:gd name="connsiteX64" fmla="*/ 350432 w 782642"/>
                <a:gd name="connsiteY64" fmla="*/ 118135 h 649741"/>
                <a:gd name="connsiteX65" fmla="*/ 354404 w 782642"/>
                <a:gd name="connsiteY65" fmla="*/ 118135 h 649741"/>
                <a:gd name="connsiteX66" fmla="*/ 354404 w 782642"/>
                <a:gd name="connsiteY66" fmla="*/ 59067 h 649741"/>
                <a:gd name="connsiteX67" fmla="*/ 443005 w 782642"/>
                <a:gd name="connsiteY67" fmla="*/ 59067 h 649741"/>
                <a:gd name="connsiteX68" fmla="*/ 443005 w 782642"/>
                <a:gd name="connsiteY68" fmla="*/ 118135 h 649741"/>
                <a:gd name="connsiteX69" fmla="*/ 446977 w 782642"/>
                <a:gd name="connsiteY69" fmla="*/ 118135 h 649741"/>
                <a:gd name="connsiteX70" fmla="*/ 454966 w 782642"/>
                <a:gd name="connsiteY70" fmla="*/ 135087 h 649741"/>
                <a:gd name="connsiteX71" fmla="*/ 460873 w 782642"/>
                <a:gd name="connsiteY71" fmla="*/ 147668 h 649741"/>
                <a:gd name="connsiteX72" fmla="*/ 488679 w 782642"/>
                <a:gd name="connsiteY72" fmla="*/ 206736 h 649741"/>
                <a:gd name="connsiteX73" fmla="*/ 546373 w 782642"/>
                <a:gd name="connsiteY73" fmla="*/ 206736 h 649741"/>
                <a:gd name="connsiteX74" fmla="*/ 531606 w 782642"/>
                <a:gd name="connsiteY74" fmla="*/ 147668 h 649741"/>
                <a:gd name="connsiteX75" fmla="*/ 502072 w 782642"/>
                <a:gd name="connsiteY75" fmla="*/ 147668 h 649741"/>
                <a:gd name="connsiteX76" fmla="*/ 502072 w 782642"/>
                <a:gd name="connsiteY76" fmla="*/ 59067 h 649741"/>
                <a:gd name="connsiteX77" fmla="*/ 531606 w 782642"/>
                <a:gd name="connsiteY77" fmla="*/ 59067 h 64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2642" h="649741">
                  <a:moveTo>
                    <a:pt x="148909" y="546373"/>
                  </a:moveTo>
                  <a:lnTo>
                    <a:pt x="0" y="546373"/>
                  </a:lnTo>
                  <a:lnTo>
                    <a:pt x="0" y="620207"/>
                  </a:lnTo>
                  <a:lnTo>
                    <a:pt x="114162" y="620207"/>
                  </a:lnTo>
                  <a:close/>
                  <a:moveTo>
                    <a:pt x="782642" y="546373"/>
                  </a:moveTo>
                  <a:lnTo>
                    <a:pt x="648500" y="546373"/>
                  </a:lnTo>
                  <a:lnTo>
                    <a:pt x="683246" y="620207"/>
                  </a:lnTo>
                  <a:lnTo>
                    <a:pt x="782642" y="620207"/>
                  </a:lnTo>
                  <a:close/>
                  <a:moveTo>
                    <a:pt x="197550" y="443005"/>
                  </a:moveTo>
                  <a:lnTo>
                    <a:pt x="59067" y="443005"/>
                  </a:lnTo>
                  <a:lnTo>
                    <a:pt x="59067" y="516839"/>
                  </a:lnTo>
                  <a:lnTo>
                    <a:pt x="162804" y="516839"/>
                  </a:lnTo>
                  <a:close/>
                  <a:moveTo>
                    <a:pt x="723575" y="443005"/>
                  </a:moveTo>
                  <a:lnTo>
                    <a:pt x="599858" y="443005"/>
                  </a:lnTo>
                  <a:lnTo>
                    <a:pt x="634604" y="516839"/>
                  </a:lnTo>
                  <a:lnTo>
                    <a:pt x="723575" y="516839"/>
                  </a:lnTo>
                  <a:close/>
                  <a:moveTo>
                    <a:pt x="246192" y="339637"/>
                  </a:moveTo>
                  <a:lnTo>
                    <a:pt x="132901" y="339637"/>
                  </a:lnTo>
                  <a:lnTo>
                    <a:pt x="132901" y="413471"/>
                  </a:lnTo>
                  <a:lnTo>
                    <a:pt x="211446" y="413471"/>
                  </a:lnTo>
                  <a:close/>
                  <a:moveTo>
                    <a:pt x="649740" y="339637"/>
                  </a:moveTo>
                  <a:lnTo>
                    <a:pt x="551216" y="339637"/>
                  </a:lnTo>
                  <a:lnTo>
                    <a:pt x="585962" y="413471"/>
                  </a:lnTo>
                  <a:lnTo>
                    <a:pt x="649740" y="413471"/>
                  </a:lnTo>
                  <a:close/>
                  <a:moveTo>
                    <a:pt x="294834" y="236269"/>
                  </a:moveTo>
                  <a:lnTo>
                    <a:pt x="206735" y="236269"/>
                  </a:lnTo>
                  <a:lnTo>
                    <a:pt x="206735" y="310103"/>
                  </a:lnTo>
                  <a:lnTo>
                    <a:pt x="260088" y="310103"/>
                  </a:lnTo>
                  <a:close/>
                  <a:moveTo>
                    <a:pt x="575906" y="236269"/>
                  </a:moveTo>
                  <a:lnTo>
                    <a:pt x="502574" y="236269"/>
                  </a:lnTo>
                  <a:lnTo>
                    <a:pt x="537320" y="310103"/>
                  </a:lnTo>
                  <a:lnTo>
                    <a:pt x="575906" y="310103"/>
                  </a:lnTo>
                  <a:close/>
                  <a:moveTo>
                    <a:pt x="428238" y="147668"/>
                  </a:moveTo>
                  <a:lnTo>
                    <a:pt x="369171" y="147668"/>
                  </a:lnTo>
                  <a:lnTo>
                    <a:pt x="341379" y="206735"/>
                  </a:lnTo>
                  <a:lnTo>
                    <a:pt x="327469" y="236269"/>
                  </a:lnTo>
                  <a:lnTo>
                    <a:pt x="292737" y="310103"/>
                  </a:lnTo>
                  <a:lnTo>
                    <a:pt x="278827" y="339637"/>
                  </a:lnTo>
                  <a:lnTo>
                    <a:pt x="244081" y="413471"/>
                  </a:lnTo>
                  <a:lnTo>
                    <a:pt x="230185" y="443005"/>
                  </a:lnTo>
                  <a:lnTo>
                    <a:pt x="195439" y="516839"/>
                  </a:lnTo>
                  <a:lnTo>
                    <a:pt x="181543" y="546373"/>
                  </a:lnTo>
                  <a:lnTo>
                    <a:pt x="146797" y="620207"/>
                  </a:lnTo>
                  <a:lnTo>
                    <a:pt x="132901" y="649741"/>
                  </a:lnTo>
                  <a:lnTo>
                    <a:pt x="664507" y="649741"/>
                  </a:lnTo>
                  <a:lnTo>
                    <a:pt x="650612" y="620207"/>
                  </a:lnTo>
                  <a:lnTo>
                    <a:pt x="615865" y="546373"/>
                  </a:lnTo>
                  <a:lnTo>
                    <a:pt x="601970" y="516839"/>
                  </a:lnTo>
                  <a:lnTo>
                    <a:pt x="567223" y="443005"/>
                  </a:lnTo>
                  <a:lnTo>
                    <a:pt x="553328" y="413471"/>
                  </a:lnTo>
                  <a:lnTo>
                    <a:pt x="518581" y="339637"/>
                  </a:lnTo>
                  <a:lnTo>
                    <a:pt x="504671" y="310103"/>
                  </a:lnTo>
                  <a:lnTo>
                    <a:pt x="469939" y="236269"/>
                  </a:lnTo>
                  <a:lnTo>
                    <a:pt x="456029" y="206735"/>
                  </a:lnTo>
                  <a:close/>
                  <a:moveTo>
                    <a:pt x="531606" y="0"/>
                  </a:moveTo>
                  <a:lnTo>
                    <a:pt x="265803" y="0"/>
                  </a:lnTo>
                  <a:lnTo>
                    <a:pt x="265803" y="59067"/>
                  </a:lnTo>
                  <a:lnTo>
                    <a:pt x="295337" y="59067"/>
                  </a:lnTo>
                  <a:lnTo>
                    <a:pt x="295337" y="147668"/>
                  </a:lnTo>
                  <a:lnTo>
                    <a:pt x="265803" y="147668"/>
                  </a:lnTo>
                  <a:lnTo>
                    <a:pt x="251036" y="206736"/>
                  </a:lnTo>
                  <a:lnTo>
                    <a:pt x="308730" y="206736"/>
                  </a:lnTo>
                  <a:lnTo>
                    <a:pt x="336536" y="147668"/>
                  </a:lnTo>
                  <a:lnTo>
                    <a:pt x="342443" y="135087"/>
                  </a:lnTo>
                  <a:lnTo>
                    <a:pt x="350432" y="118135"/>
                  </a:lnTo>
                  <a:lnTo>
                    <a:pt x="354404" y="118135"/>
                  </a:lnTo>
                  <a:lnTo>
                    <a:pt x="354404" y="59067"/>
                  </a:lnTo>
                  <a:lnTo>
                    <a:pt x="443005" y="59067"/>
                  </a:lnTo>
                  <a:lnTo>
                    <a:pt x="443005" y="118135"/>
                  </a:lnTo>
                  <a:lnTo>
                    <a:pt x="446977" y="118135"/>
                  </a:lnTo>
                  <a:lnTo>
                    <a:pt x="454966" y="135087"/>
                  </a:lnTo>
                  <a:lnTo>
                    <a:pt x="460873" y="147668"/>
                  </a:lnTo>
                  <a:lnTo>
                    <a:pt x="488679" y="206736"/>
                  </a:lnTo>
                  <a:lnTo>
                    <a:pt x="546373" y="206736"/>
                  </a:lnTo>
                  <a:lnTo>
                    <a:pt x="531606" y="147668"/>
                  </a:lnTo>
                  <a:lnTo>
                    <a:pt x="502072" y="147668"/>
                  </a:lnTo>
                  <a:lnTo>
                    <a:pt x="502072" y="59067"/>
                  </a:lnTo>
                  <a:lnTo>
                    <a:pt x="531606" y="59067"/>
                  </a:ln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tlCol="0" anchor="ct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sp>
        <p:nvSpPr>
          <p:cNvPr id="46" name="PPT世界-6"/>
          <p:cNvSpPr/>
          <p:nvPr/>
        </p:nvSpPr>
        <p:spPr>
          <a:xfrm rot="21275901">
            <a:off x="-43420" y="2470563"/>
            <a:ext cx="12268644" cy="3203975"/>
          </a:xfrm>
          <a:custGeom>
            <a:avLst/>
            <a:gdLst>
              <a:gd name="connsiteX0" fmla="*/ 1891 w 12192000"/>
              <a:gd name="connsiteY0" fmla="*/ 3867363 h 3867935"/>
              <a:gd name="connsiteX1" fmla="*/ 781042 w 12192000"/>
              <a:gd name="connsiteY1" fmla="*/ 3566356 h 3867935"/>
              <a:gd name="connsiteX2" fmla="*/ 2976386 w 12192000"/>
              <a:gd name="connsiteY2" fmla="*/ 3561340 h 3867935"/>
              <a:gd name="connsiteX3" fmla="*/ 6029287 w 12192000"/>
              <a:gd name="connsiteY3" fmla="*/ 3210165 h 3867935"/>
              <a:gd name="connsiteX4" fmla="*/ 8104573 w 12192000"/>
              <a:gd name="connsiteY4" fmla="*/ 2806315 h 3867935"/>
              <a:gd name="connsiteX5" fmla="*/ 10868354 w 12192000"/>
              <a:gd name="connsiteY5" fmla="*/ 1923362 h 3867935"/>
              <a:gd name="connsiteX6" fmla="*/ 12191441 w 12192000"/>
              <a:gd name="connsiteY6" fmla="*/ 1936 h 3867935"/>
              <a:gd name="connsiteX0-1" fmla="*/ 0 w 12466127"/>
              <a:gd name="connsiteY0-2" fmla="*/ 4608441 h 4608442"/>
              <a:gd name="connsiteX1-3" fmla="*/ 779151 w 12466127"/>
              <a:gd name="connsiteY1-4" fmla="*/ 4307434 h 4608442"/>
              <a:gd name="connsiteX2-5" fmla="*/ 2974495 w 12466127"/>
              <a:gd name="connsiteY2-6" fmla="*/ 4302418 h 4608442"/>
              <a:gd name="connsiteX3-7" fmla="*/ 6027396 w 12466127"/>
              <a:gd name="connsiteY3-8" fmla="*/ 3951243 h 4608442"/>
              <a:gd name="connsiteX4-9" fmla="*/ 8102682 w 12466127"/>
              <a:gd name="connsiteY4-10" fmla="*/ 3547393 h 4608442"/>
              <a:gd name="connsiteX5-11" fmla="*/ 10866463 w 12466127"/>
              <a:gd name="connsiteY5-12" fmla="*/ 2664440 h 4608442"/>
              <a:gd name="connsiteX6-13" fmla="*/ 12466126 w 12466127"/>
              <a:gd name="connsiteY6-14" fmla="*/ 0 h 4608442"/>
              <a:gd name="connsiteX0-15" fmla="*/ 0 w 12466126"/>
              <a:gd name="connsiteY0-16" fmla="*/ 4608441 h 4608441"/>
              <a:gd name="connsiteX1-17" fmla="*/ 779151 w 12466126"/>
              <a:gd name="connsiteY1-18" fmla="*/ 4307434 h 4608441"/>
              <a:gd name="connsiteX2-19" fmla="*/ 2974495 w 12466126"/>
              <a:gd name="connsiteY2-20" fmla="*/ 4302418 h 4608441"/>
              <a:gd name="connsiteX3-21" fmla="*/ 6027396 w 12466126"/>
              <a:gd name="connsiteY3-22" fmla="*/ 3951243 h 4608441"/>
              <a:gd name="connsiteX4-23" fmla="*/ 8102682 w 12466126"/>
              <a:gd name="connsiteY4-24" fmla="*/ 3547393 h 4608441"/>
              <a:gd name="connsiteX5-25" fmla="*/ 10789022 w 12466126"/>
              <a:gd name="connsiteY5-26" fmla="*/ 2360480 h 4608441"/>
              <a:gd name="connsiteX6-27" fmla="*/ 12466126 w 12466126"/>
              <a:gd name="connsiteY6-28" fmla="*/ 0 h 4608441"/>
              <a:gd name="connsiteX0-29" fmla="*/ 0 w 12466126"/>
              <a:gd name="connsiteY0-30" fmla="*/ 4608441 h 4608441"/>
              <a:gd name="connsiteX1-31" fmla="*/ 779151 w 12466126"/>
              <a:gd name="connsiteY1-32" fmla="*/ 4307434 h 4608441"/>
              <a:gd name="connsiteX2-33" fmla="*/ 2974495 w 12466126"/>
              <a:gd name="connsiteY2-34" fmla="*/ 4302418 h 4608441"/>
              <a:gd name="connsiteX3-35" fmla="*/ 6027396 w 12466126"/>
              <a:gd name="connsiteY3-36" fmla="*/ 3951243 h 4608441"/>
              <a:gd name="connsiteX4-37" fmla="*/ 8268627 w 12466126"/>
              <a:gd name="connsiteY4-38" fmla="*/ 3727518 h 4608441"/>
              <a:gd name="connsiteX5-39" fmla="*/ 10789022 w 12466126"/>
              <a:gd name="connsiteY5-40" fmla="*/ 2360480 h 4608441"/>
              <a:gd name="connsiteX6-41" fmla="*/ 12466126 w 12466126"/>
              <a:gd name="connsiteY6-42" fmla="*/ 0 h 4608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66126" h="4608441">
                <a:moveTo>
                  <a:pt x="0" y="4608441"/>
                </a:moveTo>
                <a:cubicBezTo>
                  <a:pt x="0" y="4608441"/>
                  <a:pt x="254817" y="4362619"/>
                  <a:pt x="779151" y="4307434"/>
                </a:cubicBezTo>
                <a:cubicBezTo>
                  <a:pt x="1303485" y="4252250"/>
                  <a:pt x="2445260" y="4151914"/>
                  <a:pt x="2974495" y="4302418"/>
                </a:cubicBezTo>
                <a:cubicBezTo>
                  <a:pt x="4001112" y="4570815"/>
                  <a:pt x="4586701" y="4688710"/>
                  <a:pt x="6027396" y="3951243"/>
                </a:cubicBezTo>
                <a:cubicBezTo>
                  <a:pt x="7240225" y="3361772"/>
                  <a:pt x="7475023" y="3992645"/>
                  <a:pt x="8268627" y="3727518"/>
                </a:cubicBezTo>
                <a:cubicBezTo>
                  <a:pt x="9062231" y="3462391"/>
                  <a:pt x="9813858" y="3283567"/>
                  <a:pt x="10789022" y="2360480"/>
                </a:cubicBezTo>
                <a:cubicBezTo>
                  <a:pt x="11764186" y="1437393"/>
                  <a:pt x="12333817" y="376258"/>
                  <a:pt x="12466126" y="0"/>
                </a:cubicBezTo>
              </a:path>
            </a:pathLst>
          </a:custGeom>
          <a:noFill/>
          <a:ln w="19050" cap="flat">
            <a:gradFill>
              <a:gsLst>
                <a:gs pos="9000">
                  <a:schemeClr val="bg1">
                    <a:alpha val="0"/>
                  </a:schemeClr>
                </a:gs>
                <a:gs pos="100000">
                  <a:schemeClr val="bg1"/>
                </a:gs>
              </a:gsLst>
              <a:lin ang="0" scaled="0"/>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7"/>
          <p:cNvGrpSpPr/>
          <p:nvPr/>
        </p:nvGrpSpPr>
        <p:grpSpPr>
          <a:xfrm>
            <a:off x="650414" y="2276407"/>
            <a:ext cx="3472709" cy="4358374"/>
            <a:chOff x="650414" y="2276407"/>
            <a:chExt cx="3472709" cy="4358374"/>
          </a:xfrm>
        </p:grpSpPr>
        <p:cxnSp>
          <p:nvCxnSpPr>
            <p:cNvPr id="47" name="PPT世界-7-1"/>
            <p:cNvCxnSpPr/>
            <p:nvPr>
              <p:custDataLst>
                <p:tags r:id="rId14"/>
              </p:custDataLst>
            </p:nvPr>
          </p:nvCxnSpPr>
          <p:spPr>
            <a:xfrm flipV="1">
              <a:off x="4123123" y="2276407"/>
              <a:ext cx="0" cy="4358374"/>
            </a:xfrm>
            <a:prstGeom prst="straightConnector1">
              <a:avLst/>
            </a:prstGeom>
            <a:ln w="9525">
              <a:solidFill>
                <a:schemeClr val="bg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50" name="PPT世界-7-2"/>
            <p:cNvSpPr/>
            <p:nvPr/>
          </p:nvSpPr>
          <p:spPr>
            <a:xfrm>
              <a:off x="1055227" y="5823987"/>
              <a:ext cx="108000" cy="108000"/>
            </a:xfrm>
            <a:prstGeom prst="ellipse">
              <a:avLst/>
            </a:prstGeom>
            <a:solidFill>
              <a:schemeClr val="bg1"/>
            </a:solidFill>
            <a:ln w="228600">
              <a:solidFill>
                <a:schemeClr val="bg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7-3"/>
            <p:cNvSpPr/>
            <p:nvPr/>
          </p:nvSpPr>
          <p:spPr>
            <a:xfrm>
              <a:off x="788817" y="5194568"/>
              <a:ext cx="697627" cy="459228"/>
            </a:xfrm>
            <a:prstGeom prst="rect">
              <a:avLst/>
            </a:prstGeom>
          </p:spPr>
          <p:txBody>
            <a:bodyPr wrap="none">
              <a:spAutoFit/>
            </a:body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前期</a:t>
              </a:r>
              <a:endParaRPr kumimoji="0" lang="en-US" altLang="zh-CN"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7-4"/>
            <p:cNvSpPr/>
            <p:nvPr>
              <p:custDataLst>
                <p:tags r:id="rId15"/>
              </p:custDataLst>
            </p:nvPr>
          </p:nvSpPr>
          <p:spPr>
            <a:xfrm>
              <a:off x="650414" y="3128738"/>
              <a:ext cx="3182805" cy="167095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outerShdw blurRad="38100" dist="38100" dir="2700000" sx="102000" sy="102000" algn="tl" rotWithShape="0">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7-5"/>
            <p:cNvSpPr/>
            <p:nvPr>
              <p:custDataLst>
                <p:tags r:id="rId16"/>
              </p:custDataLst>
            </p:nvPr>
          </p:nvSpPr>
          <p:spPr>
            <a:xfrm flipV="1">
              <a:off x="917492" y="4799692"/>
              <a:ext cx="188893" cy="188893"/>
            </a:xfrm>
            <a:prstGeom prst="rtTriangle">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7-6"/>
            <p:cNvSpPr/>
            <p:nvPr>
              <p:custDataLst>
                <p:tags r:id="rId17"/>
              </p:custDataLst>
            </p:nvPr>
          </p:nvSpPr>
          <p:spPr>
            <a:xfrm>
              <a:off x="745786" y="3273257"/>
              <a:ext cx="1415772"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5" name="PPT世界-7-7"/>
            <p:cNvSpPr/>
            <p:nvPr>
              <p:custDataLst>
                <p:tags r:id="rId18"/>
              </p:custDataLst>
            </p:nvPr>
          </p:nvSpPr>
          <p:spPr>
            <a:xfrm>
              <a:off x="764018" y="3588259"/>
              <a:ext cx="1535581" cy="10816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56" name="PPT世界-7-8"/>
            <p:cNvSpPr/>
            <p:nvPr>
              <p:custDataLst>
                <p:tags r:id="rId19"/>
              </p:custDataLst>
            </p:nvPr>
          </p:nvSpPr>
          <p:spPr>
            <a:xfrm>
              <a:off x="2315446" y="3273257"/>
              <a:ext cx="1415772"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7-9"/>
            <p:cNvSpPr/>
            <p:nvPr>
              <p:custDataLst>
                <p:tags r:id="rId20"/>
              </p:custDataLst>
            </p:nvPr>
          </p:nvSpPr>
          <p:spPr>
            <a:xfrm>
              <a:off x="2111955" y="3355617"/>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7-10"/>
            <p:cNvSpPr/>
            <p:nvPr>
              <p:custDataLst>
                <p:tags r:id="rId21"/>
              </p:custDataLst>
            </p:nvPr>
          </p:nvSpPr>
          <p:spPr>
            <a:xfrm>
              <a:off x="2299599" y="3588259"/>
              <a:ext cx="1533620" cy="10816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59" name="PPT世界-7-11"/>
            <p:cNvSpPr/>
            <p:nvPr/>
          </p:nvSpPr>
          <p:spPr>
            <a:xfrm rot="10800000" flipH="1" flipV="1">
              <a:off x="650414" y="2660990"/>
              <a:ext cx="3182805" cy="167920"/>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bg1">
                    <a:alpha val="0"/>
                  </a:schemeClr>
                </a:gs>
                <a:gs pos="100000">
                  <a:schemeClr val="bg1"/>
                </a:gs>
              </a:gsLst>
              <a:lin ang="0" scaled="1"/>
              <a:tileRect/>
            </a:gradFill>
            <a:ln w="0">
              <a:noFill/>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8"/>
          <p:cNvGrpSpPr/>
          <p:nvPr/>
        </p:nvGrpSpPr>
        <p:grpSpPr>
          <a:xfrm>
            <a:off x="4484121" y="1467180"/>
            <a:ext cx="4348162" cy="5167601"/>
            <a:chOff x="4484121" y="1467180"/>
            <a:chExt cx="4348162" cy="5167601"/>
          </a:xfrm>
        </p:grpSpPr>
        <p:cxnSp>
          <p:nvCxnSpPr>
            <p:cNvPr id="48" name="PPT世界-8-1"/>
            <p:cNvCxnSpPr/>
            <p:nvPr>
              <p:custDataLst>
                <p:tags r:id="rId5"/>
              </p:custDataLst>
            </p:nvPr>
          </p:nvCxnSpPr>
          <p:spPr>
            <a:xfrm flipV="1">
              <a:off x="8832283" y="1467180"/>
              <a:ext cx="0" cy="5167601"/>
            </a:xfrm>
            <a:prstGeom prst="straightConnector1">
              <a:avLst/>
            </a:prstGeom>
            <a:ln w="9525">
              <a:solidFill>
                <a:schemeClr val="bg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61" name="PPT世界-8-2"/>
            <p:cNvSpPr/>
            <p:nvPr/>
          </p:nvSpPr>
          <p:spPr>
            <a:xfrm>
              <a:off x="4959880" y="5547091"/>
              <a:ext cx="108000" cy="108000"/>
            </a:xfrm>
            <a:prstGeom prst="ellipse">
              <a:avLst/>
            </a:prstGeom>
            <a:solidFill>
              <a:schemeClr val="bg1"/>
            </a:solidFill>
            <a:ln w="228600">
              <a:solidFill>
                <a:schemeClr val="bg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8-3"/>
            <p:cNvSpPr/>
            <p:nvPr/>
          </p:nvSpPr>
          <p:spPr>
            <a:xfrm>
              <a:off x="4693467" y="4797985"/>
              <a:ext cx="697627" cy="459228"/>
            </a:xfrm>
            <a:prstGeom prst="rect">
              <a:avLst/>
            </a:prstGeom>
          </p:spPr>
          <p:txBody>
            <a:bodyPr wrap="none">
              <a:spAutoFit/>
            </a:body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中期</a:t>
              </a:r>
            </a:p>
          </p:txBody>
        </p:sp>
        <p:sp>
          <p:nvSpPr>
            <p:cNvPr id="63" name="PPT世界-8-4"/>
            <p:cNvSpPr/>
            <p:nvPr>
              <p:custDataLst>
                <p:tags r:id="rId6"/>
              </p:custDataLst>
            </p:nvPr>
          </p:nvSpPr>
          <p:spPr>
            <a:xfrm>
              <a:off x="4484121" y="2516194"/>
              <a:ext cx="4041449" cy="1730623"/>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outerShdw blurRad="38100" dist="38100" dir="2700000" sx="102000" sy="102000" algn="tl" rotWithShape="0">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5"/>
            <p:cNvSpPr/>
            <p:nvPr>
              <p:custDataLst>
                <p:tags r:id="rId7"/>
              </p:custDataLst>
            </p:nvPr>
          </p:nvSpPr>
          <p:spPr>
            <a:xfrm flipV="1">
              <a:off x="5042280" y="4247105"/>
              <a:ext cx="188893" cy="188893"/>
            </a:xfrm>
            <a:prstGeom prst="rtTriangle">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8-6"/>
            <p:cNvSpPr/>
            <p:nvPr>
              <p:custDataLst>
                <p:tags r:id="rId8"/>
              </p:custDataLst>
            </p:nvPr>
          </p:nvSpPr>
          <p:spPr>
            <a:xfrm>
              <a:off x="4554583" y="2737577"/>
              <a:ext cx="1005403"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输入文字</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8-7"/>
            <p:cNvSpPr/>
            <p:nvPr>
              <p:custDataLst>
                <p:tags r:id="rId9"/>
              </p:custDataLst>
            </p:nvPr>
          </p:nvSpPr>
          <p:spPr>
            <a:xfrm>
              <a:off x="5853387" y="2737577"/>
              <a:ext cx="1005403"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输入文字</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8-8"/>
            <p:cNvSpPr/>
            <p:nvPr>
              <p:custDataLst>
                <p:tags r:id="rId10"/>
              </p:custDataLst>
            </p:nvPr>
          </p:nvSpPr>
          <p:spPr>
            <a:xfrm>
              <a:off x="7100535" y="2737577"/>
              <a:ext cx="1415772"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8-9"/>
            <p:cNvSpPr/>
            <p:nvPr>
              <p:custDataLst>
                <p:tags r:id="rId11"/>
              </p:custDataLst>
            </p:nvPr>
          </p:nvSpPr>
          <p:spPr>
            <a:xfrm>
              <a:off x="5549845" y="2819937"/>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8-10"/>
            <p:cNvSpPr/>
            <p:nvPr>
              <p:custDataLst>
                <p:tags r:id="rId12"/>
              </p:custDataLst>
            </p:nvPr>
          </p:nvSpPr>
          <p:spPr>
            <a:xfrm>
              <a:off x="6849957" y="2819937"/>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8-11"/>
            <p:cNvSpPr/>
            <p:nvPr>
              <p:custDataLst>
                <p:tags r:id="rId13"/>
              </p:custDataLst>
            </p:nvPr>
          </p:nvSpPr>
          <p:spPr>
            <a:xfrm>
              <a:off x="4540073" y="3054635"/>
              <a:ext cx="3859650" cy="10816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p>
          </p:txBody>
        </p:sp>
        <p:sp>
          <p:nvSpPr>
            <p:cNvPr id="71" name="PPT世界-8-12"/>
            <p:cNvSpPr/>
            <p:nvPr/>
          </p:nvSpPr>
          <p:spPr>
            <a:xfrm rot="10800000" flipH="1" flipV="1">
              <a:off x="4484122" y="2097631"/>
              <a:ext cx="4032186" cy="212732"/>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bg1">
                    <a:alpha val="0"/>
                  </a:schemeClr>
                </a:gs>
                <a:gs pos="100000">
                  <a:schemeClr val="bg1"/>
                </a:gs>
              </a:gsLst>
              <a:lin ang="0" scaled="1"/>
              <a:tileRect/>
            </a:gradFill>
            <a:ln w="0">
              <a:noFill/>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 name="PPT世界-9"/>
          <p:cNvGrpSpPr/>
          <p:nvPr/>
        </p:nvGrpSpPr>
        <p:grpSpPr>
          <a:xfrm>
            <a:off x="9341633" y="1183829"/>
            <a:ext cx="1961168" cy="3170985"/>
            <a:chOff x="9341633" y="1183829"/>
            <a:chExt cx="1961168" cy="3170985"/>
          </a:xfrm>
        </p:grpSpPr>
        <p:sp>
          <p:nvSpPr>
            <p:cNvPr id="73" name="PPT世界-9-1"/>
            <p:cNvSpPr/>
            <p:nvPr/>
          </p:nvSpPr>
          <p:spPr>
            <a:xfrm>
              <a:off x="9608047" y="4246814"/>
              <a:ext cx="108000" cy="108000"/>
            </a:xfrm>
            <a:prstGeom prst="ellipse">
              <a:avLst/>
            </a:prstGeom>
            <a:solidFill>
              <a:schemeClr val="bg1"/>
            </a:solidFill>
            <a:ln w="228600">
              <a:solidFill>
                <a:schemeClr val="bg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9-2"/>
            <p:cNvSpPr/>
            <p:nvPr/>
          </p:nvSpPr>
          <p:spPr>
            <a:xfrm>
              <a:off x="9341634" y="3462129"/>
              <a:ext cx="697627" cy="459228"/>
            </a:xfrm>
            <a:prstGeom prst="rect">
              <a:avLst/>
            </a:prstGeom>
          </p:spPr>
          <p:txBody>
            <a:bodyPr wrap="none">
              <a:spAutoFit/>
            </a:body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后期</a:t>
              </a:r>
            </a:p>
          </p:txBody>
        </p:sp>
        <p:sp>
          <p:nvSpPr>
            <p:cNvPr id="75" name="PPT世界-9-3"/>
            <p:cNvSpPr/>
            <p:nvPr>
              <p:custDataLst>
                <p:tags r:id="rId1"/>
              </p:custDataLst>
            </p:nvPr>
          </p:nvSpPr>
          <p:spPr>
            <a:xfrm>
              <a:off x="9348045" y="1579058"/>
              <a:ext cx="1954756" cy="1417063"/>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bg1"/>
                </a:solidFill>
                <a:effectLst>
                  <a:outerShdw blurRad="38100" dist="38100" dir="2700000" sx="102000" sy="102000" algn="tl" rotWithShape="0">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9-4"/>
            <p:cNvSpPr/>
            <p:nvPr>
              <p:custDataLst>
                <p:tags r:id="rId2"/>
              </p:custDataLst>
            </p:nvPr>
          </p:nvSpPr>
          <p:spPr>
            <a:xfrm flipV="1">
              <a:off x="9615122" y="2996122"/>
              <a:ext cx="188893" cy="188893"/>
            </a:xfrm>
            <a:prstGeom prst="rtTriangle">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9-5"/>
            <p:cNvSpPr/>
            <p:nvPr>
              <p:custDataLst>
                <p:tags r:id="rId3"/>
              </p:custDataLst>
            </p:nvPr>
          </p:nvSpPr>
          <p:spPr>
            <a:xfrm>
              <a:off x="9603190" y="1754924"/>
              <a:ext cx="1415772" cy="33855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0" lang="en-US" altLang="zh-CN" sz="1600" b="1" i="0" u="none" strike="noStrike" kern="1200" cap="none" spc="0" normalizeH="0" baseline="0" noProof="0" dirty="0">
                <a:ln>
                  <a:noFill/>
                </a:ln>
                <a:solidFill>
                  <a:schemeClr val="bg1"/>
                </a:solidFill>
                <a:effectLst>
                  <a:outerShdw blurRad="38100" dist="38100" dir="2700000" algn="tl" rotWithShape="0">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8" name="PPT世界-9-6"/>
            <p:cNvSpPr/>
            <p:nvPr>
              <p:custDataLst>
                <p:tags r:id="rId4"/>
              </p:custDataLst>
            </p:nvPr>
          </p:nvSpPr>
          <p:spPr>
            <a:xfrm>
              <a:off x="9621272" y="2005069"/>
              <a:ext cx="1533620" cy="89460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p>
          </p:txBody>
        </p:sp>
        <p:sp>
          <p:nvSpPr>
            <p:cNvPr id="79" name="PPT世界-9-7"/>
            <p:cNvSpPr/>
            <p:nvPr/>
          </p:nvSpPr>
          <p:spPr>
            <a:xfrm rot="10800000" flipH="1" flipV="1">
              <a:off x="9341633" y="1183829"/>
              <a:ext cx="1961167" cy="228017"/>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bg1">
                    <a:alpha val="0"/>
                  </a:schemeClr>
                </a:gs>
                <a:gs pos="100000">
                  <a:schemeClr val="bg1"/>
                </a:gs>
              </a:gsLst>
              <a:lin ang="0" scaled="1"/>
              <a:tileRect/>
            </a:gradFill>
            <a:ln w="0">
              <a:noFill/>
            </a:ln>
            <a:effectLst/>
          </p:spPr>
          <p:txBody>
            <a:bodyPr rtlCol="0" anchor="ctr"/>
            <a:lstStyle/>
            <a:p>
              <a:pPr algn="ctr"/>
              <a:endParaRPr lang="zh-CN" altLang="en-US" kern="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pic>
        <p:nvPicPr>
          <p:cNvPr id="59" name="PPT世界-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730551">
            <a:off x="2946264" y="695901"/>
            <a:ext cx="812578" cy="812578"/>
          </a:xfrm>
          <a:prstGeom prst="rect">
            <a:avLst/>
          </a:prstGeom>
        </p:spPr>
      </p:pic>
      <p:pic>
        <p:nvPicPr>
          <p:cNvPr id="60" name="PPT世界-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5720">
            <a:off x="9839675" y="753138"/>
            <a:ext cx="945078" cy="945078"/>
          </a:xfrm>
          <a:prstGeom prst="rect">
            <a:avLst/>
          </a:prstGeom>
        </p:spPr>
      </p:pic>
      <p:pic>
        <p:nvPicPr>
          <p:cNvPr id="61" name="PPT世界-7"/>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663277">
            <a:off x="8492937" y="5294581"/>
            <a:ext cx="996573" cy="996573"/>
          </a:xfrm>
          <a:prstGeom prst="rect">
            <a:avLst/>
          </a:prstGeom>
        </p:spPr>
      </p:pic>
      <p:pic>
        <p:nvPicPr>
          <p:cNvPr id="62" name="PPT世界-8"/>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655118">
            <a:off x="5678143" y="448812"/>
            <a:ext cx="889257" cy="889257"/>
          </a:xfrm>
          <a:prstGeom prst="rect">
            <a:avLst/>
          </a:prstGeom>
        </p:spPr>
      </p:pic>
      <p:sp>
        <p:nvSpPr>
          <p:cNvPr id="88" name="PPT世界-9"/>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pic>
        <p:nvPicPr>
          <p:cNvPr id="100" name="PPT世界-10"/>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rot="19944882" flipH="1">
            <a:off x="1283462" y="5341418"/>
            <a:ext cx="889257" cy="889257"/>
          </a:xfrm>
          <a:prstGeom prst="rect">
            <a:avLst/>
          </a:prstGeom>
        </p:spPr>
      </p:pic>
      <p:sp>
        <p:nvSpPr>
          <p:cNvPr id="53" name="PPT世界-11"/>
          <p:cNvSpPr/>
          <p:nvPr/>
        </p:nvSpPr>
        <p:spPr>
          <a:xfrm flipH="1">
            <a:off x="1163027" y="1076565"/>
            <a:ext cx="4910932" cy="4614177"/>
          </a:xfrm>
          <a:custGeom>
            <a:avLst/>
            <a:gdLst>
              <a:gd name="connsiteX0" fmla="*/ -1815 w 4625782"/>
              <a:gd name="connsiteY0" fmla="*/ 203183 h 4346258"/>
              <a:gd name="connsiteX1" fmla="*/ 4623968 w 4625782"/>
              <a:gd name="connsiteY1" fmla="*/ -212 h 4346258"/>
              <a:gd name="connsiteX2" fmla="*/ 4566870 w 4625782"/>
              <a:gd name="connsiteY2" fmla="*/ 4346047 h 4346258"/>
              <a:gd name="connsiteX3" fmla="*/ 62441 w 4625782"/>
              <a:gd name="connsiteY3" fmla="*/ 4210443 h 4346258"/>
            </a:gdLst>
            <a:ahLst/>
            <a:cxnLst>
              <a:cxn ang="0">
                <a:pos x="connsiteX0" y="connsiteY0"/>
              </a:cxn>
              <a:cxn ang="0">
                <a:pos x="connsiteX1" y="connsiteY1"/>
              </a:cxn>
              <a:cxn ang="0">
                <a:pos x="connsiteX2" y="connsiteY2"/>
              </a:cxn>
              <a:cxn ang="0">
                <a:pos x="connsiteX3" y="connsiteY3"/>
              </a:cxn>
            </a:cxnLst>
            <a:rect l="l" t="t" r="r" b="b"/>
            <a:pathLst>
              <a:path w="4625782" h="4346258">
                <a:moveTo>
                  <a:pt x="-1815" y="203183"/>
                </a:moveTo>
                <a:lnTo>
                  <a:pt x="4623968" y="-212"/>
                </a:lnTo>
                <a:lnTo>
                  <a:pt x="4566870" y="4346047"/>
                </a:lnTo>
                <a:lnTo>
                  <a:pt x="62441" y="4210443"/>
                </a:lnTo>
                <a:close/>
              </a:path>
            </a:pathLst>
          </a:custGeom>
          <a:solidFill>
            <a:schemeClr val="accent1"/>
          </a:solidFill>
          <a:ln w="3408" cap="flat">
            <a:noFill/>
            <a:prstDash val="solid"/>
            <a:miter/>
          </a:ln>
          <a:effectLst>
            <a:outerShdw blurRad="127000" dist="127000" dir="2700000" algn="tl" rotWithShape="0">
              <a:schemeClr val="tx1">
                <a:alpha val="20000"/>
              </a:schemeClr>
            </a:outerShdw>
          </a:effectLst>
        </p:spPr>
        <p:txBody>
          <a:bodyPr rtlCol="0" anchor="ctr"/>
          <a:lstStyle/>
          <a:p>
            <a:endParaRPr lang="zh-CN" altLang="en-US">
              <a:cs typeface="思源黑体 CN Bold" panose="020B0800000000000000" pitchFamily="34" charset="-122"/>
            </a:endParaRPr>
          </a:p>
        </p:txBody>
      </p:sp>
      <p:pic>
        <p:nvPicPr>
          <p:cNvPr id="64" name="PPT世界-12" descr="山上有蒸汽&#10;&#10;描述已自动生成"/>
          <p:cNvPicPr>
            <a:picLocks noChangeAspect="1"/>
          </p:cNvPicPr>
          <p:nvPr/>
        </p:nvPicPr>
        <p:blipFill rotWithShape="1">
          <a:blip r:embed="rId12" cstate="screen">
            <a:extLst>
              <a:ext uri="{BEBA8EAE-BF5A-486C-A8C5-ECC9F3942E4B}">
                <a14:imgProps xmlns:a14="http://schemas.microsoft.com/office/drawing/2010/main">
                  <a14:imgLayer r:embed="rId13">
                    <a14:imgEffect>
                      <a14:brightnessContrast bright="10000"/>
                    </a14:imgEffect>
                    <a14:imgEffect>
                      <a14:colorTemperature colorTemp="7200"/>
                    </a14:imgEffect>
                  </a14:imgLayer>
                </a14:imgProps>
              </a:ext>
            </a:extLst>
          </a:blip>
          <a:srcRect/>
          <a:stretch>
            <a:fillRect/>
          </a:stretch>
        </p:blipFill>
        <p:spPr>
          <a:xfrm>
            <a:off x="1299398" y="1230203"/>
            <a:ext cx="4633053" cy="4353090"/>
          </a:xfrm>
          <a:custGeom>
            <a:avLst/>
            <a:gdLst>
              <a:gd name="connsiteX0" fmla="*/ 0 w 4633053"/>
              <a:gd name="connsiteY0" fmla="*/ 0 h 4353090"/>
              <a:gd name="connsiteX1" fmla="*/ 4633053 w 4633053"/>
              <a:gd name="connsiteY1" fmla="*/ 203715 h 4353090"/>
              <a:gd name="connsiteX2" fmla="*/ 4568696 w 4633053"/>
              <a:gd name="connsiteY2" fmla="*/ 4217273 h 4353090"/>
              <a:gd name="connsiteX3" fmla="*/ 57188 w 4633053"/>
              <a:gd name="connsiteY3" fmla="*/ 4353090 h 4353090"/>
            </a:gdLst>
            <a:ahLst/>
            <a:cxnLst>
              <a:cxn ang="0">
                <a:pos x="connsiteX0" y="connsiteY0"/>
              </a:cxn>
              <a:cxn ang="0">
                <a:pos x="connsiteX1" y="connsiteY1"/>
              </a:cxn>
              <a:cxn ang="0">
                <a:pos x="connsiteX2" y="connsiteY2"/>
              </a:cxn>
              <a:cxn ang="0">
                <a:pos x="connsiteX3" y="connsiteY3"/>
              </a:cxn>
            </a:cxnLst>
            <a:rect l="l" t="t" r="r" b="b"/>
            <a:pathLst>
              <a:path w="4633053" h="4353090">
                <a:moveTo>
                  <a:pt x="0" y="0"/>
                </a:moveTo>
                <a:lnTo>
                  <a:pt x="4633053" y="203715"/>
                </a:lnTo>
                <a:lnTo>
                  <a:pt x="4568696" y="4217273"/>
                </a:lnTo>
                <a:lnTo>
                  <a:pt x="57188" y="4353090"/>
                </a:lnTo>
                <a:close/>
              </a:path>
            </a:pathLst>
          </a:custGeom>
          <a:ln>
            <a:solidFill>
              <a:schemeClr val="bg1"/>
            </a:solidFill>
          </a:ln>
          <a:effectLst>
            <a:outerShdw blurRad="127000" dist="127000" dir="2700000" algn="tl" rotWithShape="0">
              <a:prstClr val="black">
                <a:alpha val="20000"/>
              </a:prstClr>
            </a:outerShdw>
          </a:effectLst>
        </p:spPr>
      </p:pic>
      <p:pic>
        <p:nvPicPr>
          <p:cNvPr id="14" name="PPT世界-13"/>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rot="16631111">
            <a:off x="93584" y="409171"/>
            <a:ext cx="3211352" cy="2759718"/>
          </a:xfrm>
          <a:prstGeom prst="rect">
            <a:avLst/>
          </a:prstGeom>
        </p:spPr>
      </p:pic>
      <p:pic>
        <p:nvPicPr>
          <p:cNvPr id="22" name="PPT世界-14"/>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flipH="1">
            <a:off x="4714490" y="4237358"/>
            <a:ext cx="2307124" cy="2735782"/>
          </a:xfrm>
          <a:prstGeom prst="rect">
            <a:avLst/>
          </a:prstGeom>
        </p:spPr>
      </p:pic>
      <p:grpSp>
        <p:nvGrpSpPr>
          <p:cNvPr id="3" name="PPT世界-15"/>
          <p:cNvGrpSpPr/>
          <p:nvPr/>
        </p:nvGrpSpPr>
        <p:grpSpPr>
          <a:xfrm>
            <a:off x="6736155" y="2169754"/>
            <a:ext cx="4292951" cy="2078239"/>
            <a:chOff x="6736155" y="2169754"/>
            <a:chExt cx="4292951" cy="2078239"/>
          </a:xfrm>
        </p:grpSpPr>
        <p:grpSp>
          <p:nvGrpSpPr>
            <p:cNvPr id="4" name="组合 3"/>
            <p:cNvGrpSpPr/>
            <p:nvPr/>
          </p:nvGrpSpPr>
          <p:grpSpPr>
            <a:xfrm>
              <a:off x="6902398" y="2169754"/>
              <a:ext cx="963815" cy="953196"/>
              <a:chOff x="7136770" y="2638681"/>
              <a:chExt cx="818352" cy="809336"/>
            </a:xfrm>
          </p:grpSpPr>
          <p:sp>
            <p:nvSpPr>
              <p:cNvPr id="54" name="PPT世界-15-1"/>
              <p:cNvSpPr/>
              <p:nvPr/>
            </p:nvSpPr>
            <p:spPr>
              <a:xfrm rot="6286252">
                <a:off x="7141278" y="2634173"/>
                <a:ext cx="809336" cy="8183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5-2"/>
              <p:cNvSpPr txBox="1"/>
              <p:nvPr/>
            </p:nvSpPr>
            <p:spPr>
              <a:xfrm>
                <a:off x="7188257" y="2790750"/>
                <a:ext cx="721304" cy="548784"/>
              </a:xfrm>
              <a:prstGeom prst="rect">
                <a:avLst/>
              </a:prstGeom>
              <a:noFill/>
            </p:spPr>
            <p:txBody>
              <a:bodyPr wrap="square" rtlCol="0">
                <a:spAutoFit/>
              </a:bodyPr>
              <a:lstStyle/>
              <a:p>
                <a:pPr algn="ctr"/>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6" name="PPT世界-15-3"/>
            <p:cNvSpPr/>
            <p:nvPr/>
          </p:nvSpPr>
          <p:spPr>
            <a:xfrm>
              <a:off x="6881727" y="4152195"/>
              <a:ext cx="4125693" cy="95798"/>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5-4"/>
            <p:cNvSpPr txBox="1"/>
            <p:nvPr/>
          </p:nvSpPr>
          <p:spPr>
            <a:xfrm>
              <a:off x="6736155" y="3292441"/>
              <a:ext cx="4271265" cy="840230"/>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5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中国考古史</a:t>
              </a:r>
            </a:p>
          </p:txBody>
        </p:sp>
        <p:sp>
          <p:nvSpPr>
            <p:cNvPr id="58" name="PPT世界-15-5"/>
            <p:cNvSpPr/>
            <p:nvPr/>
          </p:nvSpPr>
          <p:spPr>
            <a:xfrm>
              <a:off x="6751112" y="2880257"/>
              <a:ext cx="3316934"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u="none" strike="noStrike" kern="0" cap="none" spc="0" normalizeH="0" baseline="0" noProof="0" dirty="0">
                  <a:ln w="0">
                    <a:gradFill>
                      <a:gsLst>
                        <a:gs pos="0">
                          <a:prstClr val="white">
                            <a:alpha val="15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CHINESE ANCIENT HISTORY</a:t>
              </a:r>
            </a:p>
          </p:txBody>
        </p:sp>
        <p:sp>
          <p:nvSpPr>
            <p:cNvPr id="26" name="PPT世界-15-6"/>
            <p:cNvSpPr/>
            <p:nvPr/>
          </p:nvSpPr>
          <p:spPr>
            <a:xfrm flipH="1">
              <a:off x="10152310" y="3187435"/>
              <a:ext cx="876796" cy="767920"/>
            </a:xfrm>
            <a:custGeom>
              <a:avLst/>
              <a:gdLst>
                <a:gd name="connsiteX0" fmla="*/ 428637 w 636629"/>
                <a:gd name="connsiteY0" fmla="*/ 516197 h 557576"/>
                <a:gd name="connsiteX1" fmla="*/ 428637 w 636629"/>
                <a:gd name="connsiteY1" fmla="*/ 533942 h 557576"/>
                <a:gd name="connsiteX2" fmla="*/ 425454 w 636629"/>
                <a:gd name="connsiteY2" fmla="*/ 537125 h 557576"/>
                <a:gd name="connsiteX3" fmla="*/ 211161 w 636629"/>
                <a:gd name="connsiteY3" fmla="*/ 537125 h 557576"/>
                <a:gd name="connsiteX4" fmla="*/ 207978 w 636629"/>
                <a:gd name="connsiteY4" fmla="*/ 533942 h 557576"/>
                <a:gd name="connsiteX5" fmla="*/ 207978 w 636629"/>
                <a:gd name="connsiteY5" fmla="*/ 516197 h 557576"/>
                <a:gd name="connsiteX6" fmla="*/ 553409 w 636629"/>
                <a:gd name="connsiteY6" fmla="*/ 328562 h 557576"/>
                <a:gd name="connsiteX7" fmla="*/ 436196 w 636629"/>
                <a:gd name="connsiteY7" fmla="*/ 495906 h 557576"/>
                <a:gd name="connsiteX8" fmla="*/ 200339 w 636629"/>
                <a:gd name="connsiteY8" fmla="*/ 495906 h 557576"/>
                <a:gd name="connsiteX9" fmla="*/ 83126 w 636629"/>
                <a:gd name="connsiteY9" fmla="*/ 328562 h 557576"/>
                <a:gd name="connsiteX10" fmla="*/ 541155 w 636629"/>
                <a:gd name="connsiteY10" fmla="*/ 231959 h 557576"/>
                <a:gd name="connsiteX11" fmla="*/ 547611 w 636629"/>
                <a:gd name="connsiteY11" fmla="*/ 252250 h 557576"/>
                <a:gd name="connsiteX12" fmla="*/ 88845 w 636629"/>
                <a:gd name="connsiteY12" fmla="*/ 252250 h 557576"/>
                <a:gd name="connsiteX13" fmla="*/ 95301 w 636629"/>
                <a:gd name="connsiteY13" fmla="*/ 231959 h 557576"/>
                <a:gd name="connsiteX14" fmla="*/ 561128 w 636629"/>
                <a:gd name="connsiteY14" fmla="*/ 154215 h 557576"/>
                <a:gd name="connsiteX15" fmla="*/ 580146 w 636629"/>
                <a:gd name="connsiteY15" fmla="*/ 168061 h 557576"/>
                <a:gd name="connsiteX16" fmla="*/ 569801 w 636629"/>
                <a:gd name="connsiteY16" fmla="*/ 210314 h 557576"/>
                <a:gd name="connsiteX17" fmla="*/ 557467 w 636629"/>
                <a:gd name="connsiteY17" fmla="*/ 217794 h 557576"/>
                <a:gd name="connsiteX18" fmla="*/ 526433 w 636629"/>
                <a:gd name="connsiteY18" fmla="*/ 164718 h 557576"/>
                <a:gd name="connsiteX19" fmla="*/ 537892 w 636629"/>
                <a:gd name="connsiteY19" fmla="*/ 157795 h 557576"/>
                <a:gd name="connsiteX20" fmla="*/ 561128 w 636629"/>
                <a:gd name="connsiteY20" fmla="*/ 154215 h 557576"/>
                <a:gd name="connsiteX21" fmla="*/ 75398 w 636629"/>
                <a:gd name="connsiteY21" fmla="*/ 154175 h 557576"/>
                <a:gd name="connsiteX22" fmla="*/ 98643 w 636629"/>
                <a:gd name="connsiteY22" fmla="*/ 157716 h 557576"/>
                <a:gd name="connsiteX23" fmla="*/ 110102 w 636629"/>
                <a:gd name="connsiteY23" fmla="*/ 164639 h 557576"/>
                <a:gd name="connsiteX24" fmla="*/ 79068 w 636629"/>
                <a:gd name="connsiteY24" fmla="*/ 217794 h 557576"/>
                <a:gd name="connsiteX25" fmla="*/ 66734 w 636629"/>
                <a:gd name="connsiteY25" fmla="*/ 210314 h 557576"/>
                <a:gd name="connsiteX26" fmla="*/ 56389 w 636629"/>
                <a:gd name="connsiteY26" fmla="*/ 168061 h 557576"/>
                <a:gd name="connsiteX27" fmla="*/ 75398 w 636629"/>
                <a:gd name="connsiteY27" fmla="*/ 154175 h 557576"/>
                <a:gd name="connsiteX28" fmla="*/ 88458 w 636629"/>
                <a:gd name="connsiteY28" fmla="*/ 123638 h 557576"/>
                <a:gd name="connsiteX29" fmla="*/ 110102 w 636629"/>
                <a:gd name="connsiteY29" fmla="*/ 131536 h 557576"/>
                <a:gd name="connsiteX30" fmla="*/ 129040 w 636629"/>
                <a:gd name="connsiteY30" fmla="*/ 143074 h 557576"/>
                <a:gd name="connsiteX31" fmla="*/ 123391 w 636629"/>
                <a:gd name="connsiteY31" fmla="*/ 148963 h 557576"/>
                <a:gd name="connsiteX32" fmla="*/ 109226 w 636629"/>
                <a:gd name="connsiteY32" fmla="*/ 140289 h 557576"/>
                <a:gd name="connsiteX33" fmla="*/ 38962 w 636629"/>
                <a:gd name="connsiteY33" fmla="*/ 157477 h 557576"/>
                <a:gd name="connsiteX34" fmla="*/ 56150 w 636629"/>
                <a:gd name="connsiteY34" fmla="*/ 227741 h 557576"/>
                <a:gd name="connsiteX35" fmla="*/ 71906 w 636629"/>
                <a:gd name="connsiteY35" fmla="*/ 237370 h 557576"/>
                <a:gd name="connsiteX36" fmla="*/ 69598 w 636629"/>
                <a:gd name="connsiteY36" fmla="*/ 245247 h 557576"/>
                <a:gd name="connsiteX37" fmla="*/ 48750 w 636629"/>
                <a:gd name="connsiteY37" fmla="*/ 232595 h 557576"/>
                <a:gd name="connsiteX38" fmla="*/ 28856 w 636629"/>
                <a:gd name="connsiteY38" fmla="*/ 151350 h 557576"/>
                <a:gd name="connsiteX39" fmla="*/ 65381 w 636629"/>
                <a:gd name="connsiteY39" fmla="*/ 124693 h 557576"/>
                <a:gd name="connsiteX40" fmla="*/ 88458 w 636629"/>
                <a:gd name="connsiteY40" fmla="*/ 123638 h 557576"/>
                <a:gd name="connsiteX41" fmla="*/ 548207 w 636629"/>
                <a:gd name="connsiteY41" fmla="*/ 123558 h 557576"/>
                <a:gd name="connsiteX42" fmla="*/ 571313 w 636629"/>
                <a:gd name="connsiteY42" fmla="*/ 124613 h 557576"/>
                <a:gd name="connsiteX43" fmla="*/ 607838 w 636629"/>
                <a:gd name="connsiteY43" fmla="*/ 151270 h 557576"/>
                <a:gd name="connsiteX44" fmla="*/ 614522 w 636629"/>
                <a:gd name="connsiteY44" fmla="*/ 196071 h 557576"/>
                <a:gd name="connsiteX45" fmla="*/ 587865 w 636629"/>
                <a:gd name="connsiteY45" fmla="*/ 232595 h 557576"/>
                <a:gd name="connsiteX46" fmla="*/ 567016 w 636629"/>
                <a:gd name="connsiteY46" fmla="*/ 245247 h 557576"/>
                <a:gd name="connsiteX47" fmla="*/ 564709 w 636629"/>
                <a:gd name="connsiteY47" fmla="*/ 237370 h 557576"/>
                <a:gd name="connsiteX48" fmla="*/ 580544 w 636629"/>
                <a:gd name="connsiteY48" fmla="*/ 227741 h 557576"/>
                <a:gd name="connsiteX49" fmla="*/ 597732 w 636629"/>
                <a:gd name="connsiteY49" fmla="*/ 157477 h 557576"/>
                <a:gd name="connsiteX50" fmla="*/ 566141 w 636629"/>
                <a:gd name="connsiteY50" fmla="*/ 134401 h 557576"/>
                <a:gd name="connsiteX51" fmla="*/ 527468 w 636629"/>
                <a:gd name="connsiteY51" fmla="*/ 140289 h 557576"/>
                <a:gd name="connsiteX52" fmla="*/ 513304 w 636629"/>
                <a:gd name="connsiteY52" fmla="*/ 148883 h 557576"/>
                <a:gd name="connsiteX53" fmla="*/ 507654 w 636629"/>
                <a:gd name="connsiteY53" fmla="*/ 142995 h 557576"/>
                <a:gd name="connsiteX54" fmla="*/ 526593 w 636629"/>
                <a:gd name="connsiteY54" fmla="*/ 131456 h 557576"/>
                <a:gd name="connsiteX55" fmla="*/ 548207 w 636629"/>
                <a:gd name="connsiteY55" fmla="*/ 123558 h 557576"/>
                <a:gd name="connsiteX56" fmla="*/ 435082 w 636629"/>
                <a:gd name="connsiteY56" fmla="*/ 114268 h 557576"/>
                <a:gd name="connsiteX57" fmla="*/ 532163 w 636629"/>
                <a:gd name="connsiteY57" fmla="*/ 211588 h 557576"/>
                <a:gd name="connsiteX58" fmla="*/ 104372 w 636629"/>
                <a:gd name="connsiteY58" fmla="*/ 211588 h 557576"/>
                <a:gd name="connsiteX59" fmla="*/ 201453 w 636629"/>
                <a:gd name="connsiteY59" fmla="*/ 114268 h 557576"/>
                <a:gd name="connsiteX60" fmla="*/ 216572 w 636629"/>
                <a:gd name="connsiteY60" fmla="*/ 118565 h 557576"/>
                <a:gd name="connsiteX61" fmla="*/ 419963 w 636629"/>
                <a:gd name="connsiteY61" fmla="*/ 118565 h 557576"/>
                <a:gd name="connsiteX62" fmla="*/ 435082 w 636629"/>
                <a:gd name="connsiteY62" fmla="*/ 114268 h 557576"/>
                <a:gd name="connsiteX63" fmla="*/ 420043 w 636629"/>
                <a:gd name="connsiteY63" fmla="*/ 51723 h 557576"/>
                <a:gd name="connsiteX64" fmla="*/ 428637 w 636629"/>
                <a:gd name="connsiteY64" fmla="*/ 60317 h 557576"/>
                <a:gd name="connsiteX65" fmla="*/ 428637 w 636629"/>
                <a:gd name="connsiteY65" fmla="*/ 89600 h 557576"/>
                <a:gd name="connsiteX66" fmla="*/ 426568 w 636629"/>
                <a:gd name="connsiteY66" fmla="*/ 95171 h 557576"/>
                <a:gd name="connsiteX67" fmla="*/ 426409 w 636629"/>
                <a:gd name="connsiteY67" fmla="*/ 95330 h 557576"/>
                <a:gd name="connsiteX68" fmla="*/ 419963 w 636629"/>
                <a:gd name="connsiteY68" fmla="*/ 98194 h 557576"/>
                <a:gd name="connsiteX69" fmla="*/ 216572 w 636629"/>
                <a:gd name="connsiteY69" fmla="*/ 98194 h 557576"/>
                <a:gd name="connsiteX70" fmla="*/ 207978 w 636629"/>
                <a:gd name="connsiteY70" fmla="*/ 89600 h 557576"/>
                <a:gd name="connsiteX71" fmla="*/ 207978 w 636629"/>
                <a:gd name="connsiteY71" fmla="*/ 60317 h 557576"/>
                <a:gd name="connsiteX72" fmla="*/ 216572 w 636629"/>
                <a:gd name="connsiteY72" fmla="*/ 51723 h 557576"/>
                <a:gd name="connsiteX73" fmla="*/ 358452 w 636629"/>
                <a:gd name="connsiteY73" fmla="*/ 20371 h 557576"/>
                <a:gd name="connsiteX74" fmla="*/ 358691 w 636629"/>
                <a:gd name="connsiteY74" fmla="*/ 20610 h 557576"/>
                <a:gd name="connsiteX75" fmla="*/ 358691 w 636629"/>
                <a:gd name="connsiteY75" fmla="*/ 31034 h 557576"/>
                <a:gd name="connsiteX76" fmla="*/ 358452 w 636629"/>
                <a:gd name="connsiteY76" fmla="*/ 31273 h 557576"/>
                <a:gd name="connsiteX77" fmla="*/ 268534 w 636629"/>
                <a:gd name="connsiteY77" fmla="*/ 31273 h 557576"/>
                <a:gd name="connsiteX78" fmla="*/ 268295 w 636629"/>
                <a:gd name="connsiteY78" fmla="*/ 31034 h 557576"/>
                <a:gd name="connsiteX79" fmla="*/ 268295 w 636629"/>
                <a:gd name="connsiteY79" fmla="*/ 20610 h 557576"/>
                <a:gd name="connsiteX80" fmla="*/ 268534 w 636629"/>
                <a:gd name="connsiteY80" fmla="*/ 20371 h 557576"/>
                <a:gd name="connsiteX81" fmla="*/ 358612 w 636629"/>
                <a:gd name="connsiteY81" fmla="*/ 0 h 557576"/>
                <a:gd name="connsiteX82" fmla="*/ 268693 w 636629"/>
                <a:gd name="connsiteY82" fmla="*/ 0 h 557576"/>
                <a:gd name="connsiteX83" fmla="*/ 248083 w 636629"/>
                <a:gd name="connsiteY83" fmla="*/ 20610 h 557576"/>
                <a:gd name="connsiteX84" fmla="*/ 248083 w 636629"/>
                <a:gd name="connsiteY84" fmla="*/ 31273 h 557576"/>
                <a:gd name="connsiteX85" fmla="*/ 216731 w 636629"/>
                <a:gd name="connsiteY85" fmla="*/ 31273 h 557576"/>
                <a:gd name="connsiteX86" fmla="*/ 187766 w 636629"/>
                <a:gd name="connsiteY86" fmla="*/ 60238 h 557576"/>
                <a:gd name="connsiteX87" fmla="*/ 187766 w 636629"/>
                <a:gd name="connsiteY87" fmla="*/ 89521 h 557576"/>
                <a:gd name="connsiteX88" fmla="*/ 189039 w 636629"/>
                <a:gd name="connsiteY88" fmla="*/ 97956 h 557576"/>
                <a:gd name="connsiteX89" fmla="*/ 144716 w 636629"/>
                <a:gd name="connsiteY89" fmla="*/ 128512 h 557576"/>
                <a:gd name="connsiteX90" fmla="*/ 120924 w 636629"/>
                <a:gd name="connsiteY90" fmla="*/ 114030 h 557576"/>
                <a:gd name="connsiteX91" fmla="*/ 60845 w 636629"/>
                <a:gd name="connsiteY91" fmla="*/ 104799 h 557576"/>
                <a:gd name="connsiteX92" fmla="*/ 11748 w 636629"/>
                <a:gd name="connsiteY92" fmla="*/ 140687 h 557576"/>
                <a:gd name="connsiteX93" fmla="*/ 38167 w 636629"/>
                <a:gd name="connsiteY93" fmla="*/ 250022 h 557576"/>
                <a:gd name="connsiteX94" fmla="*/ 64904 w 636629"/>
                <a:gd name="connsiteY94" fmla="*/ 266255 h 557576"/>
                <a:gd name="connsiteX95" fmla="*/ 61482 w 636629"/>
                <a:gd name="connsiteY95" fmla="*/ 305406 h 557576"/>
                <a:gd name="connsiteX96" fmla="*/ 61880 w 636629"/>
                <a:gd name="connsiteY96" fmla="*/ 318933 h 557576"/>
                <a:gd name="connsiteX97" fmla="*/ 62118 w 636629"/>
                <a:gd name="connsiteY97" fmla="*/ 321957 h 557576"/>
                <a:gd name="connsiteX98" fmla="*/ 187686 w 636629"/>
                <a:gd name="connsiteY98" fmla="*/ 512219 h 557576"/>
                <a:gd name="connsiteX99" fmla="*/ 187686 w 636629"/>
                <a:gd name="connsiteY99" fmla="*/ 534022 h 557576"/>
                <a:gd name="connsiteX100" fmla="*/ 211240 w 636629"/>
                <a:gd name="connsiteY100" fmla="*/ 557576 h 557576"/>
                <a:gd name="connsiteX101" fmla="*/ 425533 w 636629"/>
                <a:gd name="connsiteY101" fmla="*/ 557576 h 557576"/>
                <a:gd name="connsiteX102" fmla="*/ 449087 w 636629"/>
                <a:gd name="connsiteY102" fmla="*/ 534022 h 557576"/>
                <a:gd name="connsiteX103" fmla="*/ 449087 w 636629"/>
                <a:gd name="connsiteY103" fmla="*/ 512219 h 557576"/>
                <a:gd name="connsiteX104" fmla="*/ 574496 w 636629"/>
                <a:gd name="connsiteY104" fmla="*/ 321877 h 557576"/>
                <a:gd name="connsiteX105" fmla="*/ 574735 w 636629"/>
                <a:gd name="connsiteY105" fmla="*/ 319013 h 557576"/>
                <a:gd name="connsiteX106" fmla="*/ 575133 w 636629"/>
                <a:gd name="connsiteY106" fmla="*/ 305406 h 557576"/>
                <a:gd name="connsiteX107" fmla="*/ 571711 w 636629"/>
                <a:gd name="connsiteY107" fmla="*/ 266255 h 557576"/>
                <a:gd name="connsiteX108" fmla="*/ 598448 w 636629"/>
                <a:gd name="connsiteY108" fmla="*/ 250022 h 557576"/>
                <a:gd name="connsiteX109" fmla="*/ 634338 w 636629"/>
                <a:gd name="connsiteY109" fmla="*/ 200925 h 557576"/>
                <a:gd name="connsiteX110" fmla="*/ 625107 w 636629"/>
                <a:gd name="connsiteY110" fmla="*/ 140767 h 557576"/>
                <a:gd name="connsiteX111" fmla="*/ 576008 w 636629"/>
                <a:gd name="connsiteY111" fmla="*/ 104879 h 557576"/>
                <a:gd name="connsiteX112" fmla="*/ 515930 w 636629"/>
                <a:gd name="connsiteY112" fmla="*/ 114109 h 557576"/>
                <a:gd name="connsiteX113" fmla="*/ 492137 w 636629"/>
                <a:gd name="connsiteY113" fmla="*/ 128592 h 557576"/>
                <a:gd name="connsiteX114" fmla="*/ 447814 w 636629"/>
                <a:gd name="connsiteY114" fmla="*/ 98035 h 557576"/>
                <a:gd name="connsiteX115" fmla="*/ 449087 w 636629"/>
                <a:gd name="connsiteY115" fmla="*/ 89680 h 557576"/>
                <a:gd name="connsiteX116" fmla="*/ 449087 w 636629"/>
                <a:gd name="connsiteY116" fmla="*/ 60397 h 557576"/>
                <a:gd name="connsiteX117" fmla="*/ 420122 w 636629"/>
                <a:gd name="connsiteY117" fmla="*/ 31432 h 557576"/>
                <a:gd name="connsiteX118" fmla="*/ 379221 w 636629"/>
                <a:gd name="connsiteY118" fmla="*/ 31432 h 557576"/>
                <a:gd name="connsiteX119" fmla="*/ 379221 w 636629"/>
                <a:gd name="connsiteY119" fmla="*/ 20610 h 557576"/>
                <a:gd name="connsiteX120" fmla="*/ 358612 w 636629"/>
                <a:gd name="connsiteY120" fmla="*/ 0 h 5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36629" h="557576">
                  <a:moveTo>
                    <a:pt x="428637" y="516197"/>
                  </a:moveTo>
                  <a:lnTo>
                    <a:pt x="428637" y="533942"/>
                  </a:lnTo>
                  <a:cubicBezTo>
                    <a:pt x="428637" y="535693"/>
                    <a:pt x="427205" y="537125"/>
                    <a:pt x="425454" y="537125"/>
                  </a:cubicBezTo>
                  <a:lnTo>
                    <a:pt x="211161" y="537125"/>
                  </a:lnTo>
                  <a:cubicBezTo>
                    <a:pt x="209410" y="537125"/>
                    <a:pt x="207978" y="535693"/>
                    <a:pt x="207978" y="533942"/>
                  </a:cubicBezTo>
                  <a:lnTo>
                    <a:pt x="207978" y="516197"/>
                  </a:lnTo>
                  <a:close/>
                  <a:moveTo>
                    <a:pt x="553409" y="328562"/>
                  </a:moveTo>
                  <a:cubicBezTo>
                    <a:pt x="545531" y="398587"/>
                    <a:pt x="502243" y="460495"/>
                    <a:pt x="436196" y="495906"/>
                  </a:cubicBezTo>
                  <a:lnTo>
                    <a:pt x="200339" y="495906"/>
                  </a:lnTo>
                  <a:cubicBezTo>
                    <a:pt x="134292" y="460495"/>
                    <a:pt x="91004" y="398587"/>
                    <a:pt x="83126" y="328562"/>
                  </a:cubicBezTo>
                  <a:close/>
                  <a:moveTo>
                    <a:pt x="541155" y="231959"/>
                  </a:moveTo>
                  <a:lnTo>
                    <a:pt x="547611" y="252250"/>
                  </a:lnTo>
                  <a:lnTo>
                    <a:pt x="88845" y="252250"/>
                  </a:lnTo>
                  <a:lnTo>
                    <a:pt x="95301" y="231959"/>
                  </a:lnTo>
                  <a:close/>
                  <a:moveTo>
                    <a:pt x="561128" y="154215"/>
                  </a:moveTo>
                  <a:cubicBezTo>
                    <a:pt x="569165" y="156204"/>
                    <a:pt x="575929" y="161138"/>
                    <a:pt x="580146" y="168061"/>
                  </a:cubicBezTo>
                  <a:cubicBezTo>
                    <a:pt x="588979" y="182543"/>
                    <a:pt x="584363" y="201561"/>
                    <a:pt x="569801" y="210314"/>
                  </a:cubicBezTo>
                  <a:lnTo>
                    <a:pt x="557467" y="217794"/>
                  </a:lnTo>
                  <a:cubicBezTo>
                    <a:pt x="549510" y="198856"/>
                    <a:pt x="539006" y="181031"/>
                    <a:pt x="526433" y="164718"/>
                  </a:cubicBezTo>
                  <a:lnTo>
                    <a:pt x="537892" y="157795"/>
                  </a:lnTo>
                  <a:cubicBezTo>
                    <a:pt x="544895" y="153578"/>
                    <a:pt x="553170" y="152305"/>
                    <a:pt x="561128" y="154215"/>
                  </a:cubicBezTo>
                  <a:close/>
                  <a:moveTo>
                    <a:pt x="75398" y="154175"/>
                  </a:moveTo>
                  <a:cubicBezTo>
                    <a:pt x="83046" y="152305"/>
                    <a:pt x="91402" y="153339"/>
                    <a:pt x="98643" y="157716"/>
                  </a:cubicBezTo>
                  <a:lnTo>
                    <a:pt x="110102" y="164639"/>
                  </a:lnTo>
                  <a:cubicBezTo>
                    <a:pt x="97449" y="180952"/>
                    <a:pt x="87025" y="198776"/>
                    <a:pt x="79068" y="217794"/>
                  </a:cubicBezTo>
                  <a:lnTo>
                    <a:pt x="66734" y="210314"/>
                  </a:lnTo>
                  <a:cubicBezTo>
                    <a:pt x="52251" y="201482"/>
                    <a:pt x="47636" y="182543"/>
                    <a:pt x="56389" y="168061"/>
                  </a:cubicBezTo>
                  <a:cubicBezTo>
                    <a:pt x="60805" y="160819"/>
                    <a:pt x="67748" y="156045"/>
                    <a:pt x="75398" y="154175"/>
                  </a:cubicBezTo>
                  <a:close/>
                  <a:moveTo>
                    <a:pt x="88458" y="123638"/>
                  </a:moveTo>
                  <a:cubicBezTo>
                    <a:pt x="96038" y="124792"/>
                    <a:pt x="103378" y="127438"/>
                    <a:pt x="110102" y="131536"/>
                  </a:cubicBezTo>
                  <a:lnTo>
                    <a:pt x="129040" y="143074"/>
                  </a:lnTo>
                  <a:cubicBezTo>
                    <a:pt x="127131" y="144984"/>
                    <a:pt x="125221" y="146973"/>
                    <a:pt x="123391" y="148963"/>
                  </a:cubicBezTo>
                  <a:lnTo>
                    <a:pt x="109226" y="140289"/>
                  </a:lnTo>
                  <a:cubicBezTo>
                    <a:pt x="85115" y="125648"/>
                    <a:pt x="53604" y="133366"/>
                    <a:pt x="38962" y="157477"/>
                  </a:cubicBezTo>
                  <a:cubicBezTo>
                    <a:pt x="24321" y="181588"/>
                    <a:pt x="32039" y="213100"/>
                    <a:pt x="56150" y="227741"/>
                  </a:cubicBezTo>
                  <a:lnTo>
                    <a:pt x="71906" y="237370"/>
                  </a:lnTo>
                  <a:cubicBezTo>
                    <a:pt x="71110" y="239996"/>
                    <a:pt x="70315" y="242622"/>
                    <a:pt x="69598" y="245247"/>
                  </a:cubicBezTo>
                  <a:lnTo>
                    <a:pt x="48750" y="232595"/>
                  </a:lnTo>
                  <a:cubicBezTo>
                    <a:pt x="20819" y="215646"/>
                    <a:pt x="11987" y="179201"/>
                    <a:pt x="28856" y="151350"/>
                  </a:cubicBezTo>
                  <a:cubicBezTo>
                    <a:pt x="37053" y="137902"/>
                    <a:pt x="50023" y="128433"/>
                    <a:pt x="65381" y="124693"/>
                  </a:cubicBezTo>
                  <a:cubicBezTo>
                    <a:pt x="73060" y="122823"/>
                    <a:pt x="80878" y="122485"/>
                    <a:pt x="88458" y="123638"/>
                  </a:cubicBezTo>
                  <a:close/>
                  <a:moveTo>
                    <a:pt x="548207" y="123558"/>
                  </a:moveTo>
                  <a:cubicBezTo>
                    <a:pt x="555777" y="122405"/>
                    <a:pt x="563595" y="122743"/>
                    <a:pt x="571313" y="124613"/>
                  </a:cubicBezTo>
                  <a:cubicBezTo>
                    <a:pt x="586671" y="128353"/>
                    <a:pt x="599642" y="137822"/>
                    <a:pt x="607838" y="151270"/>
                  </a:cubicBezTo>
                  <a:cubicBezTo>
                    <a:pt x="615795" y="164798"/>
                    <a:pt x="618262" y="180633"/>
                    <a:pt x="614522" y="196071"/>
                  </a:cubicBezTo>
                  <a:cubicBezTo>
                    <a:pt x="610782" y="211428"/>
                    <a:pt x="601313" y="224399"/>
                    <a:pt x="587865" y="232595"/>
                  </a:cubicBezTo>
                  <a:lnTo>
                    <a:pt x="567016" y="245247"/>
                  </a:lnTo>
                  <a:cubicBezTo>
                    <a:pt x="566300" y="242622"/>
                    <a:pt x="565504" y="239996"/>
                    <a:pt x="564709" y="237370"/>
                  </a:cubicBezTo>
                  <a:lnTo>
                    <a:pt x="580544" y="227741"/>
                  </a:lnTo>
                  <a:cubicBezTo>
                    <a:pt x="604655" y="213100"/>
                    <a:pt x="612374" y="181588"/>
                    <a:pt x="597732" y="157477"/>
                  </a:cubicBezTo>
                  <a:cubicBezTo>
                    <a:pt x="590650" y="145859"/>
                    <a:pt x="579430" y="137663"/>
                    <a:pt x="566141" y="134401"/>
                  </a:cubicBezTo>
                  <a:cubicBezTo>
                    <a:pt x="552852" y="131138"/>
                    <a:pt x="539086" y="133287"/>
                    <a:pt x="527468" y="140289"/>
                  </a:cubicBezTo>
                  <a:lnTo>
                    <a:pt x="513304" y="148883"/>
                  </a:lnTo>
                  <a:cubicBezTo>
                    <a:pt x="511474" y="146894"/>
                    <a:pt x="509564" y="144904"/>
                    <a:pt x="507654" y="142995"/>
                  </a:cubicBezTo>
                  <a:lnTo>
                    <a:pt x="526593" y="131456"/>
                  </a:lnTo>
                  <a:cubicBezTo>
                    <a:pt x="533317" y="127358"/>
                    <a:pt x="540638" y="124712"/>
                    <a:pt x="548207" y="123558"/>
                  </a:cubicBezTo>
                  <a:close/>
                  <a:moveTo>
                    <a:pt x="435082" y="114268"/>
                  </a:moveTo>
                  <a:cubicBezTo>
                    <a:pt x="477495" y="136708"/>
                    <a:pt x="511394" y="170766"/>
                    <a:pt x="532163" y="211588"/>
                  </a:cubicBezTo>
                  <a:lnTo>
                    <a:pt x="104372" y="211588"/>
                  </a:lnTo>
                  <a:cubicBezTo>
                    <a:pt x="125141" y="170766"/>
                    <a:pt x="159040" y="136788"/>
                    <a:pt x="201453" y="114268"/>
                  </a:cubicBezTo>
                  <a:cubicBezTo>
                    <a:pt x="205909" y="116974"/>
                    <a:pt x="211081" y="118565"/>
                    <a:pt x="216572" y="118565"/>
                  </a:cubicBezTo>
                  <a:lnTo>
                    <a:pt x="419963" y="118565"/>
                  </a:lnTo>
                  <a:cubicBezTo>
                    <a:pt x="425454" y="118565"/>
                    <a:pt x="430626" y="116974"/>
                    <a:pt x="435082" y="114268"/>
                  </a:cubicBezTo>
                  <a:close/>
                  <a:moveTo>
                    <a:pt x="420043" y="51723"/>
                  </a:moveTo>
                  <a:cubicBezTo>
                    <a:pt x="424817" y="51723"/>
                    <a:pt x="428637" y="55622"/>
                    <a:pt x="428637" y="60317"/>
                  </a:cubicBezTo>
                  <a:lnTo>
                    <a:pt x="428637" y="89600"/>
                  </a:lnTo>
                  <a:cubicBezTo>
                    <a:pt x="428637" y="91749"/>
                    <a:pt x="427841" y="93659"/>
                    <a:pt x="426568" y="95171"/>
                  </a:cubicBezTo>
                  <a:lnTo>
                    <a:pt x="426409" y="95330"/>
                  </a:lnTo>
                  <a:cubicBezTo>
                    <a:pt x="424817" y="97080"/>
                    <a:pt x="422510" y="98194"/>
                    <a:pt x="419963" y="98194"/>
                  </a:cubicBezTo>
                  <a:lnTo>
                    <a:pt x="216572" y="98194"/>
                  </a:lnTo>
                  <a:cubicBezTo>
                    <a:pt x="211797" y="98194"/>
                    <a:pt x="207978" y="94295"/>
                    <a:pt x="207978" y="89600"/>
                  </a:cubicBezTo>
                  <a:lnTo>
                    <a:pt x="207978" y="60317"/>
                  </a:lnTo>
                  <a:cubicBezTo>
                    <a:pt x="207978" y="55543"/>
                    <a:pt x="211877" y="51723"/>
                    <a:pt x="216572" y="51723"/>
                  </a:cubicBezTo>
                  <a:close/>
                  <a:moveTo>
                    <a:pt x="358452" y="20371"/>
                  </a:moveTo>
                  <a:cubicBezTo>
                    <a:pt x="358612" y="20371"/>
                    <a:pt x="358691" y="20530"/>
                    <a:pt x="358691" y="20610"/>
                  </a:cubicBezTo>
                  <a:lnTo>
                    <a:pt x="358691" y="31034"/>
                  </a:lnTo>
                  <a:cubicBezTo>
                    <a:pt x="358691" y="31193"/>
                    <a:pt x="358532" y="31273"/>
                    <a:pt x="358452" y="31273"/>
                  </a:cubicBezTo>
                  <a:lnTo>
                    <a:pt x="268534" y="31273"/>
                  </a:lnTo>
                  <a:cubicBezTo>
                    <a:pt x="268454" y="31273"/>
                    <a:pt x="268295" y="31193"/>
                    <a:pt x="268295" y="31034"/>
                  </a:cubicBezTo>
                  <a:lnTo>
                    <a:pt x="268295" y="20610"/>
                  </a:lnTo>
                  <a:cubicBezTo>
                    <a:pt x="268295" y="20451"/>
                    <a:pt x="268454" y="20371"/>
                    <a:pt x="268534" y="20371"/>
                  </a:cubicBezTo>
                  <a:close/>
                  <a:moveTo>
                    <a:pt x="358612" y="0"/>
                  </a:moveTo>
                  <a:lnTo>
                    <a:pt x="268693" y="0"/>
                  </a:lnTo>
                  <a:cubicBezTo>
                    <a:pt x="257314" y="0"/>
                    <a:pt x="248083" y="9231"/>
                    <a:pt x="248083" y="20610"/>
                  </a:cubicBezTo>
                  <a:lnTo>
                    <a:pt x="248083" y="31273"/>
                  </a:lnTo>
                  <a:lnTo>
                    <a:pt x="216731" y="31273"/>
                  </a:lnTo>
                  <a:cubicBezTo>
                    <a:pt x="200737" y="31273"/>
                    <a:pt x="187766" y="44323"/>
                    <a:pt x="187766" y="60238"/>
                  </a:cubicBezTo>
                  <a:lnTo>
                    <a:pt x="187766" y="89521"/>
                  </a:lnTo>
                  <a:cubicBezTo>
                    <a:pt x="187766" y="92465"/>
                    <a:pt x="188243" y="95250"/>
                    <a:pt x="189039" y="97956"/>
                  </a:cubicBezTo>
                  <a:cubicBezTo>
                    <a:pt x="173045" y="106709"/>
                    <a:pt x="158244" y="116974"/>
                    <a:pt x="144716" y="128512"/>
                  </a:cubicBezTo>
                  <a:lnTo>
                    <a:pt x="120924" y="114030"/>
                  </a:lnTo>
                  <a:cubicBezTo>
                    <a:pt x="102860" y="103048"/>
                    <a:pt x="81455" y="99786"/>
                    <a:pt x="60845" y="104799"/>
                  </a:cubicBezTo>
                  <a:cubicBezTo>
                    <a:pt x="40156" y="109812"/>
                    <a:pt x="22729" y="122624"/>
                    <a:pt x="11748" y="140687"/>
                  </a:cubicBezTo>
                  <a:cubicBezTo>
                    <a:pt x="-11328" y="178246"/>
                    <a:pt x="687" y="227264"/>
                    <a:pt x="38167" y="250022"/>
                  </a:cubicBezTo>
                  <a:lnTo>
                    <a:pt x="64904" y="266255"/>
                  </a:lnTo>
                  <a:cubicBezTo>
                    <a:pt x="62675" y="279146"/>
                    <a:pt x="61482" y="292276"/>
                    <a:pt x="61482" y="305406"/>
                  </a:cubicBezTo>
                  <a:cubicBezTo>
                    <a:pt x="61482" y="310021"/>
                    <a:pt x="61641" y="314636"/>
                    <a:pt x="61880" y="318933"/>
                  </a:cubicBezTo>
                  <a:cubicBezTo>
                    <a:pt x="61959" y="319968"/>
                    <a:pt x="62039" y="320922"/>
                    <a:pt x="62118" y="321957"/>
                  </a:cubicBezTo>
                  <a:cubicBezTo>
                    <a:pt x="67848" y="401133"/>
                    <a:pt x="114637" y="471795"/>
                    <a:pt x="187686" y="512219"/>
                  </a:cubicBezTo>
                  <a:lnTo>
                    <a:pt x="187686" y="534022"/>
                  </a:lnTo>
                  <a:cubicBezTo>
                    <a:pt x="187686" y="546993"/>
                    <a:pt x="198270" y="557576"/>
                    <a:pt x="211240" y="557576"/>
                  </a:cubicBezTo>
                  <a:lnTo>
                    <a:pt x="425533" y="557576"/>
                  </a:lnTo>
                  <a:cubicBezTo>
                    <a:pt x="438504" y="557576"/>
                    <a:pt x="449087" y="546993"/>
                    <a:pt x="449087" y="534022"/>
                  </a:cubicBezTo>
                  <a:lnTo>
                    <a:pt x="449087" y="512219"/>
                  </a:lnTo>
                  <a:cubicBezTo>
                    <a:pt x="521977" y="471795"/>
                    <a:pt x="568767" y="401054"/>
                    <a:pt x="574496" y="321877"/>
                  </a:cubicBezTo>
                  <a:cubicBezTo>
                    <a:pt x="574576" y="320922"/>
                    <a:pt x="574655" y="319888"/>
                    <a:pt x="574735" y="319013"/>
                  </a:cubicBezTo>
                  <a:cubicBezTo>
                    <a:pt x="574974" y="314636"/>
                    <a:pt x="575133" y="310021"/>
                    <a:pt x="575133" y="305406"/>
                  </a:cubicBezTo>
                  <a:cubicBezTo>
                    <a:pt x="575133" y="292196"/>
                    <a:pt x="573939" y="279146"/>
                    <a:pt x="571711" y="266255"/>
                  </a:cubicBezTo>
                  <a:lnTo>
                    <a:pt x="598448" y="250022"/>
                  </a:lnTo>
                  <a:cubicBezTo>
                    <a:pt x="616511" y="239041"/>
                    <a:pt x="629241" y="221614"/>
                    <a:pt x="634338" y="200925"/>
                  </a:cubicBezTo>
                  <a:cubicBezTo>
                    <a:pt x="639349" y="180235"/>
                    <a:pt x="636085" y="158830"/>
                    <a:pt x="625107" y="140767"/>
                  </a:cubicBezTo>
                  <a:cubicBezTo>
                    <a:pt x="614124" y="122703"/>
                    <a:pt x="596697" y="109971"/>
                    <a:pt x="576008" y="104879"/>
                  </a:cubicBezTo>
                  <a:cubicBezTo>
                    <a:pt x="555319" y="99866"/>
                    <a:pt x="533993" y="103128"/>
                    <a:pt x="515930" y="114109"/>
                  </a:cubicBezTo>
                  <a:lnTo>
                    <a:pt x="492137" y="128592"/>
                  </a:lnTo>
                  <a:cubicBezTo>
                    <a:pt x="478609" y="116974"/>
                    <a:pt x="463809" y="106709"/>
                    <a:pt x="447814" y="98035"/>
                  </a:cubicBezTo>
                  <a:cubicBezTo>
                    <a:pt x="448610" y="95409"/>
                    <a:pt x="449087" y="92545"/>
                    <a:pt x="449087" y="89680"/>
                  </a:cubicBezTo>
                  <a:lnTo>
                    <a:pt x="449087" y="60397"/>
                  </a:lnTo>
                  <a:cubicBezTo>
                    <a:pt x="449087" y="44402"/>
                    <a:pt x="436117" y="31432"/>
                    <a:pt x="420122" y="31432"/>
                  </a:cubicBezTo>
                  <a:lnTo>
                    <a:pt x="379221" y="31432"/>
                  </a:lnTo>
                  <a:lnTo>
                    <a:pt x="379221" y="20610"/>
                  </a:lnTo>
                  <a:cubicBezTo>
                    <a:pt x="379221" y="9231"/>
                    <a:pt x="369991" y="0"/>
                    <a:pt x="358612" y="0"/>
                  </a:cubicBez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600">
                <a:effectLst>
                  <a:outerShdw blurRad="38100" dist="38100" dir="2700000" algn="tl">
                    <a:srgbClr val="000000">
                      <a:alpha val="43137"/>
                    </a:srgbClr>
                  </a:outerShdw>
                </a:effectLst>
                <a:cs typeface="思源黑体 CN Bold" panose="020B0800000000000000" pitchFamily="34" charset="-122"/>
              </a:endParaRPr>
            </a:p>
          </p:txBody>
        </p:sp>
      </p:grpSp>
      <p:pic>
        <p:nvPicPr>
          <p:cNvPr id="27" name="图形 26">
            <a:hlinkClick r:id="rId18"/>
            <a:extLst>
              <a:ext uri="{FF2B5EF4-FFF2-40B4-BE49-F238E27FC236}">
                <a16:creationId xmlns:a16="http://schemas.microsoft.com/office/drawing/2014/main" id="{109F654E-EAFD-4E78-81E8-7570E123EEB5}"/>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0306617" y="445878"/>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07" name="PPT世界-5"/>
          <p:cNvGrpSpPr/>
          <p:nvPr/>
        </p:nvGrpSpPr>
        <p:grpSpPr>
          <a:xfrm>
            <a:off x="506854" y="411664"/>
            <a:ext cx="2587551" cy="570502"/>
            <a:chOff x="1622812" y="2576646"/>
            <a:chExt cx="3820021" cy="842236"/>
          </a:xfrm>
        </p:grpSpPr>
        <p:sp>
          <p:nvSpPr>
            <p:cNvPr id="108" name="PPT世界-5-1"/>
            <p:cNvSpPr/>
            <p:nvPr/>
          </p:nvSpPr>
          <p:spPr>
            <a:xfrm rot="872842">
              <a:off x="1622812" y="2576646"/>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5-2"/>
            <p:cNvSpPr txBox="1"/>
            <p:nvPr/>
          </p:nvSpPr>
          <p:spPr>
            <a:xfrm>
              <a:off x="1695374" y="2729953"/>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0" name="PPT世界-5-3"/>
            <p:cNvSpPr/>
            <p:nvPr/>
          </p:nvSpPr>
          <p:spPr>
            <a:xfrm>
              <a:off x="2789229" y="3284365"/>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5-4"/>
            <p:cNvSpPr txBox="1"/>
            <p:nvPr/>
          </p:nvSpPr>
          <p:spPr>
            <a:xfrm>
              <a:off x="2701207" y="2811939"/>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中国考古史</a:t>
              </a:r>
            </a:p>
          </p:txBody>
        </p:sp>
        <p:sp>
          <p:nvSpPr>
            <p:cNvPr id="112" name="PPT世界-5-5"/>
            <p:cNvSpPr/>
            <p:nvPr/>
          </p:nvSpPr>
          <p:spPr>
            <a:xfrm>
              <a:off x="2701207" y="2611406"/>
              <a:ext cx="1817965"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CHINESE ANCIENT HISTORY</a:t>
              </a:r>
            </a:p>
          </p:txBody>
        </p:sp>
        <p:sp>
          <p:nvSpPr>
            <p:cNvPr id="113" name="PPT世界-5-6"/>
            <p:cNvSpPr/>
            <p:nvPr/>
          </p:nvSpPr>
          <p:spPr>
            <a:xfrm flipH="1">
              <a:off x="4806204" y="2697371"/>
              <a:ext cx="636629" cy="557576"/>
            </a:xfrm>
            <a:custGeom>
              <a:avLst/>
              <a:gdLst>
                <a:gd name="connsiteX0" fmla="*/ 428637 w 636629"/>
                <a:gd name="connsiteY0" fmla="*/ 516197 h 557576"/>
                <a:gd name="connsiteX1" fmla="*/ 428637 w 636629"/>
                <a:gd name="connsiteY1" fmla="*/ 533942 h 557576"/>
                <a:gd name="connsiteX2" fmla="*/ 425454 w 636629"/>
                <a:gd name="connsiteY2" fmla="*/ 537125 h 557576"/>
                <a:gd name="connsiteX3" fmla="*/ 211161 w 636629"/>
                <a:gd name="connsiteY3" fmla="*/ 537125 h 557576"/>
                <a:gd name="connsiteX4" fmla="*/ 207978 w 636629"/>
                <a:gd name="connsiteY4" fmla="*/ 533942 h 557576"/>
                <a:gd name="connsiteX5" fmla="*/ 207978 w 636629"/>
                <a:gd name="connsiteY5" fmla="*/ 516197 h 557576"/>
                <a:gd name="connsiteX6" fmla="*/ 553409 w 636629"/>
                <a:gd name="connsiteY6" fmla="*/ 328562 h 557576"/>
                <a:gd name="connsiteX7" fmla="*/ 436196 w 636629"/>
                <a:gd name="connsiteY7" fmla="*/ 495906 h 557576"/>
                <a:gd name="connsiteX8" fmla="*/ 200339 w 636629"/>
                <a:gd name="connsiteY8" fmla="*/ 495906 h 557576"/>
                <a:gd name="connsiteX9" fmla="*/ 83126 w 636629"/>
                <a:gd name="connsiteY9" fmla="*/ 328562 h 557576"/>
                <a:gd name="connsiteX10" fmla="*/ 541155 w 636629"/>
                <a:gd name="connsiteY10" fmla="*/ 231959 h 557576"/>
                <a:gd name="connsiteX11" fmla="*/ 547611 w 636629"/>
                <a:gd name="connsiteY11" fmla="*/ 252250 h 557576"/>
                <a:gd name="connsiteX12" fmla="*/ 88845 w 636629"/>
                <a:gd name="connsiteY12" fmla="*/ 252250 h 557576"/>
                <a:gd name="connsiteX13" fmla="*/ 95301 w 636629"/>
                <a:gd name="connsiteY13" fmla="*/ 231959 h 557576"/>
                <a:gd name="connsiteX14" fmla="*/ 561128 w 636629"/>
                <a:gd name="connsiteY14" fmla="*/ 154215 h 557576"/>
                <a:gd name="connsiteX15" fmla="*/ 580146 w 636629"/>
                <a:gd name="connsiteY15" fmla="*/ 168061 h 557576"/>
                <a:gd name="connsiteX16" fmla="*/ 569801 w 636629"/>
                <a:gd name="connsiteY16" fmla="*/ 210314 h 557576"/>
                <a:gd name="connsiteX17" fmla="*/ 557467 w 636629"/>
                <a:gd name="connsiteY17" fmla="*/ 217794 h 557576"/>
                <a:gd name="connsiteX18" fmla="*/ 526433 w 636629"/>
                <a:gd name="connsiteY18" fmla="*/ 164718 h 557576"/>
                <a:gd name="connsiteX19" fmla="*/ 537892 w 636629"/>
                <a:gd name="connsiteY19" fmla="*/ 157795 h 557576"/>
                <a:gd name="connsiteX20" fmla="*/ 561128 w 636629"/>
                <a:gd name="connsiteY20" fmla="*/ 154215 h 557576"/>
                <a:gd name="connsiteX21" fmla="*/ 75398 w 636629"/>
                <a:gd name="connsiteY21" fmla="*/ 154175 h 557576"/>
                <a:gd name="connsiteX22" fmla="*/ 98643 w 636629"/>
                <a:gd name="connsiteY22" fmla="*/ 157716 h 557576"/>
                <a:gd name="connsiteX23" fmla="*/ 110102 w 636629"/>
                <a:gd name="connsiteY23" fmla="*/ 164639 h 557576"/>
                <a:gd name="connsiteX24" fmla="*/ 79068 w 636629"/>
                <a:gd name="connsiteY24" fmla="*/ 217794 h 557576"/>
                <a:gd name="connsiteX25" fmla="*/ 66734 w 636629"/>
                <a:gd name="connsiteY25" fmla="*/ 210314 h 557576"/>
                <a:gd name="connsiteX26" fmla="*/ 56389 w 636629"/>
                <a:gd name="connsiteY26" fmla="*/ 168061 h 557576"/>
                <a:gd name="connsiteX27" fmla="*/ 75398 w 636629"/>
                <a:gd name="connsiteY27" fmla="*/ 154175 h 557576"/>
                <a:gd name="connsiteX28" fmla="*/ 88458 w 636629"/>
                <a:gd name="connsiteY28" fmla="*/ 123638 h 557576"/>
                <a:gd name="connsiteX29" fmla="*/ 110102 w 636629"/>
                <a:gd name="connsiteY29" fmla="*/ 131536 h 557576"/>
                <a:gd name="connsiteX30" fmla="*/ 129040 w 636629"/>
                <a:gd name="connsiteY30" fmla="*/ 143074 h 557576"/>
                <a:gd name="connsiteX31" fmla="*/ 123391 w 636629"/>
                <a:gd name="connsiteY31" fmla="*/ 148963 h 557576"/>
                <a:gd name="connsiteX32" fmla="*/ 109226 w 636629"/>
                <a:gd name="connsiteY32" fmla="*/ 140289 h 557576"/>
                <a:gd name="connsiteX33" fmla="*/ 38962 w 636629"/>
                <a:gd name="connsiteY33" fmla="*/ 157477 h 557576"/>
                <a:gd name="connsiteX34" fmla="*/ 56150 w 636629"/>
                <a:gd name="connsiteY34" fmla="*/ 227741 h 557576"/>
                <a:gd name="connsiteX35" fmla="*/ 71906 w 636629"/>
                <a:gd name="connsiteY35" fmla="*/ 237370 h 557576"/>
                <a:gd name="connsiteX36" fmla="*/ 69598 w 636629"/>
                <a:gd name="connsiteY36" fmla="*/ 245247 h 557576"/>
                <a:gd name="connsiteX37" fmla="*/ 48750 w 636629"/>
                <a:gd name="connsiteY37" fmla="*/ 232595 h 557576"/>
                <a:gd name="connsiteX38" fmla="*/ 28856 w 636629"/>
                <a:gd name="connsiteY38" fmla="*/ 151350 h 557576"/>
                <a:gd name="connsiteX39" fmla="*/ 65381 w 636629"/>
                <a:gd name="connsiteY39" fmla="*/ 124693 h 557576"/>
                <a:gd name="connsiteX40" fmla="*/ 88458 w 636629"/>
                <a:gd name="connsiteY40" fmla="*/ 123638 h 557576"/>
                <a:gd name="connsiteX41" fmla="*/ 548207 w 636629"/>
                <a:gd name="connsiteY41" fmla="*/ 123558 h 557576"/>
                <a:gd name="connsiteX42" fmla="*/ 571313 w 636629"/>
                <a:gd name="connsiteY42" fmla="*/ 124613 h 557576"/>
                <a:gd name="connsiteX43" fmla="*/ 607838 w 636629"/>
                <a:gd name="connsiteY43" fmla="*/ 151270 h 557576"/>
                <a:gd name="connsiteX44" fmla="*/ 614522 w 636629"/>
                <a:gd name="connsiteY44" fmla="*/ 196071 h 557576"/>
                <a:gd name="connsiteX45" fmla="*/ 587865 w 636629"/>
                <a:gd name="connsiteY45" fmla="*/ 232595 h 557576"/>
                <a:gd name="connsiteX46" fmla="*/ 567016 w 636629"/>
                <a:gd name="connsiteY46" fmla="*/ 245247 h 557576"/>
                <a:gd name="connsiteX47" fmla="*/ 564709 w 636629"/>
                <a:gd name="connsiteY47" fmla="*/ 237370 h 557576"/>
                <a:gd name="connsiteX48" fmla="*/ 580544 w 636629"/>
                <a:gd name="connsiteY48" fmla="*/ 227741 h 557576"/>
                <a:gd name="connsiteX49" fmla="*/ 597732 w 636629"/>
                <a:gd name="connsiteY49" fmla="*/ 157477 h 557576"/>
                <a:gd name="connsiteX50" fmla="*/ 566141 w 636629"/>
                <a:gd name="connsiteY50" fmla="*/ 134401 h 557576"/>
                <a:gd name="connsiteX51" fmla="*/ 527468 w 636629"/>
                <a:gd name="connsiteY51" fmla="*/ 140289 h 557576"/>
                <a:gd name="connsiteX52" fmla="*/ 513304 w 636629"/>
                <a:gd name="connsiteY52" fmla="*/ 148883 h 557576"/>
                <a:gd name="connsiteX53" fmla="*/ 507654 w 636629"/>
                <a:gd name="connsiteY53" fmla="*/ 142995 h 557576"/>
                <a:gd name="connsiteX54" fmla="*/ 526593 w 636629"/>
                <a:gd name="connsiteY54" fmla="*/ 131456 h 557576"/>
                <a:gd name="connsiteX55" fmla="*/ 548207 w 636629"/>
                <a:gd name="connsiteY55" fmla="*/ 123558 h 557576"/>
                <a:gd name="connsiteX56" fmla="*/ 435082 w 636629"/>
                <a:gd name="connsiteY56" fmla="*/ 114268 h 557576"/>
                <a:gd name="connsiteX57" fmla="*/ 532163 w 636629"/>
                <a:gd name="connsiteY57" fmla="*/ 211588 h 557576"/>
                <a:gd name="connsiteX58" fmla="*/ 104372 w 636629"/>
                <a:gd name="connsiteY58" fmla="*/ 211588 h 557576"/>
                <a:gd name="connsiteX59" fmla="*/ 201453 w 636629"/>
                <a:gd name="connsiteY59" fmla="*/ 114268 h 557576"/>
                <a:gd name="connsiteX60" fmla="*/ 216572 w 636629"/>
                <a:gd name="connsiteY60" fmla="*/ 118565 h 557576"/>
                <a:gd name="connsiteX61" fmla="*/ 419963 w 636629"/>
                <a:gd name="connsiteY61" fmla="*/ 118565 h 557576"/>
                <a:gd name="connsiteX62" fmla="*/ 435082 w 636629"/>
                <a:gd name="connsiteY62" fmla="*/ 114268 h 557576"/>
                <a:gd name="connsiteX63" fmla="*/ 420043 w 636629"/>
                <a:gd name="connsiteY63" fmla="*/ 51723 h 557576"/>
                <a:gd name="connsiteX64" fmla="*/ 428637 w 636629"/>
                <a:gd name="connsiteY64" fmla="*/ 60317 h 557576"/>
                <a:gd name="connsiteX65" fmla="*/ 428637 w 636629"/>
                <a:gd name="connsiteY65" fmla="*/ 89600 h 557576"/>
                <a:gd name="connsiteX66" fmla="*/ 426568 w 636629"/>
                <a:gd name="connsiteY66" fmla="*/ 95171 h 557576"/>
                <a:gd name="connsiteX67" fmla="*/ 426409 w 636629"/>
                <a:gd name="connsiteY67" fmla="*/ 95330 h 557576"/>
                <a:gd name="connsiteX68" fmla="*/ 419963 w 636629"/>
                <a:gd name="connsiteY68" fmla="*/ 98194 h 557576"/>
                <a:gd name="connsiteX69" fmla="*/ 216572 w 636629"/>
                <a:gd name="connsiteY69" fmla="*/ 98194 h 557576"/>
                <a:gd name="connsiteX70" fmla="*/ 207978 w 636629"/>
                <a:gd name="connsiteY70" fmla="*/ 89600 h 557576"/>
                <a:gd name="connsiteX71" fmla="*/ 207978 w 636629"/>
                <a:gd name="connsiteY71" fmla="*/ 60317 h 557576"/>
                <a:gd name="connsiteX72" fmla="*/ 216572 w 636629"/>
                <a:gd name="connsiteY72" fmla="*/ 51723 h 557576"/>
                <a:gd name="connsiteX73" fmla="*/ 358452 w 636629"/>
                <a:gd name="connsiteY73" fmla="*/ 20371 h 557576"/>
                <a:gd name="connsiteX74" fmla="*/ 358691 w 636629"/>
                <a:gd name="connsiteY74" fmla="*/ 20610 h 557576"/>
                <a:gd name="connsiteX75" fmla="*/ 358691 w 636629"/>
                <a:gd name="connsiteY75" fmla="*/ 31034 h 557576"/>
                <a:gd name="connsiteX76" fmla="*/ 358452 w 636629"/>
                <a:gd name="connsiteY76" fmla="*/ 31273 h 557576"/>
                <a:gd name="connsiteX77" fmla="*/ 268534 w 636629"/>
                <a:gd name="connsiteY77" fmla="*/ 31273 h 557576"/>
                <a:gd name="connsiteX78" fmla="*/ 268295 w 636629"/>
                <a:gd name="connsiteY78" fmla="*/ 31034 h 557576"/>
                <a:gd name="connsiteX79" fmla="*/ 268295 w 636629"/>
                <a:gd name="connsiteY79" fmla="*/ 20610 h 557576"/>
                <a:gd name="connsiteX80" fmla="*/ 268534 w 636629"/>
                <a:gd name="connsiteY80" fmla="*/ 20371 h 557576"/>
                <a:gd name="connsiteX81" fmla="*/ 358612 w 636629"/>
                <a:gd name="connsiteY81" fmla="*/ 0 h 557576"/>
                <a:gd name="connsiteX82" fmla="*/ 268693 w 636629"/>
                <a:gd name="connsiteY82" fmla="*/ 0 h 557576"/>
                <a:gd name="connsiteX83" fmla="*/ 248083 w 636629"/>
                <a:gd name="connsiteY83" fmla="*/ 20610 h 557576"/>
                <a:gd name="connsiteX84" fmla="*/ 248083 w 636629"/>
                <a:gd name="connsiteY84" fmla="*/ 31273 h 557576"/>
                <a:gd name="connsiteX85" fmla="*/ 216731 w 636629"/>
                <a:gd name="connsiteY85" fmla="*/ 31273 h 557576"/>
                <a:gd name="connsiteX86" fmla="*/ 187766 w 636629"/>
                <a:gd name="connsiteY86" fmla="*/ 60238 h 557576"/>
                <a:gd name="connsiteX87" fmla="*/ 187766 w 636629"/>
                <a:gd name="connsiteY87" fmla="*/ 89521 h 557576"/>
                <a:gd name="connsiteX88" fmla="*/ 189039 w 636629"/>
                <a:gd name="connsiteY88" fmla="*/ 97956 h 557576"/>
                <a:gd name="connsiteX89" fmla="*/ 144716 w 636629"/>
                <a:gd name="connsiteY89" fmla="*/ 128512 h 557576"/>
                <a:gd name="connsiteX90" fmla="*/ 120924 w 636629"/>
                <a:gd name="connsiteY90" fmla="*/ 114030 h 557576"/>
                <a:gd name="connsiteX91" fmla="*/ 60845 w 636629"/>
                <a:gd name="connsiteY91" fmla="*/ 104799 h 557576"/>
                <a:gd name="connsiteX92" fmla="*/ 11748 w 636629"/>
                <a:gd name="connsiteY92" fmla="*/ 140687 h 557576"/>
                <a:gd name="connsiteX93" fmla="*/ 38167 w 636629"/>
                <a:gd name="connsiteY93" fmla="*/ 250022 h 557576"/>
                <a:gd name="connsiteX94" fmla="*/ 64904 w 636629"/>
                <a:gd name="connsiteY94" fmla="*/ 266255 h 557576"/>
                <a:gd name="connsiteX95" fmla="*/ 61482 w 636629"/>
                <a:gd name="connsiteY95" fmla="*/ 305406 h 557576"/>
                <a:gd name="connsiteX96" fmla="*/ 61880 w 636629"/>
                <a:gd name="connsiteY96" fmla="*/ 318933 h 557576"/>
                <a:gd name="connsiteX97" fmla="*/ 62118 w 636629"/>
                <a:gd name="connsiteY97" fmla="*/ 321957 h 557576"/>
                <a:gd name="connsiteX98" fmla="*/ 187686 w 636629"/>
                <a:gd name="connsiteY98" fmla="*/ 512219 h 557576"/>
                <a:gd name="connsiteX99" fmla="*/ 187686 w 636629"/>
                <a:gd name="connsiteY99" fmla="*/ 534022 h 557576"/>
                <a:gd name="connsiteX100" fmla="*/ 211240 w 636629"/>
                <a:gd name="connsiteY100" fmla="*/ 557576 h 557576"/>
                <a:gd name="connsiteX101" fmla="*/ 425533 w 636629"/>
                <a:gd name="connsiteY101" fmla="*/ 557576 h 557576"/>
                <a:gd name="connsiteX102" fmla="*/ 449087 w 636629"/>
                <a:gd name="connsiteY102" fmla="*/ 534022 h 557576"/>
                <a:gd name="connsiteX103" fmla="*/ 449087 w 636629"/>
                <a:gd name="connsiteY103" fmla="*/ 512219 h 557576"/>
                <a:gd name="connsiteX104" fmla="*/ 574496 w 636629"/>
                <a:gd name="connsiteY104" fmla="*/ 321877 h 557576"/>
                <a:gd name="connsiteX105" fmla="*/ 574735 w 636629"/>
                <a:gd name="connsiteY105" fmla="*/ 319013 h 557576"/>
                <a:gd name="connsiteX106" fmla="*/ 575133 w 636629"/>
                <a:gd name="connsiteY106" fmla="*/ 305406 h 557576"/>
                <a:gd name="connsiteX107" fmla="*/ 571711 w 636629"/>
                <a:gd name="connsiteY107" fmla="*/ 266255 h 557576"/>
                <a:gd name="connsiteX108" fmla="*/ 598448 w 636629"/>
                <a:gd name="connsiteY108" fmla="*/ 250022 h 557576"/>
                <a:gd name="connsiteX109" fmla="*/ 634338 w 636629"/>
                <a:gd name="connsiteY109" fmla="*/ 200925 h 557576"/>
                <a:gd name="connsiteX110" fmla="*/ 625107 w 636629"/>
                <a:gd name="connsiteY110" fmla="*/ 140767 h 557576"/>
                <a:gd name="connsiteX111" fmla="*/ 576008 w 636629"/>
                <a:gd name="connsiteY111" fmla="*/ 104879 h 557576"/>
                <a:gd name="connsiteX112" fmla="*/ 515930 w 636629"/>
                <a:gd name="connsiteY112" fmla="*/ 114109 h 557576"/>
                <a:gd name="connsiteX113" fmla="*/ 492137 w 636629"/>
                <a:gd name="connsiteY113" fmla="*/ 128592 h 557576"/>
                <a:gd name="connsiteX114" fmla="*/ 447814 w 636629"/>
                <a:gd name="connsiteY114" fmla="*/ 98035 h 557576"/>
                <a:gd name="connsiteX115" fmla="*/ 449087 w 636629"/>
                <a:gd name="connsiteY115" fmla="*/ 89680 h 557576"/>
                <a:gd name="connsiteX116" fmla="*/ 449087 w 636629"/>
                <a:gd name="connsiteY116" fmla="*/ 60397 h 557576"/>
                <a:gd name="connsiteX117" fmla="*/ 420122 w 636629"/>
                <a:gd name="connsiteY117" fmla="*/ 31432 h 557576"/>
                <a:gd name="connsiteX118" fmla="*/ 379221 w 636629"/>
                <a:gd name="connsiteY118" fmla="*/ 31432 h 557576"/>
                <a:gd name="connsiteX119" fmla="*/ 379221 w 636629"/>
                <a:gd name="connsiteY119" fmla="*/ 20610 h 557576"/>
                <a:gd name="connsiteX120" fmla="*/ 358612 w 636629"/>
                <a:gd name="connsiteY120" fmla="*/ 0 h 5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36629" h="557576">
                  <a:moveTo>
                    <a:pt x="428637" y="516197"/>
                  </a:moveTo>
                  <a:lnTo>
                    <a:pt x="428637" y="533942"/>
                  </a:lnTo>
                  <a:cubicBezTo>
                    <a:pt x="428637" y="535693"/>
                    <a:pt x="427205" y="537125"/>
                    <a:pt x="425454" y="537125"/>
                  </a:cubicBezTo>
                  <a:lnTo>
                    <a:pt x="211161" y="537125"/>
                  </a:lnTo>
                  <a:cubicBezTo>
                    <a:pt x="209410" y="537125"/>
                    <a:pt x="207978" y="535693"/>
                    <a:pt x="207978" y="533942"/>
                  </a:cubicBezTo>
                  <a:lnTo>
                    <a:pt x="207978" y="516197"/>
                  </a:lnTo>
                  <a:close/>
                  <a:moveTo>
                    <a:pt x="553409" y="328562"/>
                  </a:moveTo>
                  <a:cubicBezTo>
                    <a:pt x="545531" y="398587"/>
                    <a:pt x="502243" y="460495"/>
                    <a:pt x="436196" y="495906"/>
                  </a:cubicBezTo>
                  <a:lnTo>
                    <a:pt x="200339" y="495906"/>
                  </a:lnTo>
                  <a:cubicBezTo>
                    <a:pt x="134292" y="460495"/>
                    <a:pt x="91004" y="398587"/>
                    <a:pt x="83126" y="328562"/>
                  </a:cubicBezTo>
                  <a:close/>
                  <a:moveTo>
                    <a:pt x="541155" y="231959"/>
                  </a:moveTo>
                  <a:lnTo>
                    <a:pt x="547611" y="252250"/>
                  </a:lnTo>
                  <a:lnTo>
                    <a:pt x="88845" y="252250"/>
                  </a:lnTo>
                  <a:lnTo>
                    <a:pt x="95301" y="231959"/>
                  </a:lnTo>
                  <a:close/>
                  <a:moveTo>
                    <a:pt x="561128" y="154215"/>
                  </a:moveTo>
                  <a:cubicBezTo>
                    <a:pt x="569165" y="156204"/>
                    <a:pt x="575929" y="161138"/>
                    <a:pt x="580146" y="168061"/>
                  </a:cubicBezTo>
                  <a:cubicBezTo>
                    <a:pt x="588979" y="182543"/>
                    <a:pt x="584363" y="201561"/>
                    <a:pt x="569801" y="210314"/>
                  </a:cubicBezTo>
                  <a:lnTo>
                    <a:pt x="557467" y="217794"/>
                  </a:lnTo>
                  <a:cubicBezTo>
                    <a:pt x="549510" y="198856"/>
                    <a:pt x="539006" y="181031"/>
                    <a:pt x="526433" y="164718"/>
                  </a:cubicBezTo>
                  <a:lnTo>
                    <a:pt x="537892" y="157795"/>
                  </a:lnTo>
                  <a:cubicBezTo>
                    <a:pt x="544895" y="153578"/>
                    <a:pt x="553170" y="152305"/>
                    <a:pt x="561128" y="154215"/>
                  </a:cubicBezTo>
                  <a:close/>
                  <a:moveTo>
                    <a:pt x="75398" y="154175"/>
                  </a:moveTo>
                  <a:cubicBezTo>
                    <a:pt x="83046" y="152305"/>
                    <a:pt x="91402" y="153339"/>
                    <a:pt x="98643" y="157716"/>
                  </a:cubicBezTo>
                  <a:lnTo>
                    <a:pt x="110102" y="164639"/>
                  </a:lnTo>
                  <a:cubicBezTo>
                    <a:pt x="97449" y="180952"/>
                    <a:pt x="87025" y="198776"/>
                    <a:pt x="79068" y="217794"/>
                  </a:cubicBezTo>
                  <a:lnTo>
                    <a:pt x="66734" y="210314"/>
                  </a:lnTo>
                  <a:cubicBezTo>
                    <a:pt x="52251" y="201482"/>
                    <a:pt x="47636" y="182543"/>
                    <a:pt x="56389" y="168061"/>
                  </a:cubicBezTo>
                  <a:cubicBezTo>
                    <a:pt x="60805" y="160819"/>
                    <a:pt x="67748" y="156045"/>
                    <a:pt x="75398" y="154175"/>
                  </a:cubicBezTo>
                  <a:close/>
                  <a:moveTo>
                    <a:pt x="88458" y="123638"/>
                  </a:moveTo>
                  <a:cubicBezTo>
                    <a:pt x="96038" y="124792"/>
                    <a:pt x="103378" y="127438"/>
                    <a:pt x="110102" y="131536"/>
                  </a:cubicBezTo>
                  <a:lnTo>
                    <a:pt x="129040" y="143074"/>
                  </a:lnTo>
                  <a:cubicBezTo>
                    <a:pt x="127131" y="144984"/>
                    <a:pt x="125221" y="146973"/>
                    <a:pt x="123391" y="148963"/>
                  </a:cubicBezTo>
                  <a:lnTo>
                    <a:pt x="109226" y="140289"/>
                  </a:lnTo>
                  <a:cubicBezTo>
                    <a:pt x="85115" y="125648"/>
                    <a:pt x="53604" y="133366"/>
                    <a:pt x="38962" y="157477"/>
                  </a:cubicBezTo>
                  <a:cubicBezTo>
                    <a:pt x="24321" y="181588"/>
                    <a:pt x="32039" y="213100"/>
                    <a:pt x="56150" y="227741"/>
                  </a:cubicBezTo>
                  <a:lnTo>
                    <a:pt x="71906" y="237370"/>
                  </a:lnTo>
                  <a:cubicBezTo>
                    <a:pt x="71110" y="239996"/>
                    <a:pt x="70315" y="242622"/>
                    <a:pt x="69598" y="245247"/>
                  </a:cubicBezTo>
                  <a:lnTo>
                    <a:pt x="48750" y="232595"/>
                  </a:lnTo>
                  <a:cubicBezTo>
                    <a:pt x="20819" y="215646"/>
                    <a:pt x="11987" y="179201"/>
                    <a:pt x="28856" y="151350"/>
                  </a:cubicBezTo>
                  <a:cubicBezTo>
                    <a:pt x="37053" y="137902"/>
                    <a:pt x="50023" y="128433"/>
                    <a:pt x="65381" y="124693"/>
                  </a:cubicBezTo>
                  <a:cubicBezTo>
                    <a:pt x="73060" y="122823"/>
                    <a:pt x="80878" y="122485"/>
                    <a:pt x="88458" y="123638"/>
                  </a:cubicBezTo>
                  <a:close/>
                  <a:moveTo>
                    <a:pt x="548207" y="123558"/>
                  </a:moveTo>
                  <a:cubicBezTo>
                    <a:pt x="555777" y="122405"/>
                    <a:pt x="563595" y="122743"/>
                    <a:pt x="571313" y="124613"/>
                  </a:cubicBezTo>
                  <a:cubicBezTo>
                    <a:pt x="586671" y="128353"/>
                    <a:pt x="599642" y="137822"/>
                    <a:pt x="607838" y="151270"/>
                  </a:cubicBezTo>
                  <a:cubicBezTo>
                    <a:pt x="615795" y="164798"/>
                    <a:pt x="618262" y="180633"/>
                    <a:pt x="614522" y="196071"/>
                  </a:cubicBezTo>
                  <a:cubicBezTo>
                    <a:pt x="610782" y="211428"/>
                    <a:pt x="601313" y="224399"/>
                    <a:pt x="587865" y="232595"/>
                  </a:cubicBezTo>
                  <a:lnTo>
                    <a:pt x="567016" y="245247"/>
                  </a:lnTo>
                  <a:cubicBezTo>
                    <a:pt x="566300" y="242622"/>
                    <a:pt x="565504" y="239996"/>
                    <a:pt x="564709" y="237370"/>
                  </a:cubicBezTo>
                  <a:lnTo>
                    <a:pt x="580544" y="227741"/>
                  </a:lnTo>
                  <a:cubicBezTo>
                    <a:pt x="604655" y="213100"/>
                    <a:pt x="612374" y="181588"/>
                    <a:pt x="597732" y="157477"/>
                  </a:cubicBezTo>
                  <a:cubicBezTo>
                    <a:pt x="590650" y="145859"/>
                    <a:pt x="579430" y="137663"/>
                    <a:pt x="566141" y="134401"/>
                  </a:cubicBezTo>
                  <a:cubicBezTo>
                    <a:pt x="552852" y="131138"/>
                    <a:pt x="539086" y="133287"/>
                    <a:pt x="527468" y="140289"/>
                  </a:cubicBezTo>
                  <a:lnTo>
                    <a:pt x="513304" y="148883"/>
                  </a:lnTo>
                  <a:cubicBezTo>
                    <a:pt x="511474" y="146894"/>
                    <a:pt x="509564" y="144904"/>
                    <a:pt x="507654" y="142995"/>
                  </a:cubicBezTo>
                  <a:lnTo>
                    <a:pt x="526593" y="131456"/>
                  </a:lnTo>
                  <a:cubicBezTo>
                    <a:pt x="533317" y="127358"/>
                    <a:pt x="540638" y="124712"/>
                    <a:pt x="548207" y="123558"/>
                  </a:cubicBezTo>
                  <a:close/>
                  <a:moveTo>
                    <a:pt x="435082" y="114268"/>
                  </a:moveTo>
                  <a:cubicBezTo>
                    <a:pt x="477495" y="136708"/>
                    <a:pt x="511394" y="170766"/>
                    <a:pt x="532163" y="211588"/>
                  </a:cubicBezTo>
                  <a:lnTo>
                    <a:pt x="104372" y="211588"/>
                  </a:lnTo>
                  <a:cubicBezTo>
                    <a:pt x="125141" y="170766"/>
                    <a:pt x="159040" y="136788"/>
                    <a:pt x="201453" y="114268"/>
                  </a:cubicBezTo>
                  <a:cubicBezTo>
                    <a:pt x="205909" y="116974"/>
                    <a:pt x="211081" y="118565"/>
                    <a:pt x="216572" y="118565"/>
                  </a:cubicBezTo>
                  <a:lnTo>
                    <a:pt x="419963" y="118565"/>
                  </a:lnTo>
                  <a:cubicBezTo>
                    <a:pt x="425454" y="118565"/>
                    <a:pt x="430626" y="116974"/>
                    <a:pt x="435082" y="114268"/>
                  </a:cubicBezTo>
                  <a:close/>
                  <a:moveTo>
                    <a:pt x="420043" y="51723"/>
                  </a:moveTo>
                  <a:cubicBezTo>
                    <a:pt x="424817" y="51723"/>
                    <a:pt x="428637" y="55622"/>
                    <a:pt x="428637" y="60317"/>
                  </a:cubicBezTo>
                  <a:lnTo>
                    <a:pt x="428637" y="89600"/>
                  </a:lnTo>
                  <a:cubicBezTo>
                    <a:pt x="428637" y="91749"/>
                    <a:pt x="427841" y="93659"/>
                    <a:pt x="426568" y="95171"/>
                  </a:cubicBezTo>
                  <a:lnTo>
                    <a:pt x="426409" y="95330"/>
                  </a:lnTo>
                  <a:cubicBezTo>
                    <a:pt x="424817" y="97080"/>
                    <a:pt x="422510" y="98194"/>
                    <a:pt x="419963" y="98194"/>
                  </a:cubicBezTo>
                  <a:lnTo>
                    <a:pt x="216572" y="98194"/>
                  </a:lnTo>
                  <a:cubicBezTo>
                    <a:pt x="211797" y="98194"/>
                    <a:pt x="207978" y="94295"/>
                    <a:pt x="207978" y="89600"/>
                  </a:cubicBezTo>
                  <a:lnTo>
                    <a:pt x="207978" y="60317"/>
                  </a:lnTo>
                  <a:cubicBezTo>
                    <a:pt x="207978" y="55543"/>
                    <a:pt x="211877" y="51723"/>
                    <a:pt x="216572" y="51723"/>
                  </a:cubicBezTo>
                  <a:close/>
                  <a:moveTo>
                    <a:pt x="358452" y="20371"/>
                  </a:moveTo>
                  <a:cubicBezTo>
                    <a:pt x="358612" y="20371"/>
                    <a:pt x="358691" y="20530"/>
                    <a:pt x="358691" y="20610"/>
                  </a:cubicBezTo>
                  <a:lnTo>
                    <a:pt x="358691" y="31034"/>
                  </a:lnTo>
                  <a:cubicBezTo>
                    <a:pt x="358691" y="31193"/>
                    <a:pt x="358532" y="31273"/>
                    <a:pt x="358452" y="31273"/>
                  </a:cubicBezTo>
                  <a:lnTo>
                    <a:pt x="268534" y="31273"/>
                  </a:lnTo>
                  <a:cubicBezTo>
                    <a:pt x="268454" y="31273"/>
                    <a:pt x="268295" y="31193"/>
                    <a:pt x="268295" y="31034"/>
                  </a:cubicBezTo>
                  <a:lnTo>
                    <a:pt x="268295" y="20610"/>
                  </a:lnTo>
                  <a:cubicBezTo>
                    <a:pt x="268295" y="20451"/>
                    <a:pt x="268454" y="20371"/>
                    <a:pt x="268534" y="20371"/>
                  </a:cubicBezTo>
                  <a:close/>
                  <a:moveTo>
                    <a:pt x="358612" y="0"/>
                  </a:moveTo>
                  <a:lnTo>
                    <a:pt x="268693" y="0"/>
                  </a:lnTo>
                  <a:cubicBezTo>
                    <a:pt x="257314" y="0"/>
                    <a:pt x="248083" y="9231"/>
                    <a:pt x="248083" y="20610"/>
                  </a:cubicBezTo>
                  <a:lnTo>
                    <a:pt x="248083" y="31273"/>
                  </a:lnTo>
                  <a:lnTo>
                    <a:pt x="216731" y="31273"/>
                  </a:lnTo>
                  <a:cubicBezTo>
                    <a:pt x="200737" y="31273"/>
                    <a:pt x="187766" y="44323"/>
                    <a:pt x="187766" y="60238"/>
                  </a:cubicBezTo>
                  <a:lnTo>
                    <a:pt x="187766" y="89521"/>
                  </a:lnTo>
                  <a:cubicBezTo>
                    <a:pt x="187766" y="92465"/>
                    <a:pt x="188243" y="95250"/>
                    <a:pt x="189039" y="97956"/>
                  </a:cubicBezTo>
                  <a:cubicBezTo>
                    <a:pt x="173045" y="106709"/>
                    <a:pt x="158244" y="116974"/>
                    <a:pt x="144716" y="128512"/>
                  </a:cubicBezTo>
                  <a:lnTo>
                    <a:pt x="120924" y="114030"/>
                  </a:lnTo>
                  <a:cubicBezTo>
                    <a:pt x="102860" y="103048"/>
                    <a:pt x="81455" y="99786"/>
                    <a:pt x="60845" y="104799"/>
                  </a:cubicBezTo>
                  <a:cubicBezTo>
                    <a:pt x="40156" y="109812"/>
                    <a:pt x="22729" y="122624"/>
                    <a:pt x="11748" y="140687"/>
                  </a:cubicBezTo>
                  <a:cubicBezTo>
                    <a:pt x="-11328" y="178246"/>
                    <a:pt x="687" y="227264"/>
                    <a:pt x="38167" y="250022"/>
                  </a:cubicBezTo>
                  <a:lnTo>
                    <a:pt x="64904" y="266255"/>
                  </a:lnTo>
                  <a:cubicBezTo>
                    <a:pt x="62675" y="279146"/>
                    <a:pt x="61482" y="292276"/>
                    <a:pt x="61482" y="305406"/>
                  </a:cubicBezTo>
                  <a:cubicBezTo>
                    <a:pt x="61482" y="310021"/>
                    <a:pt x="61641" y="314636"/>
                    <a:pt x="61880" y="318933"/>
                  </a:cubicBezTo>
                  <a:cubicBezTo>
                    <a:pt x="61959" y="319968"/>
                    <a:pt x="62039" y="320922"/>
                    <a:pt x="62118" y="321957"/>
                  </a:cubicBezTo>
                  <a:cubicBezTo>
                    <a:pt x="67848" y="401133"/>
                    <a:pt x="114637" y="471795"/>
                    <a:pt x="187686" y="512219"/>
                  </a:cubicBezTo>
                  <a:lnTo>
                    <a:pt x="187686" y="534022"/>
                  </a:lnTo>
                  <a:cubicBezTo>
                    <a:pt x="187686" y="546993"/>
                    <a:pt x="198270" y="557576"/>
                    <a:pt x="211240" y="557576"/>
                  </a:cubicBezTo>
                  <a:lnTo>
                    <a:pt x="425533" y="557576"/>
                  </a:lnTo>
                  <a:cubicBezTo>
                    <a:pt x="438504" y="557576"/>
                    <a:pt x="449087" y="546993"/>
                    <a:pt x="449087" y="534022"/>
                  </a:cubicBezTo>
                  <a:lnTo>
                    <a:pt x="449087" y="512219"/>
                  </a:lnTo>
                  <a:cubicBezTo>
                    <a:pt x="521977" y="471795"/>
                    <a:pt x="568767" y="401054"/>
                    <a:pt x="574496" y="321877"/>
                  </a:cubicBezTo>
                  <a:cubicBezTo>
                    <a:pt x="574576" y="320922"/>
                    <a:pt x="574655" y="319888"/>
                    <a:pt x="574735" y="319013"/>
                  </a:cubicBezTo>
                  <a:cubicBezTo>
                    <a:pt x="574974" y="314636"/>
                    <a:pt x="575133" y="310021"/>
                    <a:pt x="575133" y="305406"/>
                  </a:cubicBezTo>
                  <a:cubicBezTo>
                    <a:pt x="575133" y="292196"/>
                    <a:pt x="573939" y="279146"/>
                    <a:pt x="571711" y="266255"/>
                  </a:cubicBezTo>
                  <a:lnTo>
                    <a:pt x="598448" y="250022"/>
                  </a:lnTo>
                  <a:cubicBezTo>
                    <a:pt x="616511" y="239041"/>
                    <a:pt x="629241" y="221614"/>
                    <a:pt x="634338" y="200925"/>
                  </a:cubicBezTo>
                  <a:cubicBezTo>
                    <a:pt x="639349" y="180235"/>
                    <a:pt x="636085" y="158830"/>
                    <a:pt x="625107" y="140767"/>
                  </a:cubicBezTo>
                  <a:cubicBezTo>
                    <a:pt x="614124" y="122703"/>
                    <a:pt x="596697" y="109971"/>
                    <a:pt x="576008" y="104879"/>
                  </a:cubicBezTo>
                  <a:cubicBezTo>
                    <a:pt x="555319" y="99866"/>
                    <a:pt x="533993" y="103128"/>
                    <a:pt x="515930" y="114109"/>
                  </a:cubicBezTo>
                  <a:lnTo>
                    <a:pt x="492137" y="128592"/>
                  </a:lnTo>
                  <a:cubicBezTo>
                    <a:pt x="478609" y="116974"/>
                    <a:pt x="463809" y="106709"/>
                    <a:pt x="447814" y="98035"/>
                  </a:cubicBezTo>
                  <a:cubicBezTo>
                    <a:pt x="448610" y="95409"/>
                    <a:pt x="449087" y="92545"/>
                    <a:pt x="449087" y="89680"/>
                  </a:cubicBezTo>
                  <a:lnTo>
                    <a:pt x="449087" y="60397"/>
                  </a:lnTo>
                  <a:cubicBezTo>
                    <a:pt x="449087" y="44402"/>
                    <a:pt x="436117" y="31432"/>
                    <a:pt x="420122" y="31432"/>
                  </a:cubicBezTo>
                  <a:lnTo>
                    <a:pt x="379221" y="31432"/>
                  </a:lnTo>
                  <a:lnTo>
                    <a:pt x="379221" y="20610"/>
                  </a:lnTo>
                  <a:cubicBezTo>
                    <a:pt x="379221" y="9231"/>
                    <a:pt x="369991" y="0"/>
                    <a:pt x="358612" y="0"/>
                  </a:cubicBez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grpSp>
        <p:nvGrpSpPr>
          <p:cNvPr id="3" name="PPT世界-6"/>
          <p:cNvGrpSpPr/>
          <p:nvPr/>
        </p:nvGrpSpPr>
        <p:grpSpPr>
          <a:xfrm>
            <a:off x="3970709" y="1557823"/>
            <a:ext cx="4282475" cy="4282475"/>
            <a:chOff x="3918250" y="1557823"/>
            <a:chExt cx="4282475" cy="4282475"/>
          </a:xfrm>
        </p:grpSpPr>
        <p:sp>
          <p:nvSpPr>
            <p:cNvPr id="57" name="PPT世界-6-1"/>
            <p:cNvSpPr/>
            <p:nvPr/>
          </p:nvSpPr>
          <p:spPr>
            <a:xfrm>
              <a:off x="3918250" y="1557823"/>
              <a:ext cx="4282475" cy="4282475"/>
            </a:xfrm>
            <a:prstGeom prst="donut">
              <a:avLst>
                <a:gd name="adj" fmla="val 18228"/>
              </a:avLst>
            </a:prstGeom>
            <a:noFill/>
            <a:ln>
              <a:solidFill>
                <a:schemeClr val="bg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6-2"/>
            <p:cNvSpPr/>
            <p:nvPr/>
          </p:nvSpPr>
          <p:spPr>
            <a:xfrm>
              <a:off x="4318071" y="2215664"/>
              <a:ext cx="803921" cy="80392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6-3"/>
            <p:cNvSpPr txBox="1"/>
            <p:nvPr/>
          </p:nvSpPr>
          <p:spPr>
            <a:xfrm>
              <a:off x="4483732" y="2325237"/>
              <a:ext cx="4725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a:t>
              </a:r>
              <a:endParaRPr kumimoji="0" lang="zh-CN" altLang="en-US"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6-4"/>
            <p:cNvSpPr/>
            <p:nvPr/>
          </p:nvSpPr>
          <p:spPr>
            <a:xfrm>
              <a:off x="7046551" y="2193173"/>
              <a:ext cx="803921" cy="80392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6-5"/>
            <p:cNvSpPr txBox="1"/>
            <p:nvPr/>
          </p:nvSpPr>
          <p:spPr>
            <a:xfrm>
              <a:off x="7212212" y="2302746"/>
              <a:ext cx="4725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B</a:t>
              </a:r>
              <a:endParaRPr kumimoji="0" lang="zh-CN" altLang="en-US"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6-6"/>
            <p:cNvSpPr/>
            <p:nvPr/>
          </p:nvSpPr>
          <p:spPr>
            <a:xfrm>
              <a:off x="4318071" y="4423913"/>
              <a:ext cx="803921" cy="80392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6-7"/>
            <p:cNvSpPr txBox="1"/>
            <p:nvPr/>
          </p:nvSpPr>
          <p:spPr>
            <a:xfrm>
              <a:off x="4483732" y="4533486"/>
              <a:ext cx="4725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D</a:t>
              </a:r>
              <a:endParaRPr kumimoji="0" lang="zh-CN" altLang="en-US"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6-8"/>
            <p:cNvSpPr/>
            <p:nvPr/>
          </p:nvSpPr>
          <p:spPr>
            <a:xfrm>
              <a:off x="7046551" y="4407799"/>
              <a:ext cx="803921" cy="80392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2" name="PPT世界-6-9"/>
            <p:cNvSpPr txBox="1"/>
            <p:nvPr/>
          </p:nvSpPr>
          <p:spPr>
            <a:xfrm>
              <a:off x="7212212" y="4517372"/>
              <a:ext cx="4725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a:t>
              </a:r>
              <a:endParaRPr kumimoji="0" lang="zh-CN" altLang="en-US" sz="3200" b="0" i="0" u="none" strike="noStrike" kern="1200" cap="none" spc="0" normalizeH="0" baseline="0" noProof="0" dirty="0">
                <a:ln>
                  <a:noFill/>
                </a:ln>
                <a:solidFill>
                  <a:schemeClr val="bg1"/>
                </a:solidFill>
                <a:effectLst>
                  <a:outerShdw blurRad="215900" dist="127000" dir="2700000" algn="tl" rotWithShape="0">
                    <a:srgbClr val="222D4B">
                      <a:alpha val="3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6-10"/>
            <p:cNvSpPr/>
            <p:nvPr/>
          </p:nvSpPr>
          <p:spPr>
            <a:xfrm>
              <a:off x="5143490" y="2762004"/>
              <a:ext cx="1874112" cy="18741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5" name="PPT世界-6-11"/>
            <p:cNvSpPr txBox="1"/>
            <p:nvPr/>
          </p:nvSpPr>
          <p:spPr>
            <a:xfrm>
              <a:off x="5475252" y="3212737"/>
              <a:ext cx="1210589"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观点</a:t>
              </a:r>
            </a:p>
          </p:txBody>
        </p:sp>
        <p:sp>
          <p:nvSpPr>
            <p:cNvPr id="76" name="PPT世界-6-12"/>
            <p:cNvSpPr txBox="1"/>
            <p:nvPr/>
          </p:nvSpPr>
          <p:spPr>
            <a:xfrm>
              <a:off x="5493687" y="3881758"/>
              <a:ext cx="1173719"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300" normalizeH="0" baseline="0" noProof="0" dirty="0">
                  <a:ln>
                    <a:noFill/>
                  </a:ln>
                  <a:solidFill>
                    <a:prstClr val="white">
                      <a:lumMod val="8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OPINION</a:t>
              </a:r>
              <a:endParaRPr kumimoji="0" lang="zh-CN" altLang="en-US" sz="1400" b="0" i="0" u="none" strike="noStrike" kern="1200" cap="none" spc="300" normalizeH="0" baseline="0" noProof="0" dirty="0">
                <a:ln>
                  <a:noFill/>
                </a:ln>
                <a:solidFill>
                  <a:prstClr val="white">
                    <a:lumMod val="8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7"/>
          <p:cNvGrpSpPr/>
          <p:nvPr/>
        </p:nvGrpSpPr>
        <p:grpSpPr>
          <a:xfrm>
            <a:off x="645389" y="1750242"/>
            <a:ext cx="2764284" cy="4079594"/>
            <a:chOff x="645389" y="1750242"/>
            <a:chExt cx="2764284" cy="4079594"/>
          </a:xfrm>
        </p:grpSpPr>
        <p:grpSp>
          <p:nvGrpSpPr>
            <p:cNvPr id="77" name="PPT世界 原创出品（www.pptx.cn）-15"/>
            <p:cNvGrpSpPr/>
            <p:nvPr/>
          </p:nvGrpSpPr>
          <p:grpSpPr>
            <a:xfrm>
              <a:off x="645389" y="1750242"/>
              <a:ext cx="2764284" cy="1618918"/>
              <a:chOff x="737623" y="1750242"/>
              <a:chExt cx="2764284" cy="1618918"/>
            </a:xfrm>
          </p:grpSpPr>
          <p:sp>
            <p:nvSpPr>
              <p:cNvPr id="78" name="PPT世界-7-1"/>
              <p:cNvSpPr txBox="1"/>
              <p:nvPr/>
            </p:nvSpPr>
            <p:spPr>
              <a:xfrm>
                <a:off x="1470582" y="1750242"/>
                <a:ext cx="2031325"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79" name="PPT世界-7-2"/>
              <p:cNvSpPr txBox="1"/>
              <p:nvPr/>
            </p:nvSpPr>
            <p:spPr>
              <a:xfrm>
                <a:off x="737623" y="2207175"/>
                <a:ext cx="2764284" cy="116198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grpSp>
        <p:grpSp>
          <p:nvGrpSpPr>
            <p:cNvPr id="80" name="PPT世界 原创出品（www.pptx.cn）-16"/>
            <p:cNvGrpSpPr/>
            <p:nvPr/>
          </p:nvGrpSpPr>
          <p:grpSpPr>
            <a:xfrm>
              <a:off x="645389" y="4210918"/>
              <a:ext cx="2764284" cy="1618918"/>
              <a:chOff x="737623" y="1750242"/>
              <a:chExt cx="2764284" cy="1618918"/>
            </a:xfrm>
          </p:grpSpPr>
          <p:sp>
            <p:nvSpPr>
              <p:cNvPr id="81" name="PPT世界-7-3"/>
              <p:cNvSpPr txBox="1"/>
              <p:nvPr/>
            </p:nvSpPr>
            <p:spPr>
              <a:xfrm>
                <a:off x="1470582" y="1750242"/>
                <a:ext cx="2031325"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82" name="PPT世界-7-4"/>
              <p:cNvSpPr txBox="1"/>
              <p:nvPr/>
            </p:nvSpPr>
            <p:spPr>
              <a:xfrm>
                <a:off x="737623" y="2207175"/>
                <a:ext cx="2764284" cy="116198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grpSp>
        <p:grpSp>
          <p:nvGrpSpPr>
            <p:cNvPr id="90" name="PPT世界 原创出品（www.pptx.cn）-19"/>
            <p:cNvGrpSpPr/>
            <p:nvPr/>
          </p:nvGrpSpPr>
          <p:grpSpPr>
            <a:xfrm>
              <a:off x="2272500" y="3684108"/>
              <a:ext cx="925253" cy="127810"/>
              <a:chOff x="10586531" y="6331226"/>
              <a:chExt cx="925253" cy="127810"/>
            </a:xfrm>
            <a:solidFill>
              <a:schemeClr val="bg1"/>
            </a:solidFill>
          </p:grpSpPr>
          <p:sp>
            <p:nvSpPr>
              <p:cNvPr id="91" name="PPT世界-7-5"/>
              <p:cNvSpPr/>
              <p:nvPr/>
            </p:nvSpPr>
            <p:spPr>
              <a:xfrm>
                <a:off x="10586531"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2" name="PPT世界-7-6"/>
              <p:cNvSpPr/>
              <p:nvPr/>
            </p:nvSpPr>
            <p:spPr>
              <a:xfrm>
                <a:off x="10852345"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3" name="PPT世界-7-7"/>
              <p:cNvSpPr/>
              <p:nvPr/>
            </p:nvSpPr>
            <p:spPr>
              <a:xfrm>
                <a:off x="11118159"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4" name="PPT世界-7-8"/>
              <p:cNvSpPr/>
              <p:nvPr/>
            </p:nvSpPr>
            <p:spPr>
              <a:xfrm>
                <a:off x="11383974"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6" name="PPT世界-8"/>
          <p:cNvGrpSpPr/>
          <p:nvPr/>
        </p:nvGrpSpPr>
        <p:grpSpPr>
          <a:xfrm>
            <a:off x="8814220" y="1750242"/>
            <a:ext cx="2764284" cy="4058211"/>
            <a:chOff x="8814220" y="1750242"/>
            <a:chExt cx="2764284" cy="4058211"/>
          </a:xfrm>
        </p:grpSpPr>
        <p:grpSp>
          <p:nvGrpSpPr>
            <p:cNvPr id="83" name="PPT世界 原创出品（www.pptx.cn）-17"/>
            <p:cNvGrpSpPr/>
            <p:nvPr/>
          </p:nvGrpSpPr>
          <p:grpSpPr>
            <a:xfrm>
              <a:off x="8814220" y="1750242"/>
              <a:ext cx="2764284" cy="1618918"/>
              <a:chOff x="560939" y="4387407"/>
              <a:chExt cx="2764284" cy="1618918"/>
            </a:xfrm>
          </p:grpSpPr>
          <p:sp>
            <p:nvSpPr>
              <p:cNvPr id="84" name="PPT世界-8-1"/>
              <p:cNvSpPr txBox="1"/>
              <p:nvPr/>
            </p:nvSpPr>
            <p:spPr>
              <a:xfrm>
                <a:off x="560939" y="4387407"/>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85" name="PPT世界-8-2"/>
              <p:cNvSpPr txBox="1"/>
              <p:nvPr/>
            </p:nvSpPr>
            <p:spPr>
              <a:xfrm>
                <a:off x="560939" y="4844340"/>
                <a:ext cx="2764284" cy="116198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grpSp>
        <p:grpSp>
          <p:nvGrpSpPr>
            <p:cNvPr id="86" name="PPT世界 原创出品（www.pptx.cn）-18"/>
            <p:cNvGrpSpPr/>
            <p:nvPr/>
          </p:nvGrpSpPr>
          <p:grpSpPr>
            <a:xfrm>
              <a:off x="8814220" y="4189535"/>
              <a:ext cx="2764284" cy="1618918"/>
              <a:chOff x="560939" y="4387407"/>
              <a:chExt cx="2764284" cy="1618918"/>
            </a:xfrm>
          </p:grpSpPr>
          <p:sp>
            <p:nvSpPr>
              <p:cNvPr id="87" name="PPT世界-8-3"/>
              <p:cNvSpPr txBox="1"/>
              <p:nvPr/>
            </p:nvSpPr>
            <p:spPr>
              <a:xfrm>
                <a:off x="560939" y="4387407"/>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89" name="PPT世界-8-4"/>
              <p:cNvSpPr txBox="1"/>
              <p:nvPr/>
            </p:nvSpPr>
            <p:spPr>
              <a:xfrm>
                <a:off x="560939" y="4844340"/>
                <a:ext cx="2764284" cy="116198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grpSp>
        <p:grpSp>
          <p:nvGrpSpPr>
            <p:cNvPr id="95" name="PPT世界 原创出品（www.pptx.cn）-20"/>
            <p:cNvGrpSpPr/>
            <p:nvPr/>
          </p:nvGrpSpPr>
          <p:grpSpPr>
            <a:xfrm>
              <a:off x="8905591" y="3684108"/>
              <a:ext cx="925253" cy="127810"/>
              <a:chOff x="10586531" y="6331226"/>
              <a:chExt cx="925253" cy="127810"/>
            </a:xfrm>
            <a:solidFill>
              <a:schemeClr val="bg1"/>
            </a:solidFill>
          </p:grpSpPr>
          <p:sp>
            <p:nvSpPr>
              <p:cNvPr id="96" name="PPT世界-8-5"/>
              <p:cNvSpPr/>
              <p:nvPr/>
            </p:nvSpPr>
            <p:spPr>
              <a:xfrm>
                <a:off x="10586531"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7" name="PPT世界-8-6"/>
              <p:cNvSpPr/>
              <p:nvPr/>
            </p:nvSpPr>
            <p:spPr>
              <a:xfrm>
                <a:off x="10852345"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8" name="PPT世界-8-7"/>
              <p:cNvSpPr/>
              <p:nvPr/>
            </p:nvSpPr>
            <p:spPr>
              <a:xfrm>
                <a:off x="11118159"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9" name="PPT世界-8-8"/>
              <p:cNvSpPr/>
              <p:nvPr/>
            </p:nvSpPr>
            <p:spPr>
              <a:xfrm>
                <a:off x="11383974" y="6331226"/>
                <a:ext cx="127810" cy="127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PT世界-2"/>
          <p:cNvSpPr/>
          <p:nvPr/>
        </p:nvSpPr>
        <p:spPr>
          <a:xfrm>
            <a:off x="0" y="0"/>
            <a:ext cx="12192000" cy="6858000"/>
          </a:xfrm>
          <a:prstGeom prst="rect">
            <a:avLst/>
          </a:prstGeom>
          <a:gradFill flip="none" rotWithShape="1">
            <a:gsLst>
              <a:gs pos="80000">
                <a:srgbClr val="373C32"/>
              </a:gs>
              <a:gs pos="0">
                <a:srgbClr val="42574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5" name="PPT世界-3" descr="夜晚的月亮&#10;&#10;描述已自动生成"/>
          <p:cNvPicPr>
            <a:picLocks noChangeAspect="1"/>
          </p:cNvPicPr>
          <p:nvPr/>
        </p:nvPicPr>
        <p:blipFill rotWithShape="1">
          <a:blip r:embed="rId3" cstate="screen">
            <a:alphaModFix amt="35000"/>
          </a:blip>
          <a:srcRect/>
          <a:stretch>
            <a:fillRect/>
          </a:stretch>
        </p:blipFill>
        <p:spPr>
          <a:xfrm>
            <a:off x="0" y="0"/>
            <a:ext cx="12192000" cy="6858000"/>
          </a:xfrm>
          <a:prstGeom prst="rect">
            <a:avLst/>
          </a:prstGeom>
        </p:spPr>
      </p:pic>
      <p:sp>
        <p:nvSpPr>
          <p:cNvPr id="88" name="PPT世界-4"/>
          <p:cNvSpPr/>
          <p:nvPr/>
        </p:nvSpPr>
        <p:spPr>
          <a:xfrm>
            <a:off x="0" y="0"/>
            <a:ext cx="12192000" cy="6858000"/>
          </a:xfrm>
          <a:prstGeom prst="frame">
            <a:avLst>
              <a:gd name="adj1" fmla="val 1811"/>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Bold" panose="020B0800000000000000" pitchFamily="34" charset="-122"/>
            </a:endParaRPr>
          </a:p>
        </p:txBody>
      </p:sp>
      <p:grpSp>
        <p:nvGrpSpPr>
          <p:cNvPr id="107" name="PPT世界-5"/>
          <p:cNvGrpSpPr/>
          <p:nvPr/>
        </p:nvGrpSpPr>
        <p:grpSpPr>
          <a:xfrm>
            <a:off x="506854" y="411664"/>
            <a:ext cx="2587551" cy="570502"/>
            <a:chOff x="1622812" y="2576646"/>
            <a:chExt cx="3820021" cy="842236"/>
          </a:xfrm>
        </p:grpSpPr>
        <p:sp>
          <p:nvSpPr>
            <p:cNvPr id="108" name="PPT世界-5-1"/>
            <p:cNvSpPr/>
            <p:nvPr/>
          </p:nvSpPr>
          <p:spPr>
            <a:xfrm rot="872842">
              <a:off x="1622812" y="2576646"/>
              <a:ext cx="885934" cy="84223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cmpd="sng" algn="ctr">
              <a:solidFill>
                <a:schemeClr val="bg1"/>
              </a:solid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5-2"/>
            <p:cNvSpPr txBox="1"/>
            <p:nvPr/>
          </p:nvSpPr>
          <p:spPr>
            <a:xfrm>
              <a:off x="1695374" y="2729953"/>
              <a:ext cx="740812" cy="547897"/>
            </a:xfrm>
            <a:prstGeom prst="rect">
              <a:avLst/>
            </a:prstGeom>
            <a:noFill/>
          </p:spPr>
          <p:txBody>
            <a:bodyPr wrap="square" rtlCol="0">
              <a:spAutoFit/>
            </a:bodyPr>
            <a:lstStyle/>
            <a:p>
              <a:pPr algn="ctr"/>
              <a:r>
                <a:rPr lang="en-US" altLang="zh-CN"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0" name="PPT世界-5-3"/>
            <p:cNvSpPr/>
            <p:nvPr/>
          </p:nvSpPr>
          <p:spPr>
            <a:xfrm>
              <a:off x="2789229" y="3284365"/>
              <a:ext cx="1823186" cy="42334"/>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5-4"/>
            <p:cNvSpPr txBox="1"/>
            <p:nvPr/>
          </p:nvSpPr>
          <p:spPr>
            <a:xfrm>
              <a:off x="2701207" y="2811939"/>
              <a:ext cx="1887516" cy="463222"/>
            </a:xfrm>
            <a:prstGeom prst="rect">
              <a:avLst/>
            </a:prstGeom>
            <a:noFill/>
          </p:spPr>
          <p:txBody>
            <a:bodyPr wrap="square" rtlCol="0">
              <a:spAutoFit/>
            </a:bodyPr>
            <a:lstStyle>
              <a:lvl1pPr marL="0" indent="0" algn="l" defTabSz="914400" rtl="0" eaLnBrk="1" latinLnBrk="0" hangingPunct="1">
                <a:lnSpc>
                  <a:spcPct val="90000"/>
                </a:lnSpc>
                <a:spcBef>
                  <a:spcPts val="1000"/>
                </a:spcBef>
                <a:buFont typeface="Arial" panose="020B0604020202020204" pitchFamily="34" charset="0"/>
                <a:buNone/>
                <a:defRPr lang="zh-CN" altLang="en-US" sz="2800" b="0" kern="1200" dirty="0" smtClean="0">
                  <a:solidFill>
                    <a:schemeClr val="accent1"/>
                  </a:solidFill>
                  <a:latin typeface="站酷快乐体2016修订版" panose="02010600030101010101" pitchFamily="2" charset="-122"/>
                  <a:ea typeface="站酷快乐体2016修订版"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800" b="0" kern="1200" dirty="0">
                  <a:solidFill>
                    <a:schemeClr val="tx1"/>
                  </a:solidFill>
                  <a:latin typeface="站酷快乐体" panose="02010600030101010101" pitchFamily="2"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中国考古史</a:t>
              </a:r>
            </a:p>
          </p:txBody>
        </p:sp>
        <p:sp>
          <p:nvSpPr>
            <p:cNvPr id="112" name="PPT世界-5-5"/>
            <p:cNvSpPr/>
            <p:nvPr/>
          </p:nvSpPr>
          <p:spPr>
            <a:xfrm>
              <a:off x="2701207" y="2611406"/>
              <a:ext cx="1817965" cy="27262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600" u="none" strike="noStrike" kern="0" cap="none" spc="0" normalizeH="0" baseline="0" noProof="0" dirty="0">
                  <a:ln w="0">
                    <a:gradFill>
                      <a:gsLst>
                        <a:gs pos="0">
                          <a:prstClr val="white">
                            <a:alpha val="30000"/>
                          </a:prstClr>
                        </a:gs>
                        <a:gs pos="100000">
                          <a:prstClr val="white">
                            <a:alpha val="0"/>
                          </a:prstClr>
                        </a:gs>
                      </a:gsLst>
                      <a:lin ang="5400000" scaled="1"/>
                    </a:gradFill>
                  </a:ln>
                  <a:no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CHINESE ANCIENT HISTORY</a:t>
              </a:r>
            </a:p>
          </p:txBody>
        </p:sp>
        <p:sp>
          <p:nvSpPr>
            <p:cNvPr id="113" name="PPT世界-5-6"/>
            <p:cNvSpPr/>
            <p:nvPr/>
          </p:nvSpPr>
          <p:spPr>
            <a:xfrm flipH="1">
              <a:off x="4806204" y="2697371"/>
              <a:ext cx="636629" cy="557576"/>
            </a:xfrm>
            <a:custGeom>
              <a:avLst/>
              <a:gdLst>
                <a:gd name="connsiteX0" fmla="*/ 428637 w 636629"/>
                <a:gd name="connsiteY0" fmla="*/ 516197 h 557576"/>
                <a:gd name="connsiteX1" fmla="*/ 428637 w 636629"/>
                <a:gd name="connsiteY1" fmla="*/ 533942 h 557576"/>
                <a:gd name="connsiteX2" fmla="*/ 425454 w 636629"/>
                <a:gd name="connsiteY2" fmla="*/ 537125 h 557576"/>
                <a:gd name="connsiteX3" fmla="*/ 211161 w 636629"/>
                <a:gd name="connsiteY3" fmla="*/ 537125 h 557576"/>
                <a:gd name="connsiteX4" fmla="*/ 207978 w 636629"/>
                <a:gd name="connsiteY4" fmla="*/ 533942 h 557576"/>
                <a:gd name="connsiteX5" fmla="*/ 207978 w 636629"/>
                <a:gd name="connsiteY5" fmla="*/ 516197 h 557576"/>
                <a:gd name="connsiteX6" fmla="*/ 553409 w 636629"/>
                <a:gd name="connsiteY6" fmla="*/ 328562 h 557576"/>
                <a:gd name="connsiteX7" fmla="*/ 436196 w 636629"/>
                <a:gd name="connsiteY7" fmla="*/ 495906 h 557576"/>
                <a:gd name="connsiteX8" fmla="*/ 200339 w 636629"/>
                <a:gd name="connsiteY8" fmla="*/ 495906 h 557576"/>
                <a:gd name="connsiteX9" fmla="*/ 83126 w 636629"/>
                <a:gd name="connsiteY9" fmla="*/ 328562 h 557576"/>
                <a:gd name="connsiteX10" fmla="*/ 541155 w 636629"/>
                <a:gd name="connsiteY10" fmla="*/ 231959 h 557576"/>
                <a:gd name="connsiteX11" fmla="*/ 547611 w 636629"/>
                <a:gd name="connsiteY11" fmla="*/ 252250 h 557576"/>
                <a:gd name="connsiteX12" fmla="*/ 88845 w 636629"/>
                <a:gd name="connsiteY12" fmla="*/ 252250 h 557576"/>
                <a:gd name="connsiteX13" fmla="*/ 95301 w 636629"/>
                <a:gd name="connsiteY13" fmla="*/ 231959 h 557576"/>
                <a:gd name="connsiteX14" fmla="*/ 561128 w 636629"/>
                <a:gd name="connsiteY14" fmla="*/ 154215 h 557576"/>
                <a:gd name="connsiteX15" fmla="*/ 580146 w 636629"/>
                <a:gd name="connsiteY15" fmla="*/ 168061 h 557576"/>
                <a:gd name="connsiteX16" fmla="*/ 569801 w 636629"/>
                <a:gd name="connsiteY16" fmla="*/ 210314 h 557576"/>
                <a:gd name="connsiteX17" fmla="*/ 557467 w 636629"/>
                <a:gd name="connsiteY17" fmla="*/ 217794 h 557576"/>
                <a:gd name="connsiteX18" fmla="*/ 526433 w 636629"/>
                <a:gd name="connsiteY18" fmla="*/ 164718 h 557576"/>
                <a:gd name="connsiteX19" fmla="*/ 537892 w 636629"/>
                <a:gd name="connsiteY19" fmla="*/ 157795 h 557576"/>
                <a:gd name="connsiteX20" fmla="*/ 561128 w 636629"/>
                <a:gd name="connsiteY20" fmla="*/ 154215 h 557576"/>
                <a:gd name="connsiteX21" fmla="*/ 75398 w 636629"/>
                <a:gd name="connsiteY21" fmla="*/ 154175 h 557576"/>
                <a:gd name="connsiteX22" fmla="*/ 98643 w 636629"/>
                <a:gd name="connsiteY22" fmla="*/ 157716 h 557576"/>
                <a:gd name="connsiteX23" fmla="*/ 110102 w 636629"/>
                <a:gd name="connsiteY23" fmla="*/ 164639 h 557576"/>
                <a:gd name="connsiteX24" fmla="*/ 79068 w 636629"/>
                <a:gd name="connsiteY24" fmla="*/ 217794 h 557576"/>
                <a:gd name="connsiteX25" fmla="*/ 66734 w 636629"/>
                <a:gd name="connsiteY25" fmla="*/ 210314 h 557576"/>
                <a:gd name="connsiteX26" fmla="*/ 56389 w 636629"/>
                <a:gd name="connsiteY26" fmla="*/ 168061 h 557576"/>
                <a:gd name="connsiteX27" fmla="*/ 75398 w 636629"/>
                <a:gd name="connsiteY27" fmla="*/ 154175 h 557576"/>
                <a:gd name="connsiteX28" fmla="*/ 88458 w 636629"/>
                <a:gd name="connsiteY28" fmla="*/ 123638 h 557576"/>
                <a:gd name="connsiteX29" fmla="*/ 110102 w 636629"/>
                <a:gd name="connsiteY29" fmla="*/ 131536 h 557576"/>
                <a:gd name="connsiteX30" fmla="*/ 129040 w 636629"/>
                <a:gd name="connsiteY30" fmla="*/ 143074 h 557576"/>
                <a:gd name="connsiteX31" fmla="*/ 123391 w 636629"/>
                <a:gd name="connsiteY31" fmla="*/ 148963 h 557576"/>
                <a:gd name="connsiteX32" fmla="*/ 109226 w 636629"/>
                <a:gd name="connsiteY32" fmla="*/ 140289 h 557576"/>
                <a:gd name="connsiteX33" fmla="*/ 38962 w 636629"/>
                <a:gd name="connsiteY33" fmla="*/ 157477 h 557576"/>
                <a:gd name="connsiteX34" fmla="*/ 56150 w 636629"/>
                <a:gd name="connsiteY34" fmla="*/ 227741 h 557576"/>
                <a:gd name="connsiteX35" fmla="*/ 71906 w 636629"/>
                <a:gd name="connsiteY35" fmla="*/ 237370 h 557576"/>
                <a:gd name="connsiteX36" fmla="*/ 69598 w 636629"/>
                <a:gd name="connsiteY36" fmla="*/ 245247 h 557576"/>
                <a:gd name="connsiteX37" fmla="*/ 48750 w 636629"/>
                <a:gd name="connsiteY37" fmla="*/ 232595 h 557576"/>
                <a:gd name="connsiteX38" fmla="*/ 28856 w 636629"/>
                <a:gd name="connsiteY38" fmla="*/ 151350 h 557576"/>
                <a:gd name="connsiteX39" fmla="*/ 65381 w 636629"/>
                <a:gd name="connsiteY39" fmla="*/ 124693 h 557576"/>
                <a:gd name="connsiteX40" fmla="*/ 88458 w 636629"/>
                <a:gd name="connsiteY40" fmla="*/ 123638 h 557576"/>
                <a:gd name="connsiteX41" fmla="*/ 548207 w 636629"/>
                <a:gd name="connsiteY41" fmla="*/ 123558 h 557576"/>
                <a:gd name="connsiteX42" fmla="*/ 571313 w 636629"/>
                <a:gd name="connsiteY42" fmla="*/ 124613 h 557576"/>
                <a:gd name="connsiteX43" fmla="*/ 607838 w 636629"/>
                <a:gd name="connsiteY43" fmla="*/ 151270 h 557576"/>
                <a:gd name="connsiteX44" fmla="*/ 614522 w 636629"/>
                <a:gd name="connsiteY44" fmla="*/ 196071 h 557576"/>
                <a:gd name="connsiteX45" fmla="*/ 587865 w 636629"/>
                <a:gd name="connsiteY45" fmla="*/ 232595 h 557576"/>
                <a:gd name="connsiteX46" fmla="*/ 567016 w 636629"/>
                <a:gd name="connsiteY46" fmla="*/ 245247 h 557576"/>
                <a:gd name="connsiteX47" fmla="*/ 564709 w 636629"/>
                <a:gd name="connsiteY47" fmla="*/ 237370 h 557576"/>
                <a:gd name="connsiteX48" fmla="*/ 580544 w 636629"/>
                <a:gd name="connsiteY48" fmla="*/ 227741 h 557576"/>
                <a:gd name="connsiteX49" fmla="*/ 597732 w 636629"/>
                <a:gd name="connsiteY49" fmla="*/ 157477 h 557576"/>
                <a:gd name="connsiteX50" fmla="*/ 566141 w 636629"/>
                <a:gd name="connsiteY50" fmla="*/ 134401 h 557576"/>
                <a:gd name="connsiteX51" fmla="*/ 527468 w 636629"/>
                <a:gd name="connsiteY51" fmla="*/ 140289 h 557576"/>
                <a:gd name="connsiteX52" fmla="*/ 513304 w 636629"/>
                <a:gd name="connsiteY52" fmla="*/ 148883 h 557576"/>
                <a:gd name="connsiteX53" fmla="*/ 507654 w 636629"/>
                <a:gd name="connsiteY53" fmla="*/ 142995 h 557576"/>
                <a:gd name="connsiteX54" fmla="*/ 526593 w 636629"/>
                <a:gd name="connsiteY54" fmla="*/ 131456 h 557576"/>
                <a:gd name="connsiteX55" fmla="*/ 548207 w 636629"/>
                <a:gd name="connsiteY55" fmla="*/ 123558 h 557576"/>
                <a:gd name="connsiteX56" fmla="*/ 435082 w 636629"/>
                <a:gd name="connsiteY56" fmla="*/ 114268 h 557576"/>
                <a:gd name="connsiteX57" fmla="*/ 532163 w 636629"/>
                <a:gd name="connsiteY57" fmla="*/ 211588 h 557576"/>
                <a:gd name="connsiteX58" fmla="*/ 104372 w 636629"/>
                <a:gd name="connsiteY58" fmla="*/ 211588 h 557576"/>
                <a:gd name="connsiteX59" fmla="*/ 201453 w 636629"/>
                <a:gd name="connsiteY59" fmla="*/ 114268 h 557576"/>
                <a:gd name="connsiteX60" fmla="*/ 216572 w 636629"/>
                <a:gd name="connsiteY60" fmla="*/ 118565 h 557576"/>
                <a:gd name="connsiteX61" fmla="*/ 419963 w 636629"/>
                <a:gd name="connsiteY61" fmla="*/ 118565 h 557576"/>
                <a:gd name="connsiteX62" fmla="*/ 435082 w 636629"/>
                <a:gd name="connsiteY62" fmla="*/ 114268 h 557576"/>
                <a:gd name="connsiteX63" fmla="*/ 420043 w 636629"/>
                <a:gd name="connsiteY63" fmla="*/ 51723 h 557576"/>
                <a:gd name="connsiteX64" fmla="*/ 428637 w 636629"/>
                <a:gd name="connsiteY64" fmla="*/ 60317 h 557576"/>
                <a:gd name="connsiteX65" fmla="*/ 428637 w 636629"/>
                <a:gd name="connsiteY65" fmla="*/ 89600 h 557576"/>
                <a:gd name="connsiteX66" fmla="*/ 426568 w 636629"/>
                <a:gd name="connsiteY66" fmla="*/ 95171 h 557576"/>
                <a:gd name="connsiteX67" fmla="*/ 426409 w 636629"/>
                <a:gd name="connsiteY67" fmla="*/ 95330 h 557576"/>
                <a:gd name="connsiteX68" fmla="*/ 419963 w 636629"/>
                <a:gd name="connsiteY68" fmla="*/ 98194 h 557576"/>
                <a:gd name="connsiteX69" fmla="*/ 216572 w 636629"/>
                <a:gd name="connsiteY69" fmla="*/ 98194 h 557576"/>
                <a:gd name="connsiteX70" fmla="*/ 207978 w 636629"/>
                <a:gd name="connsiteY70" fmla="*/ 89600 h 557576"/>
                <a:gd name="connsiteX71" fmla="*/ 207978 w 636629"/>
                <a:gd name="connsiteY71" fmla="*/ 60317 h 557576"/>
                <a:gd name="connsiteX72" fmla="*/ 216572 w 636629"/>
                <a:gd name="connsiteY72" fmla="*/ 51723 h 557576"/>
                <a:gd name="connsiteX73" fmla="*/ 358452 w 636629"/>
                <a:gd name="connsiteY73" fmla="*/ 20371 h 557576"/>
                <a:gd name="connsiteX74" fmla="*/ 358691 w 636629"/>
                <a:gd name="connsiteY74" fmla="*/ 20610 h 557576"/>
                <a:gd name="connsiteX75" fmla="*/ 358691 w 636629"/>
                <a:gd name="connsiteY75" fmla="*/ 31034 h 557576"/>
                <a:gd name="connsiteX76" fmla="*/ 358452 w 636629"/>
                <a:gd name="connsiteY76" fmla="*/ 31273 h 557576"/>
                <a:gd name="connsiteX77" fmla="*/ 268534 w 636629"/>
                <a:gd name="connsiteY77" fmla="*/ 31273 h 557576"/>
                <a:gd name="connsiteX78" fmla="*/ 268295 w 636629"/>
                <a:gd name="connsiteY78" fmla="*/ 31034 h 557576"/>
                <a:gd name="connsiteX79" fmla="*/ 268295 w 636629"/>
                <a:gd name="connsiteY79" fmla="*/ 20610 h 557576"/>
                <a:gd name="connsiteX80" fmla="*/ 268534 w 636629"/>
                <a:gd name="connsiteY80" fmla="*/ 20371 h 557576"/>
                <a:gd name="connsiteX81" fmla="*/ 358612 w 636629"/>
                <a:gd name="connsiteY81" fmla="*/ 0 h 557576"/>
                <a:gd name="connsiteX82" fmla="*/ 268693 w 636629"/>
                <a:gd name="connsiteY82" fmla="*/ 0 h 557576"/>
                <a:gd name="connsiteX83" fmla="*/ 248083 w 636629"/>
                <a:gd name="connsiteY83" fmla="*/ 20610 h 557576"/>
                <a:gd name="connsiteX84" fmla="*/ 248083 w 636629"/>
                <a:gd name="connsiteY84" fmla="*/ 31273 h 557576"/>
                <a:gd name="connsiteX85" fmla="*/ 216731 w 636629"/>
                <a:gd name="connsiteY85" fmla="*/ 31273 h 557576"/>
                <a:gd name="connsiteX86" fmla="*/ 187766 w 636629"/>
                <a:gd name="connsiteY86" fmla="*/ 60238 h 557576"/>
                <a:gd name="connsiteX87" fmla="*/ 187766 w 636629"/>
                <a:gd name="connsiteY87" fmla="*/ 89521 h 557576"/>
                <a:gd name="connsiteX88" fmla="*/ 189039 w 636629"/>
                <a:gd name="connsiteY88" fmla="*/ 97956 h 557576"/>
                <a:gd name="connsiteX89" fmla="*/ 144716 w 636629"/>
                <a:gd name="connsiteY89" fmla="*/ 128512 h 557576"/>
                <a:gd name="connsiteX90" fmla="*/ 120924 w 636629"/>
                <a:gd name="connsiteY90" fmla="*/ 114030 h 557576"/>
                <a:gd name="connsiteX91" fmla="*/ 60845 w 636629"/>
                <a:gd name="connsiteY91" fmla="*/ 104799 h 557576"/>
                <a:gd name="connsiteX92" fmla="*/ 11748 w 636629"/>
                <a:gd name="connsiteY92" fmla="*/ 140687 h 557576"/>
                <a:gd name="connsiteX93" fmla="*/ 38167 w 636629"/>
                <a:gd name="connsiteY93" fmla="*/ 250022 h 557576"/>
                <a:gd name="connsiteX94" fmla="*/ 64904 w 636629"/>
                <a:gd name="connsiteY94" fmla="*/ 266255 h 557576"/>
                <a:gd name="connsiteX95" fmla="*/ 61482 w 636629"/>
                <a:gd name="connsiteY95" fmla="*/ 305406 h 557576"/>
                <a:gd name="connsiteX96" fmla="*/ 61880 w 636629"/>
                <a:gd name="connsiteY96" fmla="*/ 318933 h 557576"/>
                <a:gd name="connsiteX97" fmla="*/ 62118 w 636629"/>
                <a:gd name="connsiteY97" fmla="*/ 321957 h 557576"/>
                <a:gd name="connsiteX98" fmla="*/ 187686 w 636629"/>
                <a:gd name="connsiteY98" fmla="*/ 512219 h 557576"/>
                <a:gd name="connsiteX99" fmla="*/ 187686 w 636629"/>
                <a:gd name="connsiteY99" fmla="*/ 534022 h 557576"/>
                <a:gd name="connsiteX100" fmla="*/ 211240 w 636629"/>
                <a:gd name="connsiteY100" fmla="*/ 557576 h 557576"/>
                <a:gd name="connsiteX101" fmla="*/ 425533 w 636629"/>
                <a:gd name="connsiteY101" fmla="*/ 557576 h 557576"/>
                <a:gd name="connsiteX102" fmla="*/ 449087 w 636629"/>
                <a:gd name="connsiteY102" fmla="*/ 534022 h 557576"/>
                <a:gd name="connsiteX103" fmla="*/ 449087 w 636629"/>
                <a:gd name="connsiteY103" fmla="*/ 512219 h 557576"/>
                <a:gd name="connsiteX104" fmla="*/ 574496 w 636629"/>
                <a:gd name="connsiteY104" fmla="*/ 321877 h 557576"/>
                <a:gd name="connsiteX105" fmla="*/ 574735 w 636629"/>
                <a:gd name="connsiteY105" fmla="*/ 319013 h 557576"/>
                <a:gd name="connsiteX106" fmla="*/ 575133 w 636629"/>
                <a:gd name="connsiteY106" fmla="*/ 305406 h 557576"/>
                <a:gd name="connsiteX107" fmla="*/ 571711 w 636629"/>
                <a:gd name="connsiteY107" fmla="*/ 266255 h 557576"/>
                <a:gd name="connsiteX108" fmla="*/ 598448 w 636629"/>
                <a:gd name="connsiteY108" fmla="*/ 250022 h 557576"/>
                <a:gd name="connsiteX109" fmla="*/ 634338 w 636629"/>
                <a:gd name="connsiteY109" fmla="*/ 200925 h 557576"/>
                <a:gd name="connsiteX110" fmla="*/ 625107 w 636629"/>
                <a:gd name="connsiteY110" fmla="*/ 140767 h 557576"/>
                <a:gd name="connsiteX111" fmla="*/ 576008 w 636629"/>
                <a:gd name="connsiteY111" fmla="*/ 104879 h 557576"/>
                <a:gd name="connsiteX112" fmla="*/ 515930 w 636629"/>
                <a:gd name="connsiteY112" fmla="*/ 114109 h 557576"/>
                <a:gd name="connsiteX113" fmla="*/ 492137 w 636629"/>
                <a:gd name="connsiteY113" fmla="*/ 128592 h 557576"/>
                <a:gd name="connsiteX114" fmla="*/ 447814 w 636629"/>
                <a:gd name="connsiteY114" fmla="*/ 98035 h 557576"/>
                <a:gd name="connsiteX115" fmla="*/ 449087 w 636629"/>
                <a:gd name="connsiteY115" fmla="*/ 89680 h 557576"/>
                <a:gd name="connsiteX116" fmla="*/ 449087 w 636629"/>
                <a:gd name="connsiteY116" fmla="*/ 60397 h 557576"/>
                <a:gd name="connsiteX117" fmla="*/ 420122 w 636629"/>
                <a:gd name="connsiteY117" fmla="*/ 31432 h 557576"/>
                <a:gd name="connsiteX118" fmla="*/ 379221 w 636629"/>
                <a:gd name="connsiteY118" fmla="*/ 31432 h 557576"/>
                <a:gd name="connsiteX119" fmla="*/ 379221 w 636629"/>
                <a:gd name="connsiteY119" fmla="*/ 20610 h 557576"/>
                <a:gd name="connsiteX120" fmla="*/ 358612 w 636629"/>
                <a:gd name="connsiteY120" fmla="*/ 0 h 5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36629" h="557576">
                  <a:moveTo>
                    <a:pt x="428637" y="516197"/>
                  </a:moveTo>
                  <a:lnTo>
                    <a:pt x="428637" y="533942"/>
                  </a:lnTo>
                  <a:cubicBezTo>
                    <a:pt x="428637" y="535693"/>
                    <a:pt x="427205" y="537125"/>
                    <a:pt x="425454" y="537125"/>
                  </a:cubicBezTo>
                  <a:lnTo>
                    <a:pt x="211161" y="537125"/>
                  </a:lnTo>
                  <a:cubicBezTo>
                    <a:pt x="209410" y="537125"/>
                    <a:pt x="207978" y="535693"/>
                    <a:pt x="207978" y="533942"/>
                  </a:cubicBezTo>
                  <a:lnTo>
                    <a:pt x="207978" y="516197"/>
                  </a:lnTo>
                  <a:close/>
                  <a:moveTo>
                    <a:pt x="553409" y="328562"/>
                  </a:moveTo>
                  <a:cubicBezTo>
                    <a:pt x="545531" y="398587"/>
                    <a:pt x="502243" y="460495"/>
                    <a:pt x="436196" y="495906"/>
                  </a:cubicBezTo>
                  <a:lnTo>
                    <a:pt x="200339" y="495906"/>
                  </a:lnTo>
                  <a:cubicBezTo>
                    <a:pt x="134292" y="460495"/>
                    <a:pt x="91004" y="398587"/>
                    <a:pt x="83126" y="328562"/>
                  </a:cubicBezTo>
                  <a:close/>
                  <a:moveTo>
                    <a:pt x="541155" y="231959"/>
                  </a:moveTo>
                  <a:lnTo>
                    <a:pt x="547611" y="252250"/>
                  </a:lnTo>
                  <a:lnTo>
                    <a:pt x="88845" y="252250"/>
                  </a:lnTo>
                  <a:lnTo>
                    <a:pt x="95301" y="231959"/>
                  </a:lnTo>
                  <a:close/>
                  <a:moveTo>
                    <a:pt x="561128" y="154215"/>
                  </a:moveTo>
                  <a:cubicBezTo>
                    <a:pt x="569165" y="156204"/>
                    <a:pt x="575929" y="161138"/>
                    <a:pt x="580146" y="168061"/>
                  </a:cubicBezTo>
                  <a:cubicBezTo>
                    <a:pt x="588979" y="182543"/>
                    <a:pt x="584363" y="201561"/>
                    <a:pt x="569801" y="210314"/>
                  </a:cubicBezTo>
                  <a:lnTo>
                    <a:pt x="557467" y="217794"/>
                  </a:lnTo>
                  <a:cubicBezTo>
                    <a:pt x="549510" y="198856"/>
                    <a:pt x="539006" y="181031"/>
                    <a:pt x="526433" y="164718"/>
                  </a:cubicBezTo>
                  <a:lnTo>
                    <a:pt x="537892" y="157795"/>
                  </a:lnTo>
                  <a:cubicBezTo>
                    <a:pt x="544895" y="153578"/>
                    <a:pt x="553170" y="152305"/>
                    <a:pt x="561128" y="154215"/>
                  </a:cubicBezTo>
                  <a:close/>
                  <a:moveTo>
                    <a:pt x="75398" y="154175"/>
                  </a:moveTo>
                  <a:cubicBezTo>
                    <a:pt x="83046" y="152305"/>
                    <a:pt x="91402" y="153339"/>
                    <a:pt x="98643" y="157716"/>
                  </a:cubicBezTo>
                  <a:lnTo>
                    <a:pt x="110102" y="164639"/>
                  </a:lnTo>
                  <a:cubicBezTo>
                    <a:pt x="97449" y="180952"/>
                    <a:pt x="87025" y="198776"/>
                    <a:pt x="79068" y="217794"/>
                  </a:cubicBezTo>
                  <a:lnTo>
                    <a:pt x="66734" y="210314"/>
                  </a:lnTo>
                  <a:cubicBezTo>
                    <a:pt x="52251" y="201482"/>
                    <a:pt x="47636" y="182543"/>
                    <a:pt x="56389" y="168061"/>
                  </a:cubicBezTo>
                  <a:cubicBezTo>
                    <a:pt x="60805" y="160819"/>
                    <a:pt x="67748" y="156045"/>
                    <a:pt x="75398" y="154175"/>
                  </a:cubicBezTo>
                  <a:close/>
                  <a:moveTo>
                    <a:pt x="88458" y="123638"/>
                  </a:moveTo>
                  <a:cubicBezTo>
                    <a:pt x="96038" y="124792"/>
                    <a:pt x="103378" y="127438"/>
                    <a:pt x="110102" y="131536"/>
                  </a:cubicBezTo>
                  <a:lnTo>
                    <a:pt x="129040" y="143074"/>
                  </a:lnTo>
                  <a:cubicBezTo>
                    <a:pt x="127131" y="144984"/>
                    <a:pt x="125221" y="146973"/>
                    <a:pt x="123391" y="148963"/>
                  </a:cubicBezTo>
                  <a:lnTo>
                    <a:pt x="109226" y="140289"/>
                  </a:lnTo>
                  <a:cubicBezTo>
                    <a:pt x="85115" y="125648"/>
                    <a:pt x="53604" y="133366"/>
                    <a:pt x="38962" y="157477"/>
                  </a:cubicBezTo>
                  <a:cubicBezTo>
                    <a:pt x="24321" y="181588"/>
                    <a:pt x="32039" y="213100"/>
                    <a:pt x="56150" y="227741"/>
                  </a:cubicBezTo>
                  <a:lnTo>
                    <a:pt x="71906" y="237370"/>
                  </a:lnTo>
                  <a:cubicBezTo>
                    <a:pt x="71110" y="239996"/>
                    <a:pt x="70315" y="242622"/>
                    <a:pt x="69598" y="245247"/>
                  </a:cubicBezTo>
                  <a:lnTo>
                    <a:pt x="48750" y="232595"/>
                  </a:lnTo>
                  <a:cubicBezTo>
                    <a:pt x="20819" y="215646"/>
                    <a:pt x="11987" y="179201"/>
                    <a:pt x="28856" y="151350"/>
                  </a:cubicBezTo>
                  <a:cubicBezTo>
                    <a:pt x="37053" y="137902"/>
                    <a:pt x="50023" y="128433"/>
                    <a:pt x="65381" y="124693"/>
                  </a:cubicBezTo>
                  <a:cubicBezTo>
                    <a:pt x="73060" y="122823"/>
                    <a:pt x="80878" y="122485"/>
                    <a:pt x="88458" y="123638"/>
                  </a:cubicBezTo>
                  <a:close/>
                  <a:moveTo>
                    <a:pt x="548207" y="123558"/>
                  </a:moveTo>
                  <a:cubicBezTo>
                    <a:pt x="555777" y="122405"/>
                    <a:pt x="563595" y="122743"/>
                    <a:pt x="571313" y="124613"/>
                  </a:cubicBezTo>
                  <a:cubicBezTo>
                    <a:pt x="586671" y="128353"/>
                    <a:pt x="599642" y="137822"/>
                    <a:pt x="607838" y="151270"/>
                  </a:cubicBezTo>
                  <a:cubicBezTo>
                    <a:pt x="615795" y="164798"/>
                    <a:pt x="618262" y="180633"/>
                    <a:pt x="614522" y="196071"/>
                  </a:cubicBezTo>
                  <a:cubicBezTo>
                    <a:pt x="610782" y="211428"/>
                    <a:pt x="601313" y="224399"/>
                    <a:pt x="587865" y="232595"/>
                  </a:cubicBezTo>
                  <a:lnTo>
                    <a:pt x="567016" y="245247"/>
                  </a:lnTo>
                  <a:cubicBezTo>
                    <a:pt x="566300" y="242622"/>
                    <a:pt x="565504" y="239996"/>
                    <a:pt x="564709" y="237370"/>
                  </a:cubicBezTo>
                  <a:lnTo>
                    <a:pt x="580544" y="227741"/>
                  </a:lnTo>
                  <a:cubicBezTo>
                    <a:pt x="604655" y="213100"/>
                    <a:pt x="612374" y="181588"/>
                    <a:pt x="597732" y="157477"/>
                  </a:cubicBezTo>
                  <a:cubicBezTo>
                    <a:pt x="590650" y="145859"/>
                    <a:pt x="579430" y="137663"/>
                    <a:pt x="566141" y="134401"/>
                  </a:cubicBezTo>
                  <a:cubicBezTo>
                    <a:pt x="552852" y="131138"/>
                    <a:pt x="539086" y="133287"/>
                    <a:pt x="527468" y="140289"/>
                  </a:cubicBezTo>
                  <a:lnTo>
                    <a:pt x="513304" y="148883"/>
                  </a:lnTo>
                  <a:cubicBezTo>
                    <a:pt x="511474" y="146894"/>
                    <a:pt x="509564" y="144904"/>
                    <a:pt x="507654" y="142995"/>
                  </a:cubicBezTo>
                  <a:lnTo>
                    <a:pt x="526593" y="131456"/>
                  </a:lnTo>
                  <a:cubicBezTo>
                    <a:pt x="533317" y="127358"/>
                    <a:pt x="540638" y="124712"/>
                    <a:pt x="548207" y="123558"/>
                  </a:cubicBezTo>
                  <a:close/>
                  <a:moveTo>
                    <a:pt x="435082" y="114268"/>
                  </a:moveTo>
                  <a:cubicBezTo>
                    <a:pt x="477495" y="136708"/>
                    <a:pt x="511394" y="170766"/>
                    <a:pt x="532163" y="211588"/>
                  </a:cubicBezTo>
                  <a:lnTo>
                    <a:pt x="104372" y="211588"/>
                  </a:lnTo>
                  <a:cubicBezTo>
                    <a:pt x="125141" y="170766"/>
                    <a:pt x="159040" y="136788"/>
                    <a:pt x="201453" y="114268"/>
                  </a:cubicBezTo>
                  <a:cubicBezTo>
                    <a:pt x="205909" y="116974"/>
                    <a:pt x="211081" y="118565"/>
                    <a:pt x="216572" y="118565"/>
                  </a:cubicBezTo>
                  <a:lnTo>
                    <a:pt x="419963" y="118565"/>
                  </a:lnTo>
                  <a:cubicBezTo>
                    <a:pt x="425454" y="118565"/>
                    <a:pt x="430626" y="116974"/>
                    <a:pt x="435082" y="114268"/>
                  </a:cubicBezTo>
                  <a:close/>
                  <a:moveTo>
                    <a:pt x="420043" y="51723"/>
                  </a:moveTo>
                  <a:cubicBezTo>
                    <a:pt x="424817" y="51723"/>
                    <a:pt x="428637" y="55622"/>
                    <a:pt x="428637" y="60317"/>
                  </a:cubicBezTo>
                  <a:lnTo>
                    <a:pt x="428637" y="89600"/>
                  </a:lnTo>
                  <a:cubicBezTo>
                    <a:pt x="428637" y="91749"/>
                    <a:pt x="427841" y="93659"/>
                    <a:pt x="426568" y="95171"/>
                  </a:cubicBezTo>
                  <a:lnTo>
                    <a:pt x="426409" y="95330"/>
                  </a:lnTo>
                  <a:cubicBezTo>
                    <a:pt x="424817" y="97080"/>
                    <a:pt x="422510" y="98194"/>
                    <a:pt x="419963" y="98194"/>
                  </a:cubicBezTo>
                  <a:lnTo>
                    <a:pt x="216572" y="98194"/>
                  </a:lnTo>
                  <a:cubicBezTo>
                    <a:pt x="211797" y="98194"/>
                    <a:pt x="207978" y="94295"/>
                    <a:pt x="207978" y="89600"/>
                  </a:cubicBezTo>
                  <a:lnTo>
                    <a:pt x="207978" y="60317"/>
                  </a:lnTo>
                  <a:cubicBezTo>
                    <a:pt x="207978" y="55543"/>
                    <a:pt x="211877" y="51723"/>
                    <a:pt x="216572" y="51723"/>
                  </a:cubicBezTo>
                  <a:close/>
                  <a:moveTo>
                    <a:pt x="358452" y="20371"/>
                  </a:moveTo>
                  <a:cubicBezTo>
                    <a:pt x="358612" y="20371"/>
                    <a:pt x="358691" y="20530"/>
                    <a:pt x="358691" y="20610"/>
                  </a:cubicBezTo>
                  <a:lnTo>
                    <a:pt x="358691" y="31034"/>
                  </a:lnTo>
                  <a:cubicBezTo>
                    <a:pt x="358691" y="31193"/>
                    <a:pt x="358532" y="31273"/>
                    <a:pt x="358452" y="31273"/>
                  </a:cubicBezTo>
                  <a:lnTo>
                    <a:pt x="268534" y="31273"/>
                  </a:lnTo>
                  <a:cubicBezTo>
                    <a:pt x="268454" y="31273"/>
                    <a:pt x="268295" y="31193"/>
                    <a:pt x="268295" y="31034"/>
                  </a:cubicBezTo>
                  <a:lnTo>
                    <a:pt x="268295" y="20610"/>
                  </a:lnTo>
                  <a:cubicBezTo>
                    <a:pt x="268295" y="20451"/>
                    <a:pt x="268454" y="20371"/>
                    <a:pt x="268534" y="20371"/>
                  </a:cubicBezTo>
                  <a:close/>
                  <a:moveTo>
                    <a:pt x="358612" y="0"/>
                  </a:moveTo>
                  <a:lnTo>
                    <a:pt x="268693" y="0"/>
                  </a:lnTo>
                  <a:cubicBezTo>
                    <a:pt x="257314" y="0"/>
                    <a:pt x="248083" y="9231"/>
                    <a:pt x="248083" y="20610"/>
                  </a:cubicBezTo>
                  <a:lnTo>
                    <a:pt x="248083" y="31273"/>
                  </a:lnTo>
                  <a:lnTo>
                    <a:pt x="216731" y="31273"/>
                  </a:lnTo>
                  <a:cubicBezTo>
                    <a:pt x="200737" y="31273"/>
                    <a:pt x="187766" y="44323"/>
                    <a:pt x="187766" y="60238"/>
                  </a:cubicBezTo>
                  <a:lnTo>
                    <a:pt x="187766" y="89521"/>
                  </a:lnTo>
                  <a:cubicBezTo>
                    <a:pt x="187766" y="92465"/>
                    <a:pt x="188243" y="95250"/>
                    <a:pt x="189039" y="97956"/>
                  </a:cubicBezTo>
                  <a:cubicBezTo>
                    <a:pt x="173045" y="106709"/>
                    <a:pt x="158244" y="116974"/>
                    <a:pt x="144716" y="128512"/>
                  </a:cubicBezTo>
                  <a:lnTo>
                    <a:pt x="120924" y="114030"/>
                  </a:lnTo>
                  <a:cubicBezTo>
                    <a:pt x="102860" y="103048"/>
                    <a:pt x="81455" y="99786"/>
                    <a:pt x="60845" y="104799"/>
                  </a:cubicBezTo>
                  <a:cubicBezTo>
                    <a:pt x="40156" y="109812"/>
                    <a:pt x="22729" y="122624"/>
                    <a:pt x="11748" y="140687"/>
                  </a:cubicBezTo>
                  <a:cubicBezTo>
                    <a:pt x="-11328" y="178246"/>
                    <a:pt x="687" y="227264"/>
                    <a:pt x="38167" y="250022"/>
                  </a:cubicBezTo>
                  <a:lnTo>
                    <a:pt x="64904" y="266255"/>
                  </a:lnTo>
                  <a:cubicBezTo>
                    <a:pt x="62675" y="279146"/>
                    <a:pt x="61482" y="292276"/>
                    <a:pt x="61482" y="305406"/>
                  </a:cubicBezTo>
                  <a:cubicBezTo>
                    <a:pt x="61482" y="310021"/>
                    <a:pt x="61641" y="314636"/>
                    <a:pt x="61880" y="318933"/>
                  </a:cubicBezTo>
                  <a:cubicBezTo>
                    <a:pt x="61959" y="319968"/>
                    <a:pt x="62039" y="320922"/>
                    <a:pt x="62118" y="321957"/>
                  </a:cubicBezTo>
                  <a:cubicBezTo>
                    <a:pt x="67848" y="401133"/>
                    <a:pt x="114637" y="471795"/>
                    <a:pt x="187686" y="512219"/>
                  </a:cubicBezTo>
                  <a:lnTo>
                    <a:pt x="187686" y="534022"/>
                  </a:lnTo>
                  <a:cubicBezTo>
                    <a:pt x="187686" y="546993"/>
                    <a:pt x="198270" y="557576"/>
                    <a:pt x="211240" y="557576"/>
                  </a:cubicBezTo>
                  <a:lnTo>
                    <a:pt x="425533" y="557576"/>
                  </a:lnTo>
                  <a:cubicBezTo>
                    <a:pt x="438504" y="557576"/>
                    <a:pt x="449087" y="546993"/>
                    <a:pt x="449087" y="534022"/>
                  </a:cubicBezTo>
                  <a:lnTo>
                    <a:pt x="449087" y="512219"/>
                  </a:lnTo>
                  <a:cubicBezTo>
                    <a:pt x="521977" y="471795"/>
                    <a:pt x="568767" y="401054"/>
                    <a:pt x="574496" y="321877"/>
                  </a:cubicBezTo>
                  <a:cubicBezTo>
                    <a:pt x="574576" y="320922"/>
                    <a:pt x="574655" y="319888"/>
                    <a:pt x="574735" y="319013"/>
                  </a:cubicBezTo>
                  <a:cubicBezTo>
                    <a:pt x="574974" y="314636"/>
                    <a:pt x="575133" y="310021"/>
                    <a:pt x="575133" y="305406"/>
                  </a:cubicBezTo>
                  <a:cubicBezTo>
                    <a:pt x="575133" y="292196"/>
                    <a:pt x="573939" y="279146"/>
                    <a:pt x="571711" y="266255"/>
                  </a:cubicBezTo>
                  <a:lnTo>
                    <a:pt x="598448" y="250022"/>
                  </a:lnTo>
                  <a:cubicBezTo>
                    <a:pt x="616511" y="239041"/>
                    <a:pt x="629241" y="221614"/>
                    <a:pt x="634338" y="200925"/>
                  </a:cubicBezTo>
                  <a:cubicBezTo>
                    <a:pt x="639349" y="180235"/>
                    <a:pt x="636085" y="158830"/>
                    <a:pt x="625107" y="140767"/>
                  </a:cubicBezTo>
                  <a:cubicBezTo>
                    <a:pt x="614124" y="122703"/>
                    <a:pt x="596697" y="109971"/>
                    <a:pt x="576008" y="104879"/>
                  </a:cubicBezTo>
                  <a:cubicBezTo>
                    <a:pt x="555319" y="99866"/>
                    <a:pt x="533993" y="103128"/>
                    <a:pt x="515930" y="114109"/>
                  </a:cubicBezTo>
                  <a:lnTo>
                    <a:pt x="492137" y="128592"/>
                  </a:lnTo>
                  <a:cubicBezTo>
                    <a:pt x="478609" y="116974"/>
                    <a:pt x="463809" y="106709"/>
                    <a:pt x="447814" y="98035"/>
                  </a:cubicBezTo>
                  <a:cubicBezTo>
                    <a:pt x="448610" y="95409"/>
                    <a:pt x="449087" y="92545"/>
                    <a:pt x="449087" y="89680"/>
                  </a:cubicBezTo>
                  <a:lnTo>
                    <a:pt x="449087" y="60397"/>
                  </a:lnTo>
                  <a:cubicBezTo>
                    <a:pt x="449087" y="44402"/>
                    <a:pt x="436117" y="31432"/>
                    <a:pt x="420122" y="31432"/>
                  </a:cubicBezTo>
                  <a:lnTo>
                    <a:pt x="379221" y="31432"/>
                  </a:lnTo>
                  <a:lnTo>
                    <a:pt x="379221" y="20610"/>
                  </a:lnTo>
                  <a:cubicBezTo>
                    <a:pt x="379221" y="9231"/>
                    <a:pt x="369991" y="0"/>
                    <a:pt x="358612" y="0"/>
                  </a:cubicBezTo>
                  <a:close/>
                </a:path>
              </a:pathLst>
            </a:custGeom>
            <a:gradFill>
              <a:gsLst>
                <a:gs pos="0">
                  <a:schemeClr val="accent3">
                    <a:alpha val="19000"/>
                  </a:schemeClr>
                </a:gs>
                <a:gs pos="100000">
                  <a:schemeClr val="accent3">
                    <a:alpha val="0"/>
                  </a:schemeClr>
                </a:gs>
              </a:gsLst>
              <a:lin ang="2700000" scaled="0"/>
            </a:gradFill>
            <a:ln w="9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100">
                <a:effectLst>
                  <a:outerShdw blurRad="38100" dist="38100" dir="2700000" algn="tl">
                    <a:srgbClr val="000000">
                      <a:alpha val="43137"/>
                    </a:srgbClr>
                  </a:outerShdw>
                </a:effectLst>
                <a:cs typeface="思源黑体 CN Bold" panose="020B0800000000000000" pitchFamily="34" charset="-122"/>
              </a:endParaRPr>
            </a:p>
          </p:txBody>
        </p:sp>
      </p:grpSp>
      <p:sp>
        <p:nvSpPr>
          <p:cNvPr id="13" name="PPT世界-6"/>
          <p:cNvSpPr/>
          <p:nvPr/>
        </p:nvSpPr>
        <p:spPr bwMode="auto">
          <a:xfrm>
            <a:off x="4211065" y="1457461"/>
            <a:ext cx="3822183" cy="3822182"/>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noFill/>
          <a:ln w="9525">
            <a:solidFill>
              <a:schemeClr val="bg1"/>
            </a:solidFill>
          </a:ln>
        </p:spPr>
        <p:txBody>
          <a:bodyPr lIns="68580" tIns="34290" rIns="68580" bIns="3429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PPT世界-7"/>
          <p:cNvSpPr/>
          <p:nvPr/>
        </p:nvSpPr>
        <p:spPr bwMode="auto">
          <a:xfrm>
            <a:off x="4211065" y="1457461"/>
            <a:ext cx="3822183" cy="3822182"/>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noFill/>
          <a:ln w="9525">
            <a:solidFill>
              <a:schemeClr val="bg1"/>
            </a:solidFill>
          </a:ln>
        </p:spPr>
        <p:txBody>
          <a:bodyPr lIns="68580" tIns="34290" rIns="68580" bIns="3429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5" name="PPT世界-8"/>
          <p:cNvSpPr/>
          <p:nvPr/>
        </p:nvSpPr>
        <p:spPr bwMode="auto">
          <a:xfrm>
            <a:off x="4211065" y="1457461"/>
            <a:ext cx="3822183" cy="3822182"/>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noFill/>
          <a:ln w="9525">
            <a:solidFill>
              <a:schemeClr val="bg1"/>
            </a:solidFill>
          </a:ln>
        </p:spPr>
        <p:txBody>
          <a:bodyPr lIns="68580" tIns="34290" rIns="68580" bIns="3429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6" name="PPT世界-9"/>
          <p:cNvSpPr/>
          <p:nvPr/>
        </p:nvSpPr>
        <p:spPr bwMode="auto">
          <a:xfrm>
            <a:off x="4211065" y="1457461"/>
            <a:ext cx="3822183" cy="3822182"/>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noFill/>
          <a:ln w="9525">
            <a:solidFill>
              <a:schemeClr val="bg1"/>
            </a:solidFill>
          </a:ln>
        </p:spPr>
        <p:txBody>
          <a:bodyPr lIns="68580" tIns="34290" rIns="68580" bIns="3429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PPT世界-10"/>
          <p:cNvSpPr/>
          <p:nvPr/>
        </p:nvSpPr>
        <p:spPr bwMode="auto">
          <a:xfrm>
            <a:off x="4211065" y="1457461"/>
            <a:ext cx="3822183" cy="3822182"/>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noFill/>
          <a:ln w="9525">
            <a:solidFill>
              <a:schemeClr val="bg1"/>
            </a:solidFill>
          </a:ln>
        </p:spPr>
        <p:txBody>
          <a:bodyPr lIns="68580" tIns="34290" rIns="68580" bIns="3429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9" name="PPT世界-11"/>
          <p:cNvGrpSpPr/>
          <p:nvPr/>
        </p:nvGrpSpPr>
        <p:grpSpPr>
          <a:xfrm>
            <a:off x="7304005" y="3294074"/>
            <a:ext cx="4259416" cy="1272939"/>
            <a:chOff x="7304005" y="3294074"/>
            <a:chExt cx="4259416" cy="1272939"/>
          </a:xfrm>
        </p:grpSpPr>
        <p:sp>
          <p:nvSpPr>
            <p:cNvPr id="22" name="PPT世界-11-1"/>
            <p:cNvSpPr>
              <a:spLocks noChangeArrowheads="1"/>
            </p:cNvSpPr>
            <p:nvPr/>
          </p:nvSpPr>
          <p:spPr bwMode="auto">
            <a:xfrm>
              <a:off x="7304005" y="3456537"/>
              <a:ext cx="851312" cy="851310"/>
            </a:xfrm>
            <a:prstGeom prst="ellipse">
              <a:avLst/>
            </a:prstGeom>
            <a:noFill/>
            <a:ln w="9525">
              <a:solidFill>
                <a:schemeClr val="bg1"/>
              </a:solidFill>
              <a:round/>
            </a:ln>
          </p:spPr>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3" name="PPT世界-11-2"/>
            <p:cNvSpPr txBox="1">
              <a:spLocks noChangeArrowheads="1"/>
            </p:cNvSpPr>
            <p:nvPr/>
          </p:nvSpPr>
          <p:spPr bwMode="auto">
            <a:xfrm>
              <a:off x="7582086" y="3645700"/>
              <a:ext cx="335348" cy="462499"/>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4</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8" name="PPT世界-11-3"/>
            <p:cNvSpPr txBox="1"/>
            <p:nvPr/>
          </p:nvSpPr>
          <p:spPr>
            <a:xfrm>
              <a:off x="8399498" y="3294074"/>
              <a:ext cx="19307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9" name="PPT世界-11-4"/>
            <p:cNvSpPr/>
            <p:nvPr/>
          </p:nvSpPr>
          <p:spPr>
            <a:xfrm>
              <a:off x="8417815" y="3672409"/>
              <a:ext cx="3145606"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grpSp>
      <p:grpSp>
        <p:nvGrpSpPr>
          <p:cNvPr id="10" name="PPT世界-12"/>
          <p:cNvGrpSpPr/>
          <p:nvPr/>
        </p:nvGrpSpPr>
        <p:grpSpPr>
          <a:xfrm>
            <a:off x="5696501" y="4547230"/>
            <a:ext cx="4248121" cy="2002657"/>
            <a:chOff x="5696501" y="4547230"/>
            <a:chExt cx="4248121" cy="2002657"/>
          </a:xfrm>
        </p:grpSpPr>
        <p:sp>
          <p:nvSpPr>
            <p:cNvPr id="26" name="PPT世界-12-1"/>
            <p:cNvSpPr>
              <a:spLocks noChangeArrowheads="1"/>
            </p:cNvSpPr>
            <p:nvPr/>
          </p:nvSpPr>
          <p:spPr bwMode="auto">
            <a:xfrm>
              <a:off x="5696501" y="4547230"/>
              <a:ext cx="851312" cy="851310"/>
            </a:xfrm>
            <a:prstGeom prst="ellipse">
              <a:avLst/>
            </a:prstGeom>
            <a:noFill/>
            <a:ln w="9525">
              <a:solidFill>
                <a:schemeClr val="bg1"/>
              </a:solidFill>
              <a:round/>
            </a:ln>
          </p:spPr>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7" name="PPT世界-12-2"/>
            <p:cNvSpPr txBox="1">
              <a:spLocks noChangeArrowheads="1"/>
            </p:cNvSpPr>
            <p:nvPr/>
          </p:nvSpPr>
          <p:spPr bwMode="auto">
            <a:xfrm>
              <a:off x="5954485" y="4756489"/>
              <a:ext cx="335348" cy="462499"/>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5</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0" name="PPT世界-12-3"/>
            <p:cNvSpPr txBox="1"/>
            <p:nvPr/>
          </p:nvSpPr>
          <p:spPr>
            <a:xfrm>
              <a:off x="6778330" y="5306593"/>
              <a:ext cx="19307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1" name="PPT世界-12-4"/>
            <p:cNvSpPr/>
            <p:nvPr/>
          </p:nvSpPr>
          <p:spPr>
            <a:xfrm>
              <a:off x="6799016" y="5655283"/>
              <a:ext cx="3145606"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grpSp>
      <p:grpSp>
        <p:nvGrpSpPr>
          <p:cNvPr id="8" name="PPT世界-13"/>
          <p:cNvGrpSpPr/>
          <p:nvPr/>
        </p:nvGrpSpPr>
        <p:grpSpPr>
          <a:xfrm>
            <a:off x="6784024" y="1393830"/>
            <a:ext cx="4299702" cy="1243294"/>
            <a:chOff x="6784024" y="1393830"/>
            <a:chExt cx="4299702" cy="1243294"/>
          </a:xfrm>
        </p:grpSpPr>
        <p:sp>
          <p:nvSpPr>
            <p:cNvPr id="20" name="PPT世界-13-1"/>
            <p:cNvSpPr>
              <a:spLocks noChangeArrowheads="1"/>
            </p:cNvSpPr>
            <p:nvPr/>
          </p:nvSpPr>
          <p:spPr bwMode="auto">
            <a:xfrm>
              <a:off x="6784024" y="1606479"/>
              <a:ext cx="851312" cy="851312"/>
            </a:xfrm>
            <a:prstGeom prst="ellipse">
              <a:avLst/>
            </a:prstGeom>
            <a:noFill/>
            <a:ln w="9525">
              <a:solidFill>
                <a:schemeClr val="bg1"/>
              </a:solidFill>
              <a:round/>
            </a:ln>
          </p:spPr>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PPT世界-13-2"/>
            <p:cNvSpPr txBox="1">
              <a:spLocks noChangeArrowheads="1"/>
            </p:cNvSpPr>
            <p:nvPr/>
          </p:nvSpPr>
          <p:spPr bwMode="auto">
            <a:xfrm>
              <a:off x="7042009" y="1785595"/>
              <a:ext cx="335348" cy="462499"/>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3</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2" name="PPT世界-13-3"/>
            <p:cNvSpPr txBox="1"/>
            <p:nvPr/>
          </p:nvSpPr>
          <p:spPr>
            <a:xfrm>
              <a:off x="7917434" y="1393830"/>
              <a:ext cx="19307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3" name="PPT世界-13-4"/>
            <p:cNvSpPr/>
            <p:nvPr/>
          </p:nvSpPr>
          <p:spPr>
            <a:xfrm>
              <a:off x="7938120" y="1742520"/>
              <a:ext cx="3145606"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grpSp>
      <p:grpSp>
        <p:nvGrpSpPr>
          <p:cNvPr id="6" name="PPT世界-14"/>
          <p:cNvGrpSpPr/>
          <p:nvPr/>
        </p:nvGrpSpPr>
        <p:grpSpPr>
          <a:xfrm>
            <a:off x="1160587" y="1457461"/>
            <a:ext cx="4241047" cy="1243294"/>
            <a:chOff x="1160587" y="1457461"/>
            <a:chExt cx="4241047" cy="1243294"/>
          </a:xfrm>
        </p:grpSpPr>
        <p:sp>
          <p:nvSpPr>
            <p:cNvPr id="18" name="PPT世界-14-1"/>
            <p:cNvSpPr>
              <a:spLocks noChangeArrowheads="1"/>
            </p:cNvSpPr>
            <p:nvPr/>
          </p:nvSpPr>
          <p:spPr bwMode="auto">
            <a:xfrm>
              <a:off x="4550323" y="1606479"/>
              <a:ext cx="851311" cy="851312"/>
            </a:xfrm>
            <a:prstGeom prst="ellipse">
              <a:avLst/>
            </a:prstGeom>
            <a:noFill/>
            <a:ln w="9525">
              <a:solidFill>
                <a:schemeClr val="bg1"/>
              </a:solidFill>
              <a:round/>
            </a:ln>
          </p:spPr>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PPT世界-14-2"/>
            <p:cNvSpPr txBox="1">
              <a:spLocks noChangeArrowheads="1"/>
            </p:cNvSpPr>
            <p:nvPr/>
          </p:nvSpPr>
          <p:spPr bwMode="auto">
            <a:xfrm>
              <a:off x="4808307" y="1785595"/>
              <a:ext cx="335348" cy="462499"/>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2</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4" name="PPT世界-14-3"/>
            <p:cNvSpPr txBox="1"/>
            <p:nvPr/>
          </p:nvSpPr>
          <p:spPr>
            <a:xfrm flipH="1">
              <a:off x="2275185" y="1457461"/>
              <a:ext cx="1930733"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5" name="PPT世界-14-4"/>
            <p:cNvSpPr/>
            <p:nvPr/>
          </p:nvSpPr>
          <p:spPr>
            <a:xfrm flipH="1">
              <a:off x="1160587" y="1806151"/>
              <a:ext cx="3024644" cy="894604"/>
            </a:xfrm>
            <a:prstGeom prst="rect">
              <a:avLst/>
            </a:prstGeom>
          </p:spPr>
          <p:txBody>
            <a:bodyPr wrap="square">
              <a:spAutoFit/>
            </a:bodyPr>
            <a:lstStyle/>
            <a:p>
              <a:pPr algn="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grpSp>
      <p:grpSp>
        <p:nvGrpSpPr>
          <p:cNvPr id="3" name="PPT世界-15"/>
          <p:cNvGrpSpPr/>
          <p:nvPr/>
        </p:nvGrpSpPr>
        <p:grpSpPr>
          <a:xfrm>
            <a:off x="649674" y="3294074"/>
            <a:ext cx="4238319" cy="1272939"/>
            <a:chOff x="649674" y="3294074"/>
            <a:chExt cx="4238319" cy="1272939"/>
          </a:xfrm>
        </p:grpSpPr>
        <p:sp>
          <p:nvSpPr>
            <p:cNvPr id="24" name="PPT世界-15-1"/>
            <p:cNvSpPr>
              <a:spLocks noChangeArrowheads="1"/>
            </p:cNvSpPr>
            <p:nvPr/>
          </p:nvSpPr>
          <p:spPr bwMode="auto">
            <a:xfrm>
              <a:off x="4036682" y="3456537"/>
              <a:ext cx="851311" cy="851310"/>
            </a:xfrm>
            <a:prstGeom prst="ellipse">
              <a:avLst/>
            </a:prstGeom>
            <a:noFill/>
            <a:ln w="9525">
              <a:solidFill>
                <a:schemeClr val="bg1"/>
              </a:solidFill>
              <a:round/>
            </a:ln>
          </p:spPr>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5" name="PPT世界-15-2"/>
            <p:cNvSpPr txBox="1">
              <a:spLocks noChangeArrowheads="1"/>
            </p:cNvSpPr>
            <p:nvPr/>
          </p:nvSpPr>
          <p:spPr bwMode="auto">
            <a:xfrm>
              <a:off x="4294665" y="3625604"/>
              <a:ext cx="335349" cy="462499"/>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1</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6" name="PPT世界-15-3"/>
            <p:cNvSpPr txBox="1"/>
            <p:nvPr/>
          </p:nvSpPr>
          <p:spPr>
            <a:xfrm flipH="1">
              <a:off x="1761902" y="3294074"/>
              <a:ext cx="1930733"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7" name="PPT世界-15-4"/>
            <p:cNvSpPr/>
            <p:nvPr/>
          </p:nvSpPr>
          <p:spPr>
            <a:xfrm flipH="1">
              <a:off x="649674" y="3672409"/>
              <a:ext cx="3024644" cy="894604"/>
            </a:xfrm>
            <a:prstGeom prst="rect">
              <a:avLst/>
            </a:prstGeom>
          </p:spPr>
          <p:txBody>
            <a:bodyPr wrap="square">
              <a:spAutoFit/>
            </a:bodyPr>
            <a:lstStyle/>
            <a:p>
              <a:pPr algn="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ADJUSTMENTS" val="7.101988"/>
</p:tagLst>
</file>

<file path=ppt/tags/tag39.xml><?xml version="1.0" encoding="utf-8"?>
<p:tagLst xmlns:a="http://schemas.openxmlformats.org/drawingml/2006/main" xmlns:r="http://schemas.openxmlformats.org/officeDocument/2006/relationships" xmlns:p="http://schemas.openxmlformats.org/presentationml/2006/main">
  <p:tag name="ADJUSTMENTS" val="7.101988"/>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PPT世界-历史-5">
      <a:dk1>
        <a:sysClr val="windowText" lastClr="000000"/>
      </a:dk1>
      <a:lt1>
        <a:sysClr val="window" lastClr="FFFFFF"/>
      </a:lt1>
      <a:dk2>
        <a:srgbClr val="44546A"/>
      </a:dk2>
      <a:lt2>
        <a:srgbClr val="E7E6E6"/>
      </a:lt2>
      <a:accent1>
        <a:srgbClr val="5C2A08"/>
      </a:accent1>
      <a:accent2>
        <a:srgbClr val="ED7D31"/>
      </a:accent2>
      <a:accent3>
        <a:srgbClr val="C9E4CB"/>
      </a:accent3>
      <a:accent4>
        <a:srgbClr val="376D3B"/>
      </a:accent4>
      <a:accent5>
        <a:srgbClr val="425749"/>
      </a:accent5>
      <a:accent6>
        <a:srgbClr val="373C32"/>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Light"/>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Light"/>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ysClr val="windowText" lastClr="000000"/>
    </a:dk1>
    <a:lt1>
      <a:sysClr val="window" lastClr="FFFFFF"/>
    </a:lt1>
    <a:dk2>
      <a:srgbClr val="44546A"/>
    </a:dk2>
    <a:lt2>
      <a:srgbClr val="E7E6E6"/>
    </a:lt2>
    <a:accent1>
      <a:srgbClr val="C00000"/>
    </a:accent1>
    <a:accent2>
      <a:srgbClr val="0070C0"/>
    </a:accent2>
    <a:accent3>
      <a:srgbClr val="3F3F3F"/>
    </a:accent3>
    <a:accent4>
      <a:srgbClr val="7F7F7F"/>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TotalTime>
  <Words>1453</Words>
  <Application>Microsoft Office PowerPoint</Application>
  <PresentationFormat>宽屏</PresentationFormat>
  <Paragraphs>264</Paragraphs>
  <Slides>23</Slides>
  <Notes>22</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大学历史考古专业课程课件ppt模板</dc:title>
  <dc:creator>PPT世界</dc:creator>
  <cp:keywords>www.pptx.cn</cp:keywords>
  <dc:description>www.51pptmoban.com</dc:description>
  <cp:lastModifiedBy>Win user</cp:lastModifiedBy>
  <cp:revision>62</cp:revision>
  <dcterms:created xsi:type="dcterms:W3CDTF">2022-02-13T06:48:00Z</dcterms:created>
  <dcterms:modified xsi:type="dcterms:W3CDTF">2022-07-04T15:32:21Z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62FB278BAE6944FABDE12A1632C02537</vt:lpwstr>
  </property>
  <property fmtid="{D5CDD505-2E9C-101B-9397-08002B2CF9AE}" pid="3" name="KSOProductBuildVer">
    <vt:lpwstr>2052-11.1.0.11365</vt:lpwstr>
  </property>
</Properties>
</file>