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630" y="96"/>
      </p:cViewPr>
      <p:guideLst>
        <p:guide orient="horz" pos="2160"/>
        <p:guide pos="3840"/>
        <p:guide pos="824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8AC63-17CF-4DC3-A06C-8728CF1C429A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CBBF0-0BCF-494D-9DA0-77139BA051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8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03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34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125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18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66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0CBBF0-0BCF-494D-9DA0-77139BA051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9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9BA006-5B39-620B-2255-328829AA20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3B5EC82-BD34-6B56-109F-F72E62EC5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ADF589-2FB7-91D0-09B0-D320C03B3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3998-6196-40C0-9117-F14ECD41B2BB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04D785-4A47-F50C-1CBB-942AC280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B058C1-A785-E682-8E71-A3B028312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62C5-D318-472E-A6B3-104F21DDA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900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2883FA-279A-3CDB-6EDB-9FC8B8392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CDBFDE-D4AE-EEC8-B78D-0DEE5EF8A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4EB7A2-BB54-D2FE-727A-3B207C7E8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3998-6196-40C0-9117-F14ECD41B2BB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7A5ABF-9F35-2367-D813-9903E3389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31768C-505D-632F-770E-27E9DEB3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62C5-D318-472E-A6B3-104F21DDA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119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082F553-8224-295E-B60D-EBA67D657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F52FA5-3AD6-BF47-93BC-B46A470366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9CC86B-BD1F-B191-1616-8FB4AEC4B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A3998-6196-40C0-9117-F14ECD41B2BB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69796E-C262-C394-92BD-53CEEC369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96BC7-FC92-3186-8B09-17AEEAA55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C62C5-D318-472E-A6B3-104F21DDA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50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图形 4">
            <a:extLst>
              <a:ext uri="{FF2B5EF4-FFF2-40B4-BE49-F238E27FC236}">
                <a16:creationId xmlns:a16="http://schemas.microsoft.com/office/drawing/2014/main" id="{2A879666-84CC-F7C3-74DF-DF9F11E07ED8}"/>
              </a:ext>
            </a:extLst>
          </p:cNvPr>
          <p:cNvGrpSpPr/>
          <p:nvPr/>
        </p:nvGrpSpPr>
        <p:grpSpPr>
          <a:xfrm>
            <a:off x="1170757" y="551987"/>
            <a:ext cx="4212633" cy="5754026"/>
            <a:chOff x="4219670" y="3470814"/>
            <a:chExt cx="2311368" cy="3157092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AF18541-D335-6AEF-72E0-575AB3256B9B}"/>
                </a:ext>
              </a:extLst>
            </p:cNvPr>
            <p:cNvSpPr/>
            <p:nvPr/>
          </p:nvSpPr>
          <p:spPr>
            <a:xfrm>
              <a:off x="4850826" y="6216501"/>
              <a:ext cx="1012812" cy="411405"/>
            </a:xfrm>
            <a:custGeom>
              <a:avLst/>
              <a:gdLst>
                <a:gd name="connsiteX0" fmla="*/ 96395 w 1012812"/>
                <a:gd name="connsiteY0" fmla="*/ 94192 h 411405"/>
                <a:gd name="connsiteX1" fmla="*/ 1004604 w 1012812"/>
                <a:gd name="connsiteY1" fmla="*/ 177568 h 411405"/>
                <a:gd name="connsiteX2" fmla="*/ 271909 w 1012812"/>
                <a:gd name="connsiteY2" fmla="*/ 62125 h 4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12" h="411405">
                  <a:moveTo>
                    <a:pt x="96395" y="94192"/>
                  </a:moveTo>
                  <a:cubicBezTo>
                    <a:pt x="257145" y="74602"/>
                    <a:pt x="1104839" y="-152156"/>
                    <a:pt x="1004604" y="177568"/>
                  </a:cubicBezTo>
                  <a:cubicBezTo>
                    <a:pt x="809849" y="818155"/>
                    <a:pt x="-575213" y="-75480"/>
                    <a:pt x="271909" y="62125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5" name="图形 4">
              <a:extLst>
                <a:ext uri="{FF2B5EF4-FFF2-40B4-BE49-F238E27FC236}">
                  <a16:creationId xmlns:a16="http://schemas.microsoft.com/office/drawing/2014/main" id="{DA176FFC-550E-161F-7C53-89916905A1C3}"/>
                </a:ext>
              </a:extLst>
            </p:cNvPr>
            <p:cNvGrpSpPr/>
            <p:nvPr/>
          </p:nvGrpSpPr>
          <p:grpSpPr>
            <a:xfrm>
              <a:off x="4219670" y="3470814"/>
              <a:ext cx="2311368" cy="2928851"/>
              <a:chOff x="4219670" y="3470814"/>
              <a:chExt cx="2311368" cy="2928851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E5443B1-3148-0D37-5DC6-FCD6BAEB4CB9}"/>
                  </a:ext>
                </a:extLst>
              </p:cNvPr>
              <p:cNvSpPr/>
              <p:nvPr/>
            </p:nvSpPr>
            <p:spPr>
              <a:xfrm>
                <a:off x="5147838" y="5752495"/>
                <a:ext cx="508512" cy="647170"/>
              </a:xfrm>
              <a:custGeom>
                <a:avLst/>
                <a:gdLst>
                  <a:gd name="connsiteX0" fmla="*/ 136917 w 508512"/>
                  <a:gd name="connsiteY0" fmla="*/ 43975 h 647170"/>
                  <a:gd name="connsiteX1" fmla="*/ 710 w 508512"/>
                  <a:gd name="connsiteY1" fmla="*/ 619697 h 647170"/>
                  <a:gd name="connsiteX2" fmla="*/ 508488 w 508512"/>
                  <a:gd name="connsiteY2" fmla="*/ 596488 h 647170"/>
                  <a:gd name="connsiteX3" fmla="*/ 136917 w 508512"/>
                  <a:gd name="connsiteY3" fmla="*/ 43975 h 647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512" h="647170">
                    <a:moveTo>
                      <a:pt x="136917" y="43975"/>
                    </a:moveTo>
                    <a:cubicBezTo>
                      <a:pt x="75513" y="225997"/>
                      <a:pt x="-8593" y="441897"/>
                      <a:pt x="710" y="619697"/>
                    </a:cubicBezTo>
                    <a:cubicBezTo>
                      <a:pt x="4393" y="690373"/>
                      <a:pt x="507313" y="603156"/>
                      <a:pt x="508488" y="596488"/>
                    </a:cubicBezTo>
                    <a:cubicBezTo>
                      <a:pt x="511631" y="578803"/>
                      <a:pt x="215530" y="-189007"/>
                      <a:pt x="136917" y="43975"/>
                    </a:cubicBezTo>
                    <a:close/>
                  </a:path>
                </a:pathLst>
              </a:custGeom>
              <a:solidFill>
                <a:srgbClr val="351C2C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0B20A14-A402-6A8A-41EC-1E114DDB9064}"/>
                  </a:ext>
                </a:extLst>
              </p:cNvPr>
              <p:cNvSpPr/>
              <p:nvPr/>
            </p:nvSpPr>
            <p:spPr>
              <a:xfrm>
                <a:off x="4219670" y="3470814"/>
                <a:ext cx="2311368" cy="2667222"/>
              </a:xfrm>
              <a:custGeom>
                <a:avLst/>
                <a:gdLst>
                  <a:gd name="connsiteX0" fmla="*/ 1210977 w 2311368"/>
                  <a:gd name="connsiteY0" fmla="*/ 0 h 2667222"/>
                  <a:gd name="connsiteX1" fmla="*/ 576104 w 2311368"/>
                  <a:gd name="connsiteY1" fmla="*/ 1343946 h 2667222"/>
                  <a:gd name="connsiteX2" fmla="*/ 931482 w 2311368"/>
                  <a:gd name="connsiteY2" fmla="*/ 1286161 h 2667222"/>
                  <a:gd name="connsiteX3" fmla="*/ 322008 w 2311368"/>
                  <a:gd name="connsiteY3" fmla="*/ 2015268 h 2667222"/>
                  <a:gd name="connsiteX4" fmla="*/ 846868 w 2311368"/>
                  <a:gd name="connsiteY4" fmla="*/ 1834610 h 2667222"/>
                  <a:gd name="connsiteX5" fmla="*/ 0 w 2311368"/>
                  <a:gd name="connsiteY5" fmla="*/ 2589720 h 2667222"/>
                  <a:gd name="connsiteX6" fmla="*/ 2311368 w 2311368"/>
                  <a:gd name="connsiteY6" fmla="*/ 2667222 h 2667222"/>
                  <a:gd name="connsiteX7" fmla="*/ 1458754 w 2311368"/>
                  <a:gd name="connsiteY7" fmla="*/ 1841563 h 2667222"/>
                  <a:gd name="connsiteX8" fmla="*/ 1948561 w 2311368"/>
                  <a:gd name="connsiteY8" fmla="*/ 1987201 h 2667222"/>
                  <a:gd name="connsiteX9" fmla="*/ 1357217 w 2311368"/>
                  <a:gd name="connsiteY9" fmla="*/ 1261713 h 2667222"/>
                  <a:gd name="connsiteX10" fmla="*/ 1648015 w 2311368"/>
                  <a:gd name="connsiteY10" fmla="*/ 1336484 h 2667222"/>
                  <a:gd name="connsiteX11" fmla="*/ 1210977 w 2311368"/>
                  <a:gd name="connsiteY11" fmla="*/ 0 h 266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11368" h="2667222">
                    <a:moveTo>
                      <a:pt x="1210977" y="0"/>
                    </a:moveTo>
                    <a:cubicBezTo>
                      <a:pt x="1210977" y="0"/>
                      <a:pt x="1022509" y="1106805"/>
                      <a:pt x="576104" y="1343946"/>
                    </a:cubicBezTo>
                    <a:cubicBezTo>
                      <a:pt x="717899" y="1336865"/>
                      <a:pt x="825945" y="1309560"/>
                      <a:pt x="931482" y="1286161"/>
                    </a:cubicBezTo>
                    <a:cubicBezTo>
                      <a:pt x="794925" y="1484058"/>
                      <a:pt x="596265" y="1738471"/>
                      <a:pt x="322008" y="2015268"/>
                    </a:cubicBezTo>
                    <a:cubicBezTo>
                      <a:pt x="526256" y="1933702"/>
                      <a:pt x="687610" y="1870361"/>
                      <a:pt x="846868" y="1834610"/>
                    </a:cubicBezTo>
                    <a:cubicBezTo>
                      <a:pt x="684276" y="2067782"/>
                      <a:pt x="421259" y="2344515"/>
                      <a:pt x="0" y="2589720"/>
                    </a:cubicBezTo>
                    <a:cubicBezTo>
                      <a:pt x="1020254" y="2571369"/>
                      <a:pt x="920655" y="2223675"/>
                      <a:pt x="2311368" y="2667222"/>
                    </a:cubicBezTo>
                    <a:cubicBezTo>
                      <a:pt x="1962404" y="2516632"/>
                      <a:pt x="1681353" y="2165096"/>
                      <a:pt x="1458754" y="1841563"/>
                    </a:cubicBezTo>
                    <a:cubicBezTo>
                      <a:pt x="1598232" y="1871218"/>
                      <a:pt x="1756982" y="1918208"/>
                      <a:pt x="1948561" y="1987201"/>
                    </a:cubicBezTo>
                    <a:cubicBezTo>
                      <a:pt x="1679067" y="1827244"/>
                      <a:pt x="1494504" y="1533684"/>
                      <a:pt x="1357217" y="1261713"/>
                    </a:cubicBezTo>
                    <a:cubicBezTo>
                      <a:pt x="1440720" y="1274127"/>
                      <a:pt x="1535208" y="1297083"/>
                      <a:pt x="1648015" y="1336484"/>
                    </a:cubicBezTo>
                    <a:cubicBezTo>
                      <a:pt x="1425480" y="1069848"/>
                      <a:pt x="1184942" y="557117"/>
                      <a:pt x="1210977" y="0"/>
                    </a:cubicBezTo>
                    <a:close/>
                  </a:path>
                </a:pathLst>
              </a:custGeom>
              <a:solidFill>
                <a:srgbClr val="34744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图形 4">
            <a:extLst>
              <a:ext uri="{FF2B5EF4-FFF2-40B4-BE49-F238E27FC236}">
                <a16:creationId xmlns:a16="http://schemas.microsoft.com/office/drawing/2014/main" id="{78D56810-E050-92ED-3224-6AA041DC8A16}"/>
              </a:ext>
            </a:extLst>
          </p:cNvPr>
          <p:cNvGrpSpPr/>
          <p:nvPr/>
        </p:nvGrpSpPr>
        <p:grpSpPr>
          <a:xfrm>
            <a:off x="6638605" y="400218"/>
            <a:ext cx="4423095" cy="5883352"/>
            <a:chOff x="6571202" y="3387542"/>
            <a:chExt cx="2426843" cy="3228050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C0FC669-2CFB-4818-E8D9-D3CFE07E6E4B}"/>
                </a:ext>
              </a:extLst>
            </p:cNvPr>
            <p:cNvSpPr/>
            <p:nvPr/>
          </p:nvSpPr>
          <p:spPr>
            <a:xfrm>
              <a:off x="6676293" y="6275978"/>
              <a:ext cx="1387835" cy="339615"/>
            </a:xfrm>
            <a:custGeom>
              <a:avLst/>
              <a:gdLst>
                <a:gd name="connsiteX0" fmla="*/ 132113 w 1387835"/>
                <a:gd name="connsiteY0" fmla="*/ 77737 h 339615"/>
                <a:gd name="connsiteX1" fmla="*/ 1376587 w 1387835"/>
                <a:gd name="connsiteY1" fmla="*/ 146571 h 339615"/>
                <a:gd name="connsiteX2" fmla="*/ 372588 w 1387835"/>
                <a:gd name="connsiteY2" fmla="*/ 51289 h 33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835" h="339615">
                  <a:moveTo>
                    <a:pt x="132113" y="77737"/>
                  </a:moveTo>
                  <a:cubicBezTo>
                    <a:pt x="352363" y="61576"/>
                    <a:pt x="1513937" y="-125590"/>
                    <a:pt x="1376587" y="146571"/>
                  </a:cubicBezTo>
                  <a:cubicBezTo>
                    <a:pt x="1109696" y="675398"/>
                    <a:pt x="-788192" y="-62312"/>
                    <a:pt x="372588" y="51289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" name="图形 4">
              <a:extLst>
                <a:ext uri="{FF2B5EF4-FFF2-40B4-BE49-F238E27FC236}">
                  <a16:creationId xmlns:a16="http://schemas.microsoft.com/office/drawing/2014/main" id="{53BDEB65-5FE7-878E-3D98-FE7AE7A085E7}"/>
                </a:ext>
              </a:extLst>
            </p:cNvPr>
            <p:cNvGrpSpPr/>
            <p:nvPr/>
          </p:nvGrpSpPr>
          <p:grpSpPr>
            <a:xfrm>
              <a:off x="6571202" y="3387542"/>
              <a:ext cx="2426843" cy="3095404"/>
              <a:chOff x="6571202" y="3387542"/>
              <a:chExt cx="2426843" cy="3095404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F976770-F902-3D0A-8DC1-02E91EDC0EE6}"/>
                  </a:ext>
                </a:extLst>
              </p:cNvPr>
              <p:cNvSpPr/>
              <p:nvPr/>
            </p:nvSpPr>
            <p:spPr>
              <a:xfrm>
                <a:off x="6658410" y="3387542"/>
                <a:ext cx="2272873" cy="3095404"/>
              </a:xfrm>
              <a:custGeom>
                <a:avLst/>
                <a:gdLst>
                  <a:gd name="connsiteX0" fmla="*/ 525725 w 2272873"/>
                  <a:gd name="connsiteY0" fmla="*/ 2474142 h 3095404"/>
                  <a:gd name="connsiteX1" fmla="*/ 115388 w 2272873"/>
                  <a:gd name="connsiteY1" fmla="*/ 1804217 h 3095404"/>
                  <a:gd name="connsiteX2" fmla="*/ 18900 w 2272873"/>
                  <a:gd name="connsiteY2" fmla="*/ 1692013 h 3095404"/>
                  <a:gd name="connsiteX3" fmla="*/ 564365 w 2272873"/>
                  <a:gd name="connsiteY3" fmla="*/ 1916454 h 3095404"/>
                  <a:gd name="connsiteX4" fmla="*/ 41189 w 2272873"/>
                  <a:gd name="connsiteY4" fmla="*/ 623879 h 3095404"/>
                  <a:gd name="connsiteX5" fmla="*/ 358 w 2272873"/>
                  <a:gd name="connsiteY5" fmla="*/ 395279 h 3095404"/>
                  <a:gd name="connsiteX6" fmla="*/ 52301 w 2272873"/>
                  <a:gd name="connsiteY6" fmla="*/ 515802 h 3095404"/>
                  <a:gd name="connsiteX7" fmla="*/ 527249 w 2272873"/>
                  <a:gd name="connsiteY7" fmla="*/ 1509133 h 3095404"/>
                  <a:gd name="connsiteX8" fmla="*/ 620023 w 2272873"/>
                  <a:gd name="connsiteY8" fmla="*/ 1596413 h 3095404"/>
                  <a:gd name="connsiteX9" fmla="*/ 453050 w 2272873"/>
                  <a:gd name="connsiteY9" fmla="*/ 233195 h 3095404"/>
                  <a:gd name="connsiteX10" fmla="*/ 571795 w 2272873"/>
                  <a:gd name="connsiteY10" fmla="*/ 436 h 3095404"/>
                  <a:gd name="connsiteX11" fmla="*/ 560650 w 2272873"/>
                  <a:gd name="connsiteY11" fmla="*/ 129278 h 3095404"/>
                  <a:gd name="connsiteX12" fmla="*/ 694223 w 2272873"/>
                  <a:gd name="connsiteY12" fmla="*/ 956365 h 3095404"/>
                  <a:gd name="connsiteX13" fmla="*/ 774264 w 2272873"/>
                  <a:gd name="connsiteY13" fmla="*/ 1380259 h 3095404"/>
                  <a:gd name="connsiteX14" fmla="*/ 812967 w 2272873"/>
                  <a:gd name="connsiteY14" fmla="*/ 1330412 h 3095404"/>
                  <a:gd name="connsiteX15" fmla="*/ 1688664 w 2272873"/>
                  <a:gd name="connsiteY15" fmla="*/ 465923 h 3095404"/>
                  <a:gd name="connsiteX16" fmla="*/ 1837096 w 2272873"/>
                  <a:gd name="connsiteY16" fmla="*/ 370355 h 3095404"/>
                  <a:gd name="connsiteX17" fmla="*/ 805538 w 2272873"/>
                  <a:gd name="connsiteY17" fmla="*/ 1571490 h 3095404"/>
                  <a:gd name="connsiteX18" fmla="*/ 798140 w 2272873"/>
                  <a:gd name="connsiteY18" fmla="*/ 1687854 h 3095404"/>
                  <a:gd name="connsiteX19" fmla="*/ 1164535 w 2272873"/>
                  <a:gd name="connsiteY19" fmla="*/ 1667851 h 3095404"/>
                  <a:gd name="connsiteX20" fmla="*/ 1903866 w 2272873"/>
                  <a:gd name="connsiteY20" fmla="*/ 1288851 h 3095404"/>
                  <a:gd name="connsiteX21" fmla="*/ 2163613 w 2272873"/>
                  <a:gd name="connsiteY21" fmla="*/ 1064410 h 3095404"/>
                  <a:gd name="connsiteX22" fmla="*/ 2271213 w 2272873"/>
                  <a:gd name="connsiteY22" fmla="*/ 964684 h 3095404"/>
                  <a:gd name="connsiteX23" fmla="*/ 1247117 w 2272873"/>
                  <a:gd name="connsiteY23" fmla="*/ 1766816 h 3095404"/>
                  <a:gd name="connsiteX24" fmla="*/ 850083 w 2272873"/>
                  <a:gd name="connsiteY24" fmla="*/ 1962173 h 3095404"/>
                  <a:gd name="connsiteX25" fmla="*/ 1647961 w 2272873"/>
                  <a:gd name="connsiteY25" fmla="*/ 1878957 h 3095404"/>
                  <a:gd name="connsiteX26" fmla="*/ 985434 w 2272873"/>
                  <a:gd name="connsiteY26" fmla="*/ 2173248 h 3095404"/>
                  <a:gd name="connsiteX27" fmla="*/ 1083859 w 2272873"/>
                  <a:gd name="connsiteY27" fmla="*/ 3038625 h 3095404"/>
                  <a:gd name="connsiteX28" fmla="*/ 389962 w 2272873"/>
                  <a:gd name="connsiteY28" fmla="*/ 2997065 h 3095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272873" h="3095404">
                    <a:moveTo>
                      <a:pt x="525725" y="2474142"/>
                    </a:moveTo>
                    <a:cubicBezTo>
                      <a:pt x="497690" y="2191472"/>
                      <a:pt x="301221" y="1973349"/>
                      <a:pt x="115388" y="1804217"/>
                    </a:cubicBezTo>
                    <a:cubicBezTo>
                      <a:pt x="103133" y="1793073"/>
                      <a:pt x="11439" y="1708777"/>
                      <a:pt x="18900" y="1692013"/>
                    </a:cubicBezTo>
                    <a:cubicBezTo>
                      <a:pt x="113515" y="1480081"/>
                      <a:pt x="571319" y="1968301"/>
                      <a:pt x="564365" y="1916454"/>
                    </a:cubicBezTo>
                    <a:cubicBezTo>
                      <a:pt x="503120" y="1459031"/>
                      <a:pt x="134058" y="1092001"/>
                      <a:pt x="41189" y="623879"/>
                    </a:cubicBezTo>
                    <a:cubicBezTo>
                      <a:pt x="38140" y="608576"/>
                      <a:pt x="-4309" y="397025"/>
                      <a:pt x="358" y="395279"/>
                    </a:cubicBezTo>
                    <a:cubicBezTo>
                      <a:pt x="9947" y="391691"/>
                      <a:pt x="47761" y="503388"/>
                      <a:pt x="52301" y="515802"/>
                    </a:cubicBezTo>
                    <a:cubicBezTo>
                      <a:pt x="181968" y="870767"/>
                      <a:pt x="304840" y="1210175"/>
                      <a:pt x="527249" y="1509133"/>
                    </a:cubicBezTo>
                    <a:cubicBezTo>
                      <a:pt x="537441" y="1522848"/>
                      <a:pt x="592623" y="1612923"/>
                      <a:pt x="620023" y="1596413"/>
                    </a:cubicBezTo>
                    <a:cubicBezTo>
                      <a:pt x="759469" y="1512308"/>
                      <a:pt x="383835" y="491577"/>
                      <a:pt x="453050" y="233195"/>
                    </a:cubicBezTo>
                    <a:cubicBezTo>
                      <a:pt x="458733" y="211986"/>
                      <a:pt x="554523" y="-11153"/>
                      <a:pt x="571795" y="436"/>
                    </a:cubicBezTo>
                    <a:cubicBezTo>
                      <a:pt x="576811" y="3802"/>
                      <a:pt x="561285" y="120102"/>
                      <a:pt x="560650" y="129278"/>
                    </a:cubicBezTo>
                    <a:cubicBezTo>
                      <a:pt x="540331" y="425473"/>
                      <a:pt x="672696" y="666900"/>
                      <a:pt x="694223" y="956365"/>
                    </a:cubicBezTo>
                    <a:cubicBezTo>
                      <a:pt x="706891" y="1126259"/>
                      <a:pt x="774264" y="1380259"/>
                      <a:pt x="774264" y="1380259"/>
                    </a:cubicBezTo>
                    <a:cubicBezTo>
                      <a:pt x="774264" y="1380259"/>
                      <a:pt x="796172" y="1353208"/>
                      <a:pt x="812967" y="1330412"/>
                    </a:cubicBezTo>
                    <a:cubicBezTo>
                      <a:pt x="1043568" y="1017357"/>
                      <a:pt x="1396152" y="698015"/>
                      <a:pt x="1688664" y="465923"/>
                    </a:cubicBezTo>
                    <a:cubicBezTo>
                      <a:pt x="1699047" y="457699"/>
                      <a:pt x="1834524" y="363180"/>
                      <a:pt x="1837096" y="370355"/>
                    </a:cubicBezTo>
                    <a:cubicBezTo>
                      <a:pt x="1894690" y="531645"/>
                      <a:pt x="879325" y="1358955"/>
                      <a:pt x="805538" y="1571490"/>
                    </a:cubicBezTo>
                    <a:cubicBezTo>
                      <a:pt x="800299" y="1586634"/>
                      <a:pt x="786266" y="1676042"/>
                      <a:pt x="798140" y="1687854"/>
                    </a:cubicBezTo>
                    <a:cubicBezTo>
                      <a:pt x="826081" y="1715667"/>
                      <a:pt x="1113799" y="1683154"/>
                      <a:pt x="1164535" y="1667851"/>
                    </a:cubicBezTo>
                    <a:cubicBezTo>
                      <a:pt x="1413963" y="1592635"/>
                      <a:pt x="1682505" y="1454141"/>
                      <a:pt x="1903866" y="1288851"/>
                    </a:cubicBezTo>
                    <a:cubicBezTo>
                      <a:pt x="1993940" y="1221604"/>
                      <a:pt x="2082078" y="1143849"/>
                      <a:pt x="2163613" y="1064410"/>
                    </a:cubicBezTo>
                    <a:cubicBezTo>
                      <a:pt x="2198760" y="1030216"/>
                      <a:pt x="2285946" y="915217"/>
                      <a:pt x="2271213" y="964684"/>
                    </a:cubicBezTo>
                    <a:cubicBezTo>
                      <a:pt x="2170947" y="1301678"/>
                      <a:pt x="1524581" y="1679408"/>
                      <a:pt x="1247117" y="1766816"/>
                    </a:cubicBezTo>
                    <a:cubicBezTo>
                      <a:pt x="1232163" y="1771546"/>
                      <a:pt x="847194" y="1964142"/>
                      <a:pt x="850083" y="1962173"/>
                    </a:cubicBezTo>
                    <a:cubicBezTo>
                      <a:pt x="917583" y="1915374"/>
                      <a:pt x="1641389" y="1872924"/>
                      <a:pt x="1647961" y="1878957"/>
                    </a:cubicBezTo>
                    <a:cubicBezTo>
                      <a:pt x="1656628" y="1886926"/>
                      <a:pt x="1241053" y="1866479"/>
                      <a:pt x="985434" y="2173248"/>
                    </a:cubicBezTo>
                    <a:cubicBezTo>
                      <a:pt x="844845" y="2341967"/>
                      <a:pt x="1106179" y="3023893"/>
                      <a:pt x="1083859" y="3038625"/>
                    </a:cubicBezTo>
                    <a:cubicBezTo>
                      <a:pt x="988164" y="3101649"/>
                      <a:pt x="459114" y="3140860"/>
                      <a:pt x="389962" y="2997065"/>
                    </a:cubicBezTo>
                  </a:path>
                </a:pathLst>
              </a:custGeom>
              <a:solidFill>
                <a:srgbClr val="523E0A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E939659-41E6-2180-6C3F-898FDEC7323C}"/>
                  </a:ext>
                </a:extLst>
              </p:cNvPr>
              <p:cNvSpPr/>
              <p:nvPr/>
            </p:nvSpPr>
            <p:spPr>
              <a:xfrm>
                <a:off x="8170957" y="5232241"/>
                <a:ext cx="53467" cy="44017"/>
              </a:xfrm>
              <a:custGeom>
                <a:avLst/>
                <a:gdLst>
                  <a:gd name="connsiteX0" fmla="*/ 53467 w 53467"/>
                  <a:gd name="connsiteY0" fmla="*/ 0 h 44017"/>
                  <a:gd name="connsiteX1" fmla="*/ 22352 w 53467"/>
                  <a:gd name="connsiteY1" fmla="*/ 19209 h 44017"/>
                  <a:gd name="connsiteX2" fmla="*/ 0 w 53467"/>
                  <a:gd name="connsiteY2" fmla="*/ 43752 h 44017"/>
                  <a:gd name="connsiteX3" fmla="*/ 35211 w 53467"/>
                  <a:gd name="connsiteY3" fmla="*/ 30385 h 44017"/>
                  <a:gd name="connsiteX4" fmla="*/ 53467 w 53467"/>
                  <a:gd name="connsiteY4" fmla="*/ 0 h 44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467" h="44017">
                    <a:moveTo>
                      <a:pt x="53467" y="0"/>
                    </a:moveTo>
                    <a:cubicBezTo>
                      <a:pt x="43942" y="3715"/>
                      <a:pt x="32924" y="10319"/>
                      <a:pt x="22352" y="19209"/>
                    </a:cubicBezTo>
                    <a:cubicBezTo>
                      <a:pt x="12764" y="27274"/>
                      <a:pt x="5111" y="35846"/>
                      <a:pt x="0" y="43752"/>
                    </a:cubicBezTo>
                    <a:cubicBezTo>
                      <a:pt x="9557" y="45244"/>
                      <a:pt x="23273" y="40418"/>
                      <a:pt x="35211" y="30385"/>
                    </a:cubicBezTo>
                    <a:cubicBezTo>
                      <a:pt x="46609" y="20796"/>
                      <a:pt x="53277" y="9081"/>
                      <a:pt x="53467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87EC447-F700-A3EF-64F7-59F6568038D2}"/>
                  </a:ext>
                </a:extLst>
              </p:cNvPr>
              <p:cNvSpPr/>
              <p:nvPr/>
            </p:nvSpPr>
            <p:spPr>
              <a:xfrm>
                <a:off x="6632132" y="4081113"/>
                <a:ext cx="142174" cy="151352"/>
              </a:xfrm>
              <a:custGeom>
                <a:avLst/>
                <a:gdLst>
                  <a:gd name="connsiteX0" fmla="*/ 142175 w 142174"/>
                  <a:gd name="connsiteY0" fmla="*/ 151352 h 151352"/>
                  <a:gd name="connsiteX1" fmla="*/ 80009 w 142174"/>
                  <a:gd name="connsiteY1" fmla="*/ 63214 h 151352"/>
                  <a:gd name="connsiteX2" fmla="*/ 855 w 142174"/>
                  <a:gd name="connsiteY2" fmla="*/ 0 h 151352"/>
                  <a:gd name="connsiteX3" fmla="*/ 44131 w 142174"/>
                  <a:gd name="connsiteY3" fmla="*/ 99854 h 151352"/>
                  <a:gd name="connsiteX4" fmla="*/ 142175 w 142174"/>
                  <a:gd name="connsiteY4" fmla="*/ 151352 h 151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174" h="151352">
                    <a:moveTo>
                      <a:pt x="142175" y="151352"/>
                    </a:moveTo>
                    <a:cubicBezTo>
                      <a:pt x="130110" y="124301"/>
                      <a:pt x="108774" y="93186"/>
                      <a:pt x="80009" y="63214"/>
                    </a:cubicBezTo>
                    <a:cubicBezTo>
                      <a:pt x="54006" y="36132"/>
                      <a:pt x="26287" y="14446"/>
                      <a:pt x="855" y="0"/>
                    </a:cubicBezTo>
                    <a:cubicBezTo>
                      <a:pt x="-3970" y="27210"/>
                      <a:pt x="11778" y="66135"/>
                      <a:pt x="44131" y="99854"/>
                    </a:cubicBezTo>
                    <a:cubicBezTo>
                      <a:pt x="75119" y="132112"/>
                      <a:pt x="112933" y="150908"/>
                      <a:pt x="142175" y="151352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D940BD8-F69D-7AF4-F8C0-04DE9B118557}"/>
                  </a:ext>
                </a:extLst>
              </p:cNvPr>
              <p:cNvSpPr/>
              <p:nvPr/>
            </p:nvSpPr>
            <p:spPr>
              <a:xfrm>
                <a:off x="6599489" y="3843401"/>
                <a:ext cx="92648" cy="93581"/>
              </a:xfrm>
              <a:custGeom>
                <a:avLst/>
                <a:gdLst>
                  <a:gd name="connsiteX0" fmla="*/ 92649 w 92648"/>
                  <a:gd name="connsiteY0" fmla="*/ 93567 h 93581"/>
                  <a:gd name="connsiteX1" fmla="*/ 51628 w 92648"/>
                  <a:gd name="connsiteY1" fmla="*/ 38545 h 93581"/>
                  <a:gd name="connsiteX2" fmla="*/ 351 w 92648"/>
                  <a:gd name="connsiteY2" fmla="*/ 0 h 93581"/>
                  <a:gd name="connsiteX3" fmla="*/ 29720 w 92648"/>
                  <a:gd name="connsiteY3" fmla="*/ 63024 h 93581"/>
                  <a:gd name="connsiteX4" fmla="*/ 92649 w 92648"/>
                  <a:gd name="connsiteY4" fmla="*/ 93567 h 93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648" h="93581">
                    <a:moveTo>
                      <a:pt x="92649" y="93567"/>
                    </a:moveTo>
                    <a:cubicBezTo>
                      <a:pt x="84489" y="76517"/>
                      <a:pt x="70392" y="57055"/>
                      <a:pt x="51628" y="38545"/>
                    </a:cubicBezTo>
                    <a:cubicBezTo>
                      <a:pt x="34642" y="21844"/>
                      <a:pt x="16703" y="8636"/>
                      <a:pt x="351" y="0"/>
                    </a:cubicBezTo>
                    <a:cubicBezTo>
                      <a:pt x="-2125" y="17621"/>
                      <a:pt x="8575" y="42196"/>
                      <a:pt x="29720" y="63024"/>
                    </a:cubicBezTo>
                    <a:cubicBezTo>
                      <a:pt x="49914" y="82963"/>
                      <a:pt x="74202" y="94043"/>
                      <a:pt x="92649" y="93567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CA61B17-3DCA-B390-12C8-08DBAC52AAB6}"/>
                  </a:ext>
                </a:extLst>
              </p:cNvPr>
              <p:cNvSpPr/>
              <p:nvPr/>
            </p:nvSpPr>
            <p:spPr>
              <a:xfrm>
                <a:off x="6738715" y="3789394"/>
                <a:ext cx="67876" cy="209486"/>
              </a:xfrm>
              <a:custGeom>
                <a:avLst/>
                <a:gdLst>
                  <a:gd name="connsiteX0" fmla="*/ 56991 w 67876"/>
                  <a:gd name="connsiteY0" fmla="*/ 0 h 209486"/>
                  <a:gd name="connsiteX1" fmla="*/ 14732 w 67876"/>
                  <a:gd name="connsiteY1" fmla="*/ 101854 h 209486"/>
                  <a:gd name="connsiteX2" fmla="*/ 0 w 67876"/>
                  <a:gd name="connsiteY2" fmla="*/ 209486 h 209486"/>
                  <a:gd name="connsiteX3" fmla="*/ 60103 w 67876"/>
                  <a:gd name="connsiteY3" fmla="*/ 121221 h 209486"/>
                  <a:gd name="connsiteX4" fmla="*/ 56991 w 67876"/>
                  <a:gd name="connsiteY4" fmla="*/ 0 h 20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76" h="209486">
                    <a:moveTo>
                      <a:pt x="56991" y="0"/>
                    </a:moveTo>
                    <a:cubicBezTo>
                      <a:pt x="40894" y="24225"/>
                      <a:pt x="25686" y="59595"/>
                      <a:pt x="14732" y="101854"/>
                    </a:cubicBezTo>
                    <a:cubicBezTo>
                      <a:pt x="4858" y="140049"/>
                      <a:pt x="64" y="177546"/>
                      <a:pt x="0" y="209486"/>
                    </a:cubicBezTo>
                    <a:cubicBezTo>
                      <a:pt x="23876" y="202025"/>
                      <a:pt x="47784" y="168783"/>
                      <a:pt x="60103" y="121221"/>
                    </a:cubicBezTo>
                    <a:cubicBezTo>
                      <a:pt x="71882" y="75724"/>
                      <a:pt x="69818" y="29432"/>
                      <a:pt x="56991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873A096-01F3-7362-31CB-9ECEE1AAC53D}"/>
                  </a:ext>
                </a:extLst>
              </p:cNvPr>
              <p:cNvSpPr/>
              <p:nvPr/>
            </p:nvSpPr>
            <p:spPr>
              <a:xfrm>
                <a:off x="8034178" y="5299009"/>
                <a:ext cx="93250" cy="44882"/>
              </a:xfrm>
              <a:custGeom>
                <a:avLst/>
                <a:gdLst>
                  <a:gd name="connsiteX0" fmla="*/ 93250 w 93250"/>
                  <a:gd name="connsiteY0" fmla="*/ 37308 h 44882"/>
                  <a:gd name="connsiteX1" fmla="*/ 46863 w 93250"/>
                  <a:gd name="connsiteY1" fmla="*/ 9400 h 44882"/>
                  <a:gd name="connsiteX2" fmla="*/ 0 w 93250"/>
                  <a:gd name="connsiteY2" fmla="*/ 2 h 44882"/>
                  <a:gd name="connsiteX3" fmla="*/ 41878 w 93250"/>
                  <a:gd name="connsiteY3" fmla="*/ 39944 h 44882"/>
                  <a:gd name="connsiteX4" fmla="*/ 93250 w 93250"/>
                  <a:gd name="connsiteY4" fmla="*/ 37308 h 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50" h="44882">
                    <a:moveTo>
                      <a:pt x="93250" y="37308"/>
                    </a:moveTo>
                    <a:cubicBezTo>
                      <a:pt x="81788" y="26609"/>
                      <a:pt x="65628" y="16544"/>
                      <a:pt x="46863" y="9400"/>
                    </a:cubicBezTo>
                    <a:cubicBezTo>
                      <a:pt x="29877" y="2955"/>
                      <a:pt x="13589" y="-93"/>
                      <a:pt x="0" y="2"/>
                    </a:cubicBezTo>
                    <a:cubicBezTo>
                      <a:pt x="4890" y="16004"/>
                      <a:pt x="20765" y="31911"/>
                      <a:pt x="41878" y="39944"/>
                    </a:cubicBezTo>
                    <a:cubicBezTo>
                      <a:pt x="62103" y="47627"/>
                      <a:pt x="81629" y="46040"/>
                      <a:pt x="93250" y="37308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4B2F284-FBAE-4512-6506-6FD1E6DED81C}"/>
                  </a:ext>
                </a:extLst>
              </p:cNvPr>
              <p:cNvSpPr/>
              <p:nvPr/>
            </p:nvSpPr>
            <p:spPr>
              <a:xfrm>
                <a:off x="6571202" y="5034785"/>
                <a:ext cx="111315" cy="61310"/>
              </a:xfrm>
              <a:custGeom>
                <a:avLst/>
                <a:gdLst>
                  <a:gd name="connsiteX0" fmla="*/ 111316 w 111315"/>
                  <a:gd name="connsiteY0" fmla="*/ 50962 h 61310"/>
                  <a:gd name="connsiteX1" fmla="*/ 55944 w 111315"/>
                  <a:gd name="connsiteY1" fmla="*/ 12830 h 61310"/>
                  <a:gd name="connsiteX2" fmla="*/ 0 w 111315"/>
                  <a:gd name="connsiteY2" fmla="*/ 3 h 61310"/>
                  <a:gd name="connsiteX3" fmla="*/ 50006 w 111315"/>
                  <a:gd name="connsiteY3" fmla="*/ 54549 h 61310"/>
                  <a:gd name="connsiteX4" fmla="*/ 111316 w 111315"/>
                  <a:gd name="connsiteY4" fmla="*/ 50962 h 61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315" h="61310">
                    <a:moveTo>
                      <a:pt x="111316" y="50962"/>
                    </a:moveTo>
                    <a:cubicBezTo>
                      <a:pt x="97631" y="36325"/>
                      <a:pt x="78328" y="22609"/>
                      <a:pt x="55944" y="12830"/>
                    </a:cubicBezTo>
                    <a:cubicBezTo>
                      <a:pt x="35687" y="4035"/>
                      <a:pt x="16225" y="-124"/>
                      <a:pt x="0" y="3"/>
                    </a:cubicBezTo>
                    <a:cubicBezTo>
                      <a:pt x="5810" y="21847"/>
                      <a:pt x="24765" y="43564"/>
                      <a:pt x="50006" y="54549"/>
                    </a:cubicBezTo>
                    <a:cubicBezTo>
                      <a:pt x="74137" y="65059"/>
                      <a:pt x="97473" y="62899"/>
                      <a:pt x="111316" y="50962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1785EDA-082E-AB4E-24C1-6BDC2272BB16}"/>
                  </a:ext>
                </a:extLst>
              </p:cNvPr>
              <p:cNvSpPr/>
              <p:nvPr/>
            </p:nvSpPr>
            <p:spPr>
              <a:xfrm>
                <a:off x="6715632" y="4919455"/>
                <a:ext cx="135876" cy="134445"/>
              </a:xfrm>
              <a:custGeom>
                <a:avLst/>
                <a:gdLst>
                  <a:gd name="connsiteX0" fmla="*/ 0 w 135876"/>
                  <a:gd name="connsiteY0" fmla="*/ 366 h 134445"/>
                  <a:gd name="connsiteX1" fmla="*/ 62071 w 135876"/>
                  <a:gd name="connsiteY1" fmla="*/ 80757 h 134445"/>
                  <a:gd name="connsiteX2" fmla="*/ 135827 w 135876"/>
                  <a:gd name="connsiteY2" fmla="*/ 134446 h 134445"/>
                  <a:gd name="connsiteX3" fmla="*/ 88424 w 135876"/>
                  <a:gd name="connsiteY3" fmla="*/ 40275 h 134445"/>
                  <a:gd name="connsiteX4" fmla="*/ 0 w 135876"/>
                  <a:gd name="connsiteY4" fmla="*/ 366 h 134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76" h="134445">
                    <a:moveTo>
                      <a:pt x="0" y="366"/>
                    </a:moveTo>
                    <a:cubicBezTo>
                      <a:pt x="13113" y="25829"/>
                      <a:pt x="34513" y="54309"/>
                      <a:pt x="62071" y="80757"/>
                    </a:cubicBezTo>
                    <a:cubicBezTo>
                      <a:pt x="86964" y="104664"/>
                      <a:pt x="112744" y="123016"/>
                      <a:pt x="135827" y="134446"/>
                    </a:cubicBezTo>
                    <a:cubicBezTo>
                      <a:pt x="136938" y="106887"/>
                      <a:pt x="119444" y="70057"/>
                      <a:pt x="88424" y="40275"/>
                    </a:cubicBezTo>
                    <a:cubicBezTo>
                      <a:pt x="58769" y="11796"/>
                      <a:pt x="24765" y="-2524"/>
                      <a:pt x="0" y="366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72910A3-01CA-FA55-84B2-57A24498490C}"/>
                  </a:ext>
                </a:extLst>
              </p:cNvPr>
              <p:cNvSpPr/>
              <p:nvPr/>
            </p:nvSpPr>
            <p:spPr>
              <a:xfrm>
                <a:off x="8562784" y="4504023"/>
                <a:ext cx="71963" cy="189801"/>
              </a:xfrm>
              <a:custGeom>
                <a:avLst/>
                <a:gdLst>
                  <a:gd name="connsiteX0" fmla="*/ 63754 w 71963"/>
                  <a:gd name="connsiteY0" fmla="*/ 0 h 189801"/>
                  <a:gd name="connsiteX1" fmla="*/ 18669 w 71963"/>
                  <a:gd name="connsiteY1" fmla="*/ 93504 h 189801"/>
                  <a:gd name="connsiteX2" fmla="*/ 0 w 71963"/>
                  <a:gd name="connsiteY2" fmla="*/ 189802 h 189801"/>
                  <a:gd name="connsiteX3" fmla="*/ 61785 w 71963"/>
                  <a:gd name="connsiteY3" fmla="*/ 106775 h 189801"/>
                  <a:gd name="connsiteX4" fmla="*/ 63754 w 71963"/>
                  <a:gd name="connsiteY4" fmla="*/ 0 h 189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63" h="189801">
                    <a:moveTo>
                      <a:pt x="63754" y="0"/>
                    </a:moveTo>
                    <a:cubicBezTo>
                      <a:pt x="47149" y="22765"/>
                      <a:pt x="30988" y="55277"/>
                      <a:pt x="18669" y="93504"/>
                    </a:cubicBezTo>
                    <a:cubicBezTo>
                      <a:pt x="7525" y="128080"/>
                      <a:pt x="1366" y="161576"/>
                      <a:pt x="0" y="189802"/>
                    </a:cubicBezTo>
                    <a:cubicBezTo>
                      <a:pt x="23400" y="181197"/>
                      <a:pt x="47943" y="149797"/>
                      <a:pt x="61785" y="106775"/>
                    </a:cubicBezTo>
                    <a:cubicBezTo>
                      <a:pt x="75057" y="65596"/>
                      <a:pt x="74962" y="24924"/>
                      <a:pt x="63754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3136420-F182-B5D9-0283-5989ACA6E0DA}"/>
                  </a:ext>
                </a:extLst>
              </p:cNvPr>
              <p:cNvSpPr/>
              <p:nvPr/>
            </p:nvSpPr>
            <p:spPr>
              <a:xfrm>
                <a:off x="7260780" y="3715543"/>
                <a:ext cx="71994" cy="189769"/>
              </a:xfrm>
              <a:custGeom>
                <a:avLst/>
                <a:gdLst>
                  <a:gd name="connsiteX0" fmla="*/ 63785 w 71994"/>
                  <a:gd name="connsiteY0" fmla="*/ 0 h 189769"/>
                  <a:gd name="connsiteX1" fmla="*/ 18669 w 71994"/>
                  <a:gd name="connsiteY1" fmla="*/ 93504 h 189769"/>
                  <a:gd name="connsiteX2" fmla="*/ 0 w 71994"/>
                  <a:gd name="connsiteY2" fmla="*/ 189770 h 189769"/>
                  <a:gd name="connsiteX3" fmla="*/ 61817 w 71994"/>
                  <a:gd name="connsiteY3" fmla="*/ 106775 h 189769"/>
                  <a:gd name="connsiteX4" fmla="*/ 63785 w 71994"/>
                  <a:gd name="connsiteY4" fmla="*/ 0 h 18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94" h="189769">
                    <a:moveTo>
                      <a:pt x="63785" y="0"/>
                    </a:moveTo>
                    <a:cubicBezTo>
                      <a:pt x="47180" y="22765"/>
                      <a:pt x="30988" y="55277"/>
                      <a:pt x="18669" y="93504"/>
                    </a:cubicBezTo>
                    <a:cubicBezTo>
                      <a:pt x="7524" y="128079"/>
                      <a:pt x="1365" y="161576"/>
                      <a:pt x="0" y="189770"/>
                    </a:cubicBezTo>
                    <a:cubicBezTo>
                      <a:pt x="23431" y="181197"/>
                      <a:pt x="47942" y="149797"/>
                      <a:pt x="61817" y="106775"/>
                    </a:cubicBezTo>
                    <a:cubicBezTo>
                      <a:pt x="75088" y="65596"/>
                      <a:pt x="74993" y="24892"/>
                      <a:pt x="63785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8CF6C5C-EBED-F878-17DE-07AF8067FBD5}"/>
                  </a:ext>
                </a:extLst>
              </p:cNvPr>
              <p:cNvSpPr/>
              <p:nvPr/>
            </p:nvSpPr>
            <p:spPr>
              <a:xfrm>
                <a:off x="8693141" y="4382198"/>
                <a:ext cx="58264" cy="196596"/>
              </a:xfrm>
              <a:custGeom>
                <a:avLst/>
                <a:gdLst>
                  <a:gd name="connsiteX0" fmla="*/ 13566 w 58264"/>
                  <a:gd name="connsiteY0" fmla="*/ 196596 h 196596"/>
                  <a:gd name="connsiteX1" fmla="*/ 48999 w 58264"/>
                  <a:gd name="connsiteY1" fmla="*/ 98012 h 196596"/>
                  <a:gd name="connsiteX2" fmla="*/ 57889 w 58264"/>
                  <a:gd name="connsiteY2" fmla="*/ 0 h 196596"/>
                  <a:gd name="connsiteX3" fmla="*/ 4803 w 58264"/>
                  <a:gd name="connsiteY3" fmla="*/ 90234 h 196596"/>
                  <a:gd name="connsiteX4" fmla="*/ 13566 w 58264"/>
                  <a:gd name="connsiteY4" fmla="*/ 196596 h 19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264" h="196596">
                    <a:moveTo>
                      <a:pt x="13566" y="196596"/>
                    </a:moveTo>
                    <a:cubicBezTo>
                      <a:pt x="27790" y="171895"/>
                      <a:pt x="40585" y="137541"/>
                      <a:pt x="48999" y="98012"/>
                    </a:cubicBezTo>
                    <a:cubicBezTo>
                      <a:pt x="56587" y="62262"/>
                      <a:pt x="59349" y="28194"/>
                      <a:pt x="57889" y="0"/>
                    </a:cubicBezTo>
                    <a:cubicBezTo>
                      <a:pt x="35473" y="11462"/>
                      <a:pt x="14264" y="45752"/>
                      <a:pt x="4803" y="90234"/>
                    </a:cubicBezTo>
                    <a:cubicBezTo>
                      <a:pt x="-4246" y="132842"/>
                      <a:pt x="-55" y="173260"/>
                      <a:pt x="13566" y="196596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7B4A9B4-3E2A-70C1-DC77-983DBEEDAB1B}"/>
                  </a:ext>
                </a:extLst>
              </p:cNvPr>
              <p:cNvSpPr/>
              <p:nvPr/>
            </p:nvSpPr>
            <p:spPr>
              <a:xfrm>
                <a:off x="8843708" y="4390390"/>
                <a:ext cx="154337" cy="109780"/>
              </a:xfrm>
              <a:custGeom>
                <a:avLst/>
                <a:gdLst>
                  <a:gd name="connsiteX0" fmla="*/ 154337 w 154337"/>
                  <a:gd name="connsiteY0" fmla="*/ 0 h 109780"/>
                  <a:gd name="connsiteX1" fmla="*/ 67501 w 154337"/>
                  <a:gd name="connsiteY1" fmla="*/ 42831 h 109780"/>
                  <a:gd name="connsiteX2" fmla="*/ 0 w 154337"/>
                  <a:gd name="connsiteY2" fmla="*/ 105982 h 109780"/>
                  <a:gd name="connsiteX3" fmla="*/ 94266 w 154337"/>
                  <a:gd name="connsiteY3" fmla="*/ 82963 h 109780"/>
                  <a:gd name="connsiteX4" fmla="*/ 154337 w 154337"/>
                  <a:gd name="connsiteY4" fmla="*/ 0 h 10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337" h="109780">
                    <a:moveTo>
                      <a:pt x="154337" y="0"/>
                    </a:moveTo>
                    <a:cubicBezTo>
                      <a:pt x="128746" y="6540"/>
                      <a:pt x="98172" y="21113"/>
                      <a:pt x="67501" y="42831"/>
                    </a:cubicBezTo>
                    <a:cubicBezTo>
                      <a:pt x="39751" y="62452"/>
                      <a:pt x="16542" y="84645"/>
                      <a:pt x="0" y="105982"/>
                    </a:cubicBezTo>
                    <a:cubicBezTo>
                      <a:pt x="23209" y="115316"/>
                      <a:pt x="59754" y="107378"/>
                      <a:pt x="94266" y="82963"/>
                    </a:cubicBezTo>
                    <a:cubicBezTo>
                      <a:pt x="127318" y="59563"/>
                      <a:pt x="149543" y="27368"/>
                      <a:pt x="154337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B8D52EB-D82A-041F-6476-EA6BAEF3B71C}"/>
                  </a:ext>
                </a:extLst>
              </p:cNvPr>
              <p:cNvSpPr/>
              <p:nvPr/>
            </p:nvSpPr>
            <p:spPr>
              <a:xfrm>
                <a:off x="8706834" y="4574571"/>
                <a:ext cx="164559" cy="91877"/>
              </a:xfrm>
              <a:custGeom>
                <a:avLst/>
                <a:gdLst>
                  <a:gd name="connsiteX0" fmla="*/ 164560 w 164559"/>
                  <a:gd name="connsiteY0" fmla="*/ 0 h 91877"/>
                  <a:gd name="connsiteX1" fmla="*/ 73755 w 164559"/>
                  <a:gd name="connsiteY1" fmla="*/ 30829 h 91877"/>
                  <a:gd name="connsiteX2" fmla="*/ 0 w 164559"/>
                  <a:gd name="connsiteY2" fmla="*/ 84487 h 91877"/>
                  <a:gd name="connsiteX3" fmla="*/ 96044 w 164559"/>
                  <a:gd name="connsiteY3" fmla="*/ 74295 h 91877"/>
                  <a:gd name="connsiteX4" fmla="*/ 164560 w 164559"/>
                  <a:gd name="connsiteY4" fmla="*/ 0 h 91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559" h="91877">
                    <a:moveTo>
                      <a:pt x="164560" y="0"/>
                    </a:moveTo>
                    <a:cubicBezTo>
                      <a:pt x="138493" y="3080"/>
                      <a:pt x="106553" y="13398"/>
                      <a:pt x="73755" y="30829"/>
                    </a:cubicBezTo>
                    <a:cubicBezTo>
                      <a:pt x="44132" y="46609"/>
                      <a:pt x="18700" y="65532"/>
                      <a:pt x="0" y="84487"/>
                    </a:cubicBezTo>
                    <a:cubicBezTo>
                      <a:pt x="22034" y="96838"/>
                      <a:pt x="59182" y="93885"/>
                      <a:pt x="96044" y="74295"/>
                    </a:cubicBezTo>
                    <a:cubicBezTo>
                      <a:pt x="131381" y="55499"/>
                      <a:pt x="156876" y="26543"/>
                      <a:pt x="164560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5A351A5E-79C2-25C3-7A9C-422D4D249073}"/>
                  </a:ext>
                </a:extLst>
              </p:cNvPr>
              <p:cNvSpPr/>
              <p:nvPr/>
            </p:nvSpPr>
            <p:spPr>
              <a:xfrm>
                <a:off x="8463883" y="4772976"/>
                <a:ext cx="172878" cy="84610"/>
              </a:xfrm>
              <a:custGeom>
                <a:avLst/>
                <a:gdLst>
                  <a:gd name="connsiteX0" fmla="*/ 172879 w 172878"/>
                  <a:gd name="connsiteY0" fmla="*/ 64 h 84610"/>
                  <a:gd name="connsiteX1" fmla="*/ 79311 w 172878"/>
                  <a:gd name="connsiteY1" fmla="*/ 20353 h 84610"/>
                  <a:gd name="connsiteX2" fmla="*/ 0 w 172878"/>
                  <a:gd name="connsiteY2" fmla="*/ 69565 h 84610"/>
                  <a:gd name="connsiteX3" fmla="*/ 96456 w 172878"/>
                  <a:gd name="connsiteY3" fmla="*/ 73788 h 84610"/>
                  <a:gd name="connsiteX4" fmla="*/ 172879 w 172878"/>
                  <a:gd name="connsiteY4" fmla="*/ 64 h 8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878" h="84610">
                    <a:moveTo>
                      <a:pt x="172879" y="64"/>
                    </a:moveTo>
                    <a:cubicBezTo>
                      <a:pt x="146653" y="-729"/>
                      <a:pt x="113792" y="5811"/>
                      <a:pt x="79311" y="20353"/>
                    </a:cubicBezTo>
                    <a:cubicBezTo>
                      <a:pt x="48101" y="33497"/>
                      <a:pt x="20701" y="50960"/>
                      <a:pt x="0" y="69565"/>
                    </a:cubicBezTo>
                    <a:cubicBezTo>
                      <a:pt x="20447" y="87345"/>
                      <a:pt x="57626" y="90139"/>
                      <a:pt x="96456" y="73788"/>
                    </a:cubicBezTo>
                    <a:cubicBezTo>
                      <a:pt x="133604" y="58135"/>
                      <a:pt x="162210" y="29179"/>
                      <a:pt x="172879" y="64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6DE1C71-18EB-E331-0758-FA6CC4E2D7F0}"/>
                  </a:ext>
                </a:extLst>
              </p:cNvPr>
              <p:cNvSpPr/>
              <p:nvPr/>
            </p:nvSpPr>
            <p:spPr>
              <a:xfrm>
                <a:off x="8448040" y="3722242"/>
                <a:ext cx="191452" cy="165218"/>
              </a:xfrm>
              <a:custGeom>
                <a:avLst/>
                <a:gdLst>
                  <a:gd name="connsiteX0" fmla="*/ 0 w 191452"/>
                  <a:gd name="connsiteY0" fmla="*/ 147606 h 165218"/>
                  <a:gd name="connsiteX1" fmla="*/ 93853 w 191452"/>
                  <a:gd name="connsiteY1" fmla="*/ 44037 h 165218"/>
                  <a:gd name="connsiteX2" fmla="*/ 191453 w 191452"/>
                  <a:gd name="connsiteY2" fmla="*/ 0 h 165218"/>
                  <a:gd name="connsiteX3" fmla="*/ 108934 w 191452"/>
                  <a:gd name="connsiteY3" fmla="*/ 141034 h 165218"/>
                  <a:gd name="connsiteX4" fmla="*/ 0 w 191452"/>
                  <a:gd name="connsiteY4" fmla="*/ 147606 h 165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2" h="165218">
                    <a:moveTo>
                      <a:pt x="0" y="147606"/>
                    </a:moveTo>
                    <a:cubicBezTo>
                      <a:pt x="22606" y="109728"/>
                      <a:pt x="55245" y="72580"/>
                      <a:pt x="93853" y="44037"/>
                    </a:cubicBezTo>
                    <a:cubicBezTo>
                      <a:pt x="128715" y="18256"/>
                      <a:pt x="162719" y="3651"/>
                      <a:pt x="191453" y="0"/>
                    </a:cubicBezTo>
                    <a:cubicBezTo>
                      <a:pt x="183515" y="52959"/>
                      <a:pt x="152336" y="108903"/>
                      <a:pt x="108934" y="141034"/>
                    </a:cubicBezTo>
                    <a:cubicBezTo>
                      <a:pt x="67373" y="171767"/>
                      <a:pt x="25812" y="172371"/>
                      <a:pt x="0" y="147606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715B839-10A3-F7B6-DE09-78E9BA61513E}"/>
                  </a:ext>
                </a:extLst>
              </p:cNvPr>
              <p:cNvSpPr/>
              <p:nvPr/>
            </p:nvSpPr>
            <p:spPr>
              <a:xfrm>
                <a:off x="8285003" y="3956731"/>
                <a:ext cx="213741" cy="132042"/>
              </a:xfrm>
              <a:custGeom>
                <a:avLst/>
                <a:gdLst>
                  <a:gd name="connsiteX0" fmla="*/ 0 w 213741"/>
                  <a:gd name="connsiteY0" fmla="*/ 102856 h 132042"/>
                  <a:gd name="connsiteX1" fmla="*/ 110268 w 213741"/>
                  <a:gd name="connsiteY1" fmla="*/ 22147 h 132042"/>
                  <a:gd name="connsiteX2" fmla="*/ 213741 w 213741"/>
                  <a:gd name="connsiteY2" fmla="*/ 621 h 132042"/>
                  <a:gd name="connsiteX3" fmla="*/ 107918 w 213741"/>
                  <a:gd name="connsiteY3" fmla="*/ 120540 h 132042"/>
                  <a:gd name="connsiteX4" fmla="*/ 0 w 213741"/>
                  <a:gd name="connsiteY4" fmla="*/ 102856 h 13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741" h="132042">
                    <a:moveTo>
                      <a:pt x="0" y="102856"/>
                    </a:moveTo>
                    <a:cubicBezTo>
                      <a:pt x="28861" y="70725"/>
                      <a:pt x="67405" y="41578"/>
                      <a:pt x="110268" y="22147"/>
                    </a:cubicBezTo>
                    <a:cubicBezTo>
                      <a:pt x="149034" y="4558"/>
                      <a:pt x="184912" y="-2205"/>
                      <a:pt x="213741" y="621"/>
                    </a:cubicBezTo>
                    <a:cubicBezTo>
                      <a:pt x="196597" y="50754"/>
                      <a:pt x="156178" y="98665"/>
                      <a:pt x="107918" y="120540"/>
                    </a:cubicBezTo>
                    <a:cubicBezTo>
                      <a:pt x="61754" y="141464"/>
                      <a:pt x="20924" y="132828"/>
                      <a:pt x="0" y="102856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19A8292-9F6E-4CC8-FFF8-DE50BF0C257C}"/>
                  </a:ext>
                </a:extLst>
              </p:cNvPr>
              <p:cNvSpPr/>
              <p:nvPr/>
            </p:nvSpPr>
            <p:spPr>
              <a:xfrm>
                <a:off x="8127822" y="3754945"/>
                <a:ext cx="82557" cy="255873"/>
              </a:xfrm>
              <a:custGeom>
                <a:avLst/>
                <a:gdLst>
                  <a:gd name="connsiteX0" fmla="*/ 76822 w 82557"/>
                  <a:gd name="connsiteY0" fmla="*/ 0 h 255873"/>
                  <a:gd name="connsiteX1" fmla="*/ 75393 w 82557"/>
                  <a:gd name="connsiteY1" fmla="*/ 147574 h 255873"/>
                  <a:gd name="connsiteX2" fmla="*/ 33833 w 82557"/>
                  <a:gd name="connsiteY2" fmla="*/ 255873 h 255873"/>
                  <a:gd name="connsiteX3" fmla="*/ 3670 w 82557"/>
                  <a:gd name="connsiteY3" fmla="*/ 90678 h 255873"/>
                  <a:gd name="connsiteX4" fmla="*/ 76822 w 82557"/>
                  <a:gd name="connsiteY4" fmla="*/ 0 h 255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57" h="255873">
                    <a:moveTo>
                      <a:pt x="76822" y="0"/>
                    </a:moveTo>
                    <a:cubicBezTo>
                      <a:pt x="84601" y="44767"/>
                      <a:pt x="84791" y="96869"/>
                      <a:pt x="75393" y="147574"/>
                    </a:cubicBezTo>
                    <a:cubicBezTo>
                      <a:pt x="66852" y="193421"/>
                      <a:pt x="51930" y="230600"/>
                      <a:pt x="33833" y="255873"/>
                    </a:cubicBezTo>
                    <a:cubicBezTo>
                      <a:pt x="6146" y="212026"/>
                      <a:pt x="-6935" y="147732"/>
                      <a:pt x="3670" y="90678"/>
                    </a:cubicBezTo>
                    <a:cubicBezTo>
                      <a:pt x="13798" y="36036"/>
                      <a:pt x="42913" y="2826"/>
                      <a:pt x="76822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D038D200-3566-246B-1A50-7534B8157DB0}"/>
                  </a:ext>
                </a:extLst>
              </p:cNvPr>
              <p:cNvSpPr/>
              <p:nvPr/>
            </p:nvSpPr>
            <p:spPr>
              <a:xfrm>
                <a:off x="8273780" y="3718115"/>
                <a:ext cx="69222" cy="151574"/>
              </a:xfrm>
              <a:custGeom>
                <a:avLst/>
                <a:gdLst>
                  <a:gd name="connsiteX0" fmla="*/ 23574 w 69222"/>
                  <a:gd name="connsiteY0" fmla="*/ 0 h 151574"/>
                  <a:gd name="connsiteX1" fmla="*/ 62785 w 69222"/>
                  <a:gd name="connsiteY1" fmla="*/ 78105 h 151574"/>
                  <a:gd name="connsiteX2" fmla="*/ 66658 w 69222"/>
                  <a:gd name="connsiteY2" fmla="*/ 151574 h 151574"/>
                  <a:gd name="connsiteX3" fmla="*/ 3285 w 69222"/>
                  <a:gd name="connsiteY3" fmla="*/ 76771 h 151574"/>
                  <a:gd name="connsiteX4" fmla="*/ 23574 w 69222"/>
                  <a:gd name="connsiteY4" fmla="*/ 0 h 151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22" h="151574">
                    <a:moveTo>
                      <a:pt x="23574" y="0"/>
                    </a:moveTo>
                    <a:cubicBezTo>
                      <a:pt x="40496" y="20415"/>
                      <a:pt x="54784" y="47720"/>
                      <a:pt x="62785" y="78105"/>
                    </a:cubicBezTo>
                    <a:cubicBezTo>
                      <a:pt x="69992" y="105600"/>
                      <a:pt x="70945" y="131095"/>
                      <a:pt x="66658" y="151574"/>
                    </a:cubicBezTo>
                    <a:cubicBezTo>
                      <a:pt x="37766" y="139573"/>
                      <a:pt x="12271" y="110966"/>
                      <a:pt x="3285" y="76771"/>
                    </a:cubicBezTo>
                    <a:cubicBezTo>
                      <a:pt x="-5319" y="44037"/>
                      <a:pt x="3508" y="14986"/>
                      <a:pt x="23574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219BC26-FD81-DE52-1EA2-7A88FB5B9B5D}"/>
                  </a:ext>
                </a:extLst>
              </p:cNvPr>
              <p:cNvSpPr/>
              <p:nvPr/>
            </p:nvSpPr>
            <p:spPr>
              <a:xfrm>
                <a:off x="8388633" y="3705129"/>
                <a:ext cx="42336" cy="104997"/>
              </a:xfrm>
              <a:custGeom>
                <a:avLst/>
                <a:gdLst>
                  <a:gd name="connsiteX0" fmla="*/ 12798 w 42336"/>
                  <a:gd name="connsiteY0" fmla="*/ 0 h 104997"/>
                  <a:gd name="connsiteX1" fmla="*/ 37499 w 42336"/>
                  <a:gd name="connsiteY1" fmla="*/ 55880 h 104997"/>
                  <a:gd name="connsiteX2" fmla="*/ 41341 w 42336"/>
                  <a:gd name="connsiteY2" fmla="*/ 104997 h 104997"/>
                  <a:gd name="connsiteX3" fmla="*/ 2479 w 42336"/>
                  <a:gd name="connsiteY3" fmla="*/ 48832 h 104997"/>
                  <a:gd name="connsiteX4" fmla="*/ 12798 w 42336"/>
                  <a:gd name="connsiteY4" fmla="*/ 0 h 104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36" h="104997">
                    <a:moveTo>
                      <a:pt x="12798" y="0"/>
                    </a:moveTo>
                    <a:cubicBezTo>
                      <a:pt x="23180" y="15272"/>
                      <a:pt x="32165" y="34861"/>
                      <a:pt x="37499" y="55880"/>
                    </a:cubicBezTo>
                    <a:cubicBezTo>
                      <a:pt x="42325" y="74835"/>
                      <a:pt x="43405" y="91853"/>
                      <a:pt x="41341" y="104997"/>
                    </a:cubicBezTo>
                    <a:cubicBezTo>
                      <a:pt x="24069" y="94043"/>
                      <a:pt x="8480" y="72454"/>
                      <a:pt x="2479" y="48832"/>
                    </a:cubicBezTo>
                    <a:cubicBezTo>
                      <a:pt x="-3267" y="26226"/>
                      <a:pt x="1304" y="7842"/>
                      <a:pt x="12798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5B52929-41C3-6640-2F77-838A56DE0FDC}"/>
                  </a:ext>
                </a:extLst>
              </p:cNvPr>
              <p:cNvSpPr/>
              <p:nvPr/>
            </p:nvSpPr>
            <p:spPr>
              <a:xfrm>
                <a:off x="8460668" y="3702494"/>
                <a:ext cx="26807" cy="82296"/>
              </a:xfrm>
              <a:custGeom>
                <a:avLst/>
                <a:gdLst>
                  <a:gd name="connsiteX0" fmla="*/ 24932 w 26807"/>
                  <a:gd name="connsiteY0" fmla="*/ 0 h 82296"/>
                  <a:gd name="connsiteX1" fmla="*/ 24487 w 26807"/>
                  <a:gd name="connsiteY1" fmla="*/ 47466 h 82296"/>
                  <a:gd name="connsiteX2" fmla="*/ 10994 w 26807"/>
                  <a:gd name="connsiteY2" fmla="*/ 82296 h 82296"/>
                  <a:gd name="connsiteX3" fmla="*/ 1183 w 26807"/>
                  <a:gd name="connsiteY3" fmla="*/ 29146 h 82296"/>
                  <a:gd name="connsiteX4" fmla="*/ 24932 w 26807"/>
                  <a:gd name="connsiteY4" fmla="*/ 0 h 82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07" h="82296">
                    <a:moveTo>
                      <a:pt x="24932" y="0"/>
                    </a:moveTo>
                    <a:cubicBezTo>
                      <a:pt x="27472" y="14383"/>
                      <a:pt x="27535" y="31147"/>
                      <a:pt x="24487" y="47466"/>
                    </a:cubicBezTo>
                    <a:cubicBezTo>
                      <a:pt x="21726" y="62198"/>
                      <a:pt x="16868" y="74168"/>
                      <a:pt x="10994" y="82296"/>
                    </a:cubicBezTo>
                    <a:cubicBezTo>
                      <a:pt x="2008" y="68199"/>
                      <a:pt x="-2246" y="47530"/>
                      <a:pt x="1183" y="29146"/>
                    </a:cubicBezTo>
                    <a:cubicBezTo>
                      <a:pt x="4485" y="11589"/>
                      <a:pt x="13946" y="889"/>
                      <a:pt x="24932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C7A2FE5-2642-3F51-51B3-F657B394B954}"/>
                  </a:ext>
                </a:extLst>
              </p:cNvPr>
              <p:cNvSpPr/>
              <p:nvPr/>
            </p:nvSpPr>
            <p:spPr>
              <a:xfrm>
                <a:off x="7971989" y="3917970"/>
                <a:ext cx="94402" cy="247026"/>
              </a:xfrm>
              <a:custGeom>
                <a:avLst/>
                <a:gdLst>
                  <a:gd name="connsiteX0" fmla="*/ 93939 w 94402"/>
                  <a:gd name="connsiteY0" fmla="*/ 138 h 247026"/>
                  <a:gd name="connsiteX1" fmla="*/ 74572 w 94402"/>
                  <a:gd name="connsiteY1" fmla="*/ 146093 h 247026"/>
                  <a:gd name="connsiteX2" fmla="*/ 20248 w 94402"/>
                  <a:gd name="connsiteY2" fmla="*/ 247026 h 247026"/>
                  <a:gd name="connsiteX3" fmla="*/ 10469 w 94402"/>
                  <a:gd name="connsiteY3" fmla="*/ 78783 h 247026"/>
                  <a:gd name="connsiteX4" fmla="*/ 93939 w 94402"/>
                  <a:gd name="connsiteY4" fmla="*/ 138 h 24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02" h="247026">
                    <a:moveTo>
                      <a:pt x="93939" y="138"/>
                    </a:moveTo>
                    <a:cubicBezTo>
                      <a:pt x="96225" y="45636"/>
                      <a:pt x="90098" y="97293"/>
                      <a:pt x="74572" y="146093"/>
                    </a:cubicBezTo>
                    <a:cubicBezTo>
                      <a:pt x="60570" y="190226"/>
                      <a:pt x="41267" y="224770"/>
                      <a:pt x="20248" y="247026"/>
                    </a:cubicBezTo>
                    <a:cubicBezTo>
                      <a:pt x="-1850" y="199401"/>
                      <a:pt x="-6994" y="133710"/>
                      <a:pt x="10469" y="78783"/>
                    </a:cubicBezTo>
                    <a:cubicBezTo>
                      <a:pt x="27137" y="26205"/>
                      <a:pt x="60031" y="-2243"/>
                      <a:pt x="93939" y="138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720A9F9-19CE-36B4-4AAD-2BEC50D04FA3}"/>
                  </a:ext>
                </a:extLst>
              </p:cNvPr>
              <p:cNvSpPr/>
              <p:nvPr/>
            </p:nvSpPr>
            <p:spPr>
              <a:xfrm>
                <a:off x="6991123" y="4376801"/>
                <a:ext cx="93659" cy="247300"/>
              </a:xfrm>
              <a:custGeom>
                <a:avLst/>
                <a:gdLst>
                  <a:gd name="connsiteX0" fmla="*/ 18229 w 93659"/>
                  <a:gd name="connsiteY0" fmla="*/ 247301 h 247300"/>
                  <a:gd name="connsiteX1" fmla="*/ 1496 w 93659"/>
                  <a:gd name="connsiteY1" fmla="*/ 107633 h 247300"/>
                  <a:gd name="connsiteX2" fmla="*/ 36866 w 93659"/>
                  <a:gd name="connsiteY2" fmla="*/ 0 h 247300"/>
                  <a:gd name="connsiteX3" fmla="*/ 92905 w 93659"/>
                  <a:gd name="connsiteY3" fmla="*/ 152400 h 247300"/>
                  <a:gd name="connsiteX4" fmla="*/ 18229 w 93659"/>
                  <a:gd name="connsiteY4" fmla="*/ 247301 h 24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59" h="247300">
                    <a:moveTo>
                      <a:pt x="18229" y="247301"/>
                    </a:moveTo>
                    <a:cubicBezTo>
                      <a:pt x="3497" y="205994"/>
                      <a:pt x="-3234" y="156750"/>
                      <a:pt x="1496" y="107633"/>
                    </a:cubicBezTo>
                    <a:cubicBezTo>
                      <a:pt x="5815" y="63214"/>
                      <a:pt x="18705" y="26162"/>
                      <a:pt x="36866" y="0"/>
                    </a:cubicBezTo>
                    <a:cubicBezTo>
                      <a:pt x="74871" y="37973"/>
                      <a:pt x="98239" y="97123"/>
                      <a:pt x="92905" y="152400"/>
                    </a:cubicBezTo>
                    <a:cubicBezTo>
                      <a:pt x="87762" y="205327"/>
                      <a:pt x="57694" y="240379"/>
                      <a:pt x="18229" y="247301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24C6A36-B2C3-6FB5-54D3-F2DBD67C9921}"/>
                  </a:ext>
                </a:extLst>
              </p:cNvPr>
              <p:cNvSpPr/>
              <p:nvPr/>
            </p:nvSpPr>
            <p:spPr>
              <a:xfrm>
                <a:off x="6686697" y="4432965"/>
                <a:ext cx="216609" cy="113350"/>
              </a:xfrm>
              <a:custGeom>
                <a:avLst/>
                <a:gdLst>
                  <a:gd name="connsiteX0" fmla="*/ 424 w 216609"/>
                  <a:gd name="connsiteY0" fmla="*/ 1 h 113350"/>
                  <a:gd name="connsiteX1" fmla="*/ 129520 w 216609"/>
                  <a:gd name="connsiteY1" fmla="*/ 29434 h 113350"/>
                  <a:gd name="connsiteX2" fmla="*/ 216610 w 216609"/>
                  <a:gd name="connsiteY2" fmla="*/ 95600 h 113350"/>
                  <a:gd name="connsiteX3" fmla="*/ 66083 w 216609"/>
                  <a:gd name="connsiteY3" fmla="*/ 97569 h 113350"/>
                  <a:gd name="connsiteX4" fmla="*/ 424 w 216609"/>
                  <a:gd name="connsiteY4" fmla="*/ 1 h 11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09" h="113350">
                    <a:moveTo>
                      <a:pt x="424" y="1"/>
                    </a:moveTo>
                    <a:cubicBezTo>
                      <a:pt x="41096" y="-126"/>
                      <a:pt x="86815" y="9494"/>
                      <a:pt x="129520" y="29434"/>
                    </a:cubicBezTo>
                    <a:cubicBezTo>
                      <a:pt x="168096" y="47468"/>
                      <a:pt x="197878" y="70899"/>
                      <a:pt x="216610" y="95600"/>
                    </a:cubicBezTo>
                    <a:cubicBezTo>
                      <a:pt x="172954" y="117762"/>
                      <a:pt x="114121" y="120016"/>
                      <a:pt x="66083" y="97569"/>
                    </a:cubicBezTo>
                    <a:cubicBezTo>
                      <a:pt x="20109" y="76106"/>
                      <a:pt x="-3513" y="37816"/>
                      <a:pt x="424" y="1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7399AF1-E847-14C1-E5CE-1A7EAD432A15}"/>
                  </a:ext>
                </a:extLst>
              </p:cNvPr>
              <p:cNvSpPr/>
              <p:nvPr/>
            </p:nvSpPr>
            <p:spPr>
              <a:xfrm>
                <a:off x="6869136" y="4079366"/>
                <a:ext cx="81390" cy="256889"/>
              </a:xfrm>
              <a:custGeom>
                <a:avLst/>
                <a:gdLst>
                  <a:gd name="connsiteX0" fmla="*/ 7215 w 81390"/>
                  <a:gd name="connsiteY0" fmla="*/ 256889 h 256889"/>
                  <a:gd name="connsiteX1" fmla="*/ 5660 w 81390"/>
                  <a:gd name="connsiteY1" fmla="*/ 109315 h 256889"/>
                  <a:gd name="connsiteX2" fmla="*/ 44998 w 81390"/>
                  <a:gd name="connsiteY2" fmla="*/ 0 h 256889"/>
                  <a:gd name="connsiteX3" fmla="*/ 78494 w 81390"/>
                  <a:gd name="connsiteY3" fmla="*/ 164402 h 256889"/>
                  <a:gd name="connsiteX4" fmla="*/ 7215 w 81390"/>
                  <a:gd name="connsiteY4" fmla="*/ 256889 h 25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90" h="256889">
                    <a:moveTo>
                      <a:pt x="7215" y="256889"/>
                    </a:moveTo>
                    <a:cubicBezTo>
                      <a:pt x="-1452" y="212344"/>
                      <a:pt x="-2723" y="160274"/>
                      <a:pt x="5660" y="109315"/>
                    </a:cubicBezTo>
                    <a:cubicBezTo>
                      <a:pt x="13248" y="63278"/>
                      <a:pt x="27408" y="25749"/>
                      <a:pt x="44998" y="0"/>
                    </a:cubicBezTo>
                    <a:cubicBezTo>
                      <a:pt x="73573" y="43149"/>
                      <a:pt x="87955" y="107061"/>
                      <a:pt x="78494" y="164402"/>
                    </a:cubicBezTo>
                    <a:cubicBezTo>
                      <a:pt x="69477" y="219266"/>
                      <a:pt x="41061" y="253206"/>
                      <a:pt x="7215" y="256889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573EAF0-C64A-1405-EB6B-1F5D2756ABCE}"/>
                  </a:ext>
                </a:extLst>
              </p:cNvPr>
              <p:cNvSpPr/>
              <p:nvPr/>
            </p:nvSpPr>
            <p:spPr>
              <a:xfrm>
                <a:off x="6956508" y="3832034"/>
                <a:ext cx="190161" cy="159060"/>
              </a:xfrm>
              <a:custGeom>
                <a:avLst/>
                <a:gdLst>
                  <a:gd name="connsiteX0" fmla="*/ 4679 w 190161"/>
                  <a:gd name="connsiteY0" fmla="*/ 0 h 159060"/>
                  <a:gd name="connsiteX1" fmla="*/ 122026 w 190161"/>
                  <a:gd name="connsiteY1" fmla="*/ 67025 h 159060"/>
                  <a:gd name="connsiteX2" fmla="*/ 190162 w 190161"/>
                  <a:gd name="connsiteY2" fmla="*/ 156877 h 159060"/>
                  <a:gd name="connsiteX3" fmla="*/ 44652 w 190161"/>
                  <a:gd name="connsiteY3" fmla="*/ 113697 h 159060"/>
                  <a:gd name="connsiteX4" fmla="*/ 4679 w 190161"/>
                  <a:gd name="connsiteY4" fmla="*/ 0 h 15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161" h="159060">
                    <a:moveTo>
                      <a:pt x="4679" y="0"/>
                    </a:moveTo>
                    <a:cubicBezTo>
                      <a:pt x="43922" y="12065"/>
                      <a:pt x="85673" y="35020"/>
                      <a:pt x="122026" y="67025"/>
                    </a:cubicBezTo>
                    <a:cubicBezTo>
                      <a:pt x="154920" y="95949"/>
                      <a:pt x="178002" y="127476"/>
                      <a:pt x="190162" y="156877"/>
                    </a:cubicBezTo>
                    <a:cubicBezTo>
                      <a:pt x="142791" y="165164"/>
                      <a:pt x="85578" y="149670"/>
                      <a:pt x="44652" y="113697"/>
                    </a:cubicBezTo>
                    <a:cubicBezTo>
                      <a:pt x="5472" y="79216"/>
                      <a:pt x="-8149" y="35243"/>
                      <a:pt x="4679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40451A7-C8F7-C9DF-08F1-A9C15E5C1A00}"/>
                  </a:ext>
                </a:extLst>
              </p:cNvPr>
              <p:cNvSpPr/>
              <p:nvPr/>
            </p:nvSpPr>
            <p:spPr>
              <a:xfrm>
                <a:off x="7019261" y="3632708"/>
                <a:ext cx="109819" cy="135619"/>
              </a:xfrm>
              <a:custGeom>
                <a:avLst/>
                <a:gdLst>
                  <a:gd name="connsiteX0" fmla="*/ 2695 w 109819"/>
                  <a:gd name="connsiteY0" fmla="*/ 0 h 135619"/>
                  <a:gd name="connsiteX1" fmla="*/ 70482 w 109819"/>
                  <a:gd name="connsiteY1" fmla="*/ 57150 h 135619"/>
                  <a:gd name="connsiteX2" fmla="*/ 109820 w 109819"/>
                  <a:gd name="connsiteY2" fmla="*/ 133763 h 135619"/>
                  <a:gd name="connsiteX3" fmla="*/ 25777 w 109819"/>
                  <a:gd name="connsiteY3" fmla="*/ 96932 h 135619"/>
                  <a:gd name="connsiteX4" fmla="*/ 2695 w 109819"/>
                  <a:gd name="connsiteY4" fmla="*/ 0 h 135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819" h="135619">
                    <a:moveTo>
                      <a:pt x="2695" y="0"/>
                    </a:moveTo>
                    <a:cubicBezTo>
                      <a:pt x="25365" y="10319"/>
                      <a:pt x="49495" y="29876"/>
                      <a:pt x="70482" y="57150"/>
                    </a:cubicBezTo>
                    <a:cubicBezTo>
                      <a:pt x="89468" y="81820"/>
                      <a:pt x="102803" y="108680"/>
                      <a:pt x="109820" y="133763"/>
                    </a:cubicBezTo>
                    <a:cubicBezTo>
                      <a:pt x="82483" y="140811"/>
                      <a:pt x="49432" y="127635"/>
                      <a:pt x="25777" y="96932"/>
                    </a:cubicBezTo>
                    <a:cubicBezTo>
                      <a:pt x="3172" y="67564"/>
                      <a:pt x="-4702" y="30067"/>
                      <a:pt x="2695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42B76CD-72CC-18FD-4E74-2913FFB098E2}"/>
                  </a:ext>
                </a:extLst>
              </p:cNvPr>
              <p:cNvSpPr/>
              <p:nvPr/>
            </p:nvSpPr>
            <p:spPr>
              <a:xfrm>
                <a:off x="7092900" y="3478815"/>
                <a:ext cx="62564" cy="156585"/>
              </a:xfrm>
              <a:custGeom>
                <a:avLst/>
                <a:gdLst>
                  <a:gd name="connsiteX0" fmla="*/ 1541 w 62564"/>
                  <a:gd name="connsiteY0" fmla="*/ 0 h 156585"/>
                  <a:gd name="connsiteX1" fmla="*/ 40149 w 62564"/>
                  <a:gd name="connsiteY1" fmla="*/ 66008 h 156585"/>
                  <a:gd name="connsiteX2" fmla="*/ 62565 w 62564"/>
                  <a:gd name="connsiteY2" fmla="*/ 154432 h 156585"/>
                  <a:gd name="connsiteX3" fmla="*/ 14686 w 62564"/>
                  <a:gd name="connsiteY3" fmla="*/ 111919 h 156585"/>
                  <a:gd name="connsiteX4" fmla="*/ 1541 w 62564"/>
                  <a:gd name="connsiteY4" fmla="*/ 0 h 156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64" h="156585">
                    <a:moveTo>
                      <a:pt x="1541" y="0"/>
                    </a:moveTo>
                    <a:cubicBezTo>
                      <a:pt x="14432" y="11906"/>
                      <a:pt x="28180" y="34513"/>
                      <a:pt x="40149" y="66008"/>
                    </a:cubicBezTo>
                    <a:cubicBezTo>
                      <a:pt x="50945" y="94488"/>
                      <a:pt x="58564" y="125508"/>
                      <a:pt x="62565" y="154432"/>
                    </a:cubicBezTo>
                    <a:cubicBezTo>
                      <a:pt x="46976" y="162592"/>
                      <a:pt x="28148" y="147384"/>
                      <a:pt x="14686" y="111919"/>
                    </a:cubicBezTo>
                    <a:cubicBezTo>
                      <a:pt x="1796" y="78010"/>
                      <a:pt x="-2682" y="34735"/>
                      <a:pt x="1541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18A9D76-1953-3377-E625-14059BB450CF}"/>
                  </a:ext>
                </a:extLst>
              </p:cNvPr>
              <p:cNvSpPr/>
              <p:nvPr/>
            </p:nvSpPr>
            <p:spPr>
              <a:xfrm>
                <a:off x="7209949" y="3560540"/>
                <a:ext cx="91884" cy="106133"/>
              </a:xfrm>
              <a:custGeom>
                <a:avLst/>
                <a:gdLst>
                  <a:gd name="connsiteX0" fmla="*/ 0 w 91884"/>
                  <a:gd name="connsiteY0" fmla="*/ 99600 h 106133"/>
                  <a:gd name="connsiteX1" fmla="*/ 43720 w 91884"/>
                  <a:gd name="connsiteY1" fmla="*/ 33210 h 106133"/>
                  <a:gd name="connsiteX2" fmla="*/ 91884 w 91884"/>
                  <a:gd name="connsiteY2" fmla="*/ 0 h 106133"/>
                  <a:gd name="connsiteX3" fmla="*/ 55531 w 91884"/>
                  <a:gd name="connsiteY3" fmla="*/ 86519 h 106133"/>
                  <a:gd name="connsiteX4" fmla="*/ 0 w 91884"/>
                  <a:gd name="connsiteY4" fmla="*/ 99600 h 106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84" h="106133">
                    <a:moveTo>
                      <a:pt x="0" y="99600"/>
                    </a:moveTo>
                    <a:cubicBezTo>
                      <a:pt x="10001" y="76327"/>
                      <a:pt x="25178" y="52610"/>
                      <a:pt x="43720" y="33210"/>
                    </a:cubicBezTo>
                    <a:cubicBezTo>
                      <a:pt x="60515" y="15684"/>
                      <a:pt x="77311" y="4540"/>
                      <a:pt x="91884" y="0"/>
                    </a:cubicBezTo>
                    <a:cubicBezTo>
                      <a:pt x="90043" y="30512"/>
                      <a:pt x="76422" y="64707"/>
                      <a:pt x="55531" y="86519"/>
                    </a:cubicBezTo>
                    <a:cubicBezTo>
                      <a:pt x="35560" y="107410"/>
                      <a:pt x="14288" y="111347"/>
                      <a:pt x="0" y="9960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FE42DB6-D8FB-5CC6-EAA2-C10777E4D506}"/>
                  </a:ext>
                </a:extLst>
              </p:cNvPr>
              <p:cNvSpPr/>
              <p:nvPr/>
            </p:nvSpPr>
            <p:spPr>
              <a:xfrm>
                <a:off x="7075492" y="4054094"/>
                <a:ext cx="127378" cy="232283"/>
              </a:xfrm>
              <a:custGeom>
                <a:avLst/>
                <a:gdLst>
                  <a:gd name="connsiteX0" fmla="*/ 22379 w 127378"/>
                  <a:gd name="connsiteY0" fmla="*/ 0 h 232283"/>
                  <a:gd name="connsiteX1" fmla="*/ 101436 w 127378"/>
                  <a:gd name="connsiteY1" fmla="*/ 118047 h 232283"/>
                  <a:gd name="connsiteX2" fmla="*/ 127345 w 127378"/>
                  <a:gd name="connsiteY2" fmla="*/ 232283 h 232283"/>
                  <a:gd name="connsiteX3" fmla="*/ 13616 w 127378"/>
                  <a:gd name="connsiteY3" fmla="*/ 121793 h 232283"/>
                  <a:gd name="connsiteX4" fmla="*/ 22379 w 127378"/>
                  <a:gd name="connsiteY4" fmla="*/ 0 h 232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78" h="232283">
                    <a:moveTo>
                      <a:pt x="22379" y="0"/>
                    </a:moveTo>
                    <a:cubicBezTo>
                      <a:pt x="52891" y="30194"/>
                      <a:pt x="81370" y="71406"/>
                      <a:pt x="101436" y="118047"/>
                    </a:cubicBezTo>
                    <a:cubicBezTo>
                      <a:pt x="119597" y="160210"/>
                      <a:pt x="127980" y="199898"/>
                      <a:pt x="127345" y="232283"/>
                    </a:cubicBezTo>
                    <a:cubicBezTo>
                      <a:pt x="81529" y="216408"/>
                      <a:pt x="36222" y="174308"/>
                      <a:pt x="13616" y="121793"/>
                    </a:cubicBezTo>
                    <a:cubicBezTo>
                      <a:pt x="-8006" y="71565"/>
                      <a:pt x="-2989" y="25368"/>
                      <a:pt x="22379" y="0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B15A163-18C8-4E5B-B191-7F4EBA4C49EC}"/>
                  </a:ext>
                </a:extLst>
              </p:cNvPr>
              <p:cNvSpPr/>
              <p:nvPr/>
            </p:nvSpPr>
            <p:spPr>
              <a:xfrm>
                <a:off x="7303007" y="3919283"/>
                <a:ext cx="154819" cy="202265"/>
              </a:xfrm>
              <a:custGeom>
                <a:avLst/>
                <a:gdLst>
                  <a:gd name="connsiteX0" fmla="*/ 0 w 154819"/>
                  <a:gd name="connsiteY0" fmla="*/ 194659 h 202265"/>
                  <a:gd name="connsiteX1" fmla="*/ 68993 w 154819"/>
                  <a:gd name="connsiteY1" fmla="*/ 68929 h 202265"/>
                  <a:gd name="connsiteX2" fmla="*/ 154369 w 154819"/>
                  <a:gd name="connsiteY2" fmla="*/ 0 h 202265"/>
                  <a:gd name="connsiteX3" fmla="*/ 104363 w 154819"/>
                  <a:gd name="connsiteY3" fmla="*/ 159036 h 202265"/>
                  <a:gd name="connsiteX4" fmla="*/ 0 w 154819"/>
                  <a:gd name="connsiteY4" fmla="*/ 194659 h 20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819" h="202265">
                    <a:moveTo>
                      <a:pt x="0" y="194659"/>
                    </a:moveTo>
                    <a:cubicBezTo>
                      <a:pt x="13875" y="151797"/>
                      <a:pt x="37624" y="106997"/>
                      <a:pt x="68993" y="68929"/>
                    </a:cubicBezTo>
                    <a:cubicBezTo>
                      <a:pt x="97346" y="34544"/>
                      <a:pt x="127222" y="11239"/>
                      <a:pt x="154369" y="0"/>
                    </a:cubicBezTo>
                    <a:cubicBezTo>
                      <a:pt x="157988" y="53562"/>
                      <a:pt x="139668" y="116237"/>
                      <a:pt x="104363" y="159036"/>
                    </a:cubicBezTo>
                    <a:cubicBezTo>
                      <a:pt x="70580" y="200057"/>
                      <a:pt x="30385" y="211772"/>
                      <a:pt x="0" y="194659"/>
                    </a:cubicBezTo>
                    <a:close/>
                  </a:path>
                </a:pathLst>
              </a:custGeom>
              <a:solidFill>
                <a:srgbClr val="469B6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475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4">
            <a:extLst>
              <a:ext uri="{FF2B5EF4-FFF2-40B4-BE49-F238E27FC236}">
                <a16:creationId xmlns:a16="http://schemas.microsoft.com/office/drawing/2014/main" id="{19111239-6266-CDA1-3698-34A0772B1313}"/>
              </a:ext>
            </a:extLst>
          </p:cNvPr>
          <p:cNvGrpSpPr/>
          <p:nvPr/>
        </p:nvGrpSpPr>
        <p:grpSpPr>
          <a:xfrm>
            <a:off x="1212873" y="570459"/>
            <a:ext cx="4993493" cy="5717082"/>
            <a:chOff x="4458012" y="320144"/>
            <a:chExt cx="2379254" cy="272402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5AFFDCE-0CC1-03BF-380C-3E4EA5E7AA07}"/>
                </a:ext>
              </a:extLst>
            </p:cNvPr>
            <p:cNvSpPr/>
            <p:nvPr/>
          </p:nvSpPr>
          <p:spPr>
            <a:xfrm>
              <a:off x="5006814" y="2704555"/>
              <a:ext cx="1387835" cy="339612"/>
            </a:xfrm>
            <a:custGeom>
              <a:avLst/>
              <a:gdLst>
                <a:gd name="connsiteX0" fmla="*/ 132114 w 1387835"/>
                <a:gd name="connsiteY0" fmla="*/ 77744 h 339612"/>
                <a:gd name="connsiteX1" fmla="*/ 1376587 w 1387835"/>
                <a:gd name="connsiteY1" fmla="*/ 146572 h 339612"/>
                <a:gd name="connsiteX2" fmla="*/ 372588 w 1387835"/>
                <a:gd name="connsiteY2" fmla="*/ 51271 h 33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835" h="339612">
                  <a:moveTo>
                    <a:pt x="132114" y="77744"/>
                  </a:moveTo>
                  <a:cubicBezTo>
                    <a:pt x="352364" y="61580"/>
                    <a:pt x="1513937" y="-125595"/>
                    <a:pt x="1376587" y="146572"/>
                  </a:cubicBezTo>
                  <a:cubicBezTo>
                    <a:pt x="1109696" y="675391"/>
                    <a:pt x="-788192" y="-62308"/>
                    <a:pt x="372588" y="51271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4">
              <a:extLst>
                <a:ext uri="{FF2B5EF4-FFF2-40B4-BE49-F238E27FC236}">
                  <a16:creationId xmlns:a16="http://schemas.microsoft.com/office/drawing/2014/main" id="{BC54A0BF-A7BC-93D3-674B-7DDB4E45A53C}"/>
                </a:ext>
              </a:extLst>
            </p:cNvPr>
            <p:cNvGrpSpPr/>
            <p:nvPr/>
          </p:nvGrpSpPr>
          <p:grpSpPr>
            <a:xfrm>
              <a:off x="4458012" y="320144"/>
              <a:ext cx="2379254" cy="2529114"/>
              <a:chOff x="4458012" y="320144"/>
              <a:chExt cx="2379254" cy="2529114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46A8040-1D1F-DFCD-0025-8A9EEB1F756C}"/>
                  </a:ext>
                </a:extLst>
              </p:cNvPr>
              <p:cNvSpPr/>
              <p:nvPr/>
            </p:nvSpPr>
            <p:spPr>
              <a:xfrm>
                <a:off x="5169530" y="1935546"/>
                <a:ext cx="998616" cy="913712"/>
              </a:xfrm>
              <a:custGeom>
                <a:avLst/>
                <a:gdLst>
                  <a:gd name="connsiteX0" fmla="*/ 196219 w 998616"/>
                  <a:gd name="connsiteY0" fmla="*/ 345631 h 913712"/>
                  <a:gd name="connsiteX1" fmla="*/ 4989 w 998616"/>
                  <a:gd name="connsiteY1" fmla="*/ 883218 h 913712"/>
                  <a:gd name="connsiteX2" fmla="*/ 995906 w 998616"/>
                  <a:gd name="connsiteY2" fmla="*/ 879901 h 913712"/>
                  <a:gd name="connsiteX3" fmla="*/ 979079 w 998616"/>
                  <a:gd name="connsiteY3" fmla="*/ 827637 h 913712"/>
                  <a:gd name="connsiteX4" fmla="*/ 772831 w 998616"/>
                  <a:gd name="connsiteY4" fmla="*/ 421126 h 913712"/>
                  <a:gd name="connsiteX5" fmla="*/ 760226 w 998616"/>
                  <a:gd name="connsiteY5" fmla="*/ 72689 h 913712"/>
                  <a:gd name="connsiteX6" fmla="*/ 234097 w 998616"/>
                  <a:gd name="connsiteY6" fmla="*/ 43653 h 913712"/>
                  <a:gd name="connsiteX7" fmla="*/ 183583 w 998616"/>
                  <a:gd name="connsiteY7" fmla="*/ 467586 h 913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8616" h="913712">
                    <a:moveTo>
                      <a:pt x="196219" y="345631"/>
                    </a:moveTo>
                    <a:cubicBezTo>
                      <a:pt x="166787" y="436950"/>
                      <a:pt x="-33937" y="813400"/>
                      <a:pt x="4989" y="883218"/>
                    </a:cubicBezTo>
                    <a:cubicBezTo>
                      <a:pt x="30770" y="929440"/>
                      <a:pt x="967681" y="918858"/>
                      <a:pt x="995906" y="879901"/>
                    </a:cubicBezTo>
                    <a:cubicBezTo>
                      <a:pt x="1005685" y="866419"/>
                      <a:pt x="986413" y="843804"/>
                      <a:pt x="979079" y="827637"/>
                    </a:cubicBezTo>
                    <a:cubicBezTo>
                      <a:pt x="914880" y="685886"/>
                      <a:pt x="809629" y="590258"/>
                      <a:pt x="772831" y="421126"/>
                    </a:cubicBezTo>
                    <a:cubicBezTo>
                      <a:pt x="752511" y="327660"/>
                      <a:pt x="797786" y="150431"/>
                      <a:pt x="760226" y="72689"/>
                    </a:cubicBezTo>
                    <a:cubicBezTo>
                      <a:pt x="720666" y="-9157"/>
                      <a:pt x="298486" y="-26156"/>
                      <a:pt x="234097" y="43653"/>
                    </a:cubicBezTo>
                    <a:cubicBezTo>
                      <a:pt x="168184" y="115106"/>
                      <a:pt x="200156" y="364722"/>
                      <a:pt x="183583" y="467586"/>
                    </a:cubicBezTo>
                  </a:path>
                </a:pathLst>
              </a:custGeom>
              <a:solidFill>
                <a:srgbClr val="4A2024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236C3284-2C89-64D6-D286-32C5C6191928}"/>
                  </a:ext>
                </a:extLst>
              </p:cNvPr>
              <p:cNvSpPr/>
              <p:nvPr/>
            </p:nvSpPr>
            <p:spPr>
              <a:xfrm>
                <a:off x="4458012" y="320144"/>
                <a:ext cx="2312096" cy="2079487"/>
              </a:xfrm>
              <a:custGeom>
                <a:avLst/>
                <a:gdLst>
                  <a:gd name="connsiteX0" fmla="*/ 493241 w 2312096"/>
                  <a:gd name="connsiteY0" fmla="*/ 1751384 h 2079487"/>
                  <a:gd name="connsiteX1" fmla="*/ 442219 w 2312096"/>
                  <a:gd name="connsiteY1" fmla="*/ 1706623 h 2079487"/>
                  <a:gd name="connsiteX2" fmla="*/ 372052 w 2312096"/>
                  <a:gd name="connsiteY2" fmla="*/ 1716954 h 2079487"/>
                  <a:gd name="connsiteX3" fmla="*/ 116940 w 2312096"/>
                  <a:gd name="connsiteY3" fmla="*/ 1672193 h 2079487"/>
                  <a:gd name="connsiteX4" fmla="*/ 56329 w 2312096"/>
                  <a:gd name="connsiteY4" fmla="*/ 1575791 h 2079487"/>
                  <a:gd name="connsiteX5" fmla="*/ 136054 w 2312096"/>
                  <a:gd name="connsiteY5" fmla="*/ 1520704 h 2079487"/>
                  <a:gd name="connsiteX6" fmla="*/ 49948 w 2312096"/>
                  <a:gd name="connsiteY6" fmla="*/ 1513818 h 2079487"/>
                  <a:gd name="connsiteX7" fmla="*/ 5307 w 2312096"/>
                  <a:gd name="connsiteY7" fmla="*/ 1331341 h 2079487"/>
                  <a:gd name="connsiteX8" fmla="*/ 209396 w 2312096"/>
                  <a:gd name="connsiteY8" fmla="*/ 1203951 h 2079487"/>
                  <a:gd name="connsiteX9" fmla="*/ 247687 w 2312096"/>
                  <a:gd name="connsiteY9" fmla="*/ 1200509 h 2079487"/>
                  <a:gd name="connsiteX10" fmla="*/ 247687 w 2312096"/>
                  <a:gd name="connsiteY10" fmla="*/ 1166079 h 2079487"/>
                  <a:gd name="connsiteX11" fmla="*/ 384815 w 2312096"/>
                  <a:gd name="connsiteY11" fmla="*/ 1128208 h 2079487"/>
                  <a:gd name="connsiteX12" fmla="*/ 352906 w 2312096"/>
                  <a:gd name="connsiteY12" fmla="*/ 1128208 h 2079487"/>
                  <a:gd name="connsiteX13" fmla="*/ 321029 w 2312096"/>
                  <a:gd name="connsiteY13" fmla="*/ 1124763 h 2079487"/>
                  <a:gd name="connsiteX14" fmla="*/ 273182 w 2312096"/>
                  <a:gd name="connsiteY14" fmla="*/ 1066232 h 2079487"/>
                  <a:gd name="connsiteX15" fmla="*/ 282771 w 2312096"/>
                  <a:gd name="connsiteY15" fmla="*/ 925071 h 2079487"/>
                  <a:gd name="connsiteX16" fmla="*/ 148817 w 2312096"/>
                  <a:gd name="connsiteY16" fmla="*/ 869985 h 2079487"/>
                  <a:gd name="connsiteX17" fmla="*/ 218985 w 2312096"/>
                  <a:gd name="connsiteY17" fmla="*/ 453384 h 2079487"/>
                  <a:gd name="connsiteX18" fmla="*/ 439012 w 2312096"/>
                  <a:gd name="connsiteY18" fmla="*/ 374196 h 2079487"/>
                  <a:gd name="connsiteX19" fmla="*/ 528325 w 2312096"/>
                  <a:gd name="connsiteY19" fmla="*/ 443055 h 2079487"/>
                  <a:gd name="connsiteX20" fmla="*/ 716476 w 2312096"/>
                  <a:gd name="connsiteY20" fmla="*/ 487813 h 2079487"/>
                  <a:gd name="connsiteX21" fmla="*/ 767498 w 2312096"/>
                  <a:gd name="connsiteY21" fmla="*/ 653079 h 2079487"/>
                  <a:gd name="connsiteX22" fmla="*/ 891862 w 2312096"/>
                  <a:gd name="connsiteY22" fmla="*/ 711606 h 2079487"/>
                  <a:gd name="connsiteX23" fmla="*/ 911008 w 2312096"/>
                  <a:gd name="connsiteY23" fmla="*/ 794239 h 2079487"/>
                  <a:gd name="connsiteX24" fmla="*/ 911008 w 2312096"/>
                  <a:gd name="connsiteY24" fmla="*/ 825227 h 2079487"/>
                  <a:gd name="connsiteX25" fmla="*/ 815313 w 2312096"/>
                  <a:gd name="connsiteY25" fmla="*/ 350098 h 2079487"/>
                  <a:gd name="connsiteX26" fmla="*/ 962030 w 2312096"/>
                  <a:gd name="connsiteY26" fmla="*/ 202048 h 2079487"/>
                  <a:gd name="connsiteX27" fmla="*/ 987525 w 2312096"/>
                  <a:gd name="connsiteY27" fmla="*/ 250250 h 2079487"/>
                  <a:gd name="connsiteX28" fmla="*/ 949266 w 2312096"/>
                  <a:gd name="connsiteY28" fmla="*/ 153848 h 2079487"/>
                  <a:gd name="connsiteX29" fmla="*/ 1044929 w 2312096"/>
                  <a:gd name="connsiteY29" fmla="*/ 26457 h 2079487"/>
                  <a:gd name="connsiteX30" fmla="*/ 1261782 w 2312096"/>
                  <a:gd name="connsiteY30" fmla="*/ 60887 h 2079487"/>
                  <a:gd name="connsiteX31" fmla="*/ 1478634 w 2312096"/>
                  <a:gd name="connsiteY31" fmla="*/ 5801 h 2079487"/>
                  <a:gd name="connsiteX32" fmla="*/ 1504161 w 2312096"/>
                  <a:gd name="connsiteY32" fmla="*/ 98758 h 2079487"/>
                  <a:gd name="connsiteX33" fmla="*/ 1571122 w 2312096"/>
                  <a:gd name="connsiteY33" fmla="*/ 95317 h 2079487"/>
                  <a:gd name="connsiteX34" fmla="*/ 1685930 w 2312096"/>
                  <a:gd name="connsiteY34" fmla="*/ 119418 h 2079487"/>
                  <a:gd name="connsiteX35" fmla="*/ 1587060 w 2312096"/>
                  <a:gd name="connsiteY35" fmla="*/ 384527 h 2079487"/>
                  <a:gd name="connsiteX36" fmla="*/ 1657228 w 2312096"/>
                  <a:gd name="connsiteY36" fmla="*/ 453384 h 2079487"/>
                  <a:gd name="connsiteX37" fmla="*/ 1622144 w 2312096"/>
                  <a:gd name="connsiteY37" fmla="*/ 515360 h 2079487"/>
                  <a:gd name="connsiteX38" fmla="*/ 1740127 w 2312096"/>
                  <a:gd name="connsiteY38" fmla="*/ 405184 h 2079487"/>
                  <a:gd name="connsiteX39" fmla="*/ 1807120 w 2312096"/>
                  <a:gd name="connsiteY39" fmla="*/ 374196 h 2079487"/>
                  <a:gd name="connsiteX40" fmla="*/ 1995270 w 2312096"/>
                  <a:gd name="connsiteY40" fmla="*/ 425841 h 2079487"/>
                  <a:gd name="connsiteX41" fmla="*/ 2023972 w 2312096"/>
                  <a:gd name="connsiteY41" fmla="*/ 487813 h 2079487"/>
                  <a:gd name="connsiteX42" fmla="*/ 2221680 w 2312096"/>
                  <a:gd name="connsiteY42" fmla="*/ 484372 h 2079487"/>
                  <a:gd name="connsiteX43" fmla="*/ 2177039 w 2312096"/>
                  <a:gd name="connsiteY43" fmla="*/ 735708 h 2079487"/>
                  <a:gd name="connsiteX44" fmla="*/ 2304610 w 2312096"/>
                  <a:gd name="connsiteY44" fmla="*/ 838997 h 2079487"/>
                  <a:gd name="connsiteX45" fmla="*/ 2046293 w 2312096"/>
                  <a:gd name="connsiteY45" fmla="*/ 1014587 h 2079487"/>
                  <a:gd name="connsiteX46" fmla="*/ 1979332 w 2312096"/>
                  <a:gd name="connsiteY46" fmla="*/ 1000817 h 2079487"/>
                  <a:gd name="connsiteX47" fmla="*/ 1982507 w 2312096"/>
                  <a:gd name="connsiteY47" fmla="*/ 1062790 h 2079487"/>
                  <a:gd name="connsiteX48" fmla="*/ 1893226 w 2312096"/>
                  <a:gd name="connsiteY48" fmla="*/ 1159193 h 2079487"/>
                  <a:gd name="connsiteX49" fmla="*/ 1819852 w 2312096"/>
                  <a:gd name="connsiteY49" fmla="*/ 1186736 h 2079487"/>
                  <a:gd name="connsiteX50" fmla="*/ 1791149 w 2312096"/>
                  <a:gd name="connsiteY50" fmla="*/ 1186736 h 2079487"/>
                  <a:gd name="connsiteX51" fmla="*/ 1883637 w 2312096"/>
                  <a:gd name="connsiteY51" fmla="*/ 1186736 h 2079487"/>
                  <a:gd name="connsiteX52" fmla="*/ 2103696 w 2312096"/>
                  <a:gd name="connsiteY52" fmla="*/ 1341669 h 2079487"/>
                  <a:gd name="connsiteX53" fmla="*/ 2116460 w 2312096"/>
                  <a:gd name="connsiteY53" fmla="*/ 1420857 h 2079487"/>
                  <a:gd name="connsiteX54" fmla="*/ 2100490 w 2312096"/>
                  <a:gd name="connsiteY54" fmla="*/ 1451845 h 2079487"/>
                  <a:gd name="connsiteX55" fmla="*/ 2304610 w 2312096"/>
                  <a:gd name="connsiteY55" fmla="*/ 1582677 h 2079487"/>
                  <a:gd name="connsiteX56" fmla="*/ 2240825 w 2312096"/>
                  <a:gd name="connsiteY56" fmla="*/ 1689408 h 2079487"/>
                  <a:gd name="connsiteX57" fmla="*/ 2224887 w 2312096"/>
                  <a:gd name="connsiteY57" fmla="*/ 1758267 h 2079487"/>
                  <a:gd name="connsiteX58" fmla="*/ 1928278 w 2312096"/>
                  <a:gd name="connsiteY58" fmla="*/ 1785814 h 2079487"/>
                  <a:gd name="connsiteX59" fmla="*/ 1791149 w 2312096"/>
                  <a:gd name="connsiteY59" fmla="*/ 1847787 h 2079487"/>
                  <a:gd name="connsiteX60" fmla="*/ 1660403 w 2312096"/>
                  <a:gd name="connsiteY60" fmla="*/ 1803029 h 2079487"/>
                  <a:gd name="connsiteX61" fmla="*/ 1523275 w 2312096"/>
                  <a:gd name="connsiteY61" fmla="*/ 1902873 h 2079487"/>
                  <a:gd name="connsiteX62" fmla="*/ 1386147 w 2312096"/>
                  <a:gd name="connsiteY62" fmla="*/ 1820243 h 2079487"/>
                  <a:gd name="connsiteX63" fmla="*/ 1357445 w 2312096"/>
                  <a:gd name="connsiteY63" fmla="*/ 1878772 h 2079487"/>
                  <a:gd name="connsiteX64" fmla="*/ 1162912 w 2312096"/>
                  <a:gd name="connsiteY64" fmla="*/ 1940747 h 2079487"/>
                  <a:gd name="connsiteX65" fmla="*/ 1080013 w 2312096"/>
                  <a:gd name="connsiteY65" fmla="*/ 1916646 h 2079487"/>
                  <a:gd name="connsiteX66" fmla="*/ 1038547 w 2312096"/>
                  <a:gd name="connsiteY66" fmla="*/ 1871888 h 2079487"/>
                  <a:gd name="connsiteX67" fmla="*/ 958823 w 2312096"/>
                  <a:gd name="connsiteY67" fmla="*/ 1957962 h 2079487"/>
                  <a:gd name="connsiteX68" fmla="*/ 633545 w 2312096"/>
                  <a:gd name="connsiteY68" fmla="*/ 2057807 h 2079487"/>
                  <a:gd name="connsiteX69" fmla="*/ 572966 w 2312096"/>
                  <a:gd name="connsiteY69" fmla="*/ 2023377 h 2079487"/>
                  <a:gd name="connsiteX70" fmla="*/ 668628 w 2312096"/>
                  <a:gd name="connsiteY70" fmla="*/ 1875330 h 2079487"/>
                  <a:gd name="connsiteX71" fmla="*/ 534675 w 2312096"/>
                  <a:gd name="connsiteY71" fmla="*/ 1789255 h 2079487"/>
                  <a:gd name="connsiteX72" fmla="*/ 547439 w 2312096"/>
                  <a:gd name="connsiteY72" fmla="*/ 1720396 h 2079487"/>
                  <a:gd name="connsiteX73" fmla="*/ 566584 w 2312096"/>
                  <a:gd name="connsiteY73" fmla="*/ 1679080 h 2079487"/>
                  <a:gd name="connsiteX74" fmla="*/ 595286 w 2312096"/>
                  <a:gd name="connsiteY74" fmla="*/ 1623994 h 2079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312096" h="2079487">
                    <a:moveTo>
                      <a:pt x="493241" y="1751384"/>
                    </a:moveTo>
                    <a:cubicBezTo>
                      <a:pt x="472826" y="1742761"/>
                      <a:pt x="462475" y="1715634"/>
                      <a:pt x="442219" y="1706623"/>
                    </a:cubicBezTo>
                    <a:cubicBezTo>
                      <a:pt x="421232" y="1697298"/>
                      <a:pt x="391228" y="1712970"/>
                      <a:pt x="372052" y="1716954"/>
                    </a:cubicBezTo>
                    <a:cubicBezTo>
                      <a:pt x="283469" y="1735341"/>
                      <a:pt x="189997" y="1736277"/>
                      <a:pt x="116940" y="1672193"/>
                    </a:cubicBezTo>
                    <a:cubicBezTo>
                      <a:pt x="96493" y="1654258"/>
                      <a:pt x="44899" y="1610779"/>
                      <a:pt x="56329" y="1575791"/>
                    </a:cubicBezTo>
                    <a:cubicBezTo>
                      <a:pt x="66839" y="1543669"/>
                      <a:pt x="136054" y="1520704"/>
                      <a:pt x="136054" y="1520704"/>
                    </a:cubicBezTo>
                    <a:cubicBezTo>
                      <a:pt x="136054" y="1520704"/>
                      <a:pt x="73474" y="1531738"/>
                      <a:pt x="49948" y="1513818"/>
                    </a:cubicBezTo>
                    <a:cubicBezTo>
                      <a:pt x="640" y="1476226"/>
                      <a:pt x="-7297" y="1390285"/>
                      <a:pt x="5307" y="1331341"/>
                    </a:cubicBezTo>
                    <a:cubicBezTo>
                      <a:pt x="25341" y="1237694"/>
                      <a:pt x="135323" y="1210351"/>
                      <a:pt x="209396" y="1203951"/>
                    </a:cubicBezTo>
                    <a:cubicBezTo>
                      <a:pt x="222160" y="1202849"/>
                      <a:pt x="238225" y="1209847"/>
                      <a:pt x="247687" y="1200509"/>
                    </a:cubicBezTo>
                    <a:cubicBezTo>
                      <a:pt x="255497" y="1192752"/>
                      <a:pt x="242924" y="1176344"/>
                      <a:pt x="247687" y="1166079"/>
                    </a:cubicBezTo>
                    <a:cubicBezTo>
                      <a:pt x="267658" y="1122906"/>
                      <a:pt x="348620" y="1128208"/>
                      <a:pt x="384815" y="1128208"/>
                    </a:cubicBezTo>
                    <a:cubicBezTo>
                      <a:pt x="395420" y="1128208"/>
                      <a:pt x="363542" y="1128779"/>
                      <a:pt x="352906" y="1128208"/>
                    </a:cubicBezTo>
                    <a:cubicBezTo>
                      <a:pt x="342238" y="1127630"/>
                      <a:pt x="330967" y="1128944"/>
                      <a:pt x="321029" y="1124763"/>
                    </a:cubicBezTo>
                    <a:cubicBezTo>
                      <a:pt x="297947" y="1115070"/>
                      <a:pt x="283596" y="1087787"/>
                      <a:pt x="273182" y="1066232"/>
                    </a:cubicBezTo>
                    <a:cubicBezTo>
                      <a:pt x="233590" y="984291"/>
                      <a:pt x="288708" y="970080"/>
                      <a:pt x="282771" y="925071"/>
                    </a:cubicBezTo>
                    <a:cubicBezTo>
                      <a:pt x="279722" y="902205"/>
                      <a:pt x="169741" y="893978"/>
                      <a:pt x="148817" y="869985"/>
                    </a:cubicBezTo>
                    <a:cubicBezTo>
                      <a:pt x="49091" y="755596"/>
                      <a:pt x="157517" y="549240"/>
                      <a:pt x="218985" y="453384"/>
                    </a:cubicBezTo>
                    <a:cubicBezTo>
                      <a:pt x="272769" y="369519"/>
                      <a:pt x="347826" y="311544"/>
                      <a:pt x="439012" y="374196"/>
                    </a:cubicBezTo>
                    <a:cubicBezTo>
                      <a:pt x="462253" y="390150"/>
                      <a:pt x="497972" y="443055"/>
                      <a:pt x="528325" y="443055"/>
                    </a:cubicBezTo>
                    <a:cubicBezTo>
                      <a:pt x="609065" y="443055"/>
                      <a:pt x="652880" y="402012"/>
                      <a:pt x="716476" y="487813"/>
                    </a:cubicBezTo>
                    <a:cubicBezTo>
                      <a:pt x="751528" y="535150"/>
                      <a:pt x="737748" y="612950"/>
                      <a:pt x="767498" y="653079"/>
                    </a:cubicBezTo>
                    <a:cubicBezTo>
                      <a:pt x="793565" y="688277"/>
                      <a:pt x="860652" y="655460"/>
                      <a:pt x="891862" y="711606"/>
                    </a:cubicBezTo>
                    <a:cubicBezTo>
                      <a:pt x="908182" y="740991"/>
                      <a:pt x="909516" y="762022"/>
                      <a:pt x="911008" y="794239"/>
                    </a:cubicBezTo>
                    <a:cubicBezTo>
                      <a:pt x="911484" y="804555"/>
                      <a:pt x="911008" y="835555"/>
                      <a:pt x="911008" y="825227"/>
                    </a:cubicBezTo>
                    <a:cubicBezTo>
                      <a:pt x="911008" y="664667"/>
                      <a:pt x="761941" y="516550"/>
                      <a:pt x="815313" y="350098"/>
                    </a:cubicBezTo>
                    <a:cubicBezTo>
                      <a:pt x="831760" y="298869"/>
                      <a:pt x="901546" y="195177"/>
                      <a:pt x="962030" y="202048"/>
                    </a:cubicBezTo>
                    <a:cubicBezTo>
                      <a:pt x="968856" y="202829"/>
                      <a:pt x="1029403" y="220120"/>
                      <a:pt x="987525" y="250250"/>
                    </a:cubicBezTo>
                    <a:cubicBezTo>
                      <a:pt x="936281" y="287141"/>
                      <a:pt x="947584" y="161836"/>
                      <a:pt x="949266" y="153848"/>
                    </a:cubicBezTo>
                    <a:cubicBezTo>
                      <a:pt x="961490" y="95441"/>
                      <a:pt x="992573" y="48663"/>
                      <a:pt x="1044929" y="26457"/>
                    </a:cubicBezTo>
                    <a:cubicBezTo>
                      <a:pt x="1138242" y="-13122"/>
                      <a:pt x="1182311" y="60887"/>
                      <a:pt x="1261782" y="60887"/>
                    </a:cubicBezTo>
                    <a:cubicBezTo>
                      <a:pt x="1336204" y="60887"/>
                      <a:pt x="1396815" y="-22311"/>
                      <a:pt x="1478634" y="5801"/>
                    </a:cubicBezTo>
                    <a:cubicBezTo>
                      <a:pt x="1540769" y="27143"/>
                      <a:pt x="1493620" y="80582"/>
                      <a:pt x="1504161" y="98758"/>
                    </a:cubicBezTo>
                    <a:cubicBezTo>
                      <a:pt x="1506511" y="102816"/>
                      <a:pt x="1571059" y="95320"/>
                      <a:pt x="1571122" y="95317"/>
                    </a:cubicBezTo>
                    <a:cubicBezTo>
                      <a:pt x="1609032" y="93612"/>
                      <a:pt x="1653450" y="94101"/>
                      <a:pt x="1685930" y="119418"/>
                    </a:cubicBezTo>
                    <a:cubicBezTo>
                      <a:pt x="1786387" y="197761"/>
                      <a:pt x="1583981" y="341189"/>
                      <a:pt x="1587060" y="384527"/>
                    </a:cubicBezTo>
                    <a:cubicBezTo>
                      <a:pt x="1589791" y="422967"/>
                      <a:pt x="1654847" y="404822"/>
                      <a:pt x="1657228" y="453384"/>
                    </a:cubicBezTo>
                    <a:cubicBezTo>
                      <a:pt x="1657291" y="454663"/>
                      <a:pt x="1635225" y="522415"/>
                      <a:pt x="1622144" y="515360"/>
                    </a:cubicBezTo>
                    <a:cubicBezTo>
                      <a:pt x="1579980" y="492595"/>
                      <a:pt x="1734508" y="408216"/>
                      <a:pt x="1740127" y="405184"/>
                    </a:cubicBezTo>
                    <a:cubicBezTo>
                      <a:pt x="1765496" y="391500"/>
                      <a:pt x="1779370" y="382369"/>
                      <a:pt x="1807120" y="374196"/>
                    </a:cubicBezTo>
                    <a:cubicBezTo>
                      <a:pt x="1877128" y="353584"/>
                      <a:pt x="1945264" y="365128"/>
                      <a:pt x="1995270" y="425841"/>
                    </a:cubicBezTo>
                    <a:cubicBezTo>
                      <a:pt x="2009463" y="443103"/>
                      <a:pt x="2005494" y="476177"/>
                      <a:pt x="2023972" y="487813"/>
                    </a:cubicBezTo>
                    <a:cubicBezTo>
                      <a:pt x="2058802" y="509750"/>
                      <a:pt x="2157798" y="363646"/>
                      <a:pt x="2221680" y="484372"/>
                    </a:cubicBezTo>
                    <a:cubicBezTo>
                      <a:pt x="2283084" y="600393"/>
                      <a:pt x="2166117" y="668912"/>
                      <a:pt x="2177039" y="735708"/>
                    </a:cubicBezTo>
                    <a:cubicBezTo>
                      <a:pt x="2184278" y="780047"/>
                      <a:pt x="2282354" y="793179"/>
                      <a:pt x="2304610" y="838997"/>
                    </a:cubicBezTo>
                    <a:cubicBezTo>
                      <a:pt x="2358173" y="949401"/>
                      <a:pt x="2108904" y="1017188"/>
                      <a:pt x="2046293" y="1014587"/>
                    </a:cubicBezTo>
                    <a:cubicBezTo>
                      <a:pt x="2023591" y="1013644"/>
                      <a:pt x="1997493" y="986095"/>
                      <a:pt x="1979332" y="1000817"/>
                    </a:cubicBezTo>
                    <a:cubicBezTo>
                      <a:pt x="1963997" y="1013231"/>
                      <a:pt x="1987999" y="1042972"/>
                      <a:pt x="1982507" y="1062790"/>
                    </a:cubicBezTo>
                    <a:cubicBezTo>
                      <a:pt x="1970759" y="1105116"/>
                      <a:pt x="1926246" y="1137793"/>
                      <a:pt x="1893226" y="1159193"/>
                    </a:cubicBezTo>
                    <a:cubicBezTo>
                      <a:pt x="1868842" y="1174969"/>
                      <a:pt x="1847474" y="1183599"/>
                      <a:pt x="1819852" y="1186736"/>
                    </a:cubicBezTo>
                    <a:cubicBezTo>
                      <a:pt x="1810358" y="1187818"/>
                      <a:pt x="1788133" y="1196537"/>
                      <a:pt x="1791149" y="1186736"/>
                    </a:cubicBezTo>
                    <a:cubicBezTo>
                      <a:pt x="1798706" y="1162323"/>
                      <a:pt x="1871159" y="1178808"/>
                      <a:pt x="1883637" y="1186736"/>
                    </a:cubicBezTo>
                    <a:cubicBezTo>
                      <a:pt x="1948248" y="1227757"/>
                      <a:pt x="2074138" y="1257945"/>
                      <a:pt x="2103696" y="1341669"/>
                    </a:cubicBezTo>
                    <a:cubicBezTo>
                      <a:pt x="2108046" y="1354033"/>
                      <a:pt x="2119254" y="1405684"/>
                      <a:pt x="2116460" y="1420857"/>
                    </a:cubicBezTo>
                    <a:cubicBezTo>
                      <a:pt x="2114301" y="1432446"/>
                      <a:pt x="2092774" y="1460198"/>
                      <a:pt x="2100490" y="1451845"/>
                    </a:cubicBezTo>
                    <a:cubicBezTo>
                      <a:pt x="2213583" y="1329760"/>
                      <a:pt x="2326264" y="1413040"/>
                      <a:pt x="2304610" y="1582677"/>
                    </a:cubicBezTo>
                    <a:cubicBezTo>
                      <a:pt x="2297467" y="1638386"/>
                      <a:pt x="2262161" y="1647949"/>
                      <a:pt x="2240825" y="1689408"/>
                    </a:cubicBezTo>
                    <a:cubicBezTo>
                      <a:pt x="2234062" y="1702556"/>
                      <a:pt x="2236983" y="1745180"/>
                      <a:pt x="2224887" y="1758267"/>
                    </a:cubicBezTo>
                    <a:cubicBezTo>
                      <a:pt x="2160243" y="1828060"/>
                      <a:pt x="1986634" y="1756166"/>
                      <a:pt x="1928278" y="1785814"/>
                    </a:cubicBezTo>
                    <a:cubicBezTo>
                      <a:pt x="1871541" y="1814652"/>
                      <a:pt x="1868683" y="1853765"/>
                      <a:pt x="1791149" y="1847787"/>
                    </a:cubicBezTo>
                    <a:cubicBezTo>
                      <a:pt x="1767115" y="1845932"/>
                      <a:pt x="1677484" y="1793205"/>
                      <a:pt x="1660403" y="1803029"/>
                    </a:cubicBezTo>
                    <a:cubicBezTo>
                      <a:pt x="1613699" y="1829931"/>
                      <a:pt x="1599760" y="1915255"/>
                      <a:pt x="1523275" y="1902873"/>
                    </a:cubicBezTo>
                    <a:cubicBezTo>
                      <a:pt x="1489397" y="1897386"/>
                      <a:pt x="1428533" y="1802648"/>
                      <a:pt x="1386147" y="1820243"/>
                    </a:cubicBezTo>
                    <a:cubicBezTo>
                      <a:pt x="1367065" y="1828168"/>
                      <a:pt x="1371922" y="1863163"/>
                      <a:pt x="1357445" y="1878772"/>
                    </a:cubicBezTo>
                    <a:cubicBezTo>
                      <a:pt x="1310454" y="1929502"/>
                      <a:pt x="1226857" y="1943126"/>
                      <a:pt x="1162912" y="1940747"/>
                    </a:cubicBezTo>
                    <a:cubicBezTo>
                      <a:pt x="1129638" y="1939506"/>
                      <a:pt x="1107953" y="1935074"/>
                      <a:pt x="1080013" y="1916646"/>
                    </a:cubicBezTo>
                    <a:cubicBezTo>
                      <a:pt x="1063344" y="1905641"/>
                      <a:pt x="1058042" y="1870135"/>
                      <a:pt x="1038547" y="1871888"/>
                    </a:cubicBezTo>
                    <a:cubicBezTo>
                      <a:pt x="1030483" y="1872612"/>
                      <a:pt x="969777" y="1948834"/>
                      <a:pt x="958823" y="1957962"/>
                    </a:cubicBezTo>
                    <a:cubicBezTo>
                      <a:pt x="860398" y="2040077"/>
                      <a:pt x="759084" y="2118805"/>
                      <a:pt x="633545" y="2057807"/>
                    </a:cubicBezTo>
                    <a:cubicBezTo>
                      <a:pt x="632147" y="2057127"/>
                      <a:pt x="574966" y="2026730"/>
                      <a:pt x="572966" y="2023377"/>
                    </a:cubicBezTo>
                    <a:cubicBezTo>
                      <a:pt x="550963" y="1986464"/>
                      <a:pt x="652245" y="1902533"/>
                      <a:pt x="668628" y="1875330"/>
                    </a:cubicBezTo>
                    <a:cubicBezTo>
                      <a:pt x="696981" y="1828257"/>
                      <a:pt x="558487" y="1886884"/>
                      <a:pt x="534675" y="1789255"/>
                    </a:cubicBezTo>
                    <a:cubicBezTo>
                      <a:pt x="528230" y="1762805"/>
                      <a:pt x="537691" y="1743577"/>
                      <a:pt x="547439" y="1720396"/>
                    </a:cubicBezTo>
                    <a:cubicBezTo>
                      <a:pt x="553344" y="1706379"/>
                      <a:pt x="559853" y="1692653"/>
                      <a:pt x="566584" y="1679080"/>
                    </a:cubicBezTo>
                    <a:cubicBezTo>
                      <a:pt x="575791" y="1660509"/>
                      <a:pt x="585697" y="1642355"/>
                      <a:pt x="595286" y="1623994"/>
                    </a:cubicBezTo>
                  </a:path>
                </a:pathLst>
              </a:custGeom>
              <a:solidFill>
                <a:srgbClr val="13663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670252A-FD4C-0B3A-DAD6-903D9D42C66D}"/>
                  </a:ext>
                </a:extLst>
              </p:cNvPr>
              <p:cNvSpPr/>
              <p:nvPr/>
            </p:nvSpPr>
            <p:spPr>
              <a:xfrm>
                <a:off x="4687432" y="524756"/>
                <a:ext cx="2149834" cy="1734770"/>
              </a:xfrm>
              <a:custGeom>
                <a:avLst/>
                <a:gdLst>
                  <a:gd name="connsiteX0" fmla="*/ 768424 w 2149834"/>
                  <a:gd name="connsiteY0" fmla="*/ 239 h 1734770"/>
                  <a:gd name="connsiteX1" fmla="*/ 539634 w 2149834"/>
                  <a:gd name="connsiteY1" fmla="*/ 137657 h 1734770"/>
                  <a:gd name="connsiteX2" fmla="*/ 509947 w 2149834"/>
                  <a:gd name="connsiteY2" fmla="*/ 176055 h 1734770"/>
                  <a:gd name="connsiteX3" fmla="*/ 294555 w 2149834"/>
                  <a:gd name="connsiteY3" fmla="*/ 361694 h 1734770"/>
                  <a:gd name="connsiteX4" fmla="*/ 418889 w 2149834"/>
                  <a:gd name="connsiteY4" fmla="*/ 739817 h 1734770"/>
                  <a:gd name="connsiteX5" fmla="*/ 819605 w 2149834"/>
                  <a:gd name="connsiteY5" fmla="*/ 816811 h 1734770"/>
                  <a:gd name="connsiteX6" fmla="*/ 868722 w 2149834"/>
                  <a:gd name="connsiteY6" fmla="*/ 691694 h 1734770"/>
                  <a:gd name="connsiteX7" fmla="*/ 837385 w 2149834"/>
                  <a:gd name="connsiteY7" fmla="*/ 856499 h 1734770"/>
                  <a:gd name="connsiteX8" fmla="*/ 790745 w 2149834"/>
                  <a:gd name="connsiteY8" fmla="*/ 922974 h 1734770"/>
                  <a:gd name="connsiteX9" fmla="*/ 375105 w 2149834"/>
                  <a:gd name="connsiteY9" fmla="*/ 953336 h 1734770"/>
                  <a:gd name="connsiteX10" fmla="*/ 350626 w 2149834"/>
                  <a:gd name="connsiteY10" fmla="*/ 1124885 h 1734770"/>
                  <a:gd name="connsiteX11" fmla="*/ 42524 w 2149834"/>
                  <a:gd name="connsiteY11" fmla="*/ 1177371 h 1734770"/>
                  <a:gd name="connsiteX12" fmla="*/ 42524 w 2149834"/>
                  <a:gd name="connsiteY12" fmla="*/ 1460939 h 1734770"/>
                  <a:gd name="connsiteX13" fmla="*/ 117835 w 2149834"/>
                  <a:gd name="connsiteY13" fmla="*/ 1512235 h 1734770"/>
                  <a:gd name="connsiteX14" fmla="*/ 95039 w 2149834"/>
                  <a:gd name="connsiteY14" fmla="*/ 1590419 h 1734770"/>
                  <a:gd name="connsiteX15" fmla="*/ 245533 w 2149834"/>
                  <a:gd name="connsiteY15" fmla="*/ 1733888 h 1734770"/>
                  <a:gd name="connsiteX16" fmla="*/ 634090 w 2149834"/>
                  <a:gd name="connsiteY16" fmla="*/ 1467883 h 1734770"/>
                  <a:gd name="connsiteX17" fmla="*/ 889677 w 2149834"/>
                  <a:gd name="connsiteY17" fmla="*/ 1537933 h 1734770"/>
                  <a:gd name="connsiteX18" fmla="*/ 1117166 w 2149834"/>
                  <a:gd name="connsiteY18" fmla="*/ 1327885 h 1734770"/>
                  <a:gd name="connsiteX19" fmla="*/ 1380310 w 2149834"/>
                  <a:gd name="connsiteY19" fmla="*/ 1290877 h 1734770"/>
                  <a:gd name="connsiteX20" fmla="*/ 1516232 w 2149834"/>
                  <a:gd name="connsiteY20" fmla="*/ 1324414 h 1734770"/>
                  <a:gd name="connsiteX21" fmla="*/ 2149835 w 2149834"/>
                  <a:gd name="connsiteY21" fmla="*/ 823755 h 1734770"/>
                  <a:gd name="connsiteX22" fmla="*/ 1894247 w 2149834"/>
                  <a:gd name="connsiteY22" fmla="*/ 757280 h 1734770"/>
                  <a:gd name="connsiteX23" fmla="*/ 1827795 w 2149834"/>
                  <a:gd name="connsiteY23" fmla="*/ 568266 h 1734770"/>
                  <a:gd name="connsiteX24" fmla="*/ 1774487 w 2149834"/>
                  <a:gd name="connsiteY24" fmla="*/ 560925 h 1734770"/>
                  <a:gd name="connsiteX25" fmla="*/ 1690952 w 2149834"/>
                  <a:gd name="connsiteY25" fmla="*/ 581760 h 1734770"/>
                  <a:gd name="connsiteX26" fmla="*/ 1687777 w 2149834"/>
                  <a:gd name="connsiteY26" fmla="*/ 557750 h 1734770"/>
                  <a:gd name="connsiteX27" fmla="*/ 1733212 w 2149834"/>
                  <a:gd name="connsiteY27" fmla="*/ 386202 h 1734770"/>
                  <a:gd name="connsiteX28" fmla="*/ 1343607 w 2149834"/>
                  <a:gd name="connsiteY28" fmla="*/ 405350 h 1734770"/>
                  <a:gd name="connsiteX29" fmla="*/ 1337733 w 2149834"/>
                  <a:gd name="connsiteY29" fmla="*/ 386202 h 1734770"/>
                  <a:gd name="connsiteX30" fmla="*/ 1225720 w 2149834"/>
                  <a:gd name="connsiteY30" fmla="*/ 267238 h 1734770"/>
                  <a:gd name="connsiteX31" fmla="*/ 1007724 w 2149834"/>
                  <a:gd name="connsiteY31" fmla="*/ 363082 h 1734770"/>
                  <a:gd name="connsiteX32" fmla="*/ 952670 w 2149834"/>
                  <a:gd name="connsiteY32" fmla="*/ 337186 h 1734770"/>
                  <a:gd name="connsiteX33" fmla="*/ 851165 w 2149834"/>
                  <a:gd name="connsiteY33" fmla="*/ 18696 h 1734770"/>
                  <a:gd name="connsiteX34" fmla="*/ 786172 w 2149834"/>
                  <a:gd name="connsiteY34" fmla="*/ 239 h 1734770"/>
                  <a:gd name="connsiteX35" fmla="*/ 768424 w 2149834"/>
                  <a:gd name="connsiteY35" fmla="*/ 239 h 1734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149834" h="1734770">
                    <a:moveTo>
                      <a:pt x="768424" y="239"/>
                    </a:moveTo>
                    <a:cubicBezTo>
                      <a:pt x="679620" y="5005"/>
                      <a:pt x="592180" y="78932"/>
                      <a:pt x="539634" y="137657"/>
                    </a:cubicBezTo>
                    <a:cubicBezTo>
                      <a:pt x="526045" y="152836"/>
                      <a:pt x="516583" y="165441"/>
                      <a:pt x="509947" y="176055"/>
                    </a:cubicBezTo>
                    <a:cubicBezTo>
                      <a:pt x="429620" y="143264"/>
                      <a:pt x="317828" y="315174"/>
                      <a:pt x="294555" y="361694"/>
                    </a:cubicBezTo>
                    <a:cubicBezTo>
                      <a:pt x="221753" y="507319"/>
                      <a:pt x="314399" y="626581"/>
                      <a:pt x="418889" y="739817"/>
                    </a:cubicBezTo>
                    <a:lnTo>
                      <a:pt x="819605" y="816811"/>
                    </a:lnTo>
                    <a:cubicBezTo>
                      <a:pt x="852340" y="790316"/>
                      <a:pt x="853736" y="712709"/>
                      <a:pt x="868722" y="691694"/>
                    </a:cubicBezTo>
                    <a:lnTo>
                      <a:pt x="837385" y="856499"/>
                    </a:lnTo>
                    <a:cubicBezTo>
                      <a:pt x="817827" y="876333"/>
                      <a:pt x="801666" y="898501"/>
                      <a:pt x="790745" y="922974"/>
                    </a:cubicBezTo>
                    <a:cubicBezTo>
                      <a:pt x="641329" y="854933"/>
                      <a:pt x="469244" y="804734"/>
                      <a:pt x="375105" y="953336"/>
                    </a:cubicBezTo>
                    <a:cubicBezTo>
                      <a:pt x="361675" y="974571"/>
                      <a:pt x="355960" y="1120722"/>
                      <a:pt x="350626" y="1124885"/>
                    </a:cubicBezTo>
                    <a:cubicBezTo>
                      <a:pt x="307160" y="1158676"/>
                      <a:pt x="127551" y="1053720"/>
                      <a:pt x="42524" y="1177371"/>
                    </a:cubicBezTo>
                    <a:cubicBezTo>
                      <a:pt x="-10530" y="1254571"/>
                      <a:pt x="-17706" y="1387292"/>
                      <a:pt x="42524" y="1460939"/>
                    </a:cubicBezTo>
                    <a:cubicBezTo>
                      <a:pt x="45350" y="1464359"/>
                      <a:pt x="86085" y="1496868"/>
                      <a:pt x="117835" y="1512235"/>
                    </a:cubicBezTo>
                    <a:cubicBezTo>
                      <a:pt x="103579" y="1520918"/>
                      <a:pt x="91292" y="1541934"/>
                      <a:pt x="95039" y="1590419"/>
                    </a:cubicBezTo>
                    <a:cubicBezTo>
                      <a:pt x="101357" y="1672528"/>
                      <a:pt x="168635" y="1728192"/>
                      <a:pt x="245533" y="1733888"/>
                    </a:cubicBezTo>
                    <a:cubicBezTo>
                      <a:pt x="484547" y="1751592"/>
                      <a:pt x="493977" y="1497382"/>
                      <a:pt x="634090" y="1467883"/>
                    </a:cubicBezTo>
                    <a:cubicBezTo>
                      <a:pt x="705369" y="1452875"/>
                      <a:pt x="805413" y="1541172"/>
                      <a:pt x="889677" y="1537933"/>
                    </a:cubicBezTo>
                    <a:cubicBezTo>
                      <a:pt x="986356" y="1534212"/>
                      <a:pt x="1050745" y="1383831"/>
                      <a:pt x="1117166" y="1327885"/>
                    </a:cubicBezTo>
                    <a:cubicBezTo>
                      <a:pt x="1203018" y="1255584"/>
                      <a:pt x="1309000" y="1314524"/>
                      <a:pt x="1380310" y="1290877"/>
                    </a:cubicBezTo>
                    <a:cubicBezTo>
                      <a:pt x="1423109" y="1310403"/>
                      <a:pt x="1469464" y="1322186"/>
                      <a:pt x="1516232" y="1324414"/>
                    </a:cubicBezTo>
                    <a:cubicBezTo>
                      <a:pt x="1698223" y="1333079"/>
                      <a:pt x="2149835" y="1022885"/>
                      <a:pt x="2149835" y="823755"/>
                    </a:cubicBezTo>
                    <a:cubicBezTo>
                      <a:pt x="2149835" y="684668"/>
                      <a:pt x="1955334" y="762370"/>
                      <a:pt x="1894247" y="757280"/>
                    </a:cubicBezTo>
                    <a:cubicBezTo>
                      <a:pt x="1868054" y="755096"/>
                      <a:pt x="1908408" y="599813"/>
                      <a:pt x="1827795" y="568266"/>
                    </a:cubicBezTo>
                    <a:cubicBezTo>
                      <a:pt x="1811952" y="562075"/>
                      <a:pt x="1793790" y="559909"/>
                      <a:pt x="1774487" y="560925"/>
                    </a:cubicBezTo>
                    <a:cubicBezTo>
                      <a:pt x="1747690" y="562335"/>
                      <a:pt x="1718829" y="570088"/>
                      <a:pt x="1690952" y="581760"/>
                    </a:cubicBezTo>
                    <a:cubicBezTo>
                      <a:pt x="1688349" y="574133"/>
                      <a:pt x="1686888" y="566183"/>
                      <a:pt x="1687777" y="557750"/>
                    </a:cubicBezTo>
                    <a:cubicBezTo>
                      <a:pt x="1693969" y="498997"/>
                      <a:pt x="1730608" y="448784"/>
                      <a:pt x="1733212" y="386202"/>
                    </a:cubicBezTo>
                    <a:cubicBezTo>
                      <a:pt x="1746546" y="66886"/>
                      <a:pt x="1403297" y="279582"/>
                      <a:pt x="1343607" y="405350"/>
                    </a:cubicBezTo>
                    <a:cubicBezTo>
                      <a:pt x="1341829" y="397987"/>
                      <a:pt x="1339988" y="390666"/>
                      <a:pt x="1337733" y="386202"/>
                    </a:cubicBezTo>
                    <a:cubicBezTo>
                      <a:pt x="1313635" y="338018"/>
                      <a:pt x="1274519" y="290584"/>
                      <a:pt x="1225720" y="267238"/>
                    </a:cubicBezTo>
                    <a:cubicBezTo>
                      <a:pt x="1139455" y="225975"/>
                      <a:pt x="1072462" y="304944"/>
                      <a:pt x="1007724" y="363082"/>
                    </a:cubicBezTo>
                    <a:cubicBezTo>
                      <a:pt x="987404" y="358290"/>
                      <a:pt x="968449" y="350861"/>
                      <a:pt x="952670" y="337186"/>
                    </a:cubicBezTo>
                    <a:cubicBezTo>
                      <a:pt x="924507" y="312783"/>
                      <a:pt x="1030044" y="115587"/>
                      <a:pt x="851165" y="18696"/>
                    </a:cubicBezTo>
                    <a:cubicBezTo>
                      <a:pt x="829924" y="7180"/>
                      <a:pt x="808048" y="1430"/>
                      <a:pt x="786172" y="239"/>
                    </a:cubicBezTo>
                    <a:cubicBezTo>
                      <a:pt x="780267" y="-81"/>
                      <a:pt x="774330" y="-78"/>
                      <a:pt x="768424" y="239"/>
                    </a:cubicBezTo>
                    <a:close/>
                  </a:path>
                </a:pathLst>
              </a:custGeom>
              <a:solidFill>
                <a:srgbClr val="216E3D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4314504-7759-60FF-178B-8957BF3C575C}"/>
                  </a:ext>
                </a:extLst>
              </p:cNvPr>
              <p:cNvSpPr/>
              <p:nvPr/>
            </p:nvSpPr>
            <p:spPr>
              <a:xfrm>
                <a:off x="4569254" y="611676"/>
                <a:ext cx="1991155" cy="1450138"/>
              </a:xfrm>
              <a:custGeom>
                <a:avLst/>
                <a:gdLst>
                  <a:gd name="connsiteX0" fmla="*/ 1318116 w 1991155"/>
                  <a:gd name="connsiteY0" fmla="*/ 435 h 1450138"/>
                  <a:gd name="connsiteX1" fmla="*/ 1112820 w 1991155"/>
                  <a:gd name="connsiteY1" fmla="*/ 120787 h 1450138"/>
                  <a:gd name="connsiteX2" fmla="*/ 1004362 w 1991155"/>
                  <a:gd name="connsiteY2" fmla="*/ 397310 h 1450138"/>
                  <a:gd name="connsiteX3" fmla="*/ 854343 w 1991155"/>
                  <a:gd name="connsiteY3" fmla="*/ 373993 h 1450138"/>
                  <a:gd name="connsiteX4" fmla="*/ 828372 w 1991155"/>
                  <a:gd name="connsiteY4" fmla="*/ 351867 h 1450138"/>
                  <a:gd name="connsiteX5" fmla="*/ 707119 w 1991155"/>
                  <a:gd name="connsiteY5" fmla="*/ 403660 h 1450138"/>
                  <a:gd name="connsiteX6" fmla="*/ 438831 w 1991155"/>
                  <a:gd name="connsiteY6" fmla="*/ 404353 h 1450138"/>
                  <a:gd name="connsiteX7" fmla="*/ 339517 w 1991155"/>
                  <a:gd name="connsiteY7" fmla="*/ 540878 h 1450138"/>
                  <a:gd name="connsiteX8" fmla="*/ 156256 w 1991155"/>
                  <a:gd name="connsiteY8" fmla="*/ 554870 h 1450138"/>
                  <a:gd name="connsiteX9" fmla="*/ 114187 w 1991155"/>
                  <a:gd name="connsiteY9" fmla="*/ 932892 h 1450138"/>
                  <a:gd name="connsiteX10" fmla="*/ 232647 w 1991155"/>
                  <a:gd name="connsiteY10" fmla="*/ 1160399 h 1450138"/>
                  <a:gd name="connsiteX11" fmla="*/ 622092 w 1991155"/>
                  <a:gd name="connsiteY11" fmla="*/ 1156929 h 1450138"/>
                  <a:gd name="connsiteX12" fmla="*/ 729026 w 1991155"/>
                  <a:gd name="connsiteY12" fmla="*/ 1048382 h 1450138"/>
                  <a:gd name="connsiteX13" fmla="*/ 983725 w 1991155"/>
                  <a:gd name="connsiteY13" fmla="*/ 1003138 h 1450138"/>
                  <a:gd name="connsiteX14" fmla="*/ 1033636 w 1991155"/>
                  <a:gd name="connsiteY14" fmla="*/ 1120814 h 1450138"/>
                  <a:gd name="connsiteX15" fmla="*/ 1102311 w 1991155"/>
                  <a:gd name="connsiteY15" fmla="*/ 1314489 h 1450138"/>
                  <a:gd name="connsiteX16" fmla="*/ 1315925 w 1991155"/>
                  <a:gd name="connsiteY16" fmla="*/ 1300496 h 1450138"/>
                  <a:gd name="connsiteX17" fmla="*/ 1606437 w 1991155"/>
                  <a:gd name="connsiteY17" fmla="*/ 1447442 h 1450138"/>
                  <a:gd name="connsiteX18" fmla="*/ 1805954 w 1991155"/>
                  <a:gd name="connsiteY18" fmla="*/ 1156929 h 1450138"/>
                  <a:gd name="connsiteX19" fmla="*/ 1987914 w 1991155"/>
                  <a:gd name="connsiteY19" fmla="*/ 1030920 h 1450138"/>
                  <a:gd name="connsiteX20" fmla="*/ 1700195 w 1991155"/>
                  <a:gd name="connsiteY20" fmla="*/ 697049 h 1450138"/>
                  <a:gd name="connsiteX21" fmla="*/ 1637870 w 1991155"/>
                  <a:gd name="connsiteY21" fmla="*/ 523317 h 1450138"/>
                  <a:gd name="connsiteX22" fmla="*/ 1669429 w 1991155"/>
                  <a:gd name="connsiteY22" fmla="*/ 183792 h 1450138"/>
                  <a:gd name="connsiteX23" fmla="*/ 1539858 w 1991155"/>
                  <a:gd name="connsiteY23" fmla="*/ 110268 h 1450138"/>
                  <a:gd name="connsiteX24" fmla="*/ 1318116 w 1991155"/>
                  <a:gd name="connsiteY24" fmla="*/ 435 h 1450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91155" h="1450138">
                    <a:moveTo>
                      <a:pt x="1318116" y="435"/>
                    </a:moveTo>
                    <a:cubicBezTo>
                      <a:pt x="1246742" y="-4308"/>
                      <a:pt x="1178162" y="29312"/>
                      <a:pt x="1112820" y="120787"/>
                    </a:cubicBezTo>
                    <a:cubicBezTo>
                      <a:pt x="1078626" y="168647"/>
                      <a:pt x="1047098" y="383963"/>
                      <a:pt x="1004362" y="397310"/>
                    </a:cubicBezTo>
                    <a:cubicBezTo>
                      <a:pt x="954673" y="412843"/>
                      <a:pt x="906255" y="384429"/>
                      <a:pt x="854343" y="373993"/>
                    </a:cubicBezTo>
                    <a:cubicBezTo>
                      <a:pt x="849010" y="361030"/>
                      <a:pt x="841040" y="352511"/>
                      <a:pt x="828372" y="351867"/>
                    </a:cubicBezTo>
                    <a:cubicBezTo>
                      <a:pt x="807798" y="350819"/>
                      <a:pt x="754744" y="374606"/>
                      <a:pt x="707119" y="403660"/>
                    </a:cubicBezTo>
                    <a:cubicBezTo>
                      <a:pt x="616885" y="399514"/>
                      <a:pt x="524302" y="369875"/>
                      <a:pt x="438831" y="404353"/>
                    </a:cubicBezTo>
                    <a:cubicBezTo>
                      <a:pt x="364028" y="434518"/>
                      <a:pt x="393461" y="512242"/>
                      <a:pt x="339517" y="540878"/>
                    </a:cubicBezTo>
                    <a:cubicBezTo>
                      <a:pt x="303164" y="560163"/>
                      <a:pt x="207088" y="537703"/>
                      <a:pt x="156256" y="554870"/>
                    </a:cubicBezTo>
                    <a:cubicBezTo>
                      <a:pt x="-97490" y="640557"/>
                      <a:pt x="10270" y="796827"/>
                      <a:pt x="114187" y="932892"/>
                    </a:cubicBezTo>
                    <a:cubicBezTo>
                      <a:pt x="172576" y="1009358"/>
                      <a:pt x="110441" y="1091943"/>
                      <a:pt x="232647" y="1160399"/>
                    </a:cubicBezTo>
                    <a:cubicBezTo>
                      <a:pt x="347772" y="1224887"/>
                      <a:pt x="513729" y="1242711"/>
                      <a:pt x="622092" y="1156929"/>
                    </a:cubicBezTo>
                    <a:cubicBezTo>
                      <a:pt x="655239" y="1130675"/>
                      <a:pt x="684735" y="1061203"/>
                      <a:pt x="729026" y="1048382"/>
                    </a:cubicBezTo>
                    <a:cubicBezTo>
                      <a:pt x="807766" y="1025595"/>
                      <a:pt x="904413" y="1027351"/>
                      <a:pt x="983725" y="1003138"/>
                    </a:cubicBezTo>
                    <a:cubicBezTo>
                      <a:pt x="993567" y="1046830"/>
                      <a:pt x="1010490" y="1087111"/>
                      <a:pt x="1033636" y="1120814"/>
                    </a:cubicBezTo>
                    <a:cubicBezTo>
                      <a:pt x="1022968" y="1189467"/>
                      <a:pt x="1052178" y="1274909"/>
                      <a:pt x="1102311" y="1314489"/>
                    </a:cubicBezTo>
                    <a:cubicBezTo>
                      <a:pt x="1187115" y="1381433"/>
                      <a:pt x="1246202" y="1297010"/>
                      <a:pt x="1315925" y="1300496"/>
                    </a:cubicBezTo>
                    <a:cubicBezTo>
                      <a:pt x="1420795" y="1305741"/>
                      <a:pt x="1468897" y="1473229"/>
                      <a:pt x="1606437" y="1447442"/>
                    </a:cubicBezTo>
                    <a:cubicBezTo>
                      <a:pt x="1745884" y="1421292"/>
                      <a:pt x="1712673" y="1225347"/>
                      <a:pt x="1805954" y="1156929"/>
                    </a:cubicBezTo>
                    <a:cubicBezTo>
                      <a:pt x="1865549" y="1113241"/>
                      <a:pt x="2014965" y="1166105"/>
                      <a:pt x="1987914" y="1030920"/>
                    </a:cubicBezTo>
                    <a:cubicBezTo>
                      <a:pt x="1958450" y="883555"/>
                      <a:pt x="1853643" y="713807"/>
                      <a:pt x="1700195" y="697049"/>
                    </a:cubicBezTo>
                    <a:cubicBezTo>
                      <a:pt x="1739375" y="623370"/>
                      <a:pt x="1610629" y="581225"/>
                      <a:pt x="1637870" y="523317"/>
                    </a:cubicBezTo>
                    <a:cubicBezTo>
                      <a:pt x="1688987" y="414725"/>
                      <a:pt x="1748836" y="305940"/>
                      <a:pt x="1669429" y="183792"/>
                    </a:cubicBezTo>
                    <a:cubicBezTo>
                      <a:pt x="1640092" y="138646"/>
                      <a:pt x="1579228" y="142253"/>
                      <a:pt x="1539858" y="110268"/>
                    </a:cubicBezTo>
                    <a:cubicBezTo>
                      <a:pt x="1463531" y="48267"/>
                      <a:pt x="1389458" y="5176"/>
                      <a:pt x="1318116" y="435"/>
                    </a:cubicBezTo>
                    <a:close/>
                  </a:path>
                </a:pathLst>
              </a:custGeom>
              <a:solidFill>
                <a:srgbClr val="34744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图形 4">
            <a:extLst>
              <a:ext uri="{FF2B5EF4-FFF2-40B4-BE49-F238E27FC236}">
                <a16:creationId xmlns:a16="http://schemas.microsoft.com/office/drawing/2014/main" id="{18B39FE5-0957-BE7D-82A5-F665EE9B90EC}"/>
              </a:ext>
            </a:extLst>
          </p:cNvPr>
          <p:cNvGrpSpPr/>
          <p:nvPr/>
        </p:nvGrpSpPr>
        <p:grpSpPr>
          <a:xfrm>
            <a:off x="7389962" y="327328"/>
            <a:ext cx="3043450" cy="6203343"/>
            <a:chOff x="7509826" y="227565"/>
            <a:chExt cx="1450115" cy="295571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0F0BD5B-A458-BDB0-5C2E-E514BDE94021}"/>
                </a:ext>
              </a:extLst>
            </p:cNvPr>
            <p:cNvSpPr/>
            <p:nvPr/>
          </p:nvSpPr>
          <p:spPr>
            <a:xfrm>
              <a:off x="7858708" y="2771872"/>
              <a:ext cx="1012831" cy="411405"/>
            </a:xfrm>
            <a:custGeom>
              <a:avLst/>
              <a:gdLst>
                <a:gd name="connsiteX0" fmla="*/ 96413 w 1012831"/>
                <a:gd name="connsiteY0" fmla="*/ 94181 h 411405"/>
                <a:gd name="connsiteX1" fmla="*/ 1004622 w 1012831"/>
                <a:gd name="connsiteY1" fmla="*/ 177560 h 411405"/>
                <a:gd name="connsiteX2" fmla="*/ 271896 w 1012831"/>
                <a:gd name="connsiteY2" fmla="*/ 62111 h 4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31" h="411405">
                  <a:moveTo>
                    <a:pt x="96413" y="94181"/>
                  </a:moveTo>
                  <a:cubicBezTo>
                    <a:pt x="257163" y="74598"/>
                    <a:pt x="1104856" y="-152148"/>
                    <a:pt x="1004622" y="177560"/>
                  </a:cubicBezTo>
                  <a:cubicBezTo>
                    <a:pt x="809836" y="818164"/>
                    <a:pt x="-575195" y="-75484"/>
                    <a:pt x="271896" y="62111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FF757676-34E7-2937-C2B9-14C908962B98}"/>
                </a:ext>
              </a:extLst>
            </p:cNvPr>
            <p:cNvGrpSpPr/>
            <p:nvPr/>
          </p:nvGrpSpPr>
          <p:grpSpPr>
            <a:xfrm>
              <a:off x="7509826" y="227565"/>
              <a:ext cx="1450115" cy="2714271"/>
              <a:chOff x="7509826" y="227565"/>
              <a:chExt cx="1450115" cy="2714271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C61CAF1-541B-87CD-15A3-FBB9CC385F7B}"/>
                  </a:ext>
                </a:extLst>
              </p:cNvPr>
              <p:cNvSpPr/>
              <p:nvPr/>
            </p:nvSpPr>
            <p:spPr>
              <a:xfrm>
                <a:off x="8174859" y="2443223"/>
                <a:ext cx="399142" cy="498613"/>
              </a:xfrm>
              <a:custGeom>
                <a:avLst/>
                <a:gdLst>
                  <a:gd name="connsiteX0" fmla="*/ 2290 w 399142"/>
                  <a:gd name="connsiteY0" fmla="*/ 475179 h 498613"/>
                  <a:gd name="connsiteX1" fmla="*/ 378972 w 399142"/>
                  <a:gd name="connsiteY1" fmla="*/ 486476 h 498613"/>
                  <a:gd name="connsiteX2" fmla="*/ 209585 w 399142"/>
                  <a:gd name="connsiteY2" fmla="*/ 3174 h 498613"/>
                  <a:gd name="connsiteX3" fmla="*/ 2290 w 399142"/>
                  <a:gd name="connsiteY3" fmla="*/ 475179 h 49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142" h="498613">
                    <a:moveTo>
                      <a:pt x="2290" y="475179"/>
                    </a:moveTo>
                    <a:cubicBezTo>
                      <a:pt x="6798" y="495667"/>
                      <a:pt x="267211" y="509926"/>
                      <a:pt x="378972" y="486476"/>
                    </a:cubicBezTo>
                    <a:cubicBezTo>
                      <a:pt x="459903" y="469489"/>
                      <a:pt x="275530" y="45144"/>
                      <a:pt x="209585" y="3174"/>
                    </a:cubicBezTo>
                    <a:cubicBezTo>
                      <a:pt x="141862" y="-39936"/>
                      <a:pt x="-21173" y="368546"/>
                      <a:pt x="2290" y="475179"/>
                    </a:cubicBezTo>
                    <a:close/>
                  </a:path>
                </a:pathLst>
              </a:custGeom>
              <a:solidFill>
                <a:srgbClr val="362229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2CEA49C-6062-F241-B269-45D9D74D840C}"/>
                  </a:ext>
                </a:extLst>
              </p:cNvPr>
              <p:cNvSpPr/>
              <p:nvPr/>
            </p:nvSpPr>
            <p:spPr>
              <a:xfrm>
                <a:off x="7509826" y="227565"/>
                <a:ext cx="1450115" cy="2411257"/>
              </a:xfrm>
              <a:custGeom>
                <a:avLst/>
                <a:gdLst>
                  <a:gd name="connsiteX0" fmla="*/ 246254 w 1450115"/>
                  <a:gd name="connsiteY0" fmla="*/ 2149897 h 2411257"/>
                  <a:gd name="connsiteX1" fmla="*/ 26131 w 1450115"/>
                  <a:gd name="connsiteY1" fmla="*/ 2074125 h 2411257"/>
                  <a:gd name="connsiteX2" fmla="*/ 250667 w 1450115"/>
                  <a:gd name="connsiteY2" fmla="*/ 1966452 h 2411257"/>
                  <a:gd name="connsiteX3" fmla="*/ 343123 w 1450115"/>
                  <a:gd name="connsiteY3" fmla="*/ 1938537 h 2411257"/>
                  <a:gd name="connsiteX4" fmla="*/ 255048 w 1450115"/>
                  <a:gd name="connsiteY4" fmla="*/ 1930561 h 2411257"/>
                  <a:gd name="connsiteX5" fmla="*/ 83377 w 1450115"/>
                  <a:gd name="connsiteY5" fmla="*/ 1862766 h 2411257"/>
                  <a:gd name="connsiteX6" fmla="*/ 466376 w 1450115"/>
                  <a:gd name="connsiteY6" fmla="*/ 1679320 h 2411257"/>
                  <a:gd name="connsiteX7" fmla="*/ 303499 w 1450115"/>
                  <a:gd name="connsiteY7" fmla="*/ 1555695 h 2411257"/>
                  <a:gd name="connsiteX8" fmla="*/ 456344 w 1450115"/>
                  <a:gd name="connsiteY8" fmla="*/ 1432150 h 2411257"/>
                  <a:gd name="connsiteX9" fmla="*/ 328677 w 1450115"/>
                  <a:gd name="connsiteY9" fmla="*/ 1284595 h 2411257"/>
                  <a:gd name="connsiteX10" fmla="*/ 473965 w 1450115"/>
                  <a:gd name="connsiteY10" fmla="*/ 1188885 h 2411257"/>
                  <a:gd name="connsiteX11" fmla="*/ 444374 w 1450115"/>
                  <a:gd name="connsiteY11" fmla="*/ 1136964 h 2411257"/>
                  <a:gd name="connsiteX12" fmla="*/ 365126 w 1450115"/>
                  <a:gd name="connsiteY12" fmla="*/ 945543 h 2411257"/>
                  <a:gd name="connsiteX13" fmla="*/ 506762 w 1450115"/>
                  <a:gd name="connsiteY13" fmla="*/ 816825 h 2411257"/>
                  <a:gd name="connsiteX14" fmla="*/ 445136 w 1450115"/>
                  <a:gd name="connsiteY14" fmla="*/ 725103 h 2411257"/>
                  <a:gd name="connsiteX15" fmla="*/ 540354 w 1450115"/>
                  <a:gd name="connsiteY15" fmla="*/ 625490 h 2411257"/>
                  <a:gd name="connsiteX16" fmla="*/ 458344 w 1450115"/>
                  <a:gd name="connsiteY16" fmla="*/ 525706 h 2411257"/>
                  <a:gd name="connsiteX17" fmla="*/ 631572 w 1450115"/>
                  <a:gd name="connsiteY17" fmla="*/ 351529 h 2411257"/>
                  <a:gd name="connsiteX18" fmla="*/ 554419 w 1450115"/>
                  <a:gd name="connsiteY18" fmla="*/ 215753 h 2411257"/>
                  <a:gd name="connsiteX19" fmla="*/ 734918 w 1450115"/>
                  <a:gd name="connsiteY19" fmla="*/ 404 h 2411257"/>
                  <a:gd name="connsiteX20" fmla="*/ 859187 w 1450115"/>
                  <a:gd name="connsiteY20" fmla="*/ 174577 h 2411257"/>
                  <a:gd name="connsiteX21" fmla="*/ 948659 w 1450115"/>
                  <a:gd name="connsiteY21" fmla="*/ 296595 h 2411257"/>
                  <a:gd name="connsiteX22" fmla="*/ 854774 w 1450115"/>
                  <a:gd name="connsiteY22" fmla="*/ 429802 h 2411257"/>
                  <a:gd name="connsiteX23" fmla="*/ 998570 w 1450115"/>
                  <a:gd name="connsiteY23" fmla="*/ 552748 h 2411257"/>
                  <a:gd name="connsiteX24" fmla="*/ 950152 w 1450115"/>
                  <a:gd name="connsiteY24" fmla="*/ 704291 h 2411257"/>
                  <a:gd name="connsiteX25" fmla="*/ 1086645 w 1450115"/>
                  <a:gd name="connsiteY25" fmla="*/ 807977 h 2411257"/>
                  <a:gd name="connsiteX26" fmla="*/ 1014762 w 1450115"/>
                  <a:gd name="connsiteY26" fmla="*/ 937196 h 2411257"/>
                  <a:gd name="connsiteX27" fmla="*/ 1116014 w 1450115"/>
                  <a:gd name="connsiteY27" fmla="*/ 1012967 h 2411257"/>
                  <a:gd name="connsiteX28" fmla="*/ 1072008 w 1450115"/>
                  <a:gd name="connsiteY28" fmla="*/ 1120641 h 2411257"/>
                  <a:gd name="connsiteX29" fmla="*/ 1199674 w 1450115"/>
                  <a:gd name="connsiteY29" fmla="*/ 1236290 h 2411257"/>
                  <a:gd name="connsiteX30" fmla="*/ 1142430 w 1450115"/>
                  <a:gd name="connsiteY30" fmla="*/ 1335989 h 2411257"/>
                  <a:gd name="connsiteX31" fmla="*/ 1292099 w 1450115"/>
                  <a:gd name="connsiteY31" fmla="*/ 1491516 h 2411257"/>
                  <a:gd name="connsiteX32" fmla="*/ 1144334 w 1450115"/>
                  <a:gd name="connsiteY32" fmla="*/ 1599561 h 2411257"/>
                  <a:gd name="connsiteX33" fmla="*/ 1267588 w 1450115"/>
                  <a:gd name="connsiteY33" fmla="*/ 1627479 h 2411257"/>
                  <a:gd name="connsiteX34" fmla="*/ 1417257 w 1450115"/>
                  <a:gd name="connsiteY34" fmla="*/ 1743128 h 2411257"/>
                  <a:gd name="connsiteX35" fmla="*/ 1324802 w 1450115"/>
                  <a:gd name="connsiteY35" fmla="*/ 1906631 h 2411257"/>
                  <a:gd name="connsiteX36" fmla="*/ 1434879 w 1450115"/>
                  <a:gd name="connsiteY36" fmla="*/ 2062162 h 2411257"/>
                  <a:gd name="connsiteX37" fmla="*/ 1364426 w 1450115"/>
                  <a:gd name="connsiteY37" fmla="*/ 2129958 h 2411257"/>
                  <a:gd name="connsiteX38" fmla="*/ 1324802 w 1450115"/>
                  <a:gd name="connsiteY38" fmla="*/ 2145909 h 2411257"/>
                  <a:gd name="connsiteX39" fmla="*/ 1434879 w 1450115"/>
                  <a:gd name="connsiteY39" fmla="*/ 2237632 h 2411257"/>
                  <a:gd name="connsiteX40" fmla="*/ 1166337 w 1450115"/>
                  <a:gd name="connsiteY40" fmla="*/ 2349293 h 2411257"/>
                  <a:gd name="connsiteX41" fmla="*/ 417958 w 1450115"/>
                  <a:gd name="connsiteY41" fmla="*/ 2377208 h 2411257"/>
                  <a:gd name="connsiteX42" fmla="*/ 136208 w 1450115"/>
                  <a:gd name="connsiteY42" fmla="*/ 2217689 h 241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450115" h="2411257">
                    <a:moveTo>
                      <a:pt x="246254" y="2149897"/>
                    </a:moveTo>
                    <a:cubicBezTo>
                      <a:pt x="154242" y="2186943"/>
                      <a:pt x="-77469" y="2199265"/>
                      <a:pt x="26131" y="2074125"/>
                    </a:cubicBezTo>
                    <a:cubicBezTo>
                      <a:pt x="77471" y="2012127"/>
                      <a:pt x="173261" y="1986902"/>
                      <a:pt x="250667" y="1966452"/>
                    </a:cubicBezTo>
                    <a:cubicBezTo>
                      <a:pt x="252985" y="1965836"/>
                      <a:pt x="341504" y="1945839"/>
                      <a:pt x="343123" y="1938537"/>
                    </a:cubicBezTo>
                    <a:cubicBezTo>
                      <a:pt x="348901" y="1912337"/>
                      <a:pt x="284068" y="1935340"/>
                      <a:pt x="255048" y="1930561"/>
                    </a:cubicBezTo>
                    <a:cubicBezTo>
                      <a:pt x="217075" y="1924303"/>
                      <a:pt x="97251" y="1905546"/>
                      <a:pt x="83377" y="1862766"/>
                    </a:cubicBezTo>
                    <a:cubicBezTo>
                      <a:pt x="47911" y="1753530"/>
                      <a:pt x="450787" y="1740484"/>
                      <a:pt x="466376" y="1679320"/>
                    </a:cubicBezTo>
                    <a:cubicBezTo>
                      <a:pt x="480950" y="1622101"/>
                      <a:pt x="298800" y="1636420"/>
                      <a:pt x="303499" y="1555695"/>
                    </a:cubicBezTo>
                    <a:cubicBezTo>
                      <a:pt x="308579" y="1468062"/>
                      <a:pt x="440183" y="1467316"/>
                      <a:pt x="456344" y="1432150"/>
                    </a:cubicBezTo>
                    <a:cubicBezTo>
                      <a:pt x="483109" y="1373974"/>
                      <a:pt x="290609" y="1368348"/>
                      <a:pt x="328677" y="1284595"/>
                    </a:cubicBezTo>
                    <a:cubicBezTo>
                      <a:pt x="345409" y="1247822"/>
                      <a:pt x="471647" y="1211881"/>
                      <a:pt x="473965" y="1188885"/>
                    </a:cubicBezTo>
                    <a:cubicBezTo>
                      <a:pt x="475965" y="1169082"/>
                      <a:pt x="456217" y="1143936"/>
                      <a:pt x="444374" y="1136964"/>
                    </a:cubicBezTo>
                    <a:cubicBezTo>
                      <a:pt x="377953" y="1097867"/>
                      <a:pt x="337186" y="1017822"/>
                      <a:pt x="365126" y="945543"/>
                    </a:cubicBezTo>
                    <a:cubicBezTo>
                      <a:pt x="387097" y="888660"/>
                      <a:pt x="505588" y="820381"/>
                      <a:pt x="506762" y="816825"/>
                    </a:cubicBezTo>
                    <a:cubicBezTo>
                      <a:pt x="514827" y="792489"/>
                      <a:pt x="434341" y="771550"/>
                      <a:pt x="445136" y="725103"/>
                    </a:cubicBezTo>
                    <a:cubicBezTo>
                      <a:pt x="456915" y="674363"/>
                      <a:pt x="540354" y="630742"/>
                      <a:pt x="540354" y="625490"/>
                    </a:cubicBezTo>
                    <a:cubicBezTo>
                      <a:pt x="540354" y="592496"/>
                      <a:pt x="458344" y="585355"/>
                      <a:pt x="458344" y="525706"/>
                    </a:cubicBezTo>
                    <a:cubicBezTo>
                      <a:pt x="458344" y="457022"/>
                      <a:pt x="615919" y="411778"/>
                      <a:pt x="631572" y="351529"/>
                    </a:cubicBezTo>
                    <a:cubicBezTo>
                      <a:pt x="645097" y="299396"/>
                      <a:pt x="559722" y="271040"/>
                      <a:pt x="554419" y="215753"/>
                    </a:cubicBezTo>
                    <a:cubicBezTo>
                      <a:pt x="547879" y="147580"/>
                      <a:pt x="641668" y="-8982"/>
                      <a:pt x="734918" y="404"/>
                    </a:cubicBezTo>
                    <a:cubicBezTo>
                      <a:pt x="829819" y="9956"/>
                      <a:pt x="863379" y="138480"/>
                      <a:pt x="859187" y="174577"/>
                    </a:cubicBezTo>
                    <a:cubicBezTo>
                      <a:pt x="850996" y="245205"/>
                      <a:pt x="979647" y="217046"/>
                      <a:pt x="948659" y="296595"/>
                    </a:cubicBezTo>
                    <a:cubicBezTo>
                      <a:pt x="933863" y="334603"/>
                      <a:pt x="854774" y="392388"/>
                      <a:pt x="854774" y="429802"/>
                    </a:cubicBezTo>
                    <a:cubicBezTo>
                      <a:pt x="854774" y="488829"/>
                      <a:pt x="978154" y="478754"/>
                      <a:pt x="998570" y="552748"/>
                    </a:cubicBezTo>
                    <a:cubicBezTo>
                      <a:pt x="1016318" y="617067"/>
                      <a:pt x="946024" y="686790"/>
                      <a:pt x="950152" y="704291"/>
                    </a:cubicBezTo>
                    <a:cubicBezTo>
                      <a:pt x="962248" y="755418"/>
                      <a:pt x="1074548" y="734948"/>
                      <a:pt x="1086645" y="807977"/>
                    </a:cubicBezTo>
                    <a:cubicBezTo>
                      <a:pt x="1095788" y="863288"/>
                      <a:pt x="1014414" y="933554"/>
                      <a:pt x="1014762" y="937196"/>
                    </a:cubicBezTo>
                    <a:cubicBezTo>
                      <a:pt x="1017430" y="963767"/>
                      <a:pt x="1105790" y="968981"/>
                      <a:pt x="1116014" y="1012967"/>
                    </a:cubicBezTo>
                    <a:cubicBezTo>
                      <a:pt x="1126649" y="1058640"/>
                      <a:pt x="1072008" y="1120641"/>
                      <a:pt x="1072008" y="1120641"/>
                    </a:cubicBezTo>
                    <a:cubicBezTo>
                      <a:pt x="1072008" y="1120641"/>
                      <a:pt x="1192277" y="1169428"/>
                      <a:pt x="1199674" y="1236290"/>
                    </a:cubicBezTo>
                    <a:cubicBezTo>
                      <a:pt x="1204310" y="1278232"/>
                      <a:pt x="1140143" y="1309122"/>
                      <a:pt x="1142430" y="1335989"/>
                    </a:cubicBezTo>
                    <a:cubicBezTo>
                      <a:pt x="1144334" y="1358537"/>
                      <a:pt x="1283431" y="1420695"/>
                      <a:pt x="1292099" y="1491516"/>
                    </a:cubicBezTo>
                    <a:cubicBezTo>
                      <a:pt x="1295592" y="1519831"/>
                      <a:pt x="1142969" y="1595110"/>
                      <a:pt x="1144334" y="1599561"/>
                    </a:cubicBezTo>
                    <a:cubicBezTo>
                      <a:pt x="1150081" y="1618678"/>
                      <a:pt x="1249839" y="1623015"/>
                      <a:pt x="1267588" y="1627479"/>
                    </a:cubicBezTo>
                    <a:cubicBezTo>
                      <a:pt x="1334295" y="1644262"/>
                      <a:pt x="1387222" y="1685950"/>
                      <a:pt x="1417257" y="1743128"/>
                    </a:cubicBezTo>
                    <a:cubicBezTo>
                      <a:pt x="1471423" y="1846160"/>
                      <a:pt x="1324802" y="1837512"/>
                      <a:pt x="1324802" y="1906631"/>
                    </a:cubicBezTo>
                    <a:cubicBezTo>
                      <a:pt x="1324802" y="1970541"/>
                      <a:pt x="1486663" y="1957892"/>
                      <a:pt x="1434879" y="2062162"/>
                    </a:cubicBezTo>
                    <a:cubicBezTo>
                      <a:pt x="1420337" y="2091451"/>
                      <a:pt x="1394049" y="2113568"/>
                      <a:pt x="1364426" y="2129958"/>
                    </a:cubicBezTo>
                    <a:cubicBezTo>
                      <a:pt x="1352106" y="2136784"/>
                      <a:pt x="1323023" y="2132917"/>
                      <a:pt x="1324802" y="2145909"/>
                    </a:cubicBezTo>
                    <a:cubicBezTo>
                      <a:pt x="1329976" y="2183406"/>
                      <a:pt x="1501173" y="2157552"/>
                      <a:pt x="1434879" y="2237632"/>
                    </a:cubicBezTo>
                    <a:cubicBezTo>
                      <a:pt x="1384206" y="2298826"/>
                      <a:pt x="1242664" y="2326246"/>
                      <a:pt x="1166337" y="2349293"/>
                    </a:cubicBezTo>
                    <a:cubicBezTo>
                      <a:pt x="927323" y="2421467"/>
                      <a:pt x="664338" y="2430351"/>
                      <a:pt x="417958" y="2377208"/>
                    </a:cubicBezTo>
                    <a:cubicBezTo>
                      <a:pt x="290545" y="2349731"/>
                      <a:pt x="177801" y="2343295"/>
                      <a:pt x="136208" y="2217689"/>
                    </a:cubicBezTo>
                  </a:path>
                </a:pathLst>
              </a:custGeom>
              <a:solidFill>
                <a:srgbClr val="163421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5092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73FF18A6-0B2F-220B-49F6-80A59E92B5F4}"/>
              </a:ext>
            </a:extLst>
          </p:cNvPr>
          <p:cNvGrpSpPr/>
          <p:nvPr/>
        </p:nvGrpSpPr>
        <p:grpSpPr>
          <a:xfrm>
            <a:off x="2173461" y="793409"/>
            <a:ext cx="2384474" cy="5271182"/>
            <a:chOff x="9791946" y="195502"/>
            <a:chExt cx="1326058" cy="293141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C6C7811-85CF-9DD4-2F3F-E647FA390838}"/>
                </a:ext>
              </a:extLst>
            </p:cNvPr>
            <p:cNvSpPr/>
            <p:nvPr/>
          </p:nvSpPr>
          <p:spPr>
            <a:xfrm>
              <a:off x="9795870" y="2715516"/>
              <a:ext cx="1012831" cy="411405"/>
            </a:xfrm>
            <a:custGeom>
              <a:avLst/>
              <a:gdLst>
                <a:gd name="connsiteX0" fmla="*/ 96413 w 1012831"/>
                <a:gd name="connsiteY0" fmla="*/ 94180 h 411405"/>
                <a:gd name="connsiteX1" fmla="*/ 1004622 w 1012831"/>
                <a:gd name="connsiteY1" fmla="*/ 177559 h 411405"/>
                <a:gd name="connsiteX2" fmla="*/ 271896 w 1012831"/>
                <a:gd name="connsiteY2" fmla="*/ 62113 h 4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31" h="411405">
                  <a:moveTo>
                    <a:pt x="96413" y="94180"/>
                  </a:moveTo>
                  <a:cubicBezTo>
                    <a:pt x="257164" y="74600"/>
                    <a:pt x="1104857" y="-152149"/>
                    <a:pt x="1004622" y="177559"/>
                  </a:cubicBezTo>
                  <a:cubicBezTo>
                    <a:pt x="809836" y="818163"/>
                    <a:pt x="-575195" y="-75482"/>
                    <a:pt x="271896" y="62113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3AB756E-86A7-556D-E86E-C758592FD7C2}"/>
                </a:ext>
              </a:extLst>
            </p:cNvPr>
            <p:cNvSpPr/>
            <p:nvPr/>
          </p:nvSpPr>
          <p:spPr>
            <a:xfrm>
              <a:off x="10039470" y="1117118"/>
              <a:ext cx="608223" cy="1811567"/>
            </a:xfrm>
            <a:custGeom>
              <a:avLst/>
              <a:gdLst>
                <a:gd name="connsiteX0" fmla="*/ 289979 w 608223"/>
                <a:gd name="connsiteY0" fmla="*/ 11159 h 1811567"/>
                <a:gd name="connsiteX1" fmla="*/ 284867 w 608223"/>
                <a:gd name="connsiteY1" fmla="*/ 69090 h 1811567"/>
                <a:gd name="connsiteX2" fmla="*/ 271087 w 608223"/>
                <a:gd name="connsiteY2" fmla="*/ 194379 h 1811567"/>
                <a:gd name="connsiteX3" fmla="*/ 253085 w 608223"/>
                <a:gd name="connsiteY3" fmla="*/ 509968 h 1811567"/>
                <a:gd name="connsiteX4" fmla="*/ 105670 w 608223"/>
                <a:gd name="connsiteY4" fmla="*/ 376611 h 1811567"/>
                <a:gd name="connsiteX5" fmla="*/ 157360 w 608223"/>
                <a:gd name="connsiteY5" fmla="*/ 518972 h 1811567"/>
                <a:gd name="connsiteX6" fmla="*/ 245783 w 608223"/>
                <a:gd name="connsiteY6" fmla="*/ 673931 h 1811567"/>
                <a:gd name="connsiteX7" fmla="*/ 188379 w 608223"/>
                <a:gd name="connsiteY7" fmla="*/ 1162437 h 1811567"/>
                <a:gd name="connsiteX8" fmla="*/ 169043 w 608223"/>
                <a:gd name="connsiteY8" fmla="*/ 1331709 h 1811567"/>
                <a:gd name="connsiteX9" fmla="*/ 29280 w 608223"/>
                <a:gd name="connsiteY9" fmla="*/ 1213605 h 1811567"/>
                <a:gd name="connsiteX10" fmla="*/ 38 w 608223"/>
                <a:gd name="connsiteY10" fmla="*/ 1312459 h 1811567"/>
                <a:gd name="connsiteX11" fmla="*/ 112560 w 608223"/>
                <a:gd name="connsiteY11" fmla="*/ 1378813 h 1811567"/>
                <a:gd name="connsiteX12" fmla="*/ 154883 w 608223"/>
                <a:gd name="connsiteY12" fmla="*/ 1441745 h 1811567"/>
                <a:gd name="connsiteX13" fmla="*/ 105670 w 608223"/>
                <a:gd name="connsiteY13" fmla="*/ 1746090 h 1811567"/>
                <a:gd name="connsiteX14" fmla="*/ 464064 w 608223"/>
                <a:gd name="connsiteY14" fmla="*/ 1731829 h 1811567"/>
                <a:gd name="connsiteX15" fmla="*/ 464064 w 608223"/>
                <a:gd name="connsiteY15" fmla="*/ 1373088 h 1811567"/>
                <a:gd name="connsiteX16" fmla="*/ 432823 w 608223"/>
                <a:gd name="connsiteY16" fmla="*/ 1067336 h 1811567"/>
                <a:gd name="connsiteX17" fmla="*/ 543344 w 608223"/>
                <a:gd name="connsiteY17" fmla="*/ 843514 h 1811567"/>
                <a:gd name="connsiteX18" fmla="*/ 605352 w 608223"/>
                <a:gd name="connsiteY18" fmla="*/ 689806 h 1811567"/>
                <a:gd name="connsiteX19" fmla="*/ 543344 w 608223"/>
                <a:gd name="connsiteY19" fmla="*/ 758097 h 1811567"/>
                <a:gd name="connsiteX20" fmla="*/ 417614 w 608223"/>
                <a:gd name="connsiteY20" fmla="*/ 905925 h 1811567"/>
                <a:gd name="connsiteX21" fmla="*/ 345891 w 608223"/>
                <a:gd name="connsiteY21" fmla="*/ 602 h 1811567"/>
                <a:gd name="connsiteX22" fmla="*/ 291789 w 608223"/>
                <a:gd name="connsiteY22" fmla="*/ 12147 h 1811567"/>
                <a:gd name="connsiteX23" fmla="*/ 289979 w 608223"/>
                <a:gd name="connsiteY23" fmla="*/ 11159 h 18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8223" h="1811567">
                  <a:moveTo>
                    <a:pt x="289979" y="11159"/>
                  </a:moveTo>
                  <a:cubicBezTo>
                    <a:pt x="281978" y="9216"/>
                    <a:pt x="287026" y="51298"/>
                    <a:pt x="284867" y="69090"/>
                  </a:cubicBezTo>
                  <a:cubicBezTo>
                    <a:pt x="278930" y="118138"/>
                    <a:pt x="275501" y="143385"/>
                    <a:pt x="271087" y="194379"/>
                  </a:cubicBezTo>
                  <a:cubicBezTo>
                    <a:pt x="262071" y="298745"/>
                    <a:pt x="256959" y="404367"/>
                    <a:pt x="253085" y="509968"/>
                  </a:cubicBezTo>
                  <a:cubicBezTo>
                    <a:pt x="204191" y="431964"/>
                    <a:pt x="132086" y="332977"/>
                    <a:pt x="105670" y="376611"/>
                  </a:cubicBezTo>
                  <a:cubicBezTo>
                    <a:pt x="87414" y="406774"/>
                    <a:pt x="148723" y="499951"/>
                    <a:pt x="157360" y="518972"/>
                  </a:cubicBezTo>
                  <a:cubicBezTo>
                    <a:pt x="181712" y="572639"/>
                    <a:pt x="210858" y="632526"/>
                    <a:pt x="245783" y="673931"/>
                  </a:cubicBezTo>
                  <a:cubicBezTo>
                    <a:pt x="233908" y="838568"/>
                    <a:pt x="205651" y="998362"/>
                    <a:pt x="188379" y="1162437"/>
                  </a:cubicBezTo>
                  <a:cubicBezTo>
                    <a:pt x="182664" y="1216736"/>
                    <a:pt x="176155" y="1273768"/>
                    <a:pt x="169043" y="1331709"/>
                  </a:cubicBezTo>
                  <a:cubicBezTo>
                    <a:pt x="127229" y="1286995"/>
                    <a:pt x="62522" y="1219672"/>
                    <a:pt x="29280" y="1213605"/>
                  </a:cubicBezTo>
                  <a:cubicBezTo>
                    <a:pt x="6134" y="1209382"/>
                    <a:pt x="3498" y="1266462"/>
                    <a:pt x="38" y="1312459"/>
                  </a:cubicBezTo>
                  <a:cubicBezTo>
                    <a:pt x="-2216" y="1342218"/>
                    <a:pt x="96209" y="1360801"/>
                    <a:pt x="112560" y="1378813"/>
                  </a:cubicBezTo>
                  <a:cubicBezTo>
                    <a:pt x="116751" y="1383417"/>
                    <a:pt x="135992" y="1413116"/>
                    <a:pt x="154883" y="1441745"/>
                  </a:cubicBezTo>
                  <a:cubicBezTo>
                    <a:pt x="140595" y="1546659"/>
                    <a:pt x="124212" y="1651339"/>
                    <a:pt x="105670" y="1746090"/>
                  </a:cubicBezTo>
                  <a:cubicBezTo>
                    <a:pt x="85382" y="1849869"/>
                    <a:pt x="411264" y="1819052"/>
                    <a:pt x="464064" y="1731829"/>
                  </a:cubicBezTo>
                  <a:cubicBezTo>
                    <a:pt x="521564" y="1636785"/>
                    <a:pt x="477494" y="1484290"/>
                    <a:pt x="464064" y="1373088"/>
                  </a:cubicBezTo>
                  <a:cubicBezTo>
                    <a:pt x="451841" y="1272225"/>
                    <a:pt x="442252" y="1169888"/>
                    <a:pt x="432823" y="1067336"/>
                  </a:cubicBezTo>
                  <a:cubicBezTo>
                    <a:pt x="473336" y="992939"/>
                    <a:pt x="519690" y="882608"/>
                    <a:pt x="543344" y="843514"/>
                  </a:cubicBezTo>
                  <a:cubicBezTo>
                    <a:pt x="551663" y="829744"/>
                    <a:pt x="623291" y="714476"/>
                    <a:pt x="605352" y="689806"/>
                  </a:cubicBezTo>
                  <a:cubicBezTo>
                    <a:pt x="586270" y="663520"/>
                    <a:pt x="563346" y="733742"/>
                    <a:pt x="543344" y="758097"/>
                  </a:cubicBezTo>
                  <a:cubicBezTo>
                    <a:pt x="507689" y="801496"/>
                    <a:pt x="457461" y="850912"/>
                    <a:pt x="417614" y="905925"/>
                  </a:cubicBezTo>
                  <a:cubicBezTo>
                    <a:pt x="399390" y="717991"/>
                    <a:pt x="350621" y="78558"/>
                    <a:pt x="345891" y="602"/>
                  </a:cubicBezTo>
                  <a:cubicBezTo>
                    <a:pt x="345668" y="-3214"/>
                    <a:pt x="292043" y="12356"/>
                    <a:pt x="291789" y="12147"/>
                  </a:cubicBezTo>
                  <a:cubicBezTo>
                    <a:pt x="291122" y="11607"/>
                    <a:pt x="290519" y="11286"/>
                    <a:pt x="289979" y="11159"/>
                  </a:cubicBezTo>
                  <a:close/>
                </a:path>
              </a:pathLst>
            </a:custGeom>
            <a:solidFill>
              <a:srgbClr val="654C2F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F6939C9-90BB-BFD6-99BD-E065BFC274C7}"/>
                </a:ext>
              </a:extLst>
            </p:cNvPr>
            <p:cNvSpPr/>
            <p:nvPr/>
          </p:nvSpPr>
          <p:spPr>
            <a:xfrm>
              <a:off x="10484164" y="1336517"/>
              <a:ext cx="633841" cy="714120"/>
            </a:xfrm>
            <a:custGeom>
              <a:avLst/>
              <a:gdLst>
                <a:gd name="connsiteX0" fmla="*/ 36770 w 633841"/>
                <a:gd name="connsiteY0" fmla="*/ 482208 h 714120"/>
                <a:gd name="connsiteX1" fmla="*/ 41977 w 633841"/>
                <a:gd name="connsiteY1" fmla="*/ 461971 h 714120"/>
                <a:gd name="connsiteX2" fmla="*/ 31563 w 633841"/>
                <a:gd name="connsiteY2" fmla="*/ 425173 h 714120"/>
                <a:gd name="connsiteX3" fmla="*/ 24610 w 633841"/>
                <a:gd name="connsiteY3" fmla="*/ 364454 h 714120"/>
                <a:gd name="connsiteX4" fmla="*/ 38516 w 633841"/>
                <a:gd name="connsiteY4" fmla="*/ 193344 h 714120"/>
                <a:gd name="connsiteX5" fmla="*/ 71536 w 633841"/>
                <a:gd name="connsiteY5" fmla="*/ 117906 h 714120"/>
                <a:gd name="connsiteX6" fmla="*/ 83696 w 633841"/>
                <a:gd name="connsiteY6" fmla="*/ 93988 h 714120"/>
                <a:gd name="connsiteX7" fmla="*/ 217523 w 633841"/>
                <a:gd name="connsiteY7" fmla="*/ 57190 h 714120"/>
                <a:gd name="connsiteX8" fmla="*/ 231429 w 633841"/>
                <a:gd name="connsiteY8" fmla="*/ 71909 h 714120"/>
                <a:gd name="connsiteX9" fmla="*/ 236636 w 633841"/>
                <a:gd name="connsiteY9" fmla="*/ 88467 h 714120"/>
                <a:gd name="connsiteX10" fmla="*/ 257496 w 633841"/>
                <a:gd name="connsiteY10" fmla="*/ 79269 h 714120"/>
                <a:gd name="connsiteX11" fmla="*/ 278356 w 633841"/>
                <a:gd name="connsiteY11" fmla="*/ 51669 h 714120"/>
                <a:gd name="connsiteX12" fmla="*/ 316583 w 633841"/>
                <a:gd name="connsiteY12" fmla="*/ 7511 h 714120"/>
                <a:gd name="connsiteX13" fmla="*/ 429580 w 633841"/>
                <a:gd name="connsiteY13" fmla="*/ 86629 h 714120"/>
                <a:gd name="connsiteX14" fmla="*/ 431295 w 633841"/>
                <a:gd name="connsiteY14" fmla="*/ 112387 h 714120"/>
                <a:gd name="connsiteX15" fmla="*/ 429580 w 633841"/>
                <a:gd name="connsiteY15" fmla="*/ 163905 h 714120"/>
                <a:gd name="connsiteX16" fmla="*/ 427835 w 633841"/>
                <a:gd name="connsiteY16" fmla="*/ 182304 h 714120"/>
                <a:gd name="connsiteX17" fmla="*/ 443487 w 633841"/>
                <a:gd name="connsiteY17" fmla="*/ 191502 h 714120"/>
                <a:gd name="connsiteX18" fmla="*/ 466061 w 633841"/>
                <a:gd name="connsiteY18" fmla="*/ 184142 h 714120"/>
                <a:gd name="connsiteX19" fmla="*/ 502574 w 633841"/>
                <a:gd name="connsiteY19" fmla="*/ 182304 h 714120"/>
                <a:gd name="connsiteX20" fmla="*/ 608587 w 633841"/>
                <a:gd name="connsiteY20" fmla="*/ 239340 h 714120"/>
                <a:gd name="connsiteX21" fmla="*/ 632908 w 633841"/>
                <a:gd name="connsiteY21" fmla="*/ 276138 h 714120"/>
                <a:gd name="connsiteX22" fmla="*/ 627701 w 633841"/>
                <a:gd name="connsiteY22" fmla="*/ 322138 h 714120"/>
                <a:gd name="connsiteX23" fmla="*/ 603380 w 633841"/>
                <a:gd name="connsiteY23" fmla="*/ 414133 h 714120"/>
                <a:gd name="connsiteX24" fmla="*/ 585981 w 633841"/>
                <a:gd name="connsiteY24" fmla="*/ 454611 h 714120"/>
                <a:gd name="connsiteX25" fmla="*/ 572075 w 633841"/>
                <a:gd name="connsiteY25" fmla="*/ 467489 h 714120"/>
                <a:gd name="connsiteX26" fmla="*/ 554708 w 633841"/>
                <a:gd name="connsiteY26" fmla="*/ 471169 h 714120"/>
                <a:gd name="connsiteX27" fmla="*/ 544294 w 633841"/>
                <a:gd name="connsiteY27" fmla="*/ 484050 h 714120"/>
                <a:gd name="connsiteX28" fmla="*/ 544294 w 633841"/>
                <a:gd name="connsiteY28" fmla="*/ 507967 h 714120"/>
                <a:gd name="connsiteX29" fmla="*/ 551247 w 633841"/>
                <a:gd name="connsiteY29" fmla="*/ 553966 h 714120"/>
                <a:gd name="connsiteX30" fmla="*/ 551247 w 633841"/>
                <a:gd name="connsiteY30" fmla="*/ 583405 h 714120"/>
                <a:gd name="connsiteX31" fmla="*/ 537341 w 633841"/>
                <a:gd name="connsiteY31" fmla="*/ 609164 h 714120"/>
                <a:gd name="connsiteX32" fmla="*/ 497367 w 633841"/>
                <a:gd name="connsiteY32" fmla="*/ 644121 h 714120"/>
                <a:gd name="connsiteX33" fmla="*/ 379162 w 633841"/>
                <a:gd name="connsiteY33" fmla="*/ 668041 h 714120"/>
                <a:gd name="connsiteX34" fmla="*/ 314868 w 633841"/>
                <a:gd name="connsiteY34" fmla="*/ 634923 h 714120"/>
                <a:gd name="connsiteX35" fmla="*/ 295755 w 633841"/>
                <a:gd name="connsiteY35" fmla="*/ 631243 h 714120"/>
                <a:gd name="connsiteX36" fmla="*/ 283562 w 633841"/>
                <a:gd name="connsiteY36" fmla="*/ 647800 h 714120"/>
                <a:gd name="connsiteX37" fmla="*/ 250543 w 633841"/>
                <a:gd name="connsiteY37" fmla="*/ 684599 h 714120"/>
                <a:gd name="connsiteX38" fmla="*/ 196663 w 633841"/>
                <a:gd name="connsiteY38" fmla="*/ 712199 h 714120"/>
                <a:gd name="connsiteX39" fmla="*/ 163642 w 633841"/>
                <a:gd name="connsiteY39" fmla="*/ 714037 h 714120"/>
                <a:gd name="connsiteX40" fmla="*/ 80236 w 633841"/>
                <a:gd name="connsiteY40" fmla="*/ 695638 h 714120"/>
                <a:gd name="connsiteX41" fmla="*/ 55883 w 633841"/>
                <a:gd name="connsiteY41" fmla="*/ 680919 h 714120"/>
                <a:gd name="connsiteX42" fmla="*/ 41977 w 633841"/>
                <a:gd name="connsiteY42" fmla="*/ 669879 h 714120"/>
                <a:gd name="connsiteX43" fmla="*/ 40262 w 633841"/>
                <a:gd name="connsiteY43" fmla="*/ 631243 h 714120"/>
                <a:gd name="connsiteX44" fmla="*/ 41977 w 633841"/>
                <a:gd name="connsiteY44" fmla="*/ 561326 h 714120"/>
                <a:gd name="connsiteX45" fmla="*/ 5496 w 633841"/>
                <a:gd name="connsiteY45" fmla="*/ 513488 h 714120"/>
                <a:gd name="connsiteX46" fmla="*/ 7211 w 633841"/>
                <a:gd name="connsiteY46" fmla="*/ 458291 h 714120"/>
                <a:gd name="connsiteX47" fmla="*/ 24610 w 633841"/>
                <a:gd name="connsiteY47" fmla="*/ 408612 h 71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33841" h="714120">
                  <a:moveTo>
                    <a:pt x="36770" y="482208"/>
                  </a:moveTo>
                  <a:cubicBezTo>
                    <a:pt x="38516" y="475461"/>
                    <a:pt x="42612" y="468930"/>
                    <a:pt x="41977" y="461971"/>
                  </a:cubicBezTo>
                  <a:cubicBezTo>
                    <a:pt x="40834" y="449223"/>
                    <a:pt x="34579" y="437571"/>
                    <a:pt x="31563" y="425173"/>
                  </a:cubicBezTo>
                  <a:cubicBezTo>
                    <a:pt x="26737" y="405430"/>
                    <a:pt x="25435" y="384825"/>
                    <a:pt x="24610" y="364454"/>
                  </a:cubicBezTo>
                  <a:cubicBezTo>
                    <a:pt x="22355" y="308231"/>
                    <a:pt x="22609" y="247566"/>
                    <a:pt x="38516" y="193344"/>
                  </a:cubicBezTo>
                  <a:cubicBezTo>
                    <a:pt x="46358" y="166610"/>
                    <a:pt x="59408" y="142655"/>
                    <a:pt x="71536" y="117906"/>
                  </a:cubicBezTo>
                  <a:cubicBezTo>
                    <a:pt x="75473" y="109866"/>
                    <a:pt x="78870" y="101469"/>
                    <a:pt x="83696" y="93988"/>
                  </a:cubicBezTo>
                  <a:cubicBezTo>
                    <a:pt x="111954" y="50110"/>
                    <a:pt x="172882" y="21046"/>
                    <a:pt x="217523" y="57190"/>
                  </a:cubicBezTo>
                  <a:cubicBezTo>
                    <a:pt x="222729" y="61403"/>
                    <a:pt x="227873" y="66083"/>
                    <a:pt x="231429" y="71909"/>
                  </a:cubicBezTo>
                  <a:cubicBezTo>
                    <a:pt x="234413" y="76792"/>
                    <a:pt x="231334" y="86968"/>
                    <a:pt x="236636" y="88467"/>
                  </a:cubicBezTo>
                  <a:cubicBezTo>
                    <a:pt x="243938" y="90521"/>
                    <a:pt x="251717" y="84371"/>
                    <a:pt x="257496" y="79269"/>
                  </a:cubicBezTo>
                  <a:cubicBezTo>
                    <a:pt x="266068" y="71725"/>
                    <a:pt x="271466" y="60905"/>
                    <a:pt x="278356" y="51669"/>
                  </a:cubicBezTo>
                  <a:cubicBezTo>
                    <a:pt x="289500" y="36794"/>
                    <a:pt x="300898" y="17671"/>
                    <a:pt x="316583" y="7511"/>
                  </a:cubicBezTo>
                  <a:cubicBezTo>
                    <a:pt x="362747" y="-22337"/>
                    <a:pt x="418342" y="43538"/>
                    <a:pt x="429580" y="86629"/>
                  </a:cubicBezTo>
                  <a:cubicBezTo>
                    <a:pt x="431740" y="94925"/>
                    <a:pt x="431042" y="103783"/>
                    <a:pt x="431295" y="112387"/>
                  </a:cubicBezTo>
                  <a:cubicBezTo>
                    <a:pt x="432025" y="134727"/>
                    <a:pt x="431327" y="142334"/>
                    <a:pt x="429580" y="163905"/>
                  </a:cubicBezTo>
                  <a:cubicBezTo>
                    <a:pt x="429073" y="170045"/>
                    <a:pt x="425104" y="176865"/>
                    <a:pt x="427835" y="182304"/>
                  </a:cubicBezTo>
                  <a:cubicBezTo>
                    <a:pt x="430628" y="187873"/>
                    <a:pt x="437518" y="191216"/>
                    <a:pt x="443487" y="191502"/>
                  </a:cubicBezTo>
                  <a:cubicBezTo>
                    <a:pt x="451361" y="191880"/>
                    <a:pt x="458378" y="185914"/>
                    <a:pt x="466061" y="184142"/>
                  </a:cubicBezTo>
                  <a:cubicBezTo>
                    <a:pt x="474126" y="182288"/>
                    <a:pt x="494763" y="181583"/>
                    <a:pt x="502574" y="182304"/>
                  </a:cubicBezTo>
                  <a:cubicBezTo>
                    <a:pt x="541341" y="185873"/>
                    <a:pt x="580012" y="212657"/>
                    <a:pt x="608587" y="239340"/>
                  </a:cubicBezTo>
                  <a:cubicBezTo>
                    <a:pt x="618843" y="248903"/>
                    <a:pt x="629923" y="261368"/>
                    <a:pt x="632908" y="276138"/>
                  </a:cubicBezTo>
                  <a:cubicBezTo>
                    <a:pt x="635987" y="291238"/>
                    <a:pt x="630717" y="307024"/>
                    <a:pt x="627701" y="322138"/>
                  </a:cubicBezTo>
                  <a:cubicBezTo>
                    <a:pt x="621510" y="353227"/>
                    <a:pt x="611985" y="383710"/>
                    <a:pt x="603380" y="414133"/>
                  </a:cubicBezTo>
                  <a:cubicBezTo>
                    <a:pt x="599348" y="428329"/>
                    <a:pt x="594680" y="442978"/>
                    <a:pt x="585981" y="454611"/>
                  </a:cubicBezTo>
                  <a:cubicBezTo>
                    <a:pt x="582171" y="459726"/>
                    <a:pt x="577599" y="464574"/>
                    <a:pt x="572075" y="467489"/>
                  </a:cubicBezTo>
                  <a:cubicBezTo>
                    <a:pt x="566805" y="470286"/>
                    <a:pt x="559851" y="468102"/>
                    <a:pt x="554708" y="471169"/>
                  </a:cubicBezTo>
                  <a:cubicBezTo>
                    <a:pt x="550041" y="473941"/>
                    <a:pt x="545818" y="478633"/>
                    <a:pt x="544294" y="484050"/>
                  </a:cubicBezTo>
                  <a:cubicBezTo>
                    <a:pt x="542103" y="491686"/>
                    <a:pt x="543944" y="500004"/>
                    <a:pt x="544294" y="507967"/>
                  </a:cubicBezTo>
                  <a:cubicBezTo>
                    <a:pt x="544960" y="523480"/>
                    <a:pt x="549850" y="538504"/>
                    <a:pt x="551247" y="553966"/>
                  </a:cubicBezTo>
                  <a:cubicBezTo>
                    <a:pt x="552104" y="563736"/>
                    <a:pt x="553628" y="573921"/>
                    <a:pt x="551247" y="583405"/>
                  </a:cubicBezTo>
                  <a:cubicBezTo>
                    <a:pt x="548834" y="592959"/>
                    <a:pt x="542515" y="600934"/>
                    <a:pt x="537341" y="609164"/>
                  </a:cubicBezTo>
                  <a:cubicBezTo>
                    <a:pt x="527657" y="624534"/>
                    <a:pt x="511750" y="634488"/>
                    <a:pt x="497367" y="644121"/>
                  </a:cubicBezTo>
                  <a:cubicBezTo>
                    <a:pt x="462950" y="667117"/>
                    <a:pt x="419484" y="681516"/>
                    <a:pt x="379162" y="668041"/>
                  </a:cubicBezTo>
                  <a:cubicBezTo>
                    <a:pt x="356366" y="660421"/>
                    <a:pt x="337664" y="642162"/>
                    <a:pt x="314868" y="634923"/>
                  </a:cubicBezTo>
                  <a:cubicBezTo>
                    <a:pt x="308645" y="632951"/>
                    <a:pt x="301787" y="628757"/>
                    <a:pt x="295755" y="631243"/>
                  </a:cubicBezTo>
                  <a:cubicBezTo>
                    <a:pt x="289595" y="633776"/>
                    <a:pt x="287690" y="642339"/>
                    <a:pt x="283562" y="647800"/>
                  </a:cubicBezTo>
                  <a:cubicBezTo>
                    <a:pt x="272831" y="662012"/>
                    <a:pt x="264735" y="673962"/>
                    <a:pt x="250543" y="684599"/>
                  </a:cubicBezTo>
                  <a:cubicBezTo>
                    <a:pt x="237144" y="694651"/>
                    <a:pt x="211839" y="707252"/>
                    <a:pt x="196663" y="712199"/>
                  </a:cubicBezTo>
                  <a:cubicBezTo>
                    <a:pt x="188948" y="714717"/>
                    <a:pt x="171168" y="714037"/>
                    <a:pt x="163642" y="714037"/>
                  </a:cubicBezTo>
                  <a:cubicBezTo>
                    <a:pt x="134973" y="714037"/>
                    <a:pt x="106239" y="709405"/>
                    <a:pt x="80236" y="695638"/>
                  </a:cubicBezTo>
                  <a:cubicBezTo>
                    <a:pt x="71853" y="691215"/>
                    <a:pt x="63757" y="686228"/>
                    <a:pt x="55883" y="680919"/>
                  </a:cubicBezTo>
                  <a:cubicBezTo>
                    <a:pt x="50993" y="677626"/>
                    <a:pt x="44929" y="675166"/>
                    <a:pt x="41977" y="669879"/>
                  </a:cubicBezTo>
                  <a:cubicBezTo>
                    <a:pt x="35912" y="658942"/>
                    <a:pt x="39278" y="642654"/>
                    <a:pt x="40262" y="631243"/>
                  </a:cubicBezTo>
                  <a:cubicBezTo>
                    <a:pt x="42136" y="609313"/>
                    <a:pt x="47343" y="583078"/>
                    <a:pt x="41977" y="561326"/>
                  </a:cubicBezTo>
                  <a:cubicBezTo>
                    <a:pt x="36294" y="538215"/>
                    <a:pt x="16672" y="531811"/>
                    <a:pt x="5496" y="513488"/>
                  </a:cubicBezTo>
                  <a:cubicBezTo>
                    <a:pt x="-5553" y="495442"/>
                    <a:pt x="2734" y="476411"/>
                    <a:pt x="7211" y="458291"/>
                  </a:cubicBezTo>
                  <a:cubicBezTo>
                    <a:pt x="12004" y="439019"/>
                    <a:pt x="14481" y="425744"/>
                    <a:pt x="24610" y="408612"/>
                  </a:cubicBezTo>
                </a:path>
              </a:pathLst>
            </a:custGeom>
            <a:solidFill>
              <a:srgbClr val="577F65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CE7FC2DA-1C9F-EE01-2B94-0D8347A868BE}"/>
                </a:ext>
              </a:extLst>
            </p:cNvPr>
            <p:cNvSpPr/>
            <p:nvPr/>
          </p:nvSpPr>
          <p:spPr>
            <a:xfrm>
              <a:off x="9981250" y="1415420"/>
              <a:ext cx="283616" cy="286190"/>
            </a:xfrm>
            <a:custGeom>
              <a:avLst/>
              <a:gdLst>
                <a:gd name="connsiteX0" fmla="*/ 211198 w 283616"/>
                <a:gd name="connsiteY0" fmla="*/ 75801 h 286190"/>
                <a:gd name="connsiteX1" fmla="*/ 181639 w 283616"/>
                <a:gd name="connsiteY1" fmla="*/ 50042 h 286190"/>
                <a:gd name="connsiteX2" fmla="*/ 47813 w 283616"/>
                <a:gd name="connsiteY2" fmla="*/ 2205 h 286190"/>
                <a:gd name="connsiteX3" fmla="*/ 886 w 283616"/>
                <a:gd name="connsiteY3" fmla="*/ 68441 h 286190"/>
                <a:gd name="connsiteX4" fmla="*/ 18285 w 283616"/>
                <a:gd name="connsiteY4" fmla="*/ 116279 h 286190"/>
                <a:gd name="connsiteX5" fmla="*/ 66926 w 283616"/>
                <a:gd name="connsiteY5" fmla="*/ 189876 h 286190"/>
                <a:gd name="connsiteX6" fmla="*/ 94739 w 283616"/>
                <a:gd name="connsiteY6" fmla="*/ 219314 h 286190"/>
                <a:gd name="connsiteX7" fmla="*/ 110392 w 283616"/>
                <a:gd name="connsiteY7" fmla="*/ 230354 h 286190"/>
                <a:gd name="connsiteX8" fmla="*/ 94739 w 283616"/>
                <a:gd name="connsiteY8" fmla="*/ 234033 h 286190"/>
                <a:gd name="connsiteX9" fmla="*/ 75626 w 283616"/>
                <a:gd name="connsiteY9" fmla="*/ 239555 h 286190"/>
                <a:gd name="connsiteX10" fmla="*/ 68673 w 283616"/>
                <a:gd name="connsiteY10" fmla="*/ 257954 h 286190"/>
                <a:gd name="connsiteX11" fmla="*/ 84325 w 283616"/>
                <a:gd name="connsiteY11" fmla="*/ 276353 h 286190"/>
                <a:gd name="connsiteX12" fmla="*/ 112138 w 283616"/>
                <a:gd name="connsiteY12" fmla="*/ 285551 h 286190"/>
                <a:gd name="connsiteX13" fmla="*/ 199038 w 283616"/>
                <a:gd name="connsiteY13" fmla="*/ 239555 h 286190"/>
                <a:gd name="connsiteX14" fmla="*/ 212944 w 283616"/>
                <a:gd name="connsiteY14" fmla="*/ 195397 h 286190"/>
                <a:gd name="connsiteX15" fmla="*/ 221612 w 283616"/>
                <a:gd name="connsiteY15" fmla="*/ 175156 h 286190"/>
                <a:gd name="connsiteX16" fmla="*/ 242472 w 283616"/>
                <a:gd name="connsiteY16" fmla="*/ 169638 h 286190"/>
                <a:gd name="connsiteX17" fmla="*/ 277238 w 283616"/>
                <a:gd name="connsiteY17" fmla="*/ 153077 h 286190"/>
                <a:gd name="connsiteX18" fmla="*/ 268539 w 283616"/>
                <a:gd name="connsiteY18" fmla="*/ 94200 h 286190"/>
                <a:gd name="connsiteX19" fmla="*/ 235518 w 283616"/>
                <a:gd name="connsiteY19" fmla="*/ 48204 h 286190"/>
                <a:gd name="connsiteX20" fmla="*/ 132998 w 283616"/>
                <a:gd name="connsiteY20" fmla="*/ 16924 h 28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3616" h="286190">
                  <a:moveTo>
                    <a:pt x="211198" y="75801"/>
                  </a:moveTo>
                  <a:cubicBezTo>
                    <a:pt x="200752" y="68057"/>
                    <a:pt x="191736" y="58300"/>
                    <a:pt x="181639" y="50042"/>
                  </a:cubicBezTo>
                  <a:cubicBezTo>
                    <a:pt x="149762" y="23947"/>
                    <a:pt x="89595" y="-8851"/>
                    <a:pt x="47813" y="2205"/>
                  </a:cubicBezTo>
                  <a:cubicBezTo>
                    <a:pt x="18380" y="9996"/>
                    <a:pt x="-4893" y="34691"/>
                    <a:pt x="886" y="68441"/>
                  </a:cubicBezTo>
                  <a:cubicBezTo>
                    <a:pt x="3775" y="85250"/>
                    <a:pt x="11046" y="100998"/>
                    <a:pt x="18285" y="116279"/>
                  </a:cubicBezTo>
                  <a:cubicBezTo>
                    <a:pt x="31430" y="144165"/>
                    <a:pt x="47337" y="166939"/>
                    <a:pt x="66926" y="189876"/>
                  </a:cubicBezTo>
                  <a:cubicBezTo>
                    <a:pt x="78515" y="203417"/>
                    <a:pt x="81912" y="209116"/>
                    <a:pt x="94739" y="219314"/>
                  </a:cubicBezTo>
                  <a:cubicBezTo>
                    <a:pt x="99756" y="223296"/>
                    <a:pt x="110392" y="223721"/>
                    <a:pt x="110392" y="230354"/>
                  </a:cubicBezTo>
                  <a:cubicBezTo>
                    <a:pt x="110392" y="236008"/>
                    <a:pt x="99914" y="232662"/>
                    <a:pt x="94739" y="234033"/>
                  </a:cubicBezTo>
                  <a:cubicBezTo>
                    <a:pt x="88326" y="235729"/>
                    <a:pt x="80611" y="234973"/>
                    <a:pt x="75626" y="239555"/>
                  </a:cubicBezTo>
                  <a:cubicBezTo>
                    <a:pt x="70927" y="243879"/>
                    <a:pt x="67149" y="251544"/>
                    <a:pt x="68673" y="257954"/>
                  </a:cubicBezTo>
                  <a:cubicBezTo>
                    <a:pt x="70577" y="265958"/>
                    <a:pt x="77626" y="272108"/>
                    <a:pt x="84325" y="276353"/>
                  </a:cubicBezTo>
                  <a:cubicBezTo>
                    <a:pt x="92643" y="281643"/>
                    <a:pt x="102486" y="284278"/>
                    <a:pt x="112138" y="285551"/>
                  </a:cubicBezTo>
                  <a:cubicBezTo>
                    <a:pt x="145444" y="289961"/>
                    <a:pt x="183353" y="271235"/>
                    <a:pt x="199038" y="239555"/>
                  </a:cubicBezTo>
                  <a:cubicBezTo>
                    <a:pt x="203895" y="229719"/>
                    <a:pt x="209547" y="204976"/>
                    <a:pt x="212944" y="195397"/>
                  </a:cubicBezTo>
                  <a:cubicBezTo>
                    <a:pt x="215389" y="188456"/>
                    <a:pt x="216215" y="179868"/>
                    <a:pt x="221612" y="175156"/>
                  </a:cubicBezTo>
                  <a:cubicBezTo>
                    <a:pt x="227168" y="170333"/>
                    <a:pt x="235518" y="171407"/>
                    <a:pt x="242472" y="169638"/>
                  </a:cubicBezTo>
                  <a:cubicBezTo>
                    <a:pt x="257649" y="165784"/>
                    <a:pt x="267936" y="167412"/>
                    <a:pt x="277238" y="153077"/>
                  </a:cubicBezTo>
                  <a:cubicBezTo>
                    <a:pt x="291367" y="131348"/>
                    <a:pt x="279112" y="113958"/>
                    <a:pt x="268539" y="94200"/>
                  </a:cubicBezTo>
                  <a:cubicBezTo>
                    <a:pt x="260156" y="78497"/>
                    <a:pt x="249901" y="58935"/>
                    <a:pt x="235518" y="48204"/>
                  </a:cubicBezTo>
                  <a:cubicBezTo>
                    <a:pt x="207579" y="27309"/>
                    <a:pt x="165668" y="23842"/>
                    <a:pt x="132998" y="16924"/>
                  </a:cubicBezTo>
                </a:path>
              </a:pathLst>
            </a:custGeom>
            <a:solidFill>
              <a:srgbClr val="577F65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D90543-78F8-656C-7DC5-811E851C1695}"/>
                </a:ext>
              </a:extLst>
            </p:cNvPr>
            <p:cNvSpPr/>
            <p:nvPr/>
          </p:nvSpPr>
          <p:spPr>
            <a:xfrm>
              <a:off x="9791946" y="2160249"/>
              <a:ext cx="360747" cy="378918"/>
            </a:xfrm>
            <a:custGeom>
              <a:avLst/>
              <a:gdLst>
                <a:gd name="connsiteX0" fmla="*/ 266676 w 360747"/>
                <a:gd name="connsiteY0" fmla="*/ 63257 h 378918"/>
                <a:gd name="connsiteX1" fmla="*/ 108497 w 360747"/>
                <a:gd name="connsiteY1" fmla="*/ 11740 h 378918"/>
                <a:gd name="connsiteX2" fmla="*/ 35504 w 360747"/>
                <a:gd name="connsiteY2" fmla="*/ 8060 h 378918"/>
                <a:gd name="connsiteX3" fmla="*/ 12929 w 360747"/>
                <a:gd name="connsiteY3" fmla="*/ 26459 h 378918"/>
                <a:gd name="connsiteX4" fmla="*/ 2484 w 360747"/>
                <a:gd name="connsiteY4" fmla="*/ 54059 h 378918"/>
                <a:gd name="connsiteX5" fmla="*/ 37250 w 360747"/>
                <a:gd name="connsiteY5" fmla="*/ 169972 h 378918"/>
                <a:gd name="connsiteX6" fmla="*/ 49410 w 360747"/>
                <a:gd name="connsiteY6" fmla="*/ 181012 h 378918"/>
                <a:gd name="connsiteX7" fmla="*/ 68523 w 360747"/>
                <a:gd name="connsiteY7" fmla="*/ 186533 h 378918"/>
                <a:gd name="connsiteX8" fmla="*/ 75477 w 360747"/>
                <a:gd name="connsiteY8" fmla="*/ 206771 h 378918"/>
                <a:gd name="connsiteX9" fmla="*/ 75477 w 360747"/>
                <a:gd name="connsiteY9" fmla="*/ 230691 h 378918"/>
                <a:gd name="connsiteX10" fmla="*/ 92876 w 360747"/>
                <a:gd name="connsiteY10" fmla="*/ 313486 h 378918"/>
                <a:gd name="connsiteX11" fmla="*/ 111990 w 360747"/>
                <a:gd name="connsiteY11" fmla="*/ 359485 h 378918"/>
                <a:gd name="connsiteX12" fmla="*/ 127642 w 360747"/>
                <a:gd name="connsiteY12" fmla="*/ 376042 h 378918"/>
                <a:gd name="connsiteX13" fmla="*/ 146756 w 360747"/>
                <a:gd name="connsiteY13" fmla="*/ 377884 h 378918"/>
                <a:gd name="connsiteX14" fmla="*/ 164123 w 360747"/>
                <a:gd name="connsiteY14" fmla="*/ 365003 h 378918"/>
                <a:gd name="connsiteX15" fmla="*/ 183236 w 360747"/>
                <a:gd name="connsiteY15" fmla="*/ 330046 h 378918"/>
                <a:gd name="connsiteX16" fmla="*/ 195397 w 360747"/>
                <a:gd name="connsiteY16" fmla="*/ 315327 h 378918"/>
                <a:gd name="connsiteX17" fmla="*/ 216256 w 360747"/>
                <a:gd name="connsiteY17" fmla="*/ 319007 h 378918"/>
                <a:gd name="connsiteX18" fmla="*/ 242323 w 360747"/>
                <a:gd name="connsiteY18" fmla="*/ 330046 h 378918"/>
                <a:gd name="connsiteX19" fmla="*/ 306648 w 360747"/>
                <a:gd name="connsiteY19" fmla="*/ 319007 h 378918"/>
                <a:gd name="connsiteX20" fmla="*/ 317062 w 360747"/>
                <a:gd name="connsiteY20" fmla="*/ 273007 h 378918"/>
                <a:gd name="connsiteX21" fmla="*/ 320555 w 360747"/>
                <a:gd name="connsiteY21" fmla="*/ 204932 h 378918"/>
                <a:gd name="connsiteX22" fmla="*/ 357036 w 360747"/>
                <a:gd name="connsiteY22" fmla="*/ 109257 h 378918"/>
                <a:gd name="connsiteX23" fmla="*/ 360528 w 360747"/>
                <a:gd name="connsiteY23" fmla="*/ 87178 h 378918"/>
                <a:gd name="connsiteX24" fmla="*/ 334461 w 360747"/>
                <a:gd name="connsiteY24" fmla="*/ 61419 h 378918"/>
                <a:gd name="connsiteX25" fmla="*/ 230163 w 360747"/>
                <a:gd name="connsiteY25" fmla="*/ 41178 h 37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0747" h="378918">
                  <a:moveTo>
                    <a:pt x="266676" y="63257"/>
                  </a:moveTo>
                  <a:cubicBezTo>
                    <a:pt x="212097" y="58006"/>
                    <a:pt x="158947" y="33101"/>
                    <a:pt x="108497" y="11740"/>
                  </a:cubicBezTo>
                  <a:cubicBezTo>
                    <a:pt x="85764" y="2104"/>
                    <a:pt x="58078" y="-7142"/>
                    <a:pt x="35504" y="8060"/>
                  </a:cubicBezTo>
                  <a:cubicBezTo>
                    <a:pt x="27503" y="13461"/>
                    <a:pt x="18676" y="18452"/>
                    <a:pt x="12929" y="26459"/>
                  </a:cubicBezTo>
                  <a:cubicBezTo>
                    <a:pt x="7246" y="34349"/>
                    <a:pt x="5023" y="44518"/>
                    <a:pt x="2484" y="54059"/>
                  </a:cubicBezTo>
                  <a:cubicBezTo>
                    <a:pt x="-7550" y="92055"/>
                    <a:pt x="14580" y="141489"/>
                    <a:pt x="37250" y="169972"/>
                  </a:cubicBezTo>
                  <a:cubicBezTo>
                    <a:pt x="40678" y="174300"/>
                    <a:pt x="44647" y="178485"/>
                    <a:pt x="49410" y="181012"/>
                  </a:cubicBezTo>
                  <a:cubicBezTo>
                    <a:pt x="55316" y="184139"/>
                    <a:pt x="63697" y="181761"/>
                    <a:pt x="68523" y="186533"/>
                  </a:cubicBezTo>
                  <a:cubicBezTo>
                    <a:pt x="73476" y="191432"/>
                    <a:pt x="74366" y="199690"/>
                    <a:pt x="75477" y="206771"/>
                  </a:cubicBezTo>
                  <a:cubicBezTo>
                    <a:pt x="76715" y="214635"/>
                    <a:pt x="75000" y="222735"/>
                    <a:pt x="75477" y="230691"/>
                  </a:cubicBezTo>
                  <a:cubicBezTo>
                    <a:pt x="77286" y="261152"/>
                    <a:pt x="82653" y="285361"/>
                    <a:pt x="92876" y="313486"/>
                  </a:cubicBezTo>
                  <a:cubicBezTo>
                    <a:pt x="97067" y="325030"/>
                    <a:pt x="104972" y="349084"/>
                    <a:pt x="111990" y="359485"/>
                  </a:cubicBezTo>
                  <a:cubicBezTo>
                    <a:pt x="116275" y="365838"/>
                    <a:pt x="121038" y="372553"/>
                    <a:pt x="127642" y="376042"/>
                  </a:cubicBezTo>
                  <a:cubicBezTo>
                    <a:pt x="133357" y="379075"/>
                    <a:pt x="140596" y="379745"/>
                    <a:pt x="146756" y="377884"/>
                  </a:cubicBezTo>
                  <a:cubicBezTo>
                    <a:pt x="153550" y="375827"/>
                    <a:pt x="158979" y="370124"/>
                    <a:pt x="164123" y="365003"/>
                  </a:cubicBezTo>
                  <a:cubicBezTo>
                    <a:pt x="173394" y="355796"/>
                    <a:pt x="176442" y="341429"/>
                    <a:pt x="183236" y="330046"/>
                  </a:cubicBezTo>
                  <a:cubicBezTo>
                    <a:pt x="186539" y="324535"/>
                    <a:pt x="189523" y="317289"/>
                    <a:pt x="195397" y="315327"/>
                  </a:cubicBezTo>
                  <a:cubicBezTo>
                    <a:pt x="202128" y="313079"/>
                    <a:pt x="209494" y="316886"/>
                    <a:pt x="216256" y="319007"/>
                  </a:cubicBezTo>
                  <a:cubicBezTo>
                    <a:pt x="225242" y="321820"/>
                    <a:pt x="233338" y="327284"/>
                    <a:pt x="242323" y="330046"/>
                  </a:cubicBezTo>
                  <a:cubicBezTo>
                    <a:pt x="263183" y="336457"/>
                    <a:pt x="291535" y="341162"/>
                    <a:pt x="306648" y="319007"/>
                  </a:cubicBezTo>
                  <a:cubicBezTo>
                    <a:pt x="313443" y="309034"/>
                    <a:pt x="316205" y="283618"/>
                    <a:pt x="317062" y="273007"/>
                  </a:cubicBezTo>
                  <a:cubicBezTo>
                    <a:pt x="318936" y="250525"/>
                    <a:pt x="316714" y="227243"/>
                    <a:pt x="320555" y="204932"/>
                  </a:cubicBezTo>
                  <a:cubicBezTo>
                    <a:pt x="326524" y="170207"/>
                    <a:pt x="349606" y="143861"/>
                    <a:pt x="357036" y="109257"/>
                  </a:cubicBezTo>
                  <a:cubicBezTo>
                    <a:pt x="358623" y="101980"/>
                    <a:pt x="361576" y="94556"/>
                    <a:pt x="360528" y="87178"/>
                  </a:cubicBezTo>
                  <a:cubicBezTo>
                    <a:pt x="358528" y="72982"/>
                    <a:pt x="343828" y="67290"/>
                    <a:pt x="334461" y="61419"/>
                  </a:cubicBezTo>
                  <a:cubicBezTo>
                    <a:pt x="298679" y="39042"/>
                    <a:pt x="270898" y="36390"/>
                    <a:pt x="230163" y="41178"/>
                  </a:cubicBezTo>
                </a:path>
              </a:pathLst>
            </a:custGeom>
            <a:solidFill>
              <a:srgbClr val="577F65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D1314E7-3D26-1ED5-3ECA-D5729A96F18A}"/>
                </a:ext>
              </a:extLst>
            </p:cNvPr>
            <p:cNvSpPr/>
            <p:nvPr/>
          </p:nvSpPr>
          <p:spPr>
            <a:xfrm>
              <a:off x="9843242" y="195502"/>
              <a:ext cx="1073153" cy="1067149"/>
            </a:xfrm>
            <a:custGeom>
              <a:avLst/>
              <a:gdLst>
                <a:gd name="connsiteX0" fmla="*/ 990016 w 1073153"/>
                <a:gd name="connsiteY0" fmla="*/ 975590 h 1067149"/>
                <a:gd name="connsiteX1" fmla="*/ 687502 w 1073153"/>
                <a:gd name="connsiteY1" fmla="*/ 1049367 h 1067149"/>
                <a:gd name="connsiteX2" fmla="*/ 576758 w 1073153"/>
                <a:gd name="connsiteY2" fmla="*/ 1011118 h 1067149"/>
                <a:gd name="connsiteX3" fmla="*/ 557137 w 1073153"/>
                <a:gd name="connsiteY3" fmla="*/ 998723 h 1067149"/>
                <a:gd name="connsiteX4" fmla="*/ 536594 w 1073153"/>
                <a:gd name="connsiteY4" fmla="*/ 990052 h 1067149"/>
                <a:gd name="connsiteX5" fmla="*/ 514274 w 1073153"/>
                <a:gd name="connsiteY5" fmla="*/ 997897 h 1067149"/>
                <a:gd name="connsiteX6" fmla="*/ 493859 w 1073153"/>
                <a:gd name="connsiteY6" fmla="*/ 1007352 h 1067149"/>
                <a:gd name="connsiteX7" fmla="*/ 423850 w 1073153"/>
                <a:gd name="connsiteY7" fmla="*/ 1043306 h 1067149"/>
                <a:gd name="connsiteX8" fmla="*/ 410547 w 1073153"/>
                <a:gd name="connsiteY8" fmla="*/ 1051390 h 1067149"/>
                <a:gd name="connsiteX9" fmla="*/ 236684 w 1073153"/>
                <a:gd name="connsiteY9" fmla="*/ 1058022 h 1067149"/>
                <a:gd name="connsiteX10" fmla="*/ 149308 w 1073153"/>
                <a:gd name="connsiteY10" fmla="*/ 1035394 h 1067149"/>
                <a:gd name="connsiteX11" fmla="*/ 127813 w 1073153"/>
                <a:gd name="connsiteY11" fmla="*/ 1021386 h 1067149"/>
                <a:gd name="connsiteX12" fmla="*/ 108255 w 1073153"/>
                <a:gd name="connsiteY12" fmla="*/ 962433 h 1067149"/>
                <a:gd name="connsiteX13" fmla="*/ 111303 w 1073153"/>
                <a:gd name="connsiteY13" fmla="*/ 950015 h 1067149"/>
                <a:gd name="connsiteX14" fmla="*/ 98190 w 1073153"/>
                <a:gd name="connsiteY14" fmla="*/ 938731 h 1067149"/>
                <a:gd name="connsiteX15" fmla="*/ 69520 w 1073153"/>
                <a:gd name="connsiteY15" fmla="*/ 917033 h 1067149"/>
                <a:gd name="connsiteX16" fmla="*/ 83 w 1073153"/>
                <a:gd name="connsiteY16" fmla="*/ 821135 h 1067149"/>
                <a:gd name="connsiteX17" fmla="*/ 34309 w 1073153"/>
                <a:gd name="connsiteY17" fmla="*/ 773920 h 1067149"/>
                <a:gd name="connsiteX18" fmla="*/ 91491 w 1073153"/>
                <a:gd name="connsiteY18" fmla="*/ 725441 h 1067149"/>
                <a:gd name="connsiteX19" fmla="*/ 135116 w 1073153"/>
                <a:gd name="connsiteY19" fmla="*/ 695352 h 1067149"/>
                <a:gd name="connsiteX20" fmla="*/ 75045 w 1073153"/>
                <a:gd name="connsiteY20" fmla="*/ 607515 h 1067149"/>
                <a:gd name="connsiteX21" fmla="*/ 59392 w 1073153"/>
                <a:gd name="connsiteY21" fmla="*/ 523355 h 1067149"/>
                <a:gd name="connsiteX22" fmla="*/ 79997 w 1073153"/>
                <a:gd name="connsiteY22" fmla="*/ 485465 h 1067149"/>
                <a:gd name="connsiteX23" fmla="*/ 129718 w 1073153"/>
                <a:gd name="connsiteY23" fmla="*/ 430541 h 1067149"/>
                <a:gd name="connsiteX24" fmla="*/ 164960 w 1073153"/>
                <a:gd name="connsiteY24" fmla="*/ 397727 h 1067149"/>
                <a:gd name="connsiteX25" fmla="*/ 156515 w 1073153"/>
                <a:gd name="connsiteY25" fmla="*/ 385941 h 1067149"/>
                <a:gd name="connsiteX26" fmla="*/ 138989 w 1073153"/>
                <a:gd name="connsiteY26" fmla="*/ 364853 h 1067149"/>
                <a:gd name="connsiteX27" fmla="*/ 93428 w 1073153"/>
                <a:gd name="connsiteY27" fmla="*/ 319584 h 1067149"/>
                <a:gd name="connsiteX28" fmla="*/ 91205 w 1073153"/>
                <a:gd name="connsiteY28" fmla="*/ 189847 h 1067149"/>
                <a:gd name="connsiteX29" fmla="*/ 213094 w 1073153"/>
                <a:gd name="connsiteY29" fmla="*/ 164022 h 1067149"/>
                <a:gd name="connsiteX30" fmla="*/ 239224 w 1073153"/>
                <a:gd name="connsiteY30" fmla="*/ 168463 h 1067149"/>
                <a:gd name="connsiteX31" fmla="*/ 352889 w 1073153"/>
                <a:gd name="connsiteY31" fmla="*/ 176169 h 1067149"/>
                <a:gd name="connsiteX32" fmla="*/ 371812 w 1073153"/>
                <a:gd name="connsiteY32" fmla="*/ 172921 h 1067149"/>
                <a:gd name="connsiteX33" fmla="*/ 400324 w 1073153"/>
                <a:gd name="connsiteY33" fmla="*/ 158367 h 1067149"/>
                <a:gd name="connsiteX34" fmla="*/ 414801 w 1073153"/>
                <a:gd name="connsiteY34" fmla="*/ 136253 h 1067149"/>
                <a:gd name="connsiteX35" fmla="*/ 436169 w 1073153"/>
                <a:gd name="connsiteY35" fmla="*/ 67449 h 1067149"/>
                <a:gd name="connsiteX36" fmla="*/ 476015 w 1073153"/>
                <a:gd name="connsiteY36" fmla="*/ 25072 h 1067149"/>
                <a:gd name="connsiteX37" fmla="*/ 633940 w 1073153"/>
                <a:gd name="connsiteY37" fmla="*/ 203 h 1067149"/>
                <a:gd name="connsiteX38" fmla="*/ 777323 w 1073153"/>
                <a:gd name="connsiteY38" fmla="*/ 44006 h 1067149"/>
                <a:gd name="connsiteX39" fmla="*/ 811962 w 1073153"/>
                <a:gd name="connsiteY39" fmla="*/ 78361 h 1067149"/>
                <a:gd name="connsiteX40" fmla="*/ 851491 w 1073153"/>
                <a:gd name="connsiteY40" fmla="*/ 157529 h 1067149"/>
                <a:gd name="connsiteX41" fmla="*/ 835679 w 1073153"/>
                <a:gd name="connsiteY41" fmla="*/ 222105 h 1067149"/>
                <a:gd name="connsiteX42" fmla="*/ 899275 w 1073153"/>
                <a:gd name="connsiteY42" fmla="*/ 267854 h 1067149"/>
                <a:gd name="connsiteX43" fmla="*/ 929564 w 1073153"/>
                <a:gd name="connsiteY43" fmla="*/ 301467 h 1067149"/>
                <a:gd name="connsiteX44" fmla="*/ 934390 w 1073153"/>
                <a:gd name="connsiteY44" fmla="*/ 392841 h 1067149"/>
                <a:gd name="connsiteX45" fmla="*/ 912006 w 1073153"/>
                <a:gd name="connsiteY45" fmla="*/ 447241 h 1067149"/>
                <a:gd name="connsiteX46" fmla="*/ 975411 w 1073153"/>
                <a:gd name="connsiteY46" fmla="*/ 521419 h 1067149"/>
                <a:gd name="connsiteX47" fmla="*/ 1007352 w 1073153"/>
                <a:gd name="connsiteY47" fmla="*/ 576016 h 1067149"/>
                <a:gd name="connsiteX48" fmla="*/ 999700 w 1073153"/>
                <a:gd name="connsiteY48" fmla="*/ 653619 h 1067149"/>
                <a:gd name="connsiteX49" fmla="*/ 989254 w 1073153"/>
                <a:gd name="connsiteY49" fmla="*/ 677714 h 1067149"/>
                <a:gd name="connsiteX50" fmla="*/ 971030 w 1073153"/>
                <a:gd name="connsiteY50" fmla="*/ 696606 h 1067149"/>
                <a:gd name="connsiteX51" fmla="*/ 947503 w 1073153"/>
                <a:gd name="connsiteY51" fmla="*/ 709417 h 1067149"/>
                <a:gd name="connsiteX52" fmla="*/ 944709 w 1073153"/>
                <a:gd name="connsiteY52" fmla="*/ 760449 h 1067149"/>
                <a:gd name="connsiteX53" fmla="*/ 968331 w 1073153"/>
                <a:gd name="connsiteY53" fmla="*/ 765760 h 1067149"/>
                <a:gd name="connsiteX54" fmla="*/ 1069201 w 1073153"/>
                <a:gd name="connsiteY54" fmla="*/ 857940 h 1067149"/>
                <a:gd name="connsiteX55" fmla="*/ 990016 w 1073153"/>
                <a:gd name="connsiteY55" fmla="*/ 975590 h 106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073153" h="1067149">
                  <a:moveTo>
                    <a:pt x="990016" y="975590"/>
                  </a:moveTo>
                  <a:cubicBezTo>
                    <a:pt x="852539" y="1106054"/>
                    <a:pt x="712870" y="1048881"/>
                    <a:pt x="687502" y="1049367"/>
                  </a:cubicBezTo>
                  <a:cubicBezTo>
                    <a:pt x="641719" y="1050247"/>
                    <a:pt x="607079" y="1031076"/>
                    <a:pt x="576758" y="1011118"/>
                  </a:cubicBezTo>
                  <a:cubicBezTo>
                    <a:pt x="570376" y="1006908"/>
                    <a:pt x="564312" y="1002476"/>
                    <a:pt x="557137" y="998723"/>
                  </a:cubicBezTo>
                  <a:cubicBezTo>
                    <a:pt x="550818" y="995408"/>
                    <a:pt x="544437" y="990204"/>
                    <a:pt x="536594" y="990052"/>
                  </a:cubicBezTo>
                  <a:cubicBezTo>
                    <a:pt x="527355" y="989874"/>
                    <a:pt x="521418" y="995018"/>
                    <a:pt x="514274" y="997897"/>
                  </a:cubicBezTo>
                  <a:cubicBezTo>
                    <a:pt x="507130" y="1000793"/>
                    <a:pt x="500463" y="1004060"/>
                    <a:pt x="493859" y="1007352"/>
                  </a:cubicBezTo>
                  <a:cubicBezTo>
                    <a:pt x="470174" y="1019138"/>
                    <a:pt x="446170" y="1030651"/>
                    <a:pt x="423850" y="1043306"/>
                  </a:cubicBezTo>
                  <a:cubicBezTo>
                    <a:pt x="419278" y="1045910"/>
                    <a:pt x="415564" y="1049066"/>
                    <a:pt x="410547" y="1051390"/>
                  </a:cubicBezTo>
                  <a:cubicBezTo>
                    <a:pt x="361747" y="1073958"/>
                    <a:pt x="298977" y="1068624"/>
                    <a:pt x="236684" y="1058022"/>
                  </a:cubicBezTo>
                  <a:cubicBezTo>
                    <a:pt x="206807" y="1052939"/>
                    <a:pt x="175406" y="1047811"/>
                    <a:pt x="149308" y="1035394"/>
                  </a:cubicBezTo>
                  <a:cubicBezTo>
                    <a:pt x="141021" y="1031444"/>
                    <a:pt x="134449" y="1026310"/>
                    <a:pt x="127813" y="1021386"/>
                  </a:cubicBezTo>
                  <a:cubicBezTo>
                    <a:pt x="99714" y="1000485"/>
                    <a:pt x="104763" y="985099"/>
                    <a:pt x="108255" y="962433"/>
                  </a:cubicBezTo>
                  <a:cubicBezTo>
                    <a:pt x="108922" y="958238"/>
                    <a:pt x="113113" y="954314"/>
                    <a:pt x="111303" y="950015"/>
                  </a:cubicBezTo>
                  <a:cubicBezTo>
                    <a:pt x="109493" y="945761"/>
                    <a:pt x="102984" y="942338"/>
                    <a:pt x="98190" y="938731"/>
                  </a:cubicBezTo>
                  <a:cubicBezTo>
                    <a:pt x="88633" y="931499"/>
                    <a:pt x="78283" y="924574"/>
                    <a:pt x="69520" y="917033"/>
                  </a:cubicBezTo>
                  <a:cubicBezTo>
                    <a:pt x="34849" y="887156"/>
                    <a:pt x="-1981" y="856403"/>
                    <a:pt x="83" y="821135"/>
                  </a:cubicBezTo>
                  <a:cubicBezTo>
                    <a:pt x="1194" y="802467"/>
                    <a:pt x="18403" y="788077"/>
                    <a:pt x="34309" y="773920"/>
                  </a:cubicBezTo>
                  <a:cubicBezTo>
                    <a:pt x="53042" y="757245"/>
                    <a:pt x="68282" y="740148"/>
                    <a:pt x="91491" y="725441"/>
                  </a:cubicBezTo>
                  <a:cubicBezTo>
                    <a:pt x="106382" y="716021"/>
                    <a:pt x="131559" y="709877"/>
                    <a:pt x="135116" y="695352"/>
                  </a:cubicBezTo>
                  <a:cubicBezTo>
                    <a:pt x="142577" y="664891"/>
                    <a:pt x="94889" y="635903"/>
                    <a:pt x="75045" y="607515"/>
                  </a:cubicBezTo>
                  <a:cubicBezTo>
                    <a:pt x="56566" y="581055"/>
                    <a:pt x="53042" y="549368"/>
                    <a:pt x="59392" y="523355"/>
                  </a:cubicBezTo>
                  <a:cubicBezTo>
                    <a:pt x="62630" y="510195"/>
                    <a:pt x="71806" y="497368"/>
                    <a:pt x="79997" y="485465"/>
                  </a:cubicBezTo>
                  <a:cubicBezTo>
                    <a:pt x="93809" y="465459"/>
                    <a:pt x="108224" y="447641"/>
                    <a:pt x="129718" y="430541"/>
                  </a:cubicBezTo>
                  <a:cubicBezTo>
                    <a:pt x="139942" y="422406"/>
                    <a:pt x="166898" y="410275"/>
                    <a:pt x="164960" y="397727"/>
                  </a:cubicBezTo>
                  <a:cubicBezTo>
                    <a:pt x="164326" y="393660"/>
                    <a:pt x="159563" y="389824"/>
                    <a:pt x="156515" y="385941"/>
                  </a:cubicBezTo>
                  <a:cubicBezTo>
                    <a:pt x="150927" y="378861"/>
                    <a:pt x="145562" y="371708"/>
                    <a:pt x="138989" y="364853"/>
                  </a:cubicBezTo>
                  <a:cubicBezTo>
                    <a:pt x="124479" y="349645"/>
                    <a:pt x="106191" y="335418"/>
                    <a:pt x="93428" y="319584"/>
                  </a:cubicBezTo>
                  <a:cubicBezTo>
                    <a:pt x="64408" y="283589"/>
                    <a:pt x="51550" y="218508"/>
                    <a:pt x="91205" y="189847"/>
                  </a:cubicBezTo>
                  <a:cubicBezTo>
                    <a:pt x="118352" y="170238"/>
                    <a:pt x="167342" y="159913"/>
                    <a:pt x="213094" y="164022"/>
                  </a:cubicBezTo>
                  <a:cubicBezTo>
                    <a:pt x="221889" y="164809"/>
                    <a:pt x="230461" y="167209"/>
                    <a:pt x="239224" y="168463"/>
                  </a:cubicBezTo>
                  <a:cubicBezTo>
                    <a:pt x="277165" y="173905"/>
                    <a:pt x="315329" y="178239"/>
                    <a:pt x="352889" y="176169"/>
                  </a:cubicBezTo>
                  <a:cubicBezTo>
                    <a:pt x="359620" y="175798"/>
                    <a:pt x="366414" y="174950"/>
                    <a:pt x="371812" y="172921"/>
                  </a:cubicBezTo>
                  <a:cubicBezTo>
                    <a:pt x="382480" y="168921"/>
                    <a:pt x="391878" y="163860"/>
                    <a:pt x="400324" y="158367"/>
                  </a:cubicBezTo>
                  <a:cubicBezTo>
                    <a:pt x="409467" y="152395"/>
                    <a:pt x="411531" y="143987"/>
                    <a:pt x="414801" y="136253"/>
                  </a:cubicBezTo>
                  <a:cubicBezTo>
                    <a:pt x="424326" y="113763"/>
                    <a:pt x="425851" y="89773"/>
                    <a:pt x="436169" y="67449"/>
                  </a:cubicBezTo>
                  <a:cubicBezTo>
                    <a:pt x="442836" y="53026"/>
                    <a:pt x="455409" y="33767"/>
                    <a:pt x="476015" y="25072"/>
                  </a:cubicBezTo>
                  <a:cubicBezTo>
                    <a:pt x="521132" y="6015"/>
                    <a:pt x="575012" y="-1360"/>
                    <a:pt x="633940" y="203"/>
                  </a:cubicBezTo>
                  <a:cubicBezTo>
                    <a:pt x="685185" y="1564"/>
                    <a:pt x="743319" y="17559"/>
                    <a:pt x="777323" y="44006"/>
                  </a:cubicBezTo>
                  <a:cubicBezTo>
                    <a:pt x="791039" y="54703"/>
                    <a:pt x="800881" y="66776"/>
                    <a:pt x="811962" y="78361"/>
                  </a:cubicBezTo>
                  <a:cubicBezTo>
                    <a:pt x="836029" y="103548"/>
                    <a:pt x="849046" y="130278"/>
                    <a:pt x="851491" y="157529"/>
                  </a:cubicBezTo>
                  <a:cubicBezTo>
                    <a:pt x="853428" y="179189"/>
                    <a:pt x="825646" y="201175"/>
                    <a:pt x="835679" y="222105"/>
                  </a:cubicBezTo>
                  <a:cubicBezTo>
                    <a:pt x="843141" y="237666"/>
                    <a:pt x="882574" y="256074"/>
                    <a:pt x="899275" y="267854"/>
                  </a:cubicBezTo>
                  <a:cubicBezTo>
                    <a:pt x="916229" y="279839"/>
                    <a:pt x="921754" y="287285"/>
                    <a:pt x="929564" y="301467"/>
                  </a:cubicBezTo>
                  <a:cubicBezTo>
                    <a:pt x="946804" y="332897"/>
                    <a:pt x="946614" y="363377"/>
                    <a:pt x="934390" y="392841"/>
                  </a:cubicBezTo>
                  <a:cubicBezTo>
                    <a:pt x="926992" y="410598"/>
                    <a:pt x="911530" y="427836"/>
                    <a:pt x="912006" y="447241"/>
                  </a:cubicBezTo>
                  <a:cubicBezTo>
                    <a:pt x="912673" y="475499"/>
                    <a:pt x="953916" y="496835"/>
                    <a:pt x="975411" y="521419"/>
                  </a:cubicBezTo>
                  <a:cubicBezTo>
                    <a:pt x="988968" y="536932"/>
                    <a:pt x="1003319" y="559341"/>
                    <a:pt x="1007352" y="576016"/>
                  </a:cubicBezTo>
                  <a:cubicBezTo>
                    <a:pt x="1013861" y="602807"/>
                    <a:pt x="1005891" y="628299"/>
                    <a:pt x="999700" y="653619"/>
                  </a:cubicBezTo>
                  <a:cubicBezTo>
                    <a:pt x="996683" y="665919"/>
                    <a:pt x="998113" y="667469"/>
                    <a:pt x="989254" y="677714"/>
                  </a:cubicBezTo>
                  <a:cubicBezTo>
                    <a:pt x="983666" y="684195"/>
                    <a:pt x="978522" y="690926"/>
                    <a:pt x="971030" y="696606"/>
                  </a:cubicBezTo>
                  <a:cubicBezTo>
                    <a:pt x="964489" y="701587"/>
                    <a:pt x="949122" y="702873"/>
                    <a:pt x="947503" y="709417"/>
                  </a:cubicBezTo>
                  <a:cubicBezTo>
                    <a:pt x="946583" y="713233"/>
                    <a:pt x="938232" y="758756"/>
                    <a:pt x="944709" y="760449"/>
                  </a:cubicBezTo>
                  <a:cubicBezTo>
                    <a:pt x="952456" y="762474"/>
                    <a:pt x="961219" y="762903"/>
                    <a:pt x="968331" y="765760"/>
                  </a:cubicBezTo>
                  <a:cubicBezTo>
                    <a:pt x="997383" y="777409"/>
                    <a:pt x="1059898" y="742621"/>
                    <a:pt x="1069201" y="857940"/>
                  </a:cubicBezTo>
                  <a:cubicBezTo>
                    <a:pt x="1086695" y="969767"/>
                    <a:pt x="1043578" y="939480"/>
                    <a:pt x="990016" y="975590"/>
                  </a:cubicBezTo>
                  <a:close/>
                </a:path>
              </a:pathLst>
            </a:custGeom>
            <a:solidFill>
              <a:srgbClr val="577F65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4">
            <a:extLst>
              <a:ext uri="{FF2B5EF4-FFF2-40B4-BE49-F238E27FC236}">
                <a16:creationId xmlns:a16="http://schemas.microsoft.com/office/drawing/2014/main" id="{3EB804F1-D4BA-91B1-9540-E324B14C7062}"/>
              </a:ext>
            </a:extLst>
          </p:cNvPr>
          <p:cNvGrpSpPr/>
          <p:nvPr/>
        </p:nvGrpSpPr>
        <p:grpSpPr>
          <a:xfrm>
            <a:off x="5357571" y="643694"/>
            <a:ext cx="5353353" cy="5715900"/>
            <a:chOff x="8974020" y="3422760"/>
            <a:chExt cx="2977116" cy="317873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B9DF9B2-EF32-EF36-1E5C-2C3DB4729646}"/>
                </a:ext>
              </a:extLst>
            </p:cNvPr>
            <p:cNvSpPr/>
            <p:nvPr/>
          </p:nvSpPr>
          <p:spPr>
            <a:xfrm>
              <a:off x="9458767" y="6261883"/>
              <a:ext cx="1387835" cy="339613"/>
            </a:xfrm>
            <a:custGeom>
              <a:avLst/>
              <a:gdLst>
                <a:gd name="connsiteX0" fmla="*/ 132082 w 1387835"/>
                <a:gd name="connsiteY0" fmla="*/ 77766 h 339613"/>
                <a:gd name="connsiteX1" fmla="*/ 1376587 w 1387835"/>
                <a:gd name="connsiteY1" fmla="*/ 146568 h 339613"/>
                <a:gd name="connsiteX2" fmla="*/ 372588 w 1387835"/>
                <a:gd name="connsiteY2" fmla="*/ 51287 h 33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7835" h="339613">
                  <a:moveTo>
                    <a:pt x="132082" y="77766"/>
                  </a:moveTo>
                  <a:cubicBezTo>
                    <a:pt x="352364" y="61574"/>
                    <a:pt x="1513937" y="-125593"/>
                    <a:pt x="1376587" y="146568"/>
                  </a:cubicBezTo>
                  <a:cubicBezTo>
                    <a:pt x="1109696" y="675396"/>
                    <a:pt x="-788192" y="-62315"/>
                    <a:pt x="372588" y="51287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11DAD28-43E9-5004-DFBE-9A144BBD81D1}"/>
                </a:ext>
              </a:extLst>
            </p:cNvPr>
            <p:cNvSpPr/>
            <p:nvPr/>
          </p:nvSpPr>
          <p:spPr>
            <a:xfrm>
              <a:off x="9300846" y="4078084"/>
              <a:ext cx="2357390" cy="1613820"/>
            </a:xfrm>
            <a:custGeom>
              <a:avLst/>
              <a:gdLst>
                <a:gd name="connsiteX0" fmla="*/ 1292065 w 2357390"/>
                <a:gd name="connsiteY0" fmla="*/ 12 h 1613820"/>
                <a:gd name="connsiteX1" fmla="*/ 1234311 w 2357390"/>
                <a:gd name="connsiteY1" fmla="*/ 12077 h 1613820"/>
                <a:gd name="connsiteX2" fmla="*/ 1142172 w 2357390"/>
                <a:gd name="connsiteY2" fmla="*/ 115963 h 1613820"/>
                <a:gd name="connsiteX3" fmla="*/ 1113629 w 2357390"/>
                <a:gd name="connsiteY3" fmla="*/ 164382 h 1613820"/>
                <a:gd name="connsiteX4" fmla="*/ 1089500 w 2357390"/>
                <a:gd name="connsiteY4" fmla="*/ 162668 h 1613820"/>
                <a:gd name="connsiteX5" fmla="*/ 993043 w 2357390"/>
                <a:gd name="connsiteY5" fmla="*/ 162668 h 1613820"/>
                <a:gd name="connsiteX6" fmla="*/ 758411 w 2357390"/>
                <a:gd name="connsiteY6" fmla="*/ 249155 h 1613820"/>
                <a:gd name="connsiteX7" fmla="*/ 708277 w 2357390"/>
                <a:gd name="connsiteY7" fmla="*/ 328498 h 1613820"/>
                <a:gd name="connsiteX8" fmla="*/ 703547 w 2357390"/>
                <a:gd name="connsiteY8" fmla="*/ 327069 h 1613820"/>
                <a:gd name="connsiteX9" fmla="*/ 576356 w 2357390"/>
                <a:gd name="connsiteY9" fmla="*/ 349548 h 1613820"/>
                <a:gd name="connsiteX10" fmla="*/ 541272 w 2357390"/>
                <a:gd name="connsiteY10" fmla="*/ 375520 h 1613820"/>
                <a:gd name="connsiteX11" fmla="*/ 521492 w 2357390"/>
                <a:gd name="connsiteY11" fmla="*/ 373774 h 1613820"/>
                <a:gd name="connsiteX12" fmla="*/ 409637 w 2357390"/>
                <a:gd name="connsiteY12" fmla="*/ 359899 h 1613820"/>
                <a:gd name="connsiteX13" fmla="*/ 177163 w 2357390"/>
                <a:gd name="connsiteY13" fmla="*/ 508775 h 1613820"/>
                <a:gd name="connsiteX14" fmla="*/ 164019 w 2357390"/>
                <a:gd name="connsiteY14" fmla="*/ 603929 h 1613820"/>
                <a:gd name="connsiteX15" fmla="*/ 172814 w 2357390"/>
                <a:gd name="connsiteY15" fmla="*/ 622948 h 1613820"/>
                <a:gd name="connsiteX16" fmla="*/ 185958 w 2357390"/>
                <a:gd name="connsiteY16" fmla="*/ 640283 h 1613820"/>
                <a:gd name="connsiteX17" fmla="*/ 164019 w 2357390"/>
                <a:gd name="connsiteY17" fmla="*/ 640283 h 1613820"/>
                <a:gd name="connsiteX18" fmla="*/ 133380 w 2357390"/>
                <a:gd name="connsiteY18" fmla="*/ 643712 h 1613820"/>
                <a:gd name="connsiteX19" fmla="*/ 60927 w 2357390"/>
                <a:gd name="connsiteY19" fmla="*/ 719880 h 1613820"/>
                <a:gd name="connsiteX20" fmla="*/ 100455 w 2357390"/>
                <a:gd name="connsiteY20" fmla="*/ 863549 h 1613820"/>
                <a:gd name="connsiteX21" fmla="*/ 168464 w 2357390"/>
                <a:gd name="connsiteY21" fmla="*/ 899871 h 1613820"/>
                <a:gd name="connsiteX22" fmla="*/ 188148 w 2357390"/>
                <a:gd name="connsiteY22" fmla="*/ 903332 h 1613820"/>
                <a:gd name="connsiteX23" fmla="*/ 210088 w 2357390"/>
                <a:gd name="connsiteY23" fmla="*/ 905046 h 1613820"/>
                <a:gd name="connsiteX24" fmla="*/ 188148 w 2357390"/>
                <a:gd name="connsiteY24" fmla="*/ 915397 h 1613820"/>
                <a:gd name="connsiteX25" fmla="*/ 168464 w 2357390"/>
                <a:gd name="connsiteY25" fmla="*/ 925779 h 1613820"/>
                <a:gd name="connsiteX26" fmla="*/ 128935 w 2357390"/>
                <a:gd name="connsiteY26" fmla="*/ 1000264 h 1613820"/>
                <a:gd name="connsiteX27" fmla="*/ 280255 w 2357390"/>
                <a:gd name="connsiteY27" fmla="*/ 1074655 h 1613820"/>
                <a:gd name="connsiteX28" fmla="*/ 335088 w 2357390"/>
                <a:gd name="connsiteY28" fmla="*/ 1050398 h 1613820"/>
                <a:gd name="connsiteX29" fmla="*/ 359218 w 2357390"/>
                <a:gd name="connsiteY29" fmla="*/ 1057351 h 1613820"/>
                <a:gd name="connsiteX30" fmla="*/ 401001 w 2357390"/>
                <a:gd name="connsiteY30" fmla="*/ 1068654 h 1613820"/>
                <a:gd name="connsiteX31" fmla="*/ 385507 w 2357390"/>
                <a:gd name="connsiteY31" fmla="*/ 1083323 h 1613820"/>
                <a:gd name="connsiteX32" fmla="*/ 368013 w 2357390"/>
                <a:gd name="connsiteY32" fmla="*/ 1112723 h 1613820"/>
                <a:gd name="connsiteX33" fmla="*/ 339438 w 2357390"/>
                <a:gd name="connsiteY33" fmla="*/ 1102341 h 1613820"/>
                <a:gd name="connsiteX34" fmla="*/ 317593 w 2357390"/>
                <a:gd name="connsiteY34" fmla="*/ 1095387 h 1613820"/>
                <a:gd name="connsiteX35" fmla="*/ 194753 w 2357390"/>
                <a:gd name="connsiteY35" fmla="*/ 1091958 h 1613820"/>
                <a:gd name="connsiteX36" fmla="*/ 137730 w 2357390"/>
                <a:gd name="connsiteY36" fmla="*/ 1159427 h 1613820"/>
                <a:gd name="connsiteX37" fmla="*/ 133380 w 2357390"/>
                <a:gd name="connsiteY37" fmla="*/ 1216514 h 1613820"/>
                <a:gd name="connsiteX38" fmla="*/ 111441 w 2357390"/>
                <a:gd name="connsiteY38" fmla="*/ 1218292 h 1613820"/>
                <a:gd name="connsiteX39" fmla="*/ 60927 w 2357390"/>
                <a:gd name="connsiteY39" fmla="*/ 1225181 h 1613820"/>
                <a:gd name="connsiteX40" fmla="*/ 32478 w 2357390"/>
                <a:gd name="connsiteY40" fmla="*/ 1365389 h 1613820"/>
                <a:gd name="connsiteX41" fmla="*/ 133380 w 2357390"/>
                <a:gd name="connsiteY41" fmla="*/ 1400029 h 1613820"/>
                <a:gd name="connsiteX42" fmla="*/ 179354 w 2357390"/>
                <a:gd name="connsiteY42" fmla="*/ 1387869 h 1613820"/>
                <a:gd name="connsiteX43" fmla="*/ 185958 w 2357390"/>
                <a:gd name="connsiteY43" fmla="*/ 1396505 h 1613820"/>
                <a:gd name="connsiteX44" fmla="*/ 253490 w 2357390"/>
                <a:gd name="connsiteY44" fmla="*/ 1439367 h 1613820"/>
                <a:gd name="connsiteX45" fmla="*/ 257491 w 2357390"/>
                <a:gd name="connsiteY45" fmla="*/ 1453369 h 1613820"/>
                <a:gd name="connsiteX46" fmla="*/ 282161 w 2357390"/>
                <a:gd name="connsiteY46" fmla="*/ 1476070 h 1613820"/>
                <a:gd name="connsiteX47" fmla="*/ 249235 w 2357390"/>
                <a:gd name="connsiteY47" fmla="*/ 1492294 h 1613820"/>
                <a:gd name="connsiteX48" fmla="*/ 138174 w 2357390"/>
                <a:gd name="connsiteY48" fmla="*/ 1550682 h 1613820"/>
                <a:gd name="connsiteX49" fmla="*/ 146429 w 2357390"/>
                <a:gd name="connsiteY49" fmla="*/ 1586369 h 1613820"/>
                <a:gd name="connsiteX50" fmla="*/ 220407 w 2357390"/>
                <a:gd name="connsiteY50" fmla="*/ 1612341 h 1613820"/>
                <a:gd name="connsiteX51" fmla="*/ 347883 w 2357390"/>
                <a:gd name="connsiteY51" fmla="*/ 1563700 h 1613820"/>
                <a:gd name="connsiteX52" fmla="*/ 401382 w 2357390"/>
                <a:gd name="connsiteY52" fmla="*/ 1508550 h 1613820"/>
                <a:gd name="connsiteX53" fmla="*/ 442435 w 2357390"/>
                <a:gd name="connsiteY53" fmla="*/ 1518266 h 1613820"/>
                <a:gd name="connsiteX54" fmla="*/ 537081 w 2357390"/>
                <a:gd name="connsiteY54" fmla="*/ 1544237 h 1613820"/>
                <a:gd name="connsiteX55" fmla="*/ 578166 w 2357390"/>
                <a:gd name="connsiteY55" fmla="*/ 1540935 h 1613820"/>
                <a:gd name="connsiteX56" fmla="*/ 623410 w 2357390"/>
                <a:gd name="connsiteY56" fmla="*/ 1440351 h 1613820"/>
                <a:gd name="connsiteX57" fmla="*/ 829023 w 2357390"/>
                <a:gd name="connsiteY57" fmla="*/ 1339767 h 1613820"/>
                <a:gd name="connsiteX58" fmla="*/ 750885 w 2357390"/>
                <a:gd name="connsiteY58" fmla="*/ 1278172 h 1613820"/>
                <a:gd name="connsiteX59" fmla="*/ 729137 w 2357390"/>
                <a:gd name="connsiteY59" fmla="*/ 1283348 h 1613820"/>
                <a:gd name="connsiteX60" fmla="*/ 727677 w 2357390"/>
                <a:gd name="connsiteY60" fmla="*/ 1277125 h 1613820"/>
                <a:gd name="connsiteX61" fmla="*/ 688243 w 2357390"/>
                <a:gd name="connsiteY61" fmla="*/ 1266742 h 1613820"/>
                <a:gd name="connsiteX62" fmla="*/ 661859 w 2357390"/>
                <a:gd name="connsiteY62" fmla="*/ 1273664 h 1613820"/>
                <a:gd name="connsiteX63" fmla="*/ 668463 w 2357390"/>
                <a:gd name="connsiteY63" fmla="*/ 1258075 h 1613820"/>
                <a:gd name="connsiteX64" fmla="*/ 692593 w 2357390"/>
                <a:gd name="connsiteY64" fmla="*/ 1185399 h 1613820"/>
                <a:gd name="connsiteX65" fmla="*/ 668463 w 2357390"/>
                <a:gd name="connsiteY65" fmla="*/ 1155998 h 1613820"/>
                <a:gd name="connsiteX66" fmla="*/ 620235 w 2357390"/>
                <a:gd name="connsiteY66" fmla="*/ 1142124 h 1613820"/>
                <a:gd name="connsiteX67" fmla="*/ 631220 w 2357390"/>
                <a:gd name="connsiteY67" fmla="*/ 1123074 h 1613820"/>
                <a:gd name="connsiteX68" fmla="*/ 646524 w 2357390"/>
                <a:gd name="connsiteY68" fmla="*/ 1074655 h 1613820"/>
                <a:gd name="connsiteX69" fmla="*/ 587309 w 2357390"/>
                <a:gd name="connsiteY69" fmla="*/ 1060780 h 1613820"/>
                <a:gd name="connsiteX70" fmla="*/ 556576 w 2357390"/>
                <a:gd name="connsiteY70" fmla="*/ 1067701 h 1613820"/>
                <a:gd name="connsiteX71" fmla="*/ 555401 w 2357390"/>
                <a:gd name="connsiteY71" fmla="*/ 1069797 h 1613820"/>
                <a:gd name="connsiteX72" fmla="*/ 527937 w 2357390"/>
                <a:gd name="connsiteY72" fmla="*/ 1056843 h 1613820"/>
                <a:gd name="connsiteX73" fmla="*/ 565370 w 2357390"/>
                <a:gd name="connsiteY73" fmla="*/ 1017568 h 1613820"/>
                <a:gd name="connsiteX74" fmla="*/ 566641 w 2357390"/>
                <a:gd name="connsiteY74" fmla="*/ 1014552 h 1613820"/>
                <a:gd name="connsiteX75" fmla="*/ 723327 w 2357390"/>
                <a:gd name="connsiteY75" fmla="*/ 948321 h 1613820"/>
                <a:gd name="connsiteX76" fmla="*/ 751775 w 2357390"/>
                <a:gd name="connsiteY76" fmla="*/ 894664 h 1613820"/>
                <a:gd name="connsiteX77" fmla="*/ 721041 w 2357390"/>
                <a:gd name="connsiteY77" fmla="*/ 842721 h 1613820"/>
                <a:gd name="connsiteX78" fmla="*/ 677257 w 2357390"/>
                <a:gd name="connsiteY78" fmla="*/ 818559 h 1613820"/>
                <a:gd name="connsiteX79" fmla="*/ 694752 w 2357390"/>
                <a:gd name="connsiteY79" fmla="*/ 808177 h 1613820"/>
                <a:gd name="connsiteX80" fmla="*/ 716691 w 2357390"/>
                <a:gd name="connsiteY80" fmla="*/ 790873 h 1613820"/>
                <a:gd name="connsiteX81" fmla="*/ 798384 w 2357390"/>
                <a:gd name="connsiteY81" fmla="*/ 691051 h 1613820"/>
                <a:gd name="connsiteX82" fmla="*/ 800034 w 2357390"/>
                <a:gd name="connsiteY82" fmla="*/ 690480 h 1613820"/>
                <a:gd name="connsiteX83" fmla="*/ 868012 w 2357390"/>
                <a:gd name="connsiteY83" fmla="*/ 635108 h 1613820"/>
                <a:gd name="connsiteX84" fmla="*/ 883442 w 2357390"/>
                <a:gd name="connsiteY84" fmla="*/ 621233 h 1613820"/>
                <a:gd name="connsiteX85" fmla="*/ 957960 w 2357390"/>
                <a:gd name="connsiteY85" fmla="*/ 686987 h 1613820"/>
                <a:gd name="connsiteX86" fmla="*/ 1021586 w 2357390"/>
                <a:gd name="connsiteY86" fmla="*/ 714673 h 1613820"/>
                <a:gd name="connsiteX87" fmla="*/ 1179352 w 2357390"/>
                <a:gd name="connsiteY87" fmla="*/ 670255 h 1613820"/>
                <a:gd name="connsiteX88" fmla="*/ 1188242 w 2357390"/>
                <a:gd name="connsiteY88" fmla="*/ 678319 h 1613820"/>
                <a:gd name="connsiteX89" fmla="*/ 1207991 w 2357390"/>
                <a:gd name="connsiteY89" fmla="*/ 695655 h 1613820"/>
                <a:gd name="connsiteX90" fmla="*/ 1293493 w 2357390"/>
                <a:gd name="connsiteY90" fmla="*/ 718166 h 1613820"/>
                <a:gd name="connsiteX91" fmla="*/ 1315337 w 2357390"/>
                <a:gd name="connsiteY91" fmla="*/ 718166 h 1613820"/>
                <a:gd name="connsiteX92" fmla="*/ 1363756 w 2357390"/>
                <a:gd name="connsiteY92" fmla="*/ 754742 h 1613820"/>
                <a:gd name="connsiteX93" fmla="*/ 1381250 w 2357390"/>
                <a:gd name="connsiteY93" fmla="*/ 773538 h 1613820"/>
                <a:gd name="connsiteX94" fmla="*/ 1400935 w 2357390"/>
                <a:gd name="connsiteY94" fmla="*/ 783920 h 1613820"/>
                <a:gd name="connsiteX95" fmla="*/ 1427319 w 2357390"/>
                <a:gd name="connsiteY95" fmla="*/ 787349 h 1613820"/>
                <a:gd name="connsiteX96" fmla="*/ 1418525 w 2357390"/>
                <a:gd name="connsiteY96" fmla="*/ 806399 h 1613820"/>
                <a:gd name="connsiteX97" fmla="*/ 1398776 w 2357390"/>
                <a:gd name="connsiteY97" fmla="*/ 856596 h 1613820"/>
                <a:gd name="connsiteX98" fmla="*/ 1416334 w 2357390"/>
                <a:gd name="connsiteY98" fmla="*/ 931303 h 1613820"/>
                <a:gd name="connsiteX99" fmla="*/ 1291335 w 2357390"/>
                <a:gd name="connsiteY99" fmla="*/ 962133 h 1613820"/>
                <a:gd name="connsiteX100" fmla="*/ 1295684 w 2357390"/>
                <a:gd name="connsiteY100" fmla="*/ 1060780 h 1613820"/>
                <a:gd name="connsiteX101" fmla="*/ 1308828 w 2357390"/>
                <a:gd name="connsiteY101" fmla="*/ 1076369 h 1613820"/>
                <a:gd name="connsiteX102" fmla="*/ 1326418 w 2357390"/>
                <a:gd name="connsiteY102" fmla="*/ 1085037 h 1613820"/>
                <a:gd name="connsiteX103" fmla="*/ 1302288 w 2357390"/>
                <a:gd name="connsiteY103" fmla="*/ 1088466 h 1613820"/>
                <a:gd name="connsiteX104" fmla="*/ 1278190 w 2357390"/>
                <a:gd name="connsiteY104" fmla="*/ 1095387 h 1613820"/>
                <a:gd name="connsiteX105" fmla="*/ 1284699 w 2357390"/>
                <a:gd name="connsiteY105" fmla="*/ 1157713 h 1613820"/>
                <a:gd name="connsiteX106" fmla="*/ 1412461 w 2357390"/>
                <a:gd name="connsiteY106" fmla="*/ 1212069 h 1613820"/>
                <a:gd name="connsiteX107" fmla="*/ 1431670 w 2357390"/>
                <a:gd name="connsiteY107" fmla="*/ 1218292 h 1613820"/>
                <a:gd name="connsiteX108" fmla="*/ 1474659 w 2357390"/>
                <a:gd name="connsiteY108" fmla="*/ 1218577 h 1613820"/>
                <a:gd name="connsiteX109" fmla="*/ 1488692 w 2357390"/>
                <a:gd name="connsiteY109" fmla="*/ 1245978 h 1613820"/>
                <a:gd name="connsiteX110" fmla="*/ 1567654 w 2357390"/>
                <a:gd name="connsiteY110" fmla="*/ 1301350 h 1613820"/>
                <a:gd name="connsiteX111" fmla="*/ 1773839 w 2357390"/>
                <a:gd name="connsiteY111" fmla="*/ 1258075 h 1613820"/>
                <a:gd name="connsiteX112" fmla="*/ 1839562 w 2357390"/>
                <a:gd name="connsiteY112" fmla="*/ 1185399 h 1613820"/>
                <a:gd name="connsiteX113" fmla="*/ 1898870 w 2357390"/>
                <a:gd name="connsiteY113" fmla="*/ 1216514 h 1613820"/>
                <a:gd name="connsiteX114" fmla="*/ 1993136 w 2357390"/>
                <a:gd name="connsiteY114" fmla="*/ 1237342 h 1613820"/>
                <a:gd name="connsiteX115" fmla="*/ 2131312 w 2357390"/>
                <a:gd name="connsiteY115" fmla="*/ 1055637 h 1613820"/>
                <a:gd name="connsiteX116" fmla="*/ 2111564 w 2357390"/>
                <a:gd name="connsiteY116" fmla="*/ 1008900 h 1613820"/>
                <a:gd name="connsiteX117" fmla="*/ 2100578 w 2357390"/>
                <a:gd name="connsiteY117" fmla="*/ 988104 h 1613820"/>
                <a:gd name="connsiteX118" fmla="*/ 2129058 w 2357390"/>
                <a:gd name="connsiteY118" fmla="*/ 955243 h 1613820"/>
                <a:gd name="connsiteX119" fmla="*/ 2128137 w 2357390"/>
                <a:gd name="connsiteY119" fmla="*/ 863898 h 1613820"/>
                <a:gd name="connsiteX120" fmla="*/ 2203671 w 2357390"/>
                <a:gd name="connsiteY120" fmla="*/ 847960 h 1613820"/>
                <a:gd name="connsiteX121" fmla="*/ 2245390 w 2357390"/>
                <a:gd name="connsiteY121" fmla="*/ 726833 h 1613820"/>
                <a:gd name="connsiteX122" fmla="*/ 2236596 w 2357390"/>
                <a:gd name="connsiteY122" fmla="*/ 697369 h 1613820"/>
                <a:gd name="connsiteX123" fmla="*/ 2229960 w 2357390"/>
                <a:gd name="connsiteY123" fmla="*/ 676605 h 1613820"/>
                <a:gd name="connsiteX124" fmla="*/ 2280474 w 2357390"/>
                <a:gd name="connsiteY124" fmla="*/ 673176 h 1613820"/>
                <a:gd name="connsiteX125" fmla="*/ 2354991 w 2357390"/>
                <a:gd name="connsiteY125" fmla="*/ 586625 h 1613820"/>
                <a:gd name="connsiteX126" fmla="*/ 2181732 w 2357390"/>
                <a:gd name="connsiteY126" fmla="*/ 423938 h 1613820"/>
                <a:gd name="connsiteX127" fmla="*/ 2118168 w 2357390"/>
                <a:gd name="connsiteY127" fmla="*/ 449910 h 1613820"/>
                <a:gd name="connsiteX128" fmla="*/ 2109373 w 2357390"/>
                <a:gd name="connsiteY128" fmla="*/ 465499 h 1613820"/>
                <a:gd name="connsiteX129" fmla="*/ 2087434 w 2357390"/>
                <a:gd name="connsiteY129" fmla="*/ 453402 h 1613820"/>
                <a:gd name="connsiteX130" fmla="*/ 2054541 w 2357390"/>
                <a:gd name="connsiteY130" fmla="*/ 444767 h 1613820"/>
                <a:gd name="connsiteX131" fmla="*/ 1830862 w 2357390"/>
                <a:gd name="connsiteY131" fmla="*/ 401459 h 1613820"/>
                <a:gd name="connsiteX132" fmla="*/ 1807843 w 2357390"/>
                <a:gd name="connsiteY132" fmla="*/ 399332 h 1613820"/>
                <a:gd name="connsiteX133" fmla="*/ 1819877 w 2357390"/>
                <a:gd name="connsiteY133" fmla="*/ 387585 h 1613820"/>
                <a:gd name="connsiteX134" fmla="*/ 1756250 w 2357390"/>
                <a:gd name="connsiteY134" fmla="*/ 207689 h 1613820"/>
                <a:gd name="connsiteX135" fmla="*/ 1712371 w 2357390"/>
                <a:gd name="connsiteY135" fmla="*/ 183432 h 1613820"/>
                <a:gd name="connsiteX136" fmla="*/ 1690432 w 2357390"/>
                <a:gd name="connsiteY136" fmla="*/ 183432 h 1613820"/>
                <a:gd name="connsiteX137" fmla="*/ 1670747 w 2357390"/>
                <a:gd name="connsiteY137" fmla="*/ 152317 h 1613820"/>
                <a:gd name="connsiteX138" fmla="*/ 1642203 w 2357390"/>
                <a:gd name="connsiteY138" fmla="*/ 131489 h 1613820"/>
                <a:gd name="connsiteX139" fmla="*/ 1389981 w 2357390"/>
                <a:gd name="connsiteY139" fmla="*/ 17316 h 1613820"/>
                <a:gd name="connsiteX140" fmla="*/ 1292065 w 2357390"/>
                <a:gd name="connsiteY140" fmla="*/ 12 h 161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357390" h="1613820">
                  <a:moveTo>
                    <a:pt x="1292065" y="12"/>
                  </a:moveTo>
                  <a:cubicBezTo>
                    <a:pt x="1272030" y="203"/>
                    <a:pt x="1252441" y="3632"/>
                    <a:pt x="1234311" y="12077"/>
                  </a:cubicBezTo>
                  <a:cubicBezTo>
                    <a:pt x="1190687" y="32429"/>
                    <a:pt x="1158937" y="79641"/>
                    <a:pt x="1142172" y="115963"/>
                  </a:cubicBezTo>
                  <a:cubicBezTo>
                    <a:pt x="1136458" y="128346"/>
                    <a:pt x="1133886" y="159048"/>
                    <a:pt x="1113629" y="164382"/>
                  </a:cubicBezTo>
                  <a:cubicBezTo>
                    <a:pt x="1105978" y="166414"/>
                    <a:pt x="1097564" y="162985"/>
                    <a:pt x="1089500" y="162668"/>
                  </a:cubicBezTo>
                  <a:cubicBezTo>
                    <a:pt x="1058130" y="161430"/>
                    <a:pt x="1024349" y="160921"/>
                    <a:pt x="993043" y="162668"/>
                  </a:cubicBezTo>
                  <a:cubicBezTo>
                    <a:pt x="902619" y="167780"/>
                    <a:pt x="815211" y="190195"/>
                    <a:pt x="758411" y="249155"/>
                  </a:cubicBezTo>
                  <a:cubicBezTo>
                    <a:pt x="736852" y="271538"/>
                    <a:pt x="719199" y="299415"/>
                    <a:pt x="708277" y="328498"/>
                  </a:cubicBezTo>
                  <a:cubicBezTo>
                    <a:pt x="706658" y="328053"/>
                    <a:pt x="705198" y="327514"/>
                    <a:pt x="703547" y="327069"/>
                  </a:cubicBezTo>
                  <a:cubicBezTo>
                    <a:pt x="660145" y="315671"/>
                    <a:pt x="610487" y="327736"/>
                    <a:pt x="576356" y="349548"/>
                  </a:cubicBezTo>
                  <a:cubicBezTo>
                    <a:pt x="572641" y="351930"/>
                    <a:pt x="546892" y="373932"/>
                    <a:pt x="541272" y="375520"/>
                  </a:cubicBezTo>
                  <a:cubicBezTo>
                    <a:pt x="535017" y="377234"/>
                    <a:pt x="528001" y="374726"/>
                    <a:pt x="521492" y="373774"/>
                  </a:cubicBezTo>
                  <a:cubicBezTo>
                    <a:pt x="482534" y="368186"/>
                    <a:pt x="449960" y="357137"/>
                    <a:pt x="409637" y="359899"/>
                  </a:cubicBezTo>
                  <a:cubicBezTo>
                    <a:pt x="307688" y="366915"/>
                    <a:pt x="205421" y="430796"/>
                    <a:pt x="177163" y="508775"/>
                  </a:cubicBezTo>
                  <a:cubicBezTo>
                    <a:pt x="166464" y="538302"/>
                    <a:pt x="158431" y="573132"/>
                    <a:pt x="164019" y="603929"/>
                  </a:cubicBezTo>
                  <a:cubicBezTo>
                    <a:pt x="165225" y="610628"/>
                    <a:pt x="169130" y="616851"/>
                    <a:pt x="172814" y="622948"/>
                  </a:cubicBezTo>
                  <a:cubicBezTo>
                    <a:pt x="176465" y="629044"/>
                    <a:pt x="189133" y="634028"/>
                    <a:pt x="185958" y="640283"/>
                  </a:cubicBezTo>
                  <a:cubicBezTo>
                    <a:pt x="183228" y="645617"/>
                    <a:pt x="171290" y="639807"/>
                    <a:pt x="164019" y="640283"/>
                  </a:cubicBezTo>
                  <a:cubicBezTo>
                    <a:pt x="153700" y="640950"/>
                    <a:pt x="143254" y="641299"/>
                    <a:pt x="133380" y="643712"/>
                  </a:cubicBezTo>
                  <a:cubicBezTo>
                    <a:pt x="90391" y="654221"/>
                    <a:pt x="65975" y="685368"/>
                    <a:pt x="60927" y="719880"/>
                  </a:cubicBezTo>
                  <a:cubicBezTo>
                    <a:pt x="54227" y="765854"/>
                    <a:pt x="64387" y="825576"/>
                    <a:pt x="100455" y="863549"/>
                  </a:cubicBezTo>
                  <a:cubicBezTo>
                    <a:pt x="117219" y="881170"/>
                    <a:pt x="142111" y="893648"/>
                    <a:pt x="168464" y="899871"/>
                  </a:cubicBezTo>
                  <a:cubicBezTo>
                    <a:pt x="174909" y="901427"/>
                    <a:pt x="181481" y="902506"/>
                    <a:pt x="188148" y="903332"/>
                  </a:cubicBezTo>
                  <a:cubicBezTo>
                    <a:pt x="195388" y="904221"/>
                    <a:pt x="210088" y="899236"/>
                    <a:pt x="210088" y="905046"/>
                  </a:cubicBezTo>
                  <a:cubicBezTo>
                    <a:pt x="210088" y="911777"/>
                    <a:pt x="195356" y="911809"/>
                    <a:pt x="188148" y="915397"/>
                  </a:cubicBezTo>
                  <a:cubicBezTo>
                    <a:pt x="181450" y="918731"/>
                    <a:pt x="174814" y="922096"/>
                    <a:pt x="168464" y="925779"/>
                  </a:cubicBezTo>
                  <a:cubicBezTo>
                    <a:pt x="134872" y="945305"/>
                    <a:pt x="112457" y="965975"/>
                    <a:pt x="128935" y="1000264"/>
                  </a:cubicBezTo>
                  <a:cubicBezTo>
                    <a:pt x="149191" y="1042428"/>
                    <a:pt x="222978" y="1079163"/>
                    <a:pt x="280255" y="1074655"/>
                  </a:cubicBezTo>
                  <a:cubicBezTo>
                    <a:pt x="304068" y="1072781"/>
                    <a:pt x="322928" y="1051477"/>
                    <a:pt x="335088" y="1050398"/>
                  </a:cubicBezTo>
                  <a:cubicBezTo>
                    <a:pt x="343597" y="1049668"/>
                    <a:pt x="351153" y="1055065"/>
                    <a:pt x="359218" y="1057351"/>
                  </a:cubicBezTo>
                  <a:cubicBezTo>
                    <a:pt x="370267" y="1060494"/>
                    <a:pt x="385856" y="1064781"/>
                    <a:pt x="401001" y="1068654"/>
                  </a:cubicBezTo>
                  <a:cubicBezTo>
                    <a:pt x="394937" y="1073162"/>
                    <a:pt x="389571" y="1078084"/>
                    <a:pt x="385507" y="1083323"/>
                  </a:cubicBezTo>
                  <a:cubicBezTo>
                    <a:pt x="383285" y="1086180"/>
                    <a:pt x="376141" y="1111993"/>
                    <a:pt x="368013" y="1112723"/>
                  </a:cubicBezTo>
                  <a:cubicBezTo>
                    <a:pt x="357599" y="1113612"/>
                    <a:pt x="349058" y="1105643"/>
                    <a:pt x="339438" y="1102341"/>
                  </a:cubicBezTo>
                  <a:cubicBezTo>
                    <a:pt x="332230" y="1099864"/>
                    <a:pt x="324896" y="1097705"/>
                    <a:pt x="317593" y="1095387"/>
                  </a:cubicBezTo>
                  <a:cubicBezTo>
                    <a:pt x="276859" y="1082561"/>
                    <a:pt x="236790" y="1074813"/>
                    <a:pt x="194753" y="1091958"/>
                  </a:cubicBezTo>
                  <a:cubicBezTo>
                    <a:pt x="163669" y="1104658"/>
                    <a:pt x="144715" y="1133646"/>
                    <a:pt x="137730" y="1159427"/>
                  </a:cubicBezTo>
                  <a:cubicBezTo>
                    <a:pt x="134809" y="1170222"/>
                    <a:pt x="144429" y="1207782"/>
                    <a:pt x="133380" y="1216514"/>
                  </a:cubicBezTo>
                  <a:cubicBezTo>
                    <a:pt x="128173" y="1220610"/>
                    <a:pt x="118743" y="1217720"/>
                    <a:pt x="111441" y="1218292"/>
                  </a:cubicBezTo>
                  <a:cubicBezTo>
                    <a:pt x="93883" y="1219689"/>
                    <a:pt x="77881" y="1220165"/>
                    <a:pt x="60927" y="1225181"/>
                  </a:cubicBezTo>
                  <a:cubicBezTo>
                    <a:pt x="-20766" y="1249343"/>
                    <a:pt x="-9749" y="1319574"/>
                    <a:pt x="32478" y="1365389"/>
                  </a:cubicBezTo>
                  <a:cubicBezTo>
                    <a:pt x="60959" y="1396314"/>
                    <a:pt x="85501" y="1406061"/>
                    <a:pt x="133380" y="1400029"/>
                  </a:cubicBezTo>
                  <a:cubicBezTo>
                    <a:pt x="142047" y="1398918"/>
                    <a:pt x="170877" y="1393298"/>
                    <a:pt x="179354" y="1387869"/>
                  </a:cubicBezTo>
                  <a:cubicBezTo>
                    <a:pt x="181291" y="1390885"/>
                    <a:pt x="183799" y="1393837"/>
                    <a:pt x="185958" y="1396505"/>
                  </a:cubicBezTo>
                  <a:cubicBezTo>
                    <a:pt x="200309" y="1414285"/>
                    <a:pt x="226027" y="1430413"/>
                    <a:pt x="253490" y="1439367"/>
                  </a:cubicBezTo>
                  <a:cubicBezTo>
                    <a:pt x="254125" y="1444193"/>
                    <a:pt x="255554" y="1449051"/>
                    <a:pt x="257491" y="1453369"/>
                  </a:cubicBezTo>
                  <a:cubicBezTo>
                    <a:pt x="261682" y="1462799"/>
                    <a:pt x="284224" y="1466227"/>
                    <a:pt x="282161" y="1476070"/>
                  </a:cubicBezTo>
                  <a:cubicBezTo>
                    <a:pt x="280034" y="1486135"/>
                    <a:pt x="260793" y="1487722"/>
                    <a:pt x="249235" y="1492294"/>
                  </a:cubicBezTo>
                  <a:cubicBezTo>
                    <a:pt x="218978" y="1504232"/>
                    <a:pt x="149128" y="1517885"/>
                    <a:pt x="138174" y="1550682"/>
                  </a:cubicBezTo>
                  <a:cubicBezTo>
                    <a:pt x="134269" y="1562367"/>
                    <a:pt x="138301" y="1576114"/>
                    <a:pt x="146429" y="1586369"/>
                  </a:cubicBezTo>
                  <a:cubicBezTo>
                    <a:pt x="156240" y="1598784"/>
                    <a:pt x="205865" y="1610531"/>
                    <a:pt x="220407" y="1612341"/>
                  </a:cubicBezTo>
                  <a:cubicBezTo>
                    <a:pt x="276191" y="1619294"/>
                    <a:pt x="321277" y="1601514"/>
                    <a:pt x="347883" y="1563700"/>
                  </a:cubicBezTo>
                  <a:cubicBezTo>
                    <a:pt x="359059" y="1547825"/>
                    <a:pt x="372077" y="1513694"/>
                    <a:pt x="401382" y="1508550"/>
                  </a:cubicBezTo>
                  <a:cubicBezTo>
                    <a:pt x="415352" y="1506106"/>
                    <a:pt x="428941" y="1514551"/>
                    <a:pt x="442435" y="1518266"/>
                  </a:cubicBezTo>
                  <a:cubicBezTo>
                    <a:pt x="473962" y="1526933"/>
                    <a:pt x="503871" y="1541602"/>
                    <a:pt x="537081" y="1544237"/>
                  </a:cubicBezTo>
                  <a:cubicBezTo>
                    <a:pt x="550797" y="1545317"/>
                    <a:pt x="567403" y="1547730"/>
                    <a:pt x="578166" y="1540935"/>
                  </a:cubicBezTo>
                  <a:cubicBezTo>
                    <a:pt x="606836" y="1522838"/>
                    <a:pt x="603375" y="1462767"/>
                    <a:pt x="623410" y="1440351"/>
                  </a:cubicBezTo>
                  <a:cubicBezTo>
                    <a:pt x="674972" y="1382725"/>
                    <a:pt x="814735" y="1441399"/>
                    <a:pt x="829023" y="1339767"/>
                  </a:cubicBezTo>
                  <a:cubicBezTo>
                    <a:pt x="833849" y="1305573"/>
                    <a:pt x="796256" y="1274775"/>
                    <a:pt x="750885" y="1278172"/>
                  </a:cubicBezTo>
                  <a:cubicBezTo>
                    <a:pt x="742758" y="1278807"/>
                    <a:pt x="735710" y="1280807"/>
                    <a:pt x="729137" y="1283348"/>
                  </a:cubicBezTo>
                  <a:cubicBezTo>
                    <a:pt x="729010" y="1281188"/>
                    <a:pt x="728629" y="1279093"/>
                    <a:pt x="727677" y="1277125"/>
                  </a:cubicBezTo>
                  <a:cubicBezTo>
                    <a:pt x="721676" y="1264964"/>
                    <a:pt x="700054" y="1265028"/>
                    <a:pt x="688243" y="1266742"/>
                  </a:cubicBezTo>
                  <a:cubicBezTo>
                    <a:pt x="679131" y="1268044"/>
                    <a:pt x="669923" y="1277220"/>
                    <a:pt x="661859" y="1273664"/>
                  </a:cubicBezTo>
                  <a:cubicBezTo>
                    <a:pt x="655794" y="1271029"/>
                    <a:pt x="666463" y="1263313"/>
                    <a:pt x="668463" y="1258075"/>
                  </a:cubicBezTo>
                  <a:cubicBezTo>
                    <a:pt x="676241" y="1237659"/>
                    <a:pt x="695165" y="1206703"/>
                    <a:pt x="692593" y="1185399"/>
                  </a:cubicBezTo>
                  <a:cubicBezTo>
                    <a:pt x="690371" y="1167143"/>
                    <a:pt x="689068" y="1162507"/>
                    <a:pt x="668463" y="1155998"/>
                  </a:cubicBezTo>
                  <a:cubicBezTo>
                    <a:pt x="664399" y="1154728"/>
                    <a:pt x="622965" y="1149013"/>
                    <a:pt x="620235" y="1142124"/>
                  </a:cubicBezTo>
                  <a:cubicBezTo>
                    <a:pt x="617599" y="1135456"/>
                    <a:pt x="627569" y="1129455"/>
                    <a:pt x="631220" y="1123074"/>
                  </a:cubicBezTo>
                  <a:cubicBezTo>
                    <a:pt x="638395" y="1110469"/>
                    <a:pt x="654207" y="1089387"/>
                    <a:pt x="646524" y="1074655"/>
                  </a:cubicBezTo>
                  <a:cubicBezTo>
                    <a:pt x="637729" y="1057827"/>
                    <a:pt x="605408" y="1058494"/>
                    <a:pt x="587309" y="1060780"/>
                  </a:cubicBezTo>
                  <a:cubicBezTo>
                    <a:pt x="576801" y="1062113"/>
                    <a:pt x="563434" y="1061288"/>
                    <a:pt x="556576" y="1067701"/>
                  </a:cubicBezTo>
                  <a:cubicBezTo>
                    <a:pt x="555973" y="1068305"/>
                    <a:pt x="555814" y="1069099"/>
                    <a:pt x="555401" y="1069797"/>
                  </a:cubicBezTo>
                  <a:cubicBezTo>
                    <a:pt x="548321" y="1065415"/>
                    <a:pt x="538510" y="1060939"/>
                    <a:pt x="527937" y="1056843"/>
                  </a:cubicBezTo>
                  <a:cubicBezTo>
                    <a:pt x="543749" y="1047032"/>
                    <a:pt x="556703" y="1033856"/>
                    <a:pt x="565370" y="1017568"/>
                  </a:cubicBezTo>
                  <a:cubicBezTo>
                    <a:pt x="565910" y="1016584"/>
                    <a:pt x="566196" y="1015536"/>
                    <a:pt x="566641" y="1014552"/>
                  </a:cubicBezTo>
                  <a:cubicBezTo>
                    <a:pt x="628648" y="1011821"/>
                    <a:pt x="686084" y="994486"/>
                    <a:pt x="723327" y="948321"/>
                  </a:cubicBezTo>
                  <a:cubicBezTo>
                    <a:pt x="735106" y="933717"/>
                    <a:pt x="749584" y="912158"/>
                    <a:pt x="751775" y="894664"/>
                  </a:cubicBezTo>
                  <a:cubicBezTo>
                    <a:pt x="754315" y="874725"/>
                    <a:pt x="740377" y="854595"/>
                    <a:pt x="721041" y="842721"/>
                  </a:cubicBezTo>
                  <a:cubicBezTo>
                    <a:pt x="716183" y="839737"/>
                    <a:pt x="678305" y="824306"/>
                    <a:pt x="677257" y="818559"/>
                  </a:cubicBezTo>
                  <a:cubicBezTo>
                    <a:pt x="676241" y="812844"/>
                    <a:pt x="689291" y="812019"/>
                    <a:pt x="694752" y="808177"/>
                  </a:cubicBezTo>
                  <a:cubicBezTo>
                    <a:pt x="702499" y="802748"/>
                    <a:pt x="710087" y="797128"/>
                    <a:pt x="716691" y="790873"/>
                  </a:cubicBezTo>
                  <a:cubicBezTo>
                    <a:pt x="744853" y="764203"/>
                    <a:pt x="781143" y="726167"/>
                    <a:pt x="798384" y="691051"/>
                  </a:cubicBezTo>
                  <a:cubicBezTo>
                    <a:pt x="798892" y="690829"/>
                    <a:pt x="799495" y="690734"/>
                    <a:pt x="800034" y="690480"/>
                  </a:cubicBezTo>
                  <a:cubicBezTo>
                    <a:pt x="834135" y="675271"/>
                    <a:pt x="845405" y="658920"/>
                    <a:pt x="868012" y="635108"/>
                  </a:cubicBezTo>
                  <a:cubicBezTo>
                    <a:pt x="872679" y="630218"/>
                    <a:pt x="875790" y="622312"/>
                    <a:pt x="883442" y="621233"/>
                  </a:cubicBezTo>
                  <a:cubicBezTo>
                    <a:pt x="906302" y="618058"/>
                    <a:pt x="939163" y="675684"/>
                    <a:pt x="957960" y="686987"/>
                  </a:cubicBezTo>
                  <a:cubicBezTo>
                    <a:pt x="977263" y="698576"/>
                    <a:pt x="999139" y="707593"/>
                    <a:pt x="1021586" y="714673"/>
                  </a:cubicBezTo>
                  <a:cubicBezTo>
                    <a:pt x="1104390" y="740803"/>
                    <a:pt x="1140045" y="710355"/>
                    <a:pt x="1179352" y="670255"/>
                  </a:cubicBezTo>
                  <a:cubicBezTo>
                    <a:pt x="1182368" y="672986"/>
                    <a:pt x="1185257" y="676097"/>
                    <a:pt x="1188242" y="678319"/>
                  </a:cubicBezTo>
                  <a:cubicBezTo>
                    <a:pt x="1195386" y="683653"/>
                    <a:pt x="1200498" y="690607"/>
                    <a:pt x="1207991" y="695655"/>
                  </a:cubicBezTo>
                  <a:cubicBezTo>
                    <a:pt x="1233296" y="712609"/>
                    <a:pt x="1261426" y="717277"/>
                    <a:pt x="1293493" y="718166"/>
                  </a:cubicBezTo>
                  <a:cubicBezTo>
                    <a:pt x="1300351" y="718356"/>
                    <a:pt x="1307876" y="718261"/>
                    <a:pt x="1315337" y="718166"/>
                  </a:cubicBezTo>
                  <a:cubicBezTo>
                    <a:pt x="1329053" y="731913"/>
                    <a:pt x="1345690" y="744868"/>
                    <a:pt x="1363756" y="754742"/>
                  </a:cubicBezTo>
                  <a:cubicBezTo>
                    <a:pt x="1368170" y="761663"/>
                    <a:pt x="1373567" y="768236"/>
                    <a:pt x="1381250" y="773538"/>
                  </a:cubicBezTo>
                  <a:cubicBezTo>
                    <a:pt x="1387220" y="777665"/>
                    <a:pt x="1393538" y="781698"/>
                    <a:pt x="1400935" y="783920"/>
                  </a:cubicBezTo>
                  <a:cubicBezTo>
                    <a:pt x="1409254" y="786428"/>
                    <a:pt x="1422652" y="781380"/>
                    <a:pt x="1427319" y="787349"/>
                  </a:cubicBezTo>
                  <a:cubicBezTo>
                    <a:pt x="1431797" y="793096"/>
                    <a:pt x="1421541" y="800049"/>
                    <a:pt x="1418525" y="806399"/>
                  </a:cubicBezTo>
                  <a:cubicBezTo>
                    <a:pt x="1410746" y="822782"/>
                    <a:pt x="1403412" y="839482"/>
                    <a:pt x="1398776" y="856596"/>
                  </a:cubicBezTo>
                  <a:cubicBezTo>
                    <a:pt x="1391347" y="883932"/>
                    <a:pt x="1398300" y="911047"/>
                    <a:pt x="1416334" y="931303"/>
                  </a:cubicBezTo>
                  <a:cubicBezTo>
                    <a:pt x="1373853" y="932288"/>
                    <a:pt x="1317370" y="932446"/>
                    <a:pt x="1291335" y="962133"/>
                  </a:cubicBezTo>
                  <a:cubicBezTo>
                    <a:pt x="1269078" y="987501"/>
                    <a:pt x="1278984" y="1035634"/>
                    <a:pt x="1295684" y="1060780"/>
                  </a:cubicBezTo>
                  <a:cubicBezTo>
                    <a:pt x="1299335" y="1066305"/>
                    <a:pt x="1303241" y="1071956"/>
                    <a:pt x="1308828" y="1076369"/>
                  </a:cubicBezTo>
                  <a:cubicBezTo>
                    <a:pt x="1313686" y="1080211"/>
                    <a:pt x="1329117" y="1080020"/>
                    <a:pt x="1326418" y="1085037"/>
                  </a:cubicBezTo>
                  <a:cubicBezTo>
                    <a:pt x="1323179" y="1090943"/>
                    <a:pt x="1310194" y="1086751"/>
                    <a:pt x="1302288" y="1088466"/>
                  </a:cubicBezTo>
                  <a:cubicBezTo>
                    <a:pt x="1294033" y="1090244"/>
                    <a:pt x="1284413" y="1090784"/>
                    <a:pt x="1278190" y="1095387"/>
                  </a:cubicBezTo>
                  <a:cubicBezTo>
                    <a:pt x="1253488" y="1113739"/>
                    <a:pt x="1268824" y="1140282"/>
                    <a:pt x="1284699" y="1157713"/>
                  </a:cubicBezTo>
                  <a:cubicBezTo>
                    <a:pt x="1306574" y="1181684"/>
                    <a:pt x="1369566" y="1217530"/>
                    <a:pt x="1412461" y="1212069"/>
                  </a:cubicBezTo>
                  <a:cubicBezTo>
                    <a:pt x="1418049" y="1214640"/>
                    <a:pt x="1424208" y="1216895"/>
                    <a:pt x="1431670" y="1218292"/>
                  </a:cubicBezTo>
                  <a:cubicBezTo>
                    <a:pt x="1441988" y="1220260"/>
                    <a:pt x="1460720" y="1220737"/>
                    <a:pt x="1474659" y="1218577"/>
                  </a:cubicBezTo>
                  <a:cubicBezTo>
                    <a:pt x="1476659" y="1227594"/>
                    <a:pt x="1484184" y="1238262"/>
                    <a:pt x="1488692" y="1245978"/>
                  </a:cubicBezTo>
                  <a:cubicBezTo>
                    <a:pt x="1503075" y="1270584"/>
                    <a:pt x="1534127" y="1293412"/>
                    <a:pt x="1567654" y="1301350"/>
                  </a:cubicBezTo>
                  <a:cubicBezTo>
                    <a:pt x="1629567" y="1316018"/>
                    <a:pt x="1735263" y="1302715"/>
                    <a:pt x="1773839" y="1258075"/>
                  </a:cubicBezTo>
                  <a:cubicBezTo>
                    <a:pt x="1788190" y="1241469"/>
                    <a:pt x="1806415" y="1184256"/>
                    <a:pt x="1839562" y="1185399"/>
                  </a:cubicBezTo>
                  <a:cubicBezTo>
                    <a:pt x="1866772" y="1186319"/>
                    <a:pt x="1880360" y="1204576"/>
                    <a:pt x="1898870" y="1216514"/>
                  </a:cubicBezTo>
                  <a:cubicBezTo>
                    <a:pt x="1926017" y="1234040"/>
                    <a:pt x="1958211" y="1242835"/>
                    <a:pt x="1993136" y="1237342"/>
                  </a:cubicBezTo>
                  <a:cubicBezTo>
                    <a:pt x="2076163" y="1224229"/>
                    <a:pt x="2139504" y="1117073"/>
                    <a:pt x="2131312" y="1055637"/>
                  </a:cubicBezTo>
                  <a:cubicBezTo>
                    <a:pt x="2129122" y="1039126"/>
                    <a:pt x="2119692" y="1023887"/>
                    <a:pt x="2111564" y="1008900"/>
                  </a:cubicBezTo>
                  <a:cubicBezTo>
                    <a:pt x="2107817" y="1002011"/>
                    <a:pt x="2099689" y="995565"/>
                    <a:pt x="2100578" y="988104"/>
                  </a:cubicBezTo>
                  <a:cubicBezTo>
                    <a:pt x="2102166" y="974864"/>
                    <a:pt x="2121534" y="967149"/>
                    <a:pt x="2129058" y="955243"/>
                  </a:cubicBezTo>
                  <a:cubicBezTo>
                    <a:pt x="2148997" y="923779"/>
                    <a:pt x="2147155" y="894474"/>
                    <a:pt x="2128137" y="863898"/>
                  </a:cubicBezTo>
                  <a:cubicBezTo>
                    <a:pt x="2158840" y="863136"/>
                    <a:pt x="2186335" y="858882"/>
                    <a:pt x="2203671" y="847960"/>
                  </a:cubicBezTo>
                  <a:cubicBezTo>
                    <a:pt x="2242819" y="823226"/>
                    <a:pt x="2252344" y="763124"/>
                    <a:pt x="2245390" y="726833"/>
                  </a:cubicBezTo>
                  <a:cubicBezTo>
                    <a:pt x="2243453" y="716864"/>
                    <a:pt x="2239580" y="707149"/>
                    <a:pt x="2236596" y="697369"/>
                  </a:cubicBezTo>
                  <a:cubicBezTo>
                    <a:pt x="2234468" y="690416"/>
                    <a:pt x="2226182" y="683082"/>
                    <a:pt x="2229960" y="676605"/>
                  </a:cubicBezTo>
                  <a:cubicBezTo>
                    <a:pt x="2231135" y="674605"/>
                    <a:pt x="2266377" y="675113"/>
                    <a:pt x="2280474" y="673176"/>
                  </a:cubicBezTo>
                  <a:cubicBezTo>
                    <a:pt x="2335306" y="665651"/>
                    <a:pt x="2366580" y="629329"/>
                    <a:pt x="2354991" y="586625"/>
                  </a:cubicBezTo>
                  <a:cubicBezTo>
                    <a:pt x="2340354" y="532682"/>
                    <a:pt x="2257614" y="425875"/>
                    <a:pt x="2181732" y="423938"/>
                  </a:cubicBezTo>
                  <a:cubicBezTo>
                    <a:pt x="2157760" y="423335"/>
                    <a:pt x="2130900" y="433813"/>
                    <a:pt x="2118168" y="449910"/>
                  </a:cubicBezTo>
                  <a:cubicBezTo>
                    <a:pt x="2114358" y="454736"/>
                    <a:pt x="2116517" y="464706"/>
                    <a:pt x="2109373" y="465499"/>
                  </a:cubicBezTo>
                  <a:cubicBezTo>
                    <a:pt x="2100547" y="466483"/>
                    <a:pt x="2095498" y="456450"/>
                    <a:pt x="2087434" y="453402"/>
                  </a:cubicBezTo>
                  <a:cubicBezTo>
                    <a:pt x="2077020" y="449465"/>
                    <a:pt x="2065653" y="447211"/>
                    <a:pt x="2054541" y="444767"/>
                  </a:cubicBezTo>
                  <a:cubicBezTo>
                    <a:pt x="1981325" y="428574"/>
                    <a:pt x="1906332" y="409969"/>
                    <a:pt x="1830862" y="401459"/>
                  </a:cubicBezTo>
                  <a:cubicBezTo>
                    <a:pt x="1826862" y="401015"/>
                    <a:pt x="1816734" y="400094"/>
                    <a:pt x="1807843" y="399332"/>
                  </a:cubicBezTo>
                  <a:cubicBezTo>
                    <a:pt x="1811812" y="395395"/>
                    <a:pt x="1816352" y="391490"/>
                    <a:pt x="1819877" y="387585"/>
                  </a:cubicBezTo>
                  <a:cubicBezTo>
                    <a:pt x="1871471" y="330625"/>
                    <a:pt x="1801493" y="253600"/>
                    <a:pt x="1756250" y="207689"/>
                  </a:cubicBezTo>
                  <a:cubicBezTo>
                    <a:pt x="1742279" y="193497"/>
                    <a:pt x="1736787" y="188449"/>
                    <a:pt x="1712371" y="183432"/>
                  </a:cubicBezTo>
                  <a:cubicBezTo>
                    <a:pt x="1705291" y="181972"/>
                    <a:pt x="1696369" y="186766"/>
                    <a:pt x="1690432" y="183432"/>
                  </a:cubicBezTo>
                  <a:cubicBezTo>
                    <a:pt x="1678462" y="176669"/>
                    <a:pt x="1680589" y="160921"/>
                    <a:pt x="1670747" y="152317"/>
                  </a:cubicBezTo>
                  <a:cubicBezTo>
                    <a:pt x="1662111" y="144729"/>
                    <a:pt x="1651982" y="138157"/>
                    <a:pt x="1642203" y="131489"/>
                  </a:cubicBezTo>
                  <a:cubicBezTo>
                    <a:pt x="1568480" y="81261"/>
                    <a:pt x="1480247" y="44558"/>
                    <a:pt x="1389981" y="17316"/>
                  </a:cubicBezTo>
                  <a:cubicBezTo>
                    <a:pt x="1359787" y="8204"/>
                    <a:pt x="1325402" y="-369"/>
                    <a:pt x="1292065" y="12"/>
                  </a:cubicBezTo>
                  <a:close/>
                </a:path>
              </a:pathLst>
            </a:custGeom>
            <a:solidFill>
              <a:srgbClr val="469B6B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E172A6D-6F2B-3D39-F555-E417F6A0B846}"/>
                </a:ext>
              </a:extLst>
            </p:cNvPr>
            <p:cNvSpPr/>
            <p:nvPr/>
          </p:nvSpPr>
          <p:spPr>
            <a:xfrm>
              <a:off x="9301035" y="3755390"/>
              <a:ext cx="2349055" cy="2692336"/>
            </a:xfrm>
            <a:custGeom>
              <a:avLst/>
              <a:gdLst>
                <a:gd name="connsiteX0" fmla="*/ 433896 w 2349055"/>
                <a:gd name="connsiteY0" fmla="*/ 2625947 h 2692336"/>
                <a:gd name="connsiteX1" fmla="*/ 1328166 w 2349055"/>
                <a:gd name="connsiteY1" fmla="*/ 2676779 h 2692336"/>
                <a:gd name="connsiteX2" fmla="*/ 1156271 w 2349055"/>
                <a:gd name="connsiteY2" fmla="*/ 1819434 h 2692336"/>
                <a:gd name="connsiteX3" fmla="*/ 2255298 w 2349055"/>
                <a:gd name="connsiteY3" fmla="*/ 1095470 h 2692336"/>
                <a:gd name="connsiteX4" fmla="*/ 1890681 w 2349055"/>
                <a:gd name="connsiteY4" fmla="*/ 1176433 h 2692336"/>
                <a:gd name="connsiteX5" fmla="*/ 1323054 w 2349055"/>
                <a:gd name="connsiteY5" fmla="*/ 1412653 h 2692336"/>
                <a:gd name="connsiteX6" fmla="*/ 1409192 w 2349055"/>
                <a:gd name="connsiteY6" fmla="*/ 1283462 h 2692336"/>
                <a:gd name="connsiteX7" fmla="*/ 2349056 w 2349055"/>
                <a:gd name="connsiteY7" fmla="*/ 490569 h 2692336"/>
                <a:gd name="connsiteX8" fmla="*/ 1203166 w 2349055"/>
                <a:gd name="connsiteY8" fmla="*/ 1152620 h 2692336"/>
                <a:gd name="connsiteX9" fmla="*/ 1371283 w 2349055"/>
                <a:gd name="connsiteY9" fmla="*/ 753999 h 2692336"/>
                <a:gd name="connsiteX10" fmla="*/ 1687576 w 2349055"/>
                <a:gd name="connsiteY10" fmla="*/ 195263 h 2692336"/>
                <a:gd name="connsiteX11" fmla="*/ 1781302 w 2349055"/>
                <a:gd name="connsiteY11" fmla="*/ 0 h 2692336"/>
                <a:gd name="connsiteX12" fmla="*/ 1687576 w 2349055"/>
                <a:gd name="connsiteY12" fmla="*/ 114300 h 2692336"/>
                <a:gd name="connsiteX13" fmla="*/ 1072959 w 2349055"/>
                <a:gd name="connsiteY13" fmla="*/ 985932 h 2692336"/>
                <a:gd name="connsiteX14" fmla="*/ 1010444 w 2349055"/>
                <a:gd name="connsiteY14" fmla="*/ 123825 h 2692336"/>
                <a:gd name="connsiteX15" fmla="*/ 802101 w 2349055"/>
                <a:gd name="connsiteY15" fmla="*/ 919257 h 2692336"/>
                <a:gd name="connsiteX16" fmla="*/ 317722 w 2349055"/>
                <a:gd name="connsiteY16" fmla="*/ 623951 h 2692336"/>
                <a:gd name="connsiteX17" fmla="*/ 62484 w 2349055"/>
                <a:gd name="connsiteY17" fmla="*/ 566769 h 2692336"/>
                <a:gd name="connsiteX18" fmla="*/ 556737 w 2349055"/>
                <a:gd name="connsiteY18" fmla="*/ 900588 h 2692336"/>
                <a:gd name="connsiteX19" fmla="*/ 768191 w 2349055"/>
                <a:gd name="connsiteY19" fmla="*/ 1277144 h 2692336"/>
                <a:gd name="connsiteX20" fmla="*/ 0 w 2349055"/>
                <a:gd name="connsiteY20" fmla="*/ 1543177 h 2692336"/>
                <a:gd name="connsiteX21" fmla="*/ 675132 w 2349055"/>
                <a:gd name="connsiteY21" fmla="*/ 1500886 h 2692336"/>
                <a:gd name="connsiteX22" fmla="*/ 255207 w 2349055"/>
                <a:gd name="connsiteY22" fmla="*/ 1786096 h 2692336"/>
                <a:gd name="connsiteX23" fmla="*/ 776065 w 2349055"/>
                <a:gd name="connsiteY23" fmla="*/ 1690846 h 269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49055" h="2692336">
                  <a:moveTo>
                    <a:pt x="433896" y="2625947"/>
                  </a:moveTo>
                  <a:cubicBezTo>
                    <a:pt x="548894" y="2625947"/>
                    <a:pt x="1251045" y="2731040"/>
                    <a:pt x="1328166" y="2676779"/>
                  </a:cubicBezTo>
                  <a:cubicBezTo>
                    <a:pt x="1401763" y="2624995"/>
                    <a:pt x="1098836" y="1962023"/>
                    <a:pt x="1156271" y="1819434"/>
                  </a:cubicBezTo>
                  <a:cubicBezTo>
                    <a:pt x="1272572" y="1530794"/>
                    <a:pt x="2255298" y="1095470"/>
                    <a:pt x="2255298" y="1095470"/>
                  </a:cubicBezTo>
                  <a:cubicBezTo>
                    <a:pt x="2255298" y="1095470"/>
                    <a:pt x="1919891" y="1163955"/>
                    <a:pt x="1890681" y="1176433"/>
                  </a:cubicBezTo>
                  <a:cubicBezTo>
                    <a:pt x="1581500" y="1308671"/>
                    <a:pt x="1323054" y="1412653"/>
                    <a:pt x="1323054" y="1412653"/>
                  </a:cubicBezTo>
                  <a:cubicBezTo>
                    <a:pt x="1323054" y="1412653"/>
                    <a:pt x="1378903" y="1311148"/>
                    <a:pt x="1409192" y="1283462"/>
                  </a:cubicBezTo>
                  <a:cubicBezTo>
                    <a:pt x="1496664" y="1203452"/>
                    <a:pt x="2349056" y="490569"/>
                    <a:pt x="2349056" y="490569"/>
                  </a:cubicBezTo>
                  <a:lnTo>
                    <a:pt x="1203166" y="1152620"/>
                  </a:lnTo>
                  <a:cubicBezTo>
                    <a:pt x="1203166" y="1152620"/>
                    <a:pt x="1361059" y="776732"/>
                    <a:pt x="1371283" y="753999"/>
                  </a:cubicBezTo>
                  <a:cubicBezTo>
                    <a:pt x="1455357" y="567309"/>
                    <a:pt x="1687576" y="195263"/>
                    <a:pt x="1687576" y="195263"/>
                  </a:cubicBezTo>
                  <a:lnTo>
                    <a:pt x="1781302" y="0"/>
                  </a:lnTo>
                  <a:lnTo>
                    <a:pt x="1687576" y="114300"/>
                  </a:lnTo>
                  <a:lnTo>
                    <a:pt x="1072959" y="985932"/>
                  </a:lnTo>
                  <a:lnTo>
                    <a:pt x="1010444" y="123825"/>
                  </a:lnTo>
                  <a:lnTo>
                    <a:pt x="802101" y="919257"/>
                  </a:lnTo>
                  <a:cubicBezTo>
                    <a:pt x="802101" y="919257"/>
                    <a:pt x="387128" y="654177"/>
                    <a:pt x="317722" y="623951"/>
                  </a:cubicBezTo>
                  <a:cubicBezTo>
                    <a:pt x="306896" y="619220"/>
                    <a:pt x="62484" y="566769"/>
                    <a:pt x="62484" y="566769"/>
                  </a:cubicBezTo>
                  <a:cubicBezTo>
                    <a:pt x="62484" y="566769"/>
                    <a:pt x="383096" y="734155"/>
                    <a:pt x="556737" y="900588"/>
                  </a:cubicBezTo>
                  <a:cubicBezTo>
                    <a:pt x="729679" y="1066356"/>
                    <a:pt x="768191" y="1277144"/>
                    <a:pt x="768191" y="1277144"/>
                  </a:cubicBezTo>
                  <a:lnTo>
                    <a:pt x="0" y="1543177"/>
                  </a:lnTo>
                  <a:lnTo>
                    <a:pt x="675132" y="1500886"/>
                  </a:lnTo>
                  <a:lnTo>
                    <a:pt x="255207" y="1786096"/>
                  </a:lnTo>
                  <a:cubicBezTo>
                    <a:pt x="255207" y="1786096"/>
                    <a:pt x="640906" y="1586262"/>
                    <a:pt x="776065" y="1690846"/>
                  </a:cubicBezTo>
                </a:path>
              </a:pathLst>
            </a:custGeom>
            <a:solidFill>
              <a:srgbClr val="8E6D59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9F300AA-9A03-A68A-0A52-0B50EA11E500}"/>
                </a:ext>
              </a:extLst>
            </p:cNvPr>
            <p:cNvSpPr/>
            <p:nvPr/>
          </p:nvSpPr>
          <p:spPr>
            <a:xfrm>
              <a:off x="8974020" y="3422760"/>
              <a:ext cx="2977116" cy="2361963"/>
            </a:xfrm>
            <a:custGeom>
              <a:avLst/>
              <a:gdLst>
                <a:gd name="connsiteX0" fmla="*/ 1631717 w 2977116"/>
                <a:gd name="connsiteY0" fmla="*/ 17 h 2361963"/>
                <a:gd name="connsiteX1" fmla="*/ 1558787 w 2977116"/>
                <a:gd name="connsiteY1" fmla="*/ 17701 h 2361963"/>
                <a:gd name="connsiteX2" fmla="*/ 1442456 w 2977116"/>
                <a:gd name="connsiteY2" fmla="*/ 169752 h 2361963"/>
                <a:gd name="connsiteX3" fmla="*/ 1406387 w 2977116"/>
                <a:gd name="connsiteY3" fmla="*/ 240618 h 2361963"/>
                <a:gd name="connsiteX4" fmla="*/ 1375940 w 2977116"/>
                <a:gd name="connsiteY4" fmla="*/ 238110 h 2361963"/>
                <a:gd name="connsiteX5" fmla="*/ 1254115 w 2977116"/>
                <a:gd name="connsiteY5" fmla="*/ 238110 h 2361963"/>
                <a:gd name="connsiteX6" fmla="*/ 957792 w 2977116"/>
                <a:gd name="connsiteY6" fmla="*/ 364697 h 2361963"/>
                <a:gd name="connsiteX7" fmla="*/ 894450 w 2977116"/>
                <a:gd name="connsiteY7" fmla="*/ 480807 h 2361963"/>
                <a:gd name="connsiteX8" fmla="*/ 888514 w 2977116"/>
                <a:gd name="connsiteY8" fmla="*/ 478712 h 2361963"/>
                <a:gd name="connsiteX9" fmla="*/ 727858 w 2977116"/>
                <a:gd name="connsiteY9" fmla="*/ 511605 h 2361963"/>
                <a:gd name="connsiteX10" fmla="*/ 683567 w 2977116"/>
                <a:gd name="connsiteY10" fmla="*/ 549609 h 2361963"/>
                <a:gd name="connsiteX11" fmla="*/ 658611 w 2977116"/>
                <a:gd name="connsiteY11" fmla="*/ 547101 h 2361963"/>
                <a:gd name="connsiteX12" fmla="*/ 517324 w 2977116"/>
                <a:gd name="connsiteY12" fmla="*/ 526781 h 2361963"/>
                <a:gd name="connsiteX13" fmla="*/ 223732 w 2977116"/>
                <a:gd name="connsiteY13" fmla="*/ 744649 h 2361963"/>
                <a:gd name="connsiteX14" fmla="*/ 207126 w 2977116"/>
                <a:gd name="connsiteY14" fmla="*/ 883905 h 2361963"/>
                <a:gd name="connsiteX15" fmla="*/ 218239 w 2977116"/>
                <a:gd name="connsiteY15" fmla="*/ 911781 h 2361963"/>
                <a:gd name="connsiteX16" fmla="*/ 234844 w 2977116"/>
                <a:gd name="connsiteY16" fmla="*/ 937118 h 2361963"/>
                <a:gd name="connsiteX17" fmla="*/ 207126 w 2977116"/>
                <a:gd name="connsiteY17" fmla="*/ 937118 h 2361963"/>
                <a:gd name="connsiteX18" fmla="*/ 168423 w 2977116"/>
                <a:gd name="connsiteY18" fmla="*/ 942135 h 2361963"/>
                <a:gd name="connsiteX19" fmla="*/ 76951 w 2977116"/>
                <a:gd name="connsiteY19" fmla="*/ 1053641 h 2361963"/>
                <a:gd name="connsiteX20" fmla="*/ 126862 w 2977116"/>
                <a:gd name="connsiteY20" fmla="*/ 1263889 h 2361963"/>
                <a:gd name="connsiteX21" fmla="*/ 212746 w 2977116"/>
                <a:gd name="connsiteY21" fmla="*/ 1317070 h 2361963"/>
                <a:gd name="connsiteX22" fmla="*/ 237607 w 2977116"/>
                <a:gd name="connsiteY22" fmla="*/ 1322087 h 2361963"/>
                <a:gd name="connsiteX23" fmla="*/ 265293 w 2977116"/>
                <a:gd name="connsiteY23" fmla="*/ 1324595 h 2361963"/>
                <a:gd name="connsiteX24" fmla="*/ 237607 w 2977116"/>
                <a:gd name="connsiteY24" fmla="*/ 1339803 h 2361963"/>
                <a:gd name="connsiteX25" fmla="*/ 212746 w 2977116"/>
                <a:gd name="connsiteY25" fmla="*/ 1354980 h 2361963"/>
                <a:gd name="connsiteX26" fmla="*/ 162835 w 2977116"/>
                <a:gd name="connsiteY26" fmla="*/ 1463977 h 2361963"/>
                <a:gd name="connsiteX27" fmla="*/ 353938 w 2977116"/>
                <a:gd name="connsiteY27" fmla="*/ 1572848 h 2361963"/>
                <a:gd name="connsiteX28" fmla="*/ 423185 w 2977116"/>
                <a:gd name="connsiteY28" fmla="*/ 1537352 h 2361963"/>
                <a:gd name="connsiteX29" fmla="*/ 453666 w 2977116"/>
                <a:gd name="connsiteY29" fmla="*/ 1547512 h 2361963"/>
                <a:gd name="connsiteX30" fmla="*/ 506434 w 2977116"/>
                <a:gd name="connsiteY30" fmla="*/ 1564054 h 2361963"/>
                <a:gd name="connsiteX31" fmla="*/ 486844 w 2977116"/>
                <a:gd name="connsiteY31" fmla="*/ 1585517 h 2361963"/>
                <a:gd name="connsiteX32" fmla="*/ 464746 w 2977116"/>
                <a:gd name="connsiteY32" fmla="*/ 1628569 h 2361963"/>
                <a:gd name="connsiteX33" fmla="*/ 428678 w 2977116"/>
                <a:gd name="connsiteY33" fmla="*/ 1613393 h 2361963"/>
                <a:gd name="connsiteX34" fmla="*/ 401087 w 2977116"/>
                <a:gd name="connsiteY34" fmla="*/ 1603233 h 2361963"/>
                <a:gd name="connsiteX35" fmla="*/ 245957 w 2977116"/>
                <a:gd name="connsiteY35" fmla="*/ 1598185 h 2361963"/>
                <a:gd name="connsiteX36" fmla="*/ 173948 w 2977116"/>
                <a:gd name="connsiteY36" fmla="*/ 1696927 h 2361963"/>
                <a:gd name="connsiteX37" fmla="*/ 168423 w 2977116"/>
                <a:gd name="connsiteY37" fmla="*/ 1780493 h 2361963"/>
                <a:gd name="connsiteX38" fmla="*/ 140737 w 2977116"/>
                <a:gd name="connsiteY38" fmla="*/ 1783097 h 2361963"/>
                <a:gd name="connsiteX39" fmla="*/ 76951 w 2977116"/>
                <a:gd name="connsiteY39" fmla="*/ 1793162 h 2361963"/>
                <a:gd name="connsiteX40" fmla="*/ 41010 w 2977116"/>
                <a:gd name="connsiteY40" fmla="*/ 1998362 h 2361963"/>
                <a:gd name="connsiteX41" fmla="*/ 168423 w 2977116"/>
                <a:gd name="connsiteY41" fmla="*/ 2049035 h 2361963"/>
                <a:gd name="connsiteX42" fmla="*/ 226494 w 2977116"/>
                <a:gd name="connsiteY42" fmla="*/ 2031255 h 2361963"/>
                <a:gd name="connsiteX43" fmla="*/ 234844 w 2977116"/>
                <a:gd name="connsiteY43" fmla="*/ 2043923 h 2361963"/>
                <a:gd name="connsiteX44" fmla="*/ 320157 w 2977116"/>
                <a:gd name="connsiteY44" fmla="*/ 2106629 h 2361963"/>
                <a:gd name="connsiteX45" fmla="*/ 325173 w 2977116"/>
                <a:gd name="connsiteY45" fmla="*/ 2127140 h 2361963"/>
                <a:gd name="connsiteX46" fmla="*/ 356320 w 2977116"/>
                <a:gd name="connsiteY46" fmla="*/ 2160350 h 2361963"/>
                <a:gd name="connsiteX47" fmla="*/ 314759 w 2977116"/>
                <a:gd name="connsiteY47" fmla="*/ 2184099 h 2361963"/>
                <a:gd name="connsiteX48" fmla="*/ 174519 w 2977116"/>
                <a:gd name="connsiteY48" fmla="*/ 2269538 h 2361963"/>
                <a:gd name="connsiteX49" fmla="*/ 184933 w 2977116"/>
                <a:gd name="connsiteY49" fmla="*/ 2321799 h 2361963"/>
                <a:gd name="connsiteX50" fmla="*/ 278341 w 2977116"/>
                <a:gd name="connsiteY50" fmla="*/ 2359804 h 2361963"/>
                <a:gd name="connsiteX51" fmla="*/ 439346 w 2977116"/>
                <a:gd name="connsiteY51" fmla="*/ 2288588 h 2361963"/>
                <a:gd name="connsiteX52" fmla="*/ 506879 w 2977116"/>
                <a:gd name="connsiteY52" fmla="*/ 2207880 h 2361963"/>
                <a:gd name="connsiteX53" fmla="*/ 558758 w 2977116"/>
                <a:gd name="connsiteY53" fmla="*/ 2222104 h 2361963"/>
                <a:gd name="connsiteX54" fmla="*/ 678297 w 2977116"/>
                <a:gd name="connsiteY54" fmla="*/ 2260141 h 2361963"/>
                <a:gd name="connsiteX55" fmla="*/ 730176 w 2977116"/>
                <a:gd name="connsiteY55" fmla="*/ 2255315 h 2361963"/>
                <a:gd name="connsiteX56" fmla="*/ 787294 w 2977116"/>
                <a:gd name="connsiteY56" fmla="*/ 2108090 h 2361963"/>
                <a:gd name="connsiteX57" fmla="*/ 1046978 w 2977116"/>
                <a:gd name="connsiteY57" fmla="*/ 1960897 h 2361963"/>
                <a:gd name="connsiteX58" fmla="*/ 948267 w 2977116"/>
                <a:gd name="connsiteY58" fmla="*/ 1870727 h 2361963"/>
                <a:gd name="connsiteX59" fmla="*/ 920803 w 2977116"/>
                <a:gd name="connsiteY59" fmla="*/ 1878283 h 2361963"/>
                <a:gd name="connsiteX60" fmla="*/ 918961 w 2977116"/>
                <a:gd name="connsiteY60" fmla="*/ 1869171 h 2361963"/>
                <a:gd name="connsiteX61" fmla="*/ 869178 w 2977116"/>
                <a:gd name="connsiteY61" fmla="*/ 1853994 h 2361963"/>
                <a:gd name="connsiteX62" fmla="*/ 835840 w 2977116"/>
                <a:gd name="connsiteY62" fmla="*/ 1864155 h 2361963"/>
                <a:gd name="connsiteX63" fmla="*/ 844191 w 2977116"/>
                <a:gd name="connsiteY63" fmla="*/ 1841326 h 2361963"/>
                <a:gd name="connsiteX64" fmla="*/ 874670 w 2977116"/>
                <a:gd name="connsiteY64" fmla="*/ 1734932 h 2361963"/>
                <a:gd name="connsiteX65" fmla="*/ 844191 w 2977116"/>
                <a:gd name="connsiteY65" fmla="*/ 1691911 h 2361963"/>
                <a:gd name="connsiteX66" fmla="*/ 783294 w 2977116"/>
                <a:gd name="connsiteY66" fmla="*/ 1671591 h 2361963"/>
                <a:gd name="connsiteX67" fmla="*/ 797137 w 2977116"/>
                <a:gd name="connsiteY67" fmla="*/ 1643746 h 2361963"/>
                <a:gd name="connsiteX68" fmla="*/ 816504 w 2977116"/>
                <a:gd name="connsiteY68" fmla="*/ 1572848 h 2361963"/>
                <a:gd name="connsiteX69" fmla="*/ 741733 w 2977116"/>
                <a:gd name="connsiteY69" fmla="*/ 1552560 h 2361963"/>
                <a:gd name="connsiteX70" fmla="*/ 702903 w 2977116"/>
                <a:gd name="connsiteY70" fmla="*/ 1562688 h 2361963"/>
                <a:gd name="connsiteX71" fmla="*/ 701410 w 2977116"/>
                <a:gd name="connsiteY71" fmla="*/ 1565736 h 2361963"/>
                <a:gd name="connsiteX72" fmla="*/ 666740 w 2977116"/>
                <a:gd name="connsiteY72" fmla="*/ 1546781 h 2361963"/>
                <a:gd name="connsiteX73" fmla="*/ 714016 w 2977116"/>
                <a:gd name="connsiteY73" fmla="*/ 1489314 h 2361963"/>
                <a:gd name="connsiteX74" fmla="*/ 715635 w 2977116"/>
                <a:gd name="connsiteY74" fmla="*/ 1484901 h 2361963"/>
                <a:gd name="connsiteX75" fmla="*/ 913469 w 2977116"/>
                <a:gd name="connsiteY75" fmla="*/ 1387968 h 2361963"/>
                <a:gd name="connsiteX76" fmla="*/ 949410 w 2977116"/>
                <a:gd name="connsiteY76" fmla="*/ 1309418 h 2361963"/>
                <a:gd name="connsiteX77" fmla="*/ 910611 w 2977116"/>
                <a:gd name="connsiteY77" fmla="*/ 1233409 h 2361963"/>
                <a:gd name="connsiteX78" fmla="*/ 855303 w 2977116"/>
                <a:gd name="connsiteY78" fmla="*/ 1198039 h 2361963"/>
                <a:gd name="connsiteX79" fmla="*/ 877401 w 2977116"/>
                <a:gd name="connsiteY79" fmla="*/ 1182831 h 2361963"/>
                <a:gd name="connsiteX80" fmla="*/ 905119 w 2977116"/>
                <a:gd name="connsiteY80" fmla="*/ 1157495 h 2361963"/>
                <a:gd name="connsiteX81" fmla="*/ 1008274 w 2977116"/>
                <a:gd name="connsiteY81" fmla="*/ 1011445 h 2361963"/>
                <a:gd name="connsiteX82" fmla="*/ 1010338 w 2977116"/>
                <a:gd name="connsiteY82" fmla="*/ 1010619 h 2361963"/>
                <a:gd name="connsiteX83" fmla="*/ 1096222 w 2977116"/>
                <a:gd name="connsiteY83" fmla="*/ 929562 h 2361963"/>
                <a:gd name="connsiteX84" fmla="*/ 1115685 w 2977116"/>
                <a:gd name="connsiteY84" fmla="*/ 909242 h 2361963"/>
                <a:gd name="connsiteX85" fmla="*/ 1209792 w 2977116"/>
                <a:gd name="connsiteY85" fmla="*/ 1005476 h 2361963"/>
                <a:gd name="connsiteX86" fmla="*/ 1290183 w 2977116"/>
                <a:gd name="connsiteY86" fmla="*/ 1045989 h 2361963"/>
                <a:gd name="connsiteX87" fmla="*/ 1489382 w 2977116"/>
                <a:gd name="connsiteY87" fmla="*/ 980965 h 2361963"/>
                <a:gd name="connsiteX88" fmla="*/ 1500622 w 2977116"/>
                <a:gd name="connsiteY88" fmla="*/ 992807 h 2361963"/>
                <a:gd name="connsiteX89" fmla="*/ 1525577 w 2977116"/>
                <a:gd name="connsiteY89" fmla="*/ 1018144 h 2361963"/>
                <a:gd name="connsiteX90" fmla="*/ 1633559 w 2977116"/>
                <a:gd name="connsiteY90" fmla="*/ 1051132 h 2361963"/>
                <a:gd name="connsiteX91" fmla="*/ 1661149 w 2977116"/>
                <a:gd name="connsiteY91" fmla="*/ 1051132 h 2361963"/>
                <a:gd name="connsiteX92" fmla="*/ 1722300 w 2977116"/>
                <a:gd name="connsiteY92" fmla="*/ 1104631 h 2361963"/>
                <a:gd name="connsiteX93" fmla="*/ 1744398 w 2977116"/>
                <a:gd name="connsiteY93" fmla="*/ 1132158 h 2361963"/>
                <a:gd name="connsiteX94" fmla="*/ 1769227 w 2977116"/>
                <a:gd name="connsiteY94" fmla="*/ 1147335 h 2361963"/>
                <a:gd name="connsiteX95" fmla="*/ 1802532 w 2977116"/>
                <a:gd name="connsiteY95" fmla="*/ 1152383 h 2361963"/>
                <a:gd name="connsiteX96" fmla="*/ 1791452 w 2977116"/>
                <a:gd name="connsiteY96" fmla="*/ 1180228 h 2361963"/>
                <a:gd name="connsiteX97" fmla="*/ 1766496 w 2977116"/>
                <a:gd name="connsiteY97" fmla="*/ 1253729 h 2361963"/>
                <a:gd name="connsiteX98" fmla="*/ 1788690 w 2977116"/>
                <a:gd name="connsiteY98" fmla="*/ 1363044 h 2361963"/>
                <a:gd name="connsiteX99" fmla="*/ 1630797 w 2977116"/>
                <a:gd name="connsiteY99" fmla="*/ 1408161 h 2361963"/>
                <a:gd name="connsiteX100" fmla="*/ 1636290 w 2977116"/>
                <a:gd name="connsiteY100" fmla="*/ 1552560 h 2361963"/>
                <a:gd name="connsiteX101" fmla="*/ 1652895 w 2977116"/>
                <a:gd name="connsiteY101" fmla="*/ 1575356 h 2361963"/>
                <a:gd name="connsiteX102" fmla="*/ 1675120 w 2977116"/>
                <a:gd name="connsiteY102" fmla="*/ 1588056 h 2361963"/>
                <a:gd name="connsiteX103" fmla="*/ 1644640 w 2977116"/>
                <a:gd name="connsiteY103" fmla="*/ 1593073 h 2361963"/>
                <a:gd name="connsiteX104" fmla="*/ 1614192 w 2977116"/>
                <a:gd name="connsiteY104" fmla="*/ 1603233 h 2361963"/>
                <a:gd name="connsiteX105" fmla="*/ 1622446 w 2977116"/>
                <a:gd name="connsiteY105" fmla="*/ 1694419 h 2361963"/>
                <a:gd name="connsiteX106" fmla="*/ 1783768 w 2977116"/>
                <a:gd name="connsiteY106" fmla="*/ 1773985 h 2361963"/>
                <a:gd name="connsiteX107" fmla="*/ 1808057 w 2977116"/>
                <a:gd name="connsiteY107" fmla="*/ 1783097 h 2361963"/>
                <a:gd name="connsiteX108" fmla="*/ 1862318 w 2977116"/>
                <a:gd name="connsiteY108" fmla="*/ 1783510 h 2361963"/>
                <a:gd name="connsiteX109" fmla="*/ 1880066 w 2977116"/>
                <a:gd name="connsiteY109" fmla="*/ 1823610 h 2361963"/>
                <a:gd name="connsiteX110" fmla="*/ 1979793 w 2977116"/>
                <a:gd name="connsiteY110" fmla="*/ 1904668 h 2361963"/>
                <a:gd name="connsiteX111" fmla="*/ 2240143 w 2977116"/>
                <a:gd name="connsiteY111" fmla="*/ 1841326 h 2361963"/>
                <a:gd name="connsiteX112" fmla="*/ 2323169 w 2977116"/>
                <a:gd name="connsiteY112" fmla="*/ 1734932 h 2361963"/>
                <a:gd name="connsiteX113" fmla="*/ 2398035 w 2977116"/>
                <a:gd name="connsiteY113" fmla="*/ 1780493 h 2361963"/>
                <a:gd name="connsiteX114" fmla="*/ 2517130 w 2977116"/>
                <a:gd name="connsiteY114" fmla="*/ 1810942 h 2361963"/>
                <a:gd name="connsiteX115" fmla="*/ 2691628 w 2977116"/>
                <a:gd name="connsiteY115" fmla="*/ 1545004 h 2361963"/>
                <a:gd name="connsiteX116" fmla="*/ 2666673 w 2977116"/>
                <a:gd name="connsiteY116" fmla="*/ 1476646 h 2361963"/>
                <a:gd name="connsiteX117" fmla="*/ 2652797 w 2977116"/>
                <a:gd name="connsiteY117" fmla="*/ 1446166 h 2361963"/>
                <a:gd name="connsiteX118" fmla="*/ 2688770 w 2977116"/>
                <a:gd name="connsiteY118" fmla="*/ 1398096 h 2361963"/>
                <a:gd name="connsiteX119" fmla="*/ 2687627 w 2977116"/>
                <a:gd name="connsiteY119" fmla="*/ 1264397 h 2361963"/>
                <a:gd name="connsiteX120" fmla="*/ 2783004 w 2977116"/>
                <a:gd name="connsiteY120" fmla="*/ 1241061 h 2361963"/>
                <a:gd name="connsiteX121" fmla="*/ 2835646 w 2977116"/>
                <a:gd name="connsiteY121" fmla="*/ 1063800 h 2361963"/>
                <a:gd name="connsiteX122" fmla="*/ 2824565 w 2977116"/>
                <a:gd name="connsiteY122" fmla="*/ 1020652 h 2361963"/>
                <a:gd name="connsiteX123" fmla="*/ 2816183 w 2977116"/>
                <a:gd name="connsiteY123" fmla="*/ 990299 h 2361963"/>
                <a:gd name="connsiteX124" fmla="*/ 2879969 w 2977116"/>
                <a:gd name="connsiteY124" fmla="*/ 985283 h 2361963"/>
                <a:gd name="connsiteX125" fmla="*/ 2974076 w 2977116"/>
                <a:gd name="connsiteY125" fmla="*/ 858568 h 2361963"/>
                <a:gd name="connsiteX126" fmla="*/ 2755287 w 2977116"/>
                <a:gd name="connsiteY126" fmla="*/ 620475 h 2361963"/>
                <a:gd name="connsiteX127" fmla="*/ 2675022 w 2977116"/>
                <a:gd name="connsiteY127" fmla="*/ 658480 h 2361963"/>
                <a:gd name="connsiteX128" fmla="*/ 2663910 w 2977116"/>
                <a:gd name="connsiteY128" fmla="*/ 681308 h 2361963"/>
                <a:gd name="connsiteX129" fmla="*/ 2636192 w 2977116"/>
                <a:gd name="connsiteY129" fmla="*/ 663624 h 2361963"/>
                <a:gd name="connsiteX130" fmla="*/ 2594631 w 2977116"/>
                <a:gd name="connsiteY130" fmla="*/ 650955 h 2361963"/>
                <a:gd name="connsiteX131" fmla="*/ 2312183 w 2977116"/>
                <a:gd name="connsiteY131" fmla="*/ 587614 h 2361963"/>
                <a:gd name="connsiteX132" fmla="*/ 2283101 w 2977116"/>
                <a:gd name="connsiteY132" fmla="*/ 584471 h 2361963"/>
                <a:gd name="connsiteX133" fmla="*/ 2298309 w 2977116"/>
                <a:gd name="connsiteY133" fmla="*/ 567294 h 2361963"/>
                <a:gd name="connsiteX134" fmla="*/ 2217950 w 2977116"/>
                <a:gd name="connsiteY134" fmla="*/ 303959 h 2361963"/>
                <a:gd name="connsiteX135" fmla="*/ 2162514 w 2977116"/>
                <a:gd name="connsiteY135" fmla="*/ 268495 h 2361963"/>
                <a:gd name="connsiteX136" fmla="*/ 2134828 w 2977116"/>
                <a:gd name="connsiteY136" fmla="*/ 268495 h 2361963"/>
                <a:gd name="connsiteX137" fmla="*/ 2109968 w 2977116"/>
                <a:gd name="connsiteY137" fmla="*/ 222933 h 2361963"/>
                <a:gd name="connsiteX138" fmla="*/ 2073899 w 2977116"/>
                <a:gd name="connsiteY138" fmla="*/ 192453 h 2361963"/>
                <a:gd name="connsiteX139" fmla="*/ 1755384 w 2977116"/>
                <a:gd name="connsiteY139" fmla="*/ 25353 h 2361963"/>
                <a:gd name="connsiteX140" fmla="*/ 1631717 w 2977116"/>
                <a:gd name="connsiteY140" fmla="*/ 17 h 236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2977116" h="2361963">
                  <a:moveTo>
                    <a:pt x="1631717" y="17"/>
                  </a:moveTo>
                  <a:cubicBezTo>
                    <a:pt x="1606444" y="334"/>
                    <a:pt x="1581679" y="5351"/>
                    <a:pt x="1558787" y="17701"/>
                  </a:cubicBezTo>
                  <a:cubicBezTo>
                    <a:pt x="1503702" y="47483"/>
                    <a:pt x="1463601" y="116571"/>
                    <a:pt x="1442456" y="169752"/>
                  </a:cubicBezTo>
                  <a:cubicBezTo>
                    <a:pt x="1435248" y="187881"/>
                    <a:pt x="1431978" y="232839"/>
                    <a:pt x="1406387" y="240618"/>
                  </a:cubicBezTo>
                  <a:cubicBezTo>
                    <a:pt x="1396704" y="243571"/>
                    <a:pt x="1386131" y="238586"/>
                    <a:pt x="1375940" y="238110"/>
                  </a:cubicBezTo>
                  <a:cubicBezTo>
                    <a:pt x="1336284" y="236300"/>
                    <a:pt x="1293643" y="235538"/>
                    <a:pt x="1254115" y="238110"/>
                  </a:cubicBezTo>
                  <a:cubicBezTo>
                    <a:pt x="1139878" y="245571"/>
                    <a:pt x="1029547" y="278369"/>
                    <a:pt x="957792" y="364697"/>
                  </a:cubicBezTo>
                  <a:cubicBezTo>
                    <a:pt x="930551" y="397463"/>
                    <a:pt x="908294" y="438230"/>
                    <a:pt x="894450" y="480807"/>
                  </a:cubicBezTo>
                  <a:cubicBezTo>
                    <a:pt x="892419" y="480140"/>
                    <a:pt x="890609" y="479346"/>
                    <a:pt x="888514" y="478712"/>
                  </a:cubicBezTo>
                  <a:cubicBezTo>
                    <a:pt x="833681" y="462011"/>
                    <a:pt x="770975" y="479696"/>
                    <a:pt x="727858" y="511605"/>
                  </a:cubicBezTo>
                  <a:cubicBezTo>
                    <a:pt x="723159" y="515097"/>
                    <a:pt x="690647" y="547323"/>
                    <a:pt x="683567" y="549609"/>
                  </a:cubicBezTo>
                  <a:cubicBezTo>
                    <a:pt x="675661" y="552149"/>
                    <a:pt x="666835" y="548466"/>
                    <a:pt x="658611" y="547101"/>
                  </a:cubicBezTo>
                  <a:cubicBezTo>
                    <a:pt x="609399" y="538910"/>
                    <a:pt x="568251" y="522717"/>
                    <a:pt x="517324" y="526781"/>
                  </a:cubicBezTo>
                  <a:cubicBezTo>
                    <a:pt x="388578" y="537005"/>
                    <a:pt x="259419" y="630508"/>
                    <a:pt x="223732" y="744649"/>
                  </a:cubicBezTo>
                  <a:cubicBezTo>
                    <a:pt x="210238" y="787861"/>
                    <a:pt x="200110" y="838852"/>
                    <a:pt x="207126" y="883905"/>
                  </a:cubicBezTo>
                  <a:cubicBezTo>
                    <a:pt x="208650" y="893716"/>
                    <a:pt x="213604" y="902860"/>
                    <a:pt x="218239" y="911781"/>
                  </a:cubicBezTo>
                  <a:cubicBezTo>
                    <a:pt x="222874" y="920671"/>
                    <a:pt x="238845" y="927974"/>
                    <a:pt x="234844" y="937118"/>
                  </a:cubicBezTo>
                  <a:cubicBezTo>
                    <a:pt x="231416" y="944960"/>
                    <a:pt x="216334" y="936419"/>
                    <a:pt x="207126" y="937118"/>
                  </a:cubicBezTo>
                  <a:cubicBezTo>
                    <a:pt x="194109" y="938102"/>
                    <a:pt x="180901" y="938579"/>
                    <a:pt x="168423" y="942135"/>
                  </a:cubicBezTo>
                  <a:cubicBezTo>
                    <a:pt x="114162" y="957533"/>
                    <a:pt x="83333" y="1003126"/>
                    <a:pt x="76951" y="1053641"/>
                  </a:cubicBezTo>
                  <a:cubicBezTo>
                    <a:pt x="68474" y="1120887"/>
                    <a:pt x="81302" y="1208326"/>
                    <a:pt x="126862" y="1263889"/>
                  </a:cubicBezTo>
                  <a:cubicBezTo>
                    <a:pt x="148040" y="1289670"/>
                    <a:pt x="179472" y="1307958"/>
                    <a:pt x="212746" y="1317070"/>
                  </a:cubicBezTo>
                  <a:cubicBezTo>
                    <a:pt x="220906" y="1319324"/>
                    <a:pt x="229193" y="1320880"/>
                    <a:pt x="237607" y="1322087"/>
                  </a:cubicBezTo>
                  <a:cubicBezTo>
                    <a:pt x="246750" y="1323420"/>
                    <a:pt x="265293" y="1316118"/>
                    <a:pt x="265293" y="1324595"/>
                  </a:cubicBezTo>
                  <a:cubicBezTo>
                    <a:pt x="265293" y="1334469"/>
                    <a:pt x="246687" y="1334533"/>
                    <a:pt x="237607" y="1339803"/>
                  </a:cubicBezTo>
                  <a:cubicBezTo>
                    <a:pt x="229161" y="1344661"/>
                    <a:pt x="220779" y="1349550"/>
                    <a:pt x="212746" y="1354980"/>
                  </a:cubicBezTo>
                  <a:cubicBezTo>
                    <a:pt x="170329" y="1383555"/>
                    <a:pt x="142007" y="1413781"/>
                    <a:pt x="162835" y="1463977"/>
                  </a:cubicBezTo>
                  <a:cubicBezTo>
                    <a:pt x="188426" y="1525699"/>
                    <a:pt x="281580" y="1579484"/>
                    <a:pt x="353938" y="1572848"/>
                  </a:cubicBezTo>
                  <a:cubicBezTo>
                    <a:pt x="384037" y="1570118"/>
                    <a:pt x="407850" y="1538939"/>
                    <a:pt x="423185" y="1537352"/>
                  </a:cubicBezTo>
                  <a:cubicBezTo>
                    <a:pt x="433916" y="1536272"/>
                    <a:pt x="443473" y="1544178"/>
                    <a:pt x="453666" y="1547512"/>
                  </a:cubicBezTo>
                  <a:cubicBezTo>
                    <a:pt x="467604" y="1552116"/>
                    <a:pt x="487320" y="1558434"/>
                    <a:pt x="506434" y="1564054"/>
                  </a:cubicBezTo>
                  <a:cubicBezTo>
                    <a:pt x="498751" y="1570689"/>
                    <a:pt x="491987" y="1577865"/>
                    <a:pt x="486844" y="1585517"/>
                  </a:cubicBezTo>
                  <a:cubicBezTo>
                    <a:pt x="484050" y="1589707"/>
                    <a:pt x="475033" y="1627522"/>
                    <a:pt x="464746" y="1628569"/>
                  </a:cubicBezTo>
                  <a:cubicBezTo>
                    <a:pt x="451601" y="1629903"/>
                    <a:pt x="440807" y="1618187"/>
                    <a:pt x="428678" y="1613393"/>
                  </a:cubicBezTo>
                  <a:cubicBezTo>
                    <a:pt x="419566" y="1609742"/>
                    <a:pt x="410326" y="1606599"/>
                    <a:pt x="401087" y="1603233"/>
                  </a:cubicBezTo>
                  <a:cubicBezTo>
                    <a:pt x="349653" y="1584405"/>
                    <a:pt x="299043" y="1573102"/>
                    <a:pt x="245957" y="1598185"/>
                  </a:cubicBezTo>
                  <a:cubicBezTo>
                    <a:pt x="206682" y="1616758"/>
                    <a:pt x="182774" y="1659208"/>
                    <a:pt x="173948" y="1696927"/>
                  </a:cubicBezTo>
                  <a:cubicBezTo>
                    <a:pt x="170233" y="1712707"/>
                    <a:pt x="182393" y="1767730"/>
                    <a:pt x="168423" y="1780493"/>
                  </a:cubicBezTo>
                  <a:cubicBezTo>
                    <a:pt x="161883" y="1786494"/>
                    <a:pt x="149945" y="1782271"/>
                    <a:pt x="140737" y="1783097"/>
                  </a:cubicBezTo>
                  <a:cubicBezTo>
                    <a:pt x="118576" y="1785129"/>
                    <a:pt x="98383" y="1785795"/>
                    <a:pt x="76951" y="1793162"/>
                  </a:cubicBezTo>
                  <a:cubicBezTo>
                    <a:pt x="-26204" y="1828531"/>
                    <a:pt x="-12329" y="1931306"/>
                    <a:pt x="41010" y="1998362"/>
                  </a:cubicBezTo>
                  <a:cubicBezTo>
                    <a:pt x="76983" y="2043637"/>
                    <a:pt x="107971" y="2057893"/>
                    <a:pt x="168423" y="2049035"/>
                  </a:cubicBezTo>
                  <a:cubicBezTo>
                    <a:pt x="179409" y="2047447"/>
                    <a:pt x="215794" y="2039224"/>
                    <a:pt x="226494" y="2031255"/>
                  </a:cubicBezTo>
                  <a:cubicBezTo>
                    <a:pt x="228939" y="2035668"/>
                    <a:pt x="232114" y="2040018"/>
                    <a:pt x="234844" y="2043923"/>
                  </a:cubicBezTo>
                  <a:cubicBezTo>
                    <a:pt x="252973" y="2069958"/>
                    <a:pt x="285454" y="2093517"/>
                    <a:pt x="320157" y="2106629"/>
                  </a:cubicBezTo>
                  <a:cubicBezTo>
                    <a:pt x="320919" y="2113710"/>
                    <a:pt x="322729" y="2120822"/>
                    <a:pt x="325173" y="2127140"/>
                  </a:cubicBezTo>
                  <a:cubicBezTo>
                    <a:pt x="330507" y="2140919"/>
                    <a:pt x="358955" y="2145936"/>
                    <a:pt x="356320" y="2160350"/>
                  </a:cubicBezTo>
                  <a:cubicBezTo>
                    <a:pt x="353653" y="2175082"/>
                    <a:pt x="329364" y="2177432"/>
                    <a:pt x="314759" y="2184099"/>
                  </a:cubicBezTo>
                  <a:cubicBezTo>
                    <a:pt x="276564" y="2201562"/>
                    <a:pt x="188331" y="2221564"/>
                    <a:pt x="174519" y="2269538"/>
                  </a:cubicBezTo>
                  <a:cubicBezTo>
                    <a:pt x="169567" y="2286652"/>
                    <a:pt x="174678" y="2306781"/>
                    <a:pt x="184933" y="2321799"/>
                  </a:cubicBezTo>
                  <a:cubicBezTo>
                    <a:pt x="197316" y="2339928"/>
                    <a:pt x="259991" y="2357137"/>
                    <a:pt x="278341" y="2359804"/>
                  </a:cubicBezTo>
                  <a:cubicBezTo>
                    <a:pt x="348795" y="2369964"/>
                    <a:pt x="405723" y="2343961"/>
                    <a:pt x="439346" y="2288588"/>
                  </a:cubicBezTo>
                  <a:cubicBezTo>
                    <a:pt x="453443" y="2265379"/>
                    <a:pt x="469889" y="2215405"/>
                    <a:pt x="506879" y="2207880"/>
                  </a:cubicBezTo>
                  <a:cubicBezTo>
                    <a:pt x="524531" y="2204292"/>
                    <a:pt x="541677" y="2216675"/>
                    <a:pt x="558758" y="2222104"/>
                  </a:cubicBezTo>
                  <a:cubicBezTo>
                    <a:pt x="598572" y="2234772"/>
                    <a:pt x="636355" y="2256299"/>
                    <a:pt x="678297" y="2260141"/>
                  </a:cubicBezTo>
                  <a:cubicBezTo>
                    <a:pt x="695601" y="2261696"/>
                    <a:pt x="716587" y="2265252"/>
                    <a:pt x="730176" y="2255315"/>
                  </a:cubicBezTo>
                  <a:cubicBezTo>
                    <a:pt x="766371" y="2228835"/>
                    <a:pt x="761990" y="2140887"/>
                    <a:pt x="787294" y="2108090"/>
                  </a:cubicBezTo>
                  <a:cubicBezTo>
                    <a:pt x="852413" y="2023730"/>
                    <a:pt x="1028912" y="2109614"/>
                    <a:pt x="1046978" y="1960897"/>
                  </a:cubicBezTo>
                  <a:cubicBezTo>
                    <a:pt x="1053073" y="1910795"/>
                    <a:pt x="1005607" y="1865742"/>
                    <a:pt x="948267" y="1870727"/>
                  </a:cubicBezTo>
                  <a:cubicBezTo>
                    <a:pt x="938011" y="1871648"/>
                    <a:pt x="929122" y="1874568"/>
                    <a:pt x="920803" y="1878283"/>
                  </a:cubicBezTo>
                  <a:cubicBezTo>
                    <a:pt x="920644" y="1875140"/>
                    <a:pt x="920200" y="1872060"/>
                    <a:pt x="918961" y="1869171"/>
                  </a:cubicBezTo>
                  <a:cubicBezTo>
                    <a:pt x="911405" y="1851391"/>
                    <a:pt x="884100" y="1851486"/>
                    <a:pt x="869178" y="1853994"/>
                  </a:cubicBezTo>
                  <a:cubicBezTo>
                    <a:pt x="857684" y="1855899"/>
                    <a:pt x="846063" y="1869330"/>
                    <a:pt x="835840" y="1864155"/>
                  </a:cubicBezTo>
                  <a:cubicBezTo>
                    <a:pt x="828189" y="1860249"/>
                    <a:pt x="841682" y="1848978"/>
                    <a:pt x="844191" y="1841326"/>
                  </a:cubicBezTo>
                  <a:cubicBezTo>
                    <a:pt x="854001" y="1811449"/>
                    <a:pt x="877909" y="1766142"/>
                    <a:pt x="874670" y="1734932"/>
                  </a:cubicBezTo>
                  <a:cubicBezTo>
                    <a:pt x="871877" y="1708199"/>
                    <a:pt x="870226" y="1701436"/>
                    <a:pt x="844191" y="1691911"/>
                  </a:cubicBezTo>
                  <a:cubicBezTo>
                    <a:pt x="839079" y="1690037"/>
                    <a:pt x="786723" y="1681687"/>
                    <a:pt x="783294" y="1671591"/>
                  </a:cubicBezTo>
                  <a:cubicBezTo>
                    <a:pt x="779961" y="1661843"/>
                    <a:pt x="792565" y="1653049"/>
                    <a:pt x="797137" y="1643746"/>
                  </a:cubicBezTo>
                  <a:cubicBezTo>
                    <a:pt x="806249" y="1625268"/>
                    <a:pt x="826188" y="1594406"/>
                    <a:pt x="816504" y="1572848"/>
                  </a:cubicBezTo>
                  <a:cubicBezTo>
                    <a:pt x="805392" y="1548210"/>
                    <a:pt x="764561" y="1549194"/>
                    <a:pt x="741733" y="1552560"/>
                  </a:cubicBezTo>
                  <a:cubicBezTo>
                    <a:pt x="728461" y="1554497"/>
                    <a:pt x="711539" y="1553290"/>
                    <a:pt x="702903" y="1562688"/>
                  </a:cubicBezTo>
                  <a:cubicBezTo>
                    <a:pt x="702109" y="1563577"/>
                    <a:pt x="701951" y="1564720"/>
                    <a:pt x="701410" y="1565736"/>
                  </a:cubicBezTo>
                  <a:cubicBezTo>
                    <a:pt x="692457" y="1559355"/>
                    <a:pt x="680106" y="1552750"/>
                    <a:pt x="666740" y="1546781"/>
                  </a:cubicBezTo>
                  <a:cubicBezTo>
                    <a:pt x="686679" y="1532430"/>
                    <a:pt x="703061" y="1513126"/>
                    <a:pt x="714016" y="1489314"/>
                  </a:cubicBezTo>
                  <a:cubicBezTo>
                    <a:pt x="714682" y="1487885"/>
                    <a:pt x="715031" y="1486361"/>
                    <a:pt x="715635" y="1484901"/>
                  </a:cubicBezTo>
                  <a:cubicBezTo>
                    <a:pt x="793898" y="1480900"/>
                    <a:pt x="866479" y="1455500"/>
                    <a:pt x="913469" y="1387968"/>
                  </a:cubicBezTo>
                  <a:cubicBezTo>
                    <a:pt x="928360" y="1366568"/>
                    <a:pt x="946616" y="1335041"/>
                    <a:pt x="949410" y="1309418"/>
                  </a:cubicBezTo>
                  <a:cubicBezTo>
                    <a:pt x="952617" y="1280272"/>
                    <a:pt x="935027" y="1250776"/>
                    <a:pt x="910611" y="1233409"/>
                  </a:cubicBezTo>
                  <a:cubicBezTo>
                    <a:pt x="904452" y="1229027"/>
                    <a:pt x="856636" y="1206453"/>
                    <a:pt x="855303" y="1198039"/>
                  </a:cubicBezTo>
                  <a:cubicBezTo>
                    <a:pt x="854001" y="1189657"/>
                    <a:pt x="870511" y="1188451"/>
                    <a:pt x="877401" y="1182831"/>
                  </a:cubicBezTo>
                  <a:cubicBezTo>
                    <a:pt x="887180" y="1174925"/>
                    <a:pt x="896768" y="1166670"/>
                    <a:pt x="905119" y="1157495"/>
                  </a:cubicBezTo>
                  <a:cubicBezTo>
                    <a:pt x="940647" y="1118506"/>
                    <a:pt x="986494" y="1062816"/>
                    <a:pt x="1008274" y="1011445"/>
                  </a:cubicBezTo>
                  <a:cubicBezTo>
                    <a:pt x="1008941" y="1011127"/>
                    <a:pt x="1009703" y="1010937"/>
                    <a:pt x="1010338" y="1010619"/>
                  </a:cubicBezTo>
                  <a:cubicBezTo>
                    <a:pt x="1053423" y="988331"/>
                    <a:pt x="1067647" y="964391"/>
                    <a:pt x="1096222" y="929562"/>
                  </a:cubicBezTo>
                  <a:cubicBezTo>
                    <a:pt x="1102096" y="922386"/>
                    <a:pt x="1106001" y="910829"/>
                    <a:pt x="1115685" y="909242"/>
                  </a:cubicBezTo>
                  <a:cubicBezTo>
                    <a:pt x="1144545" y="904606"/>
                    <a:pt x="1186043" y="988934"/>
                    <a:pt x="1209792" y="1005476"/>
                  </a:cubicBezTo>
                  <a:cubicBezTo>
                    <a:pt x="1234175" y="1022462"/>
                    <a:pt x="1261798" y="1035638"/>
                    <a:pt x="1290183" y="1045989"/>
                  </a:cubicBezTo>
                  <a:cubicBezTo>
                    <a:pt x="1394704" y="1084248"/>
                    <a:pt x="1439757" y="1039702"/>
                    <a:pt x="1489382" y="980965"/>
                  </a:cubicBezTo>
                  <a:cubicBezTo>
                    <a:pt x="1493192" y="984997"/>
                    <a:pt x="1496843" y="989537"/>
                    <a:pt x="1500622" y="992807"/>
                  </a:cubicBezTo>
                  <a:cubicBezTo>
                    <a:pt x="1509638" y="1000618"/>
                    <a:pt x="1516116" y="1010778"/>
                    <a:pt x="1525577" y="1018144"/>
                  </a:cubicBezTo>
                  <a:cubicBezTo>
                    <a:pt x="1557518" y="1042973"/>
                    <a:pt x="1593046" y="1049799"/>
                    <a:pt x="1633559" y="1051132"/>
                  </a:cubicBezTo>
                  <a:cubicBezTo>
                    <a:pt x="1642195" y="1051418"/>
                    <a:pt x="1651720" y="1051259"/>
                    <a:pt x="1661149" y="1051132"/>
                  </a:cubicBezTo>
                  <a:cubicBezTo>
                    <a:pt x="1678454" y="1071262"/>
                    <a:pt x="1699440" y="1090217"/>
                    <a:pt x="1722300" y="1104631"/>
                  </a:cubicBezTo>
                  <a:cubicBezTo>
                    <a:pt x="1727824" y="1114791"/>
                    <a:pt x="1734651" y="1124380"/>
                    <a:pt x="1744398" y="1132158"/>
                  </a:cubicBezTo>
                  <a:cubicBezTo>
                    <a:pt x="1751891" y="1138191"/>
                    <a:pt x="1759892" y="1144096"/>
                    <a:pt x="1769227" y="1147335"/>
                  </a:cubicBezTo>
                  <a:cubicBezTo>
                    <a:pt x="1779736" y="1151018"/>
                    <a:pt x="1796659" y="1143620"/>
                    <a:pt x="1802532" y="1152383"/>
                  </a:cubicBezTo>
                  <a:cubicBezTo>
                    <a:pt x="1808216" y="1160797"/>
                    <a:pt x="1795230" y="1170988"/>
                    <a:pt x="1791452" y="1180228"/>
                  </a:cubicBezTo>
                  <a:cubicBezTo>
                    <a:pt x="1781609" y="1204231"/>
                    <a:pt x="1772370" y="1228647"/>
                    <a:pt x="1766496" y="1253729"/>
                  </a:cubicBezTo>
                  <a:cubicBezTo>
                    <a:pt x="1757098" y="1293734"/>
                    <a:pt x="1765893" y="1333390"/>
                    <a:pt x="1788690" y="1363044"/>
                  </a:cubicBezTo>
                  <a:cubicBezTo>
                    <a:pt x="1735032" y="1364505"/>
                    <a:pt x="1663690" y="1364727"/>
                    <a:pt x="1630797" y="1408161"/>
                  </a:cubicBezTo>
                  <a:cubicBezTo>
                    <a:pt x="1602698" y="1445277"/>
                    <a:pt x="1615207" y="1515730"/>
                    <a:pt x="1636290" y="1552560"/>
                  </a:cubicBezTo>
                  <a:cubicBezTo>
                    <a:pt x="1640925" y="1560624"/>
                    <a:pt x="1645846" y="1568911"/>
                    <a:pt x="1652895" y="1575356"/>
                  </a:cubicBezTo>
                  <a:cubicBezTo>
                    <a:pt x="1659054" y="1581008"/>
                    <a:pt x="1678548" y="1580722"/>
                    <a:pt x="1675120" y="1588056"/>
                  </a:cubicBezTo>
                  <a:cubicBezTo>
                    <a:pt x="1671056" y="1596724"/>
                    <a:pt x="1654609" y="1590597"/>
                    <a:pt x="1644640" y="1593073"/>
                  </a:cubicBezTo>
                  <a:cubicBezTo>
                    <a:pt x="1634225" y="1595676"/>
                    <a:pt x="1622066" y="1596438"/>
                    <a:pt x="1614192" y="1603233"/>
                  </a:cubicBezTo>
                  <a:cubicBezTo>
                    <a:pt x="1583013" y="1630062"/>
                    <a:pt x="1602348" y="1668924"/>
                    <a:pt x="1622446" y="1694419"/>
                  </a:cubicBezTo>
                  <a:cubicBezTo>
                    <a:pt x="1650069" y="1729503"/>
                    <a:pt x="1729634" y="1781986"/>
                    <a:pt x="1783768" y="1773985"/>
                  </a:cubicBezTo>
                  <a:cubicBezTo>
                    <a:pt x="1790817" y="1777763"/>
                    <a:pt x="1798595" y="1781033"/>
                    <a:pt x="1808057" y="1783097"/>
                  </a:cubicBezTo>
                  <a:cubicBezTo>
                    <a:pt x="1821075" y="1785954"/>
                    <a:pt x="1844728" y="1786653"/>
                    <a:pt x="1862318" y="1783510"/>
                  </a:cubicBezTo>
                  <a:cubicBezTo>
                    <a:pt x="1864858" y="1796686"/>
                    <a:pt x="1874351" y="1812275"/>
                    <a:pt x="1880066" y="1823610"/>
                  </a:cubicBezTo>
                  <a:cubicBezTo>
                    <a:pt x="1898227" y="1859614"/>
                    <a:pt x="1937438" y="1893047"/>
                    <a:pt x="1979793" y="1904668"/>
                  </a:cubicBezTo>
                  <a:cubicBezTo>
                    <a:pt x="2057961" y="1926099"/>
                    <a:pt x="2191438" y="1906636"/>
                    <a:pt x="2240143" y="1841326"/>
                  </a:cubicBezTo>
                  <a:cubicBezTo>
                    <a:pt x="2258272" y="1817037"/>
                    <a:pt x="2281291" y="1733281"/>
                    <a:pt x="2323169" y="1734932"/>
                  </a:cubicBezTo>
                  <a:cubicBezTo>
                    <a:pt x="2357554" y="1736297"/>
                    <a:pt x="2374667" y="1762999"/>
                    <a:pt x="2398035" y="1780493"/>
                  </a:cubicBezTo>
                  <a:cubicBezTo>
                    <a:pt x="2432357" y="1806147"/>
                    <a:pt x="2473029" y="1819006"/>
                    <a:pt x="2517130" y="1810942"/>
                  </a:cubicBezTo>
                  <a:cubicBezTo>
                    <a:pt x="2621968" y="1791764"/>
                    <a:pt x="2701978" y="1634951"/>
                    <a:pt x="2691628" y="1545004"/>
                  </a:cubicBezTo>
                  <a:cubicBezTo>
                    <a:pt x="2688834" y="1520874"/>
                    <a:pt x="2676928" y="1498553"/>
                    <a:pt x="2666673" y="1476646"/>
                  </a:cubicBezTo>
                  <a:cubicBezTo>
                    <a:pt x="2661942" y="1466549"/>
                    <a:pt x="2651654" y="1457088"/>
                    <a:pt x="2652797" y="1446166"/>
                  </a:cubicBezTo>
                  <a:cubicBezTo>
                    <a:pt x="2654829" y="1426830"/>
                    <a:pt x="2679245" y="1415495"/>
                    <a:pt x="2688770" y="1398096"/>
                  </a:cubicBezTo>
                  <a:cubicBezTo>
                    <a:pt x="2713948" y="1352027"/>
                    <a:pt x="2711630" y="1309133"/>
                    <a:pt x="2687627" y="1264397"/>
                  </a:cubicBezTo>
                  <a:cubicBezTo>
                    <a:pt x="2726394" y="1263286"/>
                    <a:pt x="2761097" y="1257063"/>
                    <a:pt x="2783004" y="1241061"/>
                  </a:cubicBezTo>
                  <a:cubicBezTo>
                    <a:pt x="2832439" y="1204898"/>
                    <a:pt x="2844473" y="1116887"/>
                    <a:pt x="2835646" y="1063800"/>
                  </a:cubicBezTo>
                  <a:cubicBezTo>
                    <a:pt x="2833233" y="1049227"/>
                    <a:pt x="2828343" y="1035003"/>
                    <a:pt x="2824565" y="1020652"/>
                  </a:cubicBezTo>
                  <a:cubicBezTo>
                    <a:pt x="2821866" y="1010524"/>
                    <a:pt x="2811420" y="999793"/>
                    <a:pt x="2816183" y="990299"/>
                  </a:cubicBezTo>
                  <a:cubicBezTo>
                    <a:pt x="2817675" y="987378"/>
                    <a:pt x="2862157" y="988108"/>
                    <a:pt x="2879969" y="985283"/>
                  </a:cubicBezTo>
                  <a:cubicBezTo>
                    <a:pt x="2949216" y="974265"/>
                    <a:pt x="2988744" y="921084"/>
                    <a:pt x="2974076" y="858568"/>
                  </a:cubicBezTo>
                  <a:cubicBezTo>
                    <a:pt x="2955598" y="779638"/>
                    <a:pt x="2851108" y="623301"/>
                    <a:pt x="2755287" y="620475"/>
                  </a:cubicBezTo>
                  <a:cubicBezTo>
                    <a:pt x="2724997" y="619586"/>
                    <a:pt x="2691120" y="634953"/>
                    <a:pt x="2675022" y="658480"/>
                  </a:cubicBezTo>
                  <a:cubicBezTo>
                    <a:pt x="2670196" y="665560"/>
                    <a:pt x="2672927" y="680133"/>
                    <a:pt x="2663910" y="681308"/>
                  </a:cubicBezTo>
                  <a:cubicBezTo>
                    <a:pt x="2652766" y="682769"/>
                    <a:pt x="2646352" y="668100"/>
                    <a:pt x="2636192" y="663624"/>
                  </a:cubicBezTo>
                  <a:cubicBezTo>
                    <a:pt x="2623048" y="657845"/>
                    <a:pt x="2608697" y="654543"/>
                    <a:pt x="2594631" y="650955"/>
                  </a:cubicBezTo>
                  <a:cubicBezTo>
                    <a:pt x="2502207" y="627301"/>
                    <a:pt x="2407465" y="600060"/>
                    <a:pt x="2312183" y="587614"/>
                  </a:cubicBezTo>
                  <a:cubicBezTo>
                    <a:pt x="2307104" y="586947"/>
                    <a:pt x="2294340" y="585614"/>
                    <a:pt x="2283101" y="584471"/>
                  </a:cubicBezTo>
                  <a:cubicBezTo>
                    <a:pt x="2288117" y="578692"/>
                    <a:pt x="2293864" y="573009"/>
                    <a:pt x="2298309" y="567294"/>
                  </a:cubicBezTo>
                  <a:cubicBezTo>
                    <a:pt x="2363460" y="483918"/>
                    <a:pt x="2275100" y="371174"/>
                    <a:pt x="2217950" y="303959"/>
                  </a:cubicBezTo>
                  <a:cubicBezTo>
                    <a:pt x="2200296" y="283227"/>
                    <a:pt x="2193375" y="275829"/>
                    <a:pt x="2162514" y="268495"/>
                  </a:cubicBezTo>
                  <a:cubicBezTo>
                    <a:pt x="2153592" y="266336"/>
                    <a:pt x="2142321" y="273384"/>
                    <a:pt x="2134828" y="268495"/>
                  </a:cubicBezTo>
                  <a:cubicBezTo>
                    <a:pt x="2119715" y="258589"/>
                    <a:pt x="2122414" y="235570"/>
                    <a:pt x="2109968" y="222933"/>
                  </a:cubicBezTo>
                  <a:cubicBezTo>
                    <a:pt x="2099046" y="211821"/>
                    <a:pt x="2086282" y="202232"/>
                    <a:pt x="2073899" y="192453"/>
                  </a:cubicBezTo>
                  <a:cubicBezTo>
                    <a:pt x="1980841" y="118952"/>
                    <a:pt x="1869398" y="65231"/>
                    <a:pt x="1755384" y="25353"/>
                  </a:cubicBezTo>
                  <a:cubicBezTo>
                    <a:pt x="1717252" y="12050"/>
                    <a:pt x="1673849" y="-523"/>
                    <a:pt x="1631717" y="17"/>
                  </a:cubicBezTo>
                  <a:close/>
                </a:path>
              </a:pathLst>
            </a:custGeom>
            <a:solidFill>
              <a:srgbClr val="81E2AB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DA0E1D0-C1A8-7037-51D1-9D3456C60D90}"/>
                </a:ext>
              </a:extLst>
            </p:cNvPr>
            <p:cNvSpPr/>
            <p:nvPr/>
          </p:nvSpPr>
          <p:spPr>
            <a:xfrm>
              <a:off x="9239524" y="4561826"/>
              <a:ext cx="753574" cy="667484"/>
            </a:xfrm>
            <a:custGeom>
              <a:avLst/>
              <a:gdLst>
                <a:gd name="connsiteX0" fmla="*/ 114914 w 753574"/>
                <a:gd name="connsiteY0" fmla="*/ 274905 h 667484"/>
                <a:gd name="connsiteX1" fmla="*/ 347546 w 753574"/>
                <a:gd name="connsiteY1" fmla="*/ 88914 h 667484"/>
                <a:gd name="connsiteX2" fmla="*/ 410316 w 753574"/>
                <a:gd name="connsiteY2" fmla="*/ 171686 h 667484"/>
                <a:gd name="connsiteX3" fmla="*/ 457496 w 753574"/>
                <a:gd name="connsiteY3" fmla="*/ 126347 h 667484"/>
                <a:gd name="connsiteX4" fmla="*/ 593958 w 753574"/>
                <a:gd name="connsiteY4" fmla="*/ 8650 h 667484"/>
                <a:gd name="connsiteX5" fmla="*/ 708766 w 753574"/>
                <a:gd name="connsiteY5" fmla="*/ 203531 h 667484"/>
                <a:gd name="connsiteX6" fmla="*/ 753280 w 753574"/>
                <a:gd name="connsiteY6" fmla="*/ 304115 h 667484"/>
                <a:gd name="connsiteX7" fmla="*/ 522520 w 753574"/>
                <a:gd name="connsiteY7" fmla="*/ 473438 h 667484"/>
                <a:gd name="connsiteX8" fmla="*/ 442066 w 753574"/>
                <a:gd name="connsiteY8" fmla="*/ 494075 h 667484"/>
                <a:gd name="connsiteX9" fmla="*/ 519981 w 753574"/>
                <a:gd name="connsiteY9" fmla="*/ 502171 h 667484"/>
                <a:gd name="connsiteX10" fmla="*/ 397965 w 753574"/>
                <a:gd name="connsiteY10" fmla="*/ 635395 h 667484"/>
                <a:gd name="connsiteX11" fmla="*/ 138472 w 753574"/>
                <a:gd name="connsiteY11" fmla="*/ 617392 h 667484"/>
                <a:gd name="connsiteX12" fmla="*/ 138504 w 753574"/>
                <a:gd name="connsiteY12" fmla="*/ 578308 h 667484"/>
                <a:gd name="connsiteX13" fmla="*/ 152347 w 753574"/>
                <a:gd name="connsiteY13" fmla="*/ 547288 h 667484"/>
                <a:gd name="connsiteX14" fmla="*/ 129709 w 753574"/>
                <a:gd name="connsiteY14" fmla="*/ 571418 h 667484"/>
                <a:gd name="connsiteX15" fmla="*/ 99547 w 753574"/>
                <a:gd name="connsiteY15" fmla="*/ 584023 h 667484"/>
                <a:gd name="connsiteX16" fmla="*/ 29189 w 753574"/>
                <a:gd name="connsiteY16" fmla="*/ 567894 h 667484"/>
                <a:gd name="connsiteX17" fmla="*/ 55097 w 753574"/>
                <a:gd name="connsiteY17" fmla="*/ 385744 h 667484"/>
                <a:gd name="connsiteX18" fmla="*/ 89069 w 753574"/>
                <a:gd name="connsiteY18" fmla="*/ 359360 h 667484"/>
                <a:gd name="connsiteX19" fmla="*/ 120502 w 753574"/>
                <a:gd name="connsiteY19" fmla="*/ 342152 h 667484"/>
                <a:gd name="connsiteX20" fmla="*/ 87196 w 753574"/>
                <a:gd name="connsiteY20" fmla="*/ 336945 h 667484"/>
                <a:gd name="connsiteX21" fmla="*/ 57066 w 753574"/>
                <a:gd name="connsiteY21" fmla="*/ 310497 h 667484"/>
                <a:gd name="connsiteX22" fmla="*/ 182224 w 753574"/>
                <a:gd name="connsiteY22" fmla="*/ 175559 h 66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3574" h="667484">
                  <a:moveTo>
                    <a:pt x="114914" y="274905"/>
                  </a:moveTo>
                  <a:cubicBezTo>
                    <a:pt x="135964" y="176448"/>
                    <a:pt x="199972" y="10904"/>
                    <a:pt x="347546" y="88914"/>
                  </a:cubicBezTo>
                  <a:cubicBezTo>
                    <a:pt x="369041" y="100248"/>
                    <a:pt x="409650" y="171495"/>
                    <a:pt x="410316" y="171686"/>
                  </a:cubicBezTo>
                  <a:cubicBezTo>
                    <a:pt x="423969" y="175623"/>
                    <a:pt x="454639" y="130093"/>
                    <a:pt x="457496" y="126347"/>
                  </a:cubicBezTo>
                  <a:cubicBezTo>
                    <a:pt x="493120" y="79166"/>
                    <a:pt x="533157" y="30906"/>
                    <a:pt x="593958" y="8650"/>
                  </a:cubicBezTo>
                  <a:cubicBezTo>
                    <a:pt x="730610" y="-41420"/>
                    <a:pt x="703432" y="139459"/>
                    <a:pt x="708766" y="203531"/>
                  </a:cubicBezTo>
                  <a:cubicBezTo>
                    <a:pt x="711846" y="240456"/>
                    <a:pt x="757661" y="265666"/>
                    <a:pt x="753280" y="304115"/>
                  </a:cubicBezTo>
                  <a:cubicBezTo>
                    <a:pt x="744517" y="381140"/>
                    <a:pt x="595292" y="451308"/>
                    <a:pt x="522520" y="473438"/>
                  </a:cubicBezTo>
                  <a:cubicBezTo>
                    <a:pt x="512012" y="476645"/>
                    <a:pt x="446384" y="497441"/>
                    <a:pt x="442066" y="494075"/>
                  </a:cubicBezTo>
                  <a:cubicBezTo>
                    <a:pt x="426381" y="481725"/>
                    <a:pt x="518234" y="443085"/>
                    <a:pt x="519981" y="502171"/>
                  </a:cubicBezTo>
                  <a:cubicBezTo>
                    <a:pt x="521663" y="558655"/>
                    <a:pt x="443813" y="612153"/>
                    <a:pt x="397965" y="635395"/>
                  </a:cubicBezTo>
                  <a:cubicBezTo>
                    <a:pt x="342275" y="663620"/>
                    <a:pt x="171683" y="698133"/>
                    <a:pt x="138472" y="617392"/>
                  </a:cubicBezTo>
                  <a:cubicBezTo>
                    <a:pt x="133456" y="605200"/>
                    <a:pt x="135964" y="591135"/>
                    <a:pt x="138504" y="578308"/>
                  </a:cubicBezTo>
                  <a:cubicBezTo>
                    <a:pt x="140695" y="567322"/>
                    <a:pt x="161618" y="554559"/>
                    <a:pt x="152347" y="547288"/>
                  </a:cubicBezTo>
                  <a:cubicBezTo>
                    <a:pt x="143584" y="540398"/>
                    <a:pt x="138949" y="565005"/>
                    <a:pt x="129709" y="571418"/>
                  </a:cubicBezTo>
                  <a:cubicBezTo>
                    <a:pt x="120915" y="577546"/>
                    <a:pt x="110469" y="582531"/>
                    <a:pt x="99547" y="584023"/>
                  </a:cubicBezTo>
                  <a:cubicBezTo>
                    <a:pt x="83069" y="586277"/>
                    <a:pt x="42301" y="577895"/>
                    <a:pt x="29189" y="567894"/>
                  </a:cubicBezTo>
                  <a:cubicBezTo>
                    <a:pt x="-30183" y="522682"/>
                    <a:pt x="12616" y="426797"/>
                    <a:pt x="55097" y="385744"/>
                  </a:cubicBezTo>
                  <a:cubicBezTo>
                    <a:pt x="65320" y="375902"/>
                    <a:pt x="77068" y="367361"/>
                    <a:pt x="89069" y="359360"/>
                  </a:cubicBezTo>
                  <a:cubicBezTo>
                    <a:pt x="98944" y="352756"/>
                    <a:pt x="121423" y="353264"/>
                    <a:pt x="120502" y="342152"/>
                  </a:cubicBezTo>
                  <a:cubicBezTo>
                    <a:pt x="119645" y="331864"/>
                    <a:pt x="97070" y="341866"/>
                    <a:pt x="87196" y="336945"/>
                  </a:cubicBezTo>
                  <a:cubicBezTo>
                    <a:pt x="74972" y="330848"/>
                    <a:pt x="64209" y="321419"/>
                    <a:pt x="57066" y="310497"/>
                  </a:cubicBezTo>
                  <a:cubicBezTo>
                    <a:pt x="5599" y="231884"/>
                    <a:pt x="116819" y="180100"/>
                    <a:pt x="182224" y="175559"/>
                  </a:cubicBezTo>
                </a:path>
              </a:pathLst>
            </a:custGeom>
            <a:solidFill>
              <a:srgbClr val="AAEBC6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41CECFE-6D06-6F06-21F4-B5827C49FE07}"/>
                </a:ext>
              </a:extLst>
            </p:cNvPr>
            <p:cNvSpPr/>
            <p:nvPr/>
          </p:nvSpPr>
          <p:spPr>
            <a:xfrm>
              <a:off x="10660810" y="4188287"/>
              <a:ext cx="1023499" cy="629445"/>
            </a:xfrm>
            <a:custGeom>
              <a:avLst/>
              <a:gdLst>
                <a:gd name="connsiteX0" fmla="*/ 198896 w 1023499"/>
                <a:gd name="connsiteY0" fmla="*/ 221407 h 629445"/>
                <a:gd name="connsiteX1" fmla="*/ 396730 w 1023499"/>
                <a:gd name="connsiteY1" fmla="*/ 57228 h 629445"/>
                <a:gd name="connsiteX2" fmla="*/ 477344 w 1023499"/>
                <a:gd name="connsiteY2" fmla="*/ 73960 h 629445"/>
                <a:gd name="connsiteX3" fmla="*/ 495664 w 1023499"/>
                <a:gd name="connsiteY3" fmla="*/ 107488 h 629445"/>
                <a:gd name="connsiteX4" fmla="*/ 480995 w 1023499"/>
                <a:gd name="connsiteY4" fmla="*/ 137619 h 629445"/>
                <a:gd name="connsiteX5" fmla="*/ 491980 w 1023499"/>
                <a:gd name="connsiteY5" fmla="*/ 107488 h 629445"/>
                <a:gd name="connsiteX6" fmla="*/ 550623 w 1023499"/>
                <a:gd name="connsiteY6" fmla="*/ 33764 h 629445"/>
                <a:gd name="connsiteX7" fmla="*/ 700832 w 1023499"/>
                <a:gd name="connsiteY7" fmla="*/ 6967 h 629445"/>
                <a:gd name="connsiteX8" fmla="*/ 825419 w 1023499"/>
                <a:gd name="connsiteY8" fmla="*/ 84025 h 629445"/>
                <a:gd name="connsiteX9" fmla="*/ 832754 w 1023499"/>
                <a:gd name="connsiteY9" fmla="*/ 124220 h 629445"/>
                <a:gd name="connsiteX10" fmla="*/ 814434 w 1023499"/>
                <a:gd name="connsiteY10" fmla="*/ 151049 h 629445"/>
                <a:gd name="connsiteX11" fmla="*/ 854724 w 1023499"/>
                <a:gd name="connsiteY11" fmla="*/ 127585 h 629445"/>
                <a:gd name="connsiteX12" fmla="*/ 895015 w 1023499"/>
                <a:gd name="connsiteY12" fmla="*/ 124220 h 629445"/>
                <a:gd name="connsiteX13" fmla="*/ 1015951 w 1023499"/>
                <a:gd name="connsiteY13" fmla="*/ 207977 h 629445"/>
                <a:gd name="connsiteX14" fmla="*/ 1023254 w 1023499"/>
                <a:gd name="connsiteY14" fmla="*/ 251538 h 629445"/>
                <a:gd name="connsiteX15" fmla="*/ 986614 w 1023499"/>
                <a:gd name="connsiteY15" fmla="*/ 325261 h 629445"/>
                <a:gd name="connsiteX16" fmla="*/ 891364 w 1023499"/>
                <a:gd name="connsiteY16" fmla="*/ 432481 h 629445"/>
                <a:gd name="connsiteX17" fmla="*/ 854724 w 1023499"/>
                <a:gd name="connsiteY17" fmla="*/ 439180 h 629445"/>
                <a:gd name="connsiteX18" fmla="*/ 818085 w 1023499"/>
                <a:gd name="connsiteY18" fmla="*/ 432481 h 629445"/>
                <a:gd name="connsiteX19" fmla="*/ 796114 w 1023499"/>
                <a:gd name="connsiteY19" fmla="*/ 459278 h 629445"/>
                <a:gd name="connsiteX20" fmla="*/ 774111 w 1023499"/>
                <a:gd name="connsiteY20" fmla="*/ 522937 h 629445"/>
                <a:gd name="connsiteX21" fmla="*/ 528620 w 1023499"/>
                <a:gd name="connsiteY21" fmla="*/ 626791 h 629445"/>
                <a:gd name="connsiteX22" fmla="*/ 319800 w 1023499"/>
                <a:gd name="connsiteY22" fmla="*/ 536335 h 629445"/>
                <a:gd name="connsiteX23" fmla="*/ 290463 w 1023499"/>
                <a:gd name="connsiteY23" fmla="*/ 519571 h 629445"/>
                <a:gd name="connsiteX24" fmla="*/ 257507 w 1023499"/>
                <a:gd name="connsiteY24" fmla="*/ 506172 h 629445"/>
                <a:gd name="connsiteX25" fmla="*/ 264841 w 1023499"/>
                <a:gd name="connsiteY25" fmla="*/ 543035 h 629445"/>
                <a:gd name="connsiteX26" fmla="*/ 253824 w 1023499"/>
                <a:gd name="connsiteY26" fmla="*/ 576531 h 629445"/>
                <a:gd name="connsiteX27" fmla="*/ 213533 w 1023499"/>
                <a:gd name="connsiteY27" fmla="*/ 593295 h 629445"/>
                <a:gd name="connsiteX28" fmla="*/ 74309 w 1023499"/>
                <a:gd name="connsiteY28" fmla="*/ 559798 h 629445"/>
                <a:gd name="connsiteX29" fmla="*/ 1031 w 1023499"/>
                <a:gd name="connsiteY29" fmla="*/ 429116 h 629445"/>
                <a:gd name="connsiteX30" fmla="*/ 4682 w 1023499"/>
                <a:gd name="connsiteY30" fmla="*/ 395619 h 629445"/>
                <a:gd name="connsiteX31" fmla="*/ 34019 w 1023499"/>
                <a:gd name="connsiteY31" fmla="*/ 372156 h 629445"/>
                <a:gd name="connsiteX32" fmla="*/ 66975 w 1023499"/>
                <a:gd name="connsiteY32" fmla="*/ 368822 h 629445"/>
                <a:gd name="connsiteX33" fmla="*/ 34019 w 1023499"/>
                <a:gd name="connsiteY33" fmla="*/ 355424 h 629445"/>
                <a:gd name="connsiteX34" fmla="*/ 15699 w 1023499"/>
                <a:gd name="connsiteY34" fmla="*/ 311863 h 629445"/>
                <a:gd name="connsiteX35" fmla="*/ 92629 w 1023499"/>
                <a:gd name="connsiteY35" fmla="*/ 221407 h 629445"/>
                <a:gd name="connsiteX36" fmla="*/ 234425 w 1023499"/>
                <a:gd name="connsiteY36" fmla="*/ 325452 h 629445"/>
                <a:gd name="connsiteX37" fmla="*/ 198896 w 1023499"/>
                <a:gd name="connsiteY37" fmla="*/ 221407 h 62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23499" h="629445">
                  <a:moveTo>
                    <a:pt x="198896" y="221407"/>
                  </a:moveTo>
                  <a:cubicBezTo>
                    <a:pt x="222074" y="151716"/>
                    <a:pt x="320435" y="73325"/>
                    <a:pt x="396730" y="57228"/>
                  </a:cubicBezTo>
                  <a:cubicBezTo>
                    <a:pt x="423591" y="51544"/>
                    <a:pt x="458484" y="55577"/>
                    <a:pt x="477344" y="73960"/>
                  </a:cubicBezTo>
                  <a:cubicBezTo>
                    <a:pt x="486678" y="83072"/>
                    <a:pt x="494934" y="95010"/>
                    <a:pt x="495664" y="107488"/>
                  </a:cubicBezTo>
                  <a:cubicBezTo>
                    <a:pt x="496299" y="118473"/>
                    <a:pt x="493028" y="137619"/>
                    <a:pt x="480995" y="137619"/>
                  </a:cubicBezTo>
                  <a:cubicBezTo>
                    <a:pt x="469407" y="137619"/>
                    <a:pt x="486806" y="116949"/>
                    <a:pt x="491980" y="107488"/>
                  </a:cubicBezTo>
                  <a:cubicBezTo>
                    <a:pt x="506840" y="80310"/>
                    <a:pt x="525477" y="53640"/>
                    <a:pt x="550623" y="33764"/>
                  </a:cubicBezTo>
                  <a:cubicBezTo>
                    <a:pt x="593232" y="110"/>
                    <a:pt x="647556" y="-7479"/>
                    <a:pt x="700832" y="6967"/>
                  </a:cubicBezTo>
                  <a:cubicBezTo>
                    <a:pt x="737599" y="16905"/>
                    <a:pt x="808433" y="49512"/>
                    <a:pt x="825419" y="84025"/>
                  </a:cubicBezTo>
                  <a:cubicBezTo>
                    <a:pt x="831515" y="96407"/>
                    <a:pt x="834944" y="110790"/>
                    <a:pt x="832754" y="124220"/>
                  </a:cubicBezTo>
                  <a:cubicBezTo>
                    <a:pt x="831039" y="134634"/>
                    <a:pt x="803067" y="149303"/>
                    <a:pt x="814434" y="151049"/>
                  </a:cubicBezTo>
                  <a:cubicBezTo>
                    <a:pt x="830118" y="153430"/>
                    <a:pt x="839770" y="132570"/>
                    <a:pt x="854724" y="127585"/>
                  </a:cubicBezTo>
                  <a:cubicBezTo>
                    <a:pt x="867392" y="123363"/>
                    <a:pt x="881616" y="122823"/>
                    <a:pt x="895015" y="124220"/>
                  </a:cubicBezTo>
                  <a:cubicBezTo>
                    <a:pt x="953721" y="130411"/>
                    <a:pt x="999600" y="154700"/>
                    <a:pt x="1015951" y="207977"/>
                  </a:cubicBezTo>
                  <a:cubicBezTo>
                    <a:pt x="1020269" y="222137"/>
                    <a:pt x="1024587" y="236901"/>
                    <a:pt x="1023254" y="251538"/>
                  </a:cubicBezTo>
                  <a:cubicBezTo>
                    <a:pt x="1021571" y="270111"/>
                    <a:pt x="995980" y="310593"/>
                    <a:pt x="986614" y="325261"/>
                  </a:cubicBezTo>
                  <a:cubicBezTo>
                    <a:pt x="963404" y="361679"/>
                    <a:pt x="935750" y="413241"/>
                    <a:pt x="891364" y="432481"/>
                  </a:cubicBezTo>
                  <a:cubicBezTo>
                    <a:pt x="880092" y="437339"/>
                    <a:pt x="867171" y="439180"/>
                    <a:pt x="854724" y="439180"/>
                  </a:cubicBezTo>
                  <a:cubicBezTo>
                    <a:pt x="842279" y="439180"/>
                    <a:pt x="829737" y="428480"/>
                    <a:pt x="818085" y="432481"/>
                  </a:cubicBezTo>
                  <a:cubicBezTo>
                    <a:pt x="806655" y="436386"/>
                    <a:pt x="801290" y="449181"/>
                    <a:pt x="796114" y="459278"/>
                  </a:cubicBezTo>
                  <a:cubicBezTo>
                    <a:pt x="785732" y="479407"/>
                    <a:pt x="786494" y="503791"/>
                    <a:pt x="774111" y="522937"/>
                  </a:cubicBezTo>
                  <a:cubicBezTo>
                    <a:pt x="724359" y="599930"/>
                    <a:pt x="625013" y="640570"/>
                    <a:pt x="528620" y="626791"/>
                  </a:cubicBezTo>
                  <a:cubicBezTo>
                    <a:pt x="451372" y="615774"/>
                    <a:pt x="383078" y="574911"/>
                    <a:pt x="319800" y="536335"/>
                  </a:cubicBezTo>
                  <a:cubicBezTo>
                    <a:pt x="310212" y="530493"/>
                    <a:pt x="300655" y="524524"/>
                    <a:pt x="290463" y="519571"/>
                  </a:cubicBezTo>
                  <a:cubicBezTo>
                    <a:pt x="279859" y="514428"/>
                    <a:pt x="266016" y="498394"/>
                    <a:pt x="257507" y="506172"/>
                  </a:cubicBezTo>
                  <a:cubicBezTo>
                    <a:pt x="247855" y="514999"/>
                    <a:pt x="265476" y="530557"/>
                    <a:pt x="264841" y="543035"/>
                  </a:cubicBezTo>
                  <a:cubicBezTo>
                    <a:pt x="264238" y="554687"/>
                    <a:pt x="262555" y="568022"/>
                    <a:pt x="253824" y="576531"/>
                  </a:cubicBezTo>
                  <a:cubicBezTo>
                    <a:pt x="243759" y="586405"/>
                    <a:pt x="227821" y="589897"/>
                    <a:pt x="213533" y="593295"/>
                  </a:cubicBezTo>
                  <a:cubicBezTo>
                    <a:pt x="163908" y="605137"/>
                    <a:pt x="111679" y="590723"/>
                    <a:pt x="74309" y="559798"/>
                  </a:cubicBezTo>
                  <a:cubicBezTo>
                    <a:pt x="36654" y="528620"/>
                    <a:pt x="7317" y="475121"/>
                    <a:pt x="1031" y="429116"/>
                  </a:cubicBezTo>
                  <a:cubicBezTo>
                    <a:pt x="-493" y="417971"/>
                    <a:pt x="-1065" y="405525"/>
                    <a:pt x="4682" y="395619"/>
                  </a:cubicBezTo>
                  <a:cubicBezTo>
                    <a:pt x="10777" y="385141"/>
                    <a:pt x="22271" y="377236"/>
                    <a:pt x="34019" y="372156"/>
                  </a:cubicBezTo>
                  <a:cubicBezTo>
                    <a:pt x="44020" y="367870"/>
                    <a:pt x="66975" y="378919"/>
                    <a:pt x="66975" y="368822"/>
                  </a:cubicBezTo>
                  <a:cubicBezTo>
                    <a:pt x="66975" y="357805"/>
                    <a:pt x="41639" y="363901"/>
                    <a:pt x="34019" y="355424"/>
                  </a:cubicBezTo>
                  <a:cubicBezTo>
                    <a:pt x="23192" y="343391"/>
                    <a:pt x="17890" y="327293"/>
                    <a:pt x="15699" y="311863"/>
                  </a:cubicBezTo>
                  <a:cubicBezTo>
                    <a:pt x="9762" y="270397"/>
                    <a:pt x="54847" y="233313"/>
                    <a:pt x="92629" y="221407"/>
                  </a:cubicBezTo>
                  <a:cubicBezTo>
                    <a:pt x="162860" y="199245"/>
                    <a:pt x="164194" y="311196"/>
                    <a:pt x="234425" y="325452"/>
                  </a:cubicBezTo>
                  <a:cubicBezTo>
                    <a:pt x="234425" y="325452"/>
                    <a:pt x="194959" y="233186"/>
                    <a:pt x="198896" y="221407"/>
                  </a:cubicBezTo>
                  <a:close/>
                </a:path>
              </a:pathLst>
            </a:custGeom>
            <a:solidFill>
              <a:srgbClr val="AAEBC6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3708AB7-1197-35CA-D630-7A1B03ECE312}"/>
                </a:ext>
              </a:extLst>
            </p:cNvPr>
            <p:cNvSpPr/>
            <p:nvPr/>
          </p:nvSpPr>
          <p:spPr>
            <a:xfrm>
              <a:off x="9811919" y="3691460"/>
              <a:ext cx="1313347" cy="619420"/>
            </a:xfrm>
            <a:custGeom>
              <a:avLst/>
              <a:gdLst>
                <a:gd name="connsiteX0" fmla="*/ 940155 w 1313347"/>
                <a:gd name="connsiteY0" fmla="*/ 168610 h 619420"/>
                <a:gd name="connsiteX1" fmla="*/ 968031 w 1313347"/>
                <a:gd name="connsiteY1" fmla="*/ 243603 h 619420"/>
                <a:gd name="connsiteX2" fmla="*/ 950473 w 1313347"/>
                <a:gd name="connsiteY2" fmla="*/ 273004 h 619420"/>
                <a:gd name="connsiteX3" fmla="*/ 1007592 w 1313347"/>
                <a:gd name="connsiteY3" fmla="*/ 270972 h 619420"/>
                <a:gd name="connsiteX4" fmla="*/ 1075060 w 1313347"/>
                <a:gd name="connsiteY4" fmla="*/ 270305 h 619420"/>
                <a:gd name="connsiteX5" fmla="*/ 1224317 w 1313347"/>
                <a:gd name="connsiteY5" fmla="*/ 310500 h 619420"/>
                <a:gd name="connsiteX6" fmla="*/ 1276609 w 1313347"/>
                <a:gd name="connsiteY6" fmla="*/ 363332 h 619420"/>
                <a:gd name="connsiteX7" fmla="*/ 1307502 w 1313347"/>
                <a:gd name="connsiteY7" fmla="*/ 489475 h 619420"/>
                <a:gd name="connsiteX8" fmla="*/ 1220380 w 1313347"/>
                <a:gd name="connsiteY8" fmla="*/ 560468 h 619420"/>
                <a:gd name="connsiteX9" fmla="*/ 1161167 w 1313347"/>
                <a:gd name="connsiteY9" fmla="*/ 603458 h 619420"/>
                <a:gd name="connsiteX10" fmla="*/ 720667 w 1313347"/>
                <a:gd name="connsiteY10" fmla="*/ 536180 h 619420"/>
                <a:gd name="connsiteX11" fmla="*/ 632339 w 1313347"/>
                <a:gd name="connsiteY11" fmla="*/ 450074 h 619420"/>
                <a:gd name="connsiteX12" fmla="*/ 602367 w 1313347"/>
                <a:gd name="connsiteY12" fmla="*/ 416037 h 619420"/>
                <a:gd name="connsiteX13" fmla="*/ 564235 w 1313347"/>
                <a:gd name="connsiteY13" fmla="*/ 423721 h 619420"/>
                <a:gd name="connsiteX14" fmla="*/ 523404 w 1313347"/>
                <a:gd name="connsiteY14" fmla="*/ 445311 h 619420"/>
                <a:gd name="connsiteX15" fmla="*/ 392594 w 1313347"/>
                <a:gd name="connsiteY15" fmla="*/ 467790 h 619420"/>
                <a:gd name="connsiteX16" fmla="*/ 213366 w 1313347"/>
                <a:gd name="connsiteY16" fmla="*/ 393558 h 619420"/>
                <a:gd name="connsiteX17" fmla="*/ 41979 w 1313347"/>
                <a:gd name="connsiteY17" fmla="*/ 212520 h 619420"/>
                <a:gd name="connsiteX18" fmla="*/ 386 w 1313347"/>
                <a:gd name="connsiteY18" fmla="*/ 123049 h 619420"/>
                <a:gd name="connsiteX19" fmla="*/ 111766 w 1313347"/>
                <a:gd name="connsiteY19" fmla="*/ 48881 h 619420"/>
                <a:gd name="connsiteX20" fmla="*/ 395515 w 1313347"/>
                <a:gd name="connsiteY20" fmla="*/ 41705 h 619420"/>
                <a:gd name="connsiteX21" fmla="*/ 462825 w 1313347"/>
                <a:gd name="connsiteY21" fmla="*/ 60025 h 619420"/>
                <a:gd name="connsiteX22" fmla="*/ 507625 w 1313347"/>
                <a:gd name="connsiteY22" fmla="*/ 78599 h 619420"/>
                <a:gd name="connsiteX23" fmla="*/ 501116 w 1313347"/>
                <a:gd name="connsiteY23" fmla="*/ 33355 h 619420"/>
                <a:gd name="connsiteX24" fmla="*/ 525531 w 1313347"/>
                <a:gd name="connsiteY24" fmla="*/ 11162 h 619420"/>
                <a:gd name="connsiteX25" fmla="*/ 940155 w 1313347"/>
                <a:gd name="connsiteY25" fmla="*/ 168610 h 61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13347" h="619420">
                  <a:moveTo>
                    <a:pt x="940155" y="168610"/>
                  </a:moveTo>
                  <a:cubicBezTo>
                    <a:pt x="966824" y="187056"/>
                    <a:pt x="974350" y="220997"/>
                    <a:pt x="968031" y="243603"/>
                  </a:cubicBezTo>
                  <a:cubicBezTo>
                    <a:pt x="964983" y="254557"/>
                    <a:pt x="937551" y="264050"/>
                    <a:pt x="950473" y="273004"/>
                  </a:cubicBezTo>
                  <a:cubicBezTo>
                    <a:pt x="967015" y="284465"/>
                    <a:pt x="988446" y="271384"/>
                    <a:pt x="1007592" y="270972"/>
                  </a:cubicBezTo>
                  <a:cubicBezTo>
                    <a:pt x="1029976" y="270495"/>
                    <a:pt x="1052042" y="268559"/>
                    <a:pt x="1075060" y="270305"/>
                  </a:cubicBezTo>
                  <a:cubicBezTo>
                    <a:pt x="1118780" y="273639"/>
                    <a:pt x="1183772" y="284021"/>
                    <a:pt x="1224317" y="310500"/>
                  </a:cubicBezTo>
                  <a:cubicBezTo>
                    <a:pt x="1246224" y="324788"/>
                    <a:pt x="1261084" y="344854"/>
                    <a:pt x="1276609" y="363332"/>
                  </a:cubicBezTo>
                  <a:cubicBezTo>
                    <a:pt x="1304867" y="396956"/>
                    <a:pt x="1323377" y="458329"/>
                    <a:pt x="1307502" y="489475"/>
                  </a:cubicBezTo>
                  <a:cubicBezTo>
                    <a:pt x="1291786" y="520305"/>
                    <a:pt x="1246130" y="536402"/>
                    <a:pt x="1220380" y="560468"/>
                  </a:cubicBezTo>
                  <a:cubicBezTo>
                    <a:pt x="1203077" y="576661"/>
                    <a:pt x="1186313" y="594568"/>
                    <a:pt x="1161167" y="603458"/>
                  </a:cubicBezTo>
                  <a:cubicBezTo>
                    <a:pt x="1054550" y="641145"/>
                    <a:pt x="835316" y="609458"/>
                    <a:pt x="720667" y="536180"/>
                  </a:cubicBezTo>
                  <a:cubicBezTo>
                    <a:pt x="674979" y="506969"/>
                    <a:pt x="664216" y="487062"/>
                    <a:pt x="632339" y="450074"/>
                  </a:cubicBezTo>
                  <a:cubicBezTo>
                    <a:pt x="622496" y="438675"/>
                    <a:pt x="617797" y="422006"/>
                    <a:pt x="602367" y="416037"/>
                  </a:cubicBezTo>
                  <a:cubicBezTo>
                    <a:pt x="588555" y="410672"/>
                    <a:pt x="575760" y="419435"/>
                    <a:pt x="564235" y="423721"/>
                  </a:cubicBezTo>
                  <a:cubicBezTo>
                    <a:pt x="549154" y="429309"/>
                    <a:pt x="538581" y="439850"/>
                    <a:pt x="523404" y="445311"/>
                  </a:cubicBezTo>
                  <a:cubicBezTo>
                    <a:pt x="490257" y="457217"/>
                    <a:pt x="433679" y="468869"/>
                    <a:pt x="392594" y="467790"/>
                  </a:cubicBezTo>
                  <a:cubicBezTo>
                    <a:pt x="329031" y="466107"/>
                    <a:pt x="266769" y="425975"/>
                    <a:pt x="213366" y="393558"/>
                  </a:cubicBezTo>
                  <a:cubicBezTo>
                    <a:pt x="148722" y="354347"/>
                    <a:pt x="79349" y="267829"/>
                    <a:pt x="41979" y="212520"/>
                  </a:cubicBezTo>
                  <a:cubicBezTo>
                    <a:pt x="27152" y="190580"/>
                    <a:pt x="-3805" y="149433"/>
                    <a:pt x="386" y="123049"/>
                  </a:cubicBezTo>
                  <a:cubicBezTo>
                    <a:pt x="7118" y="80472"/>
                    <a:pt x="67252" y="61581"/>
                    <a:pt x="111766" y="48881"/>
                  </a:cubicBezTo>
                  <a:cubicBezTo>
                    <a:pt x="191331" y="26179"/>
                    <a:pt x="300678" y="21671"/>
                    <a:pt x="395515" y="41705"/>
                  </a:cubicBezTo>
                  <a:cubicBezTo>
                    <a:pt x="418090" y="46436"/>
                    <a:pt x="440632" y="52722"/>
                    <a:pt x="462825" y="60025"/>
                  </a:cubicBezTo>
                  <a:cubicBezTo>
                    <a:pt x="478129" y="65073"/>
                    <a:pt x="497496" y="85647"/>
                    <a:pt x="507625" y="78599"/>
                  </a:cubicBezTo>
                  <a:cubicBezTo>
                    <a:pt x="520293" y="69772"/>
                    <a:pt x="497465" y="47134"/>
                    <a:pt x="501116" y="33355"/>
                  </a:cubicBezTo>
                  <a:cubicBezTo>
                    <a:pt x="503815" y="23195"/>
                    <a:pt x="515371" y="16876"/>
                    <a:pt x="525531" y="11162"/>
                  </a:cubicBezTo>
                  <a:cubicBezTo>
                    <a:pt x="631259" y="-48116"/>
                    <a:pt x="908944" y="146988"/>
                    <a:pt x="940155" y="168610"/>
                  </a:cubicBezTo>
                  <a:close/>
                </a:path>
              </a:pathLst>
            </a:custGeom>
            <a:solidFill>
              <a:srgbClr val="AAEBC6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5648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9E813FB0-FB56-B1F3-4229-5D2EAAF74379}"/>
              </a:ext>
            </a:extLst>
          </p:cNvPr>
          <p:cNvGrpSpPr/>
          <p:nvPr/>
        </p:nvGrpSpPr>
        <p:grpSpPr>
          <a:xfrm>
            <a:off x="2476500" y="596945"/>
            <a:ext cx="2015284" cy="5664110"/>
            <a:chOff x="587336" y="3640937"/>
            <a:chExt cx="1054349" cy="296332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4AE9C6-2119-1898-52E8-9496EC416BFA}"/>
                </a:ext>
              </a:extLst>
            </p:cNvPr>
            <p:cNvSpPr/>
            <p:nvPr/>
          </p:nvSpPr>
          <p:spPr>
            <a:xfrm>
              <a:off x="587336" y="6192861"/>
              <a:ext cx="1012815" cy="411406"/>
            </a:xfrm>
            <a:custGeom>
              <a:avLst/>
              <a:gdLst>
                <a:gd name="connsiteX0" fmla="*/ 96406 w 1012815"/>
                <a:gd name="connsiteY0" fmla="*/ 94179 h 411406"/>
                <a:gd name="connsiteX1" fmla="*/ 1004606 w 1012815"/>
                <a:gd name="connsiteY1" fmla="*/ 177554 h 411406"/>
                <a:gd name="connsiteX2" fmla="*/ 271905 w 1012815"/>
                <a:gd name="connsiteY2" fmla="*/ 62111 h 41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15" h="411406">
                  <a:moveTo>
                    <a:pt x="96406" y="94179"/>
                  </a:moveTo>
                  <a:cubicBezTo>
                    <a:pt x="257150" y="74589"/>
                    <a:pt x="1104847" y="-152138"/>
                    <a:pt x="1004606" y="177554"/>
                  </a:cubicBezTo>
                  <a:cubicBezTo>
                    <a:pt x="809842" y="818174"/>
                    <a:pt x="-575206" y="-75494"/>
                    <a:pt x="271905" y="62111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4">
              <a:extLst>
                <a:ext uri="{FF2B5EF4-FFF2-40B4-BE49-F238E27FC236}">
                  <a16:creationId xmlns:a16="http://schemas.microsoft.com/office/drawing/2014/main" id="{D9C8E655-8567-DA58-C716-E8CFC9B205FD}"/>
                </a:ext>
              </a:extLst>
            </p:cNvPr>
            <p:cNvGrpSpPr/>
            <p:nvPr/>
          </p:nvGrpSpPr>
          <p:grpSpPr>
            <a:xfrm>
              <a:off x="639539" y="3640937"/>
              <a:ext cx="1002145" cy="2805328"/>
              <a:chOff x="639539" y="3640937"/>
              <a:chExt cx="1002145" cy="2805328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CD95390-8E5D-C80C-9E80-353A93FD2569}"/>
                  </a:ext>
                </a:extLst>
              </p:cNvPr>
              <p:cNvSpPr/>
              <p:nvPr/>
            </p:nvSpPr>
            <p:spPr>
              <a:xfrm>
                <a:off x="639539" y="3640937"/>
                <a:ext cx="1002145" cy="2207732"/>
              </a:xfrm>
              <a:custGeom>
                <a:avLst/>
                <a:gdLst>
                  <a:gd name="connsiteX0" fmla="*/ 203905 w 1002145"/>
                  <a:gd name="connsiteY0" fmla="*/ 1957096 h 2207732"/>
                  <a:gd name="connsiteX1" fmla="*/ 113992 w 1002145"/>
                  <a:gd name="connsiteY1" fmla="*/ 410109 h 2207732"/>
                  <a:gd name="connsiteX2" fmla="*/ 442941 w 1002145"/>
                  <a:gd name="connsiteY2" fmla="*/ 12186 h 2207732"/>
                  <a:gd name="connsiteX3" fmla="*/ 933152 w 1002145"/>
                  <a:gd name="connsiteY3" fmla="*/ 1606385 h 2207732"/>
                  <a:gd name="connsiteX4" fmla="*/ 203905 w 1002145"/>
                  <a:gd name="connsiteY4" fmla="*/ 1957096 h 220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145" h="2207732">
                    <a:moveTo>
                      <a:pt x="203905" y="1957096"/>
                    </a:moveTo>
                    <a:cubicBezTo>
                      <a:pt x="-885" y="1658042"/>
                      <a:pt x="-86591" y="895026"/>
                      <a:pt x="113992" y="410109"/>
                    </a:cubicBezTo>
                    <a:cubicBezTo>
                      <a:pt x="140119" y="346958"/>
                      <a:pt x="283839" y="-76619"/>
                      <a:pt x="442941" y="12186"/>
                    </a:cubicBezTo>
                    <a:cubicBezTo>
                      <a:pt x="1025059" y="337147"/>
                      <a:pt x="1080154" y="1002373"/>
                      <a:pt x="933152" y="1606385"/>
                    </a:cubicBezTo>
                    <a:cubicBezTo>
                      <a:pt x="731047" y="2436775"/>
                      <a:pt x="408696" y="2256149"/>
                      <a:pt x="203905" y="1957096"/>
                    </a:cubicBezTo>
                    <a:close/>
                  </a:path>
                </a:pathLst>
              </a:custGeom>
              <a:solidFill>
                <a:srgbClr val="0A8E3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FDC9CB5-5239-4642-5CA4-74843D3518A3}"/>
                  </a:ext>
                </a:extLst>
              </p:cNvPr>
              <p:cNvSpPr/>
              <p:nvPr/>
            </p:nvSpPr>
            <p:spPr>
              <a:xfrm>
                <a:off x="1007132" y="4163853"/>
                <a:ext cx="257060" cy="2282412"/>
              </a:xfrm>
              <a:custGeom>
                <a:avLst/>
                <a:gdLst>
                  <a:gd name="connsiteX0" fmla="*/ 128530 w 257060"/>
                  <a:gd name="connsiteY0" fmla="*/ 0 h 2282412"/>
                  <a:gd name="connsiteX1" fmla="*/ 192796 w 257060"/>
                  <a:gd name="connsiteY1" fmla="*/ 1141190 h 2282412"/>
                  <a:gd name="connsiteX2" fmla="*/ 257061 w 257060"/>
                  <a:gd name="connsiteY2" fmla="*/ 2282412 h 2282412"/>
                  <a:gd name="connsiteX3" fmla="*/ 128530 w 257060"/>
                  <a:gd name="connsiteY3" fmla="*/ 2282412 h 2282412"/>
                  <a:gd name="connsiteX4" fmla="*/ 0 w 257060"/>
                  <a:gd name="connsiteY4" fmla="*/ 2282412 h 2282412"/>
                  <a:gd name="connsiteX5" fmla="*/ 64265 w 257060"/>
                  <a:gd name="connsiteY5" fmla="*/ 1141190 h 2282412"/>
                  <a:gd name="connsiteX6" fmla="*/ 128530 w 257060"/>
                  <a:gd name="connsiteY6" fmla="*/ 0 h 22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060" h="2282412">
                    <a:moveTo>
                      <a:pt x="128530" y="0"/>
                    </a:moveTo>
                    <a:lnTo>
                      <a:pt x="192796" y="1141190"/>
                    </a:lnTo>
                    <a:lnTo>
                      <a:pt x="257061" y="2282412"/>
                    </a:lnTo>
                    <a:lnTo>
                      <a:pt x="128530" y="2282412"/>
                    </a:lnTo>
                    <a:lnTo>
                      <a:pt x="0" y="2282412"/>
                    </a:lnTo>
                    <a:lnTo>
                      <a:pt x="64265" y="1141190"/>
                    </a:lnTo>
                    <a:lnTo>
                      <a:pt x="128530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88ED2F4-886D-DD79-3105-235235C36DCD}"/>
                  </a:ext>
                </a:extLst>
              </p:cNvPr>
              <p:cNvSpPr/>
              <p:nvPr/>
            </p:nvSpPr>
            <p:spPr>
              <a:xfrm>
                <a:off x="804945" y="5241099"/>
                <a:ext cx="666257" cy="288004"/>
              </a:xfrm>
              <a:custGeom>
                <a:avLst/>
                <a:gdLst>
                  <a:gd name="connsiteX0" fmla="*/ 0 w 666257"/>
                  <a:gd name="connsiteY0" fmla="*/ 5207 h 288004"/>
                  <a:gd name="connsiteX1" fmla="*/ 172333 w 666257"/>
                  <a:gd name="connsiteY1" fmla="*/ 146622 h 288004"/>
                  <a:gd name="connsiteX2" fmla="*/ 344551 w 666257"/>
                  <a:gd name="connsiteY2" fmla="*/ 288004 h 288004"/>
                  <a:gd name="connsiteX3" fmla="*/ 358156 w 666257"/>
                  <a:gd name="connsiteY3" fmla="*/ 266097 h 288004"/>
                  <a:gd name="connsiteX4" fmla="*/ 371640 w 666257"/>
                  <a:gd name="connsiteY4" fmla="*/ 244189 h 288004"/>
                  <a:gd name="connsiteX5" fmla="*/ 185820 w 666257"/>
                  <a:gd name="connsiteY5" fmla="*/ 124714 h 288004"/>
                  <a:gd name="connsiteX6" fmla="*/ 0 w 666257"/>
                  <a:gd name="connsiteY6" fmla="*/ 5207 h 288004"/>
                  <a:gd name="connsiteX7" fmla="*/ 666258 w 666257"/>
                  <a:gd name="connsiteY7" fmla="*/ 0 h 288004"/>
                  <a:gd name="connsiteX8" fmla="*/ 486334 w 666257"/>
                  <a:gd name="connsiteY8" fmla="*/ 118523 h 288004"/>
                  <a:gd name="connsiteX9" fmla="*/ 306413 w 666257"/>
                  <a:gd name="connsiteY9" fmla="*/ 237046 h 288004"/>
                  <a:gd name="connsiteX10" fmla="*/ 319586 w 666257"/>
                  <a:gd name="connsiteY10" fmla="*/ 258763 h 288004"/>
                  <a:gd name="connsiteX11" fmla="*/ 332645 w 666257"/>
                  <a:gd name="connsiteY11" fmla="*/ 280511 h 288004"/>
                  <a:gd name="connsiteX12" fmla="*/ 499507 w 666257"/>
                  <a:gd name="connsiteY12" fmla="*/ 140240 h 288004"/>
                  <a:gd name="connsiteX13" fmla="*/ 666258 w 666257"/>
                  <a:gd name="connsiteY13" fmla="*/ 0 h 28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257" h="288004">
                    <a:moveTo>
                      <a:pt x="0" y="5207"/>
                    </a:moveTo>
                    <a:lnTo>
                      <a:pt x="172333" y="146622"/>
                    </a:lnTo>
                    <a:lnTo>
                      <a:pt x="344551" y="288004"/>
                    </a:lnTo>
                    <a:lnTo>
                      <a:pt x="358156" y="266097"/>
                    </a:lnTo>
                    <a:lnTo>
                      <a:pt x="371640" y="244189"/>
                    </a:lnTo>
                    <a:lnTo>
                      <a:pt x="185820" y="124714"/>
                    </a:lnTo>
                    <a:lnTo>
                      <a:pt x="0" y="5207"/>
                    </a:lnTo>
                    <a:close/>
                    <a:moveTo>
                      <a:pt x="666258" y="0"/>
                    </a:moveTo>
                    <a:lnTo>
                      <a:pt x="486334" y="118523"/>
                    </a:lnTo>
                    <a:lnTo>
                      <a:pt x="306413" y="237046"/>
                    </a:lnTo>
                    <a:lnTo>
                      <a:pt x="319586" y="258763"/>
                    </a:lnTo>
                    <a:lnTo>
                      <a:pt x="332645" y="280511"/>
                    </a:lnTo>
                    <a:lnTo>
                      <a:pt x="499507" y="140240"/>
                    </a:lnTo>
                    <a:lnTo>
                      <a:pt x="666258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7BA5149-5D50-315C-75D9-E70010893384}"/>
                  </a:ext>
                </a:extLst>
              </p:cNvPr>
              <p:cNvSpPr/>
              <p:nvPr/>
            </p:nvSpPr>
            <p:spPr>
              <a:xfrm>
                <a:off x="860764" y="5060822"/>
                <a:ext cx="554355" cy="250983"/>
              </a:xfrm>
              <a:custGeom>
                <a:avLst/>
                <a:gdLst>
                  <a:gd name="connsiteX0" fmla="*/ 0 w 554355"/>
                  <a:gd name="connsiteY0" fmla="*/ 4572 h 250983"/>
                  <a:gd name="connsiteX1" fmla="*/ 143389 w 554355"/>
                  <a:gd name="connsiteY1" fmla="*/ 127794 h 250983"/>
                  <a:gd name="connsiteX2" fmla="*/ 286680 w 554355"/>
                  <a:gd name="connsiteY2" fmla="*/ 250984 h 250983"/>
                  <a:gd name="connsiteX3" fmla="*/ 297999 w 554355"/>
                  <a:gd name="connsiteY3" fmla="*/ 231902 h 250983"/>
                  <a:gd name="connsiteX4" fmla="*/ 309220 w 554355"/>
                  <a:gd name="connsiteY4" fmla="*/ 212789 h 250983"/>
                  <a:gd name="connsiteX5" fmla="*/ 154610 w 554355"/>
                  <a:gd name="connsiteY5" fmla="*/ 108680 h 250983"/>
                  <a:gd name="connsiteX6" fmla="*/ 0 w 554355"/>
                  <a:gd name="connsiteY6" fmla="*/ 4572 h 250983"/>
                  <a:gd name="connsiteX7" fmla="*/ 554355 w 554355"/>
                  <a:gd name="connsiteY7" fmla="*/ 0 h 250983"/>
                  <a:gd name="connsiteX8" fmla="*/ 404651 w 554355"/>
                  <a:gd name="connsiteY8" fmla="*/ 103283 h 250983"/>
                  <a:gd name="connsiteX9" fmla="*/ 254949 w 554355"/>
                  <a:gd name="connsiteY9" fmla="*/ 206566 h 250983"/>
                  <a:gd name="connsiteX10" fmla="*/ 265909 w 554355"/>
                  <a:gd name="connsiteY10" fmla="*/ 225520 h 250983"/>
                  <a:gd name="connsiteX11" fmla="*/ 276774 w 554355"/>
                  <a:gd name="connsiteY11" fmla="*/ 244475 h 250983"/>
                  <a:gd name="connsiteX12" fmla="*/ 415611 w 554355"/>
                  <a:gd name="connsiteY12" fmla="*/ 122238 h 250983"/>
                  <a:gd name="connsiteX13" fmla="*/ 554355 w 554355"/>
                  <a:gd name="connsiteY13" fmla="*/ 0 h 250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4355" h="250983">
                    <a:moveTo>
                      <a:pt x="0" y="4572"/>
                    </a:moveTo>
                    <a:lnTo>
                      <a:pt x="143389" y="127794"/>
                    </a:lnTo>
                    <a:lnTo>
                      <a:pt x="286680" y="250984"/>
                    </a:lnTo>
                    <a:lnTo>
                      <a:pt x="297999" y="231902"/>
                    </a:lnTo>
                    <a:lnTo>
                      <a:pt x="309220" y="212789"/>
                    </a:lnTo>
                    <a:lnTo>
                      <a:pt x="154610" y="108680"/>
                    </a:lnTo>
                    <a:lnTo>
                      <a:pt x="0" y="4572"/>
                    </a:lnTo>
                    <a:close/>
                    <a:moveTo>
                      <a:pt x="554355" y="0"/>
                    </a:moveTo>
                    <a:lnTo>
                      <a:pt x="404651" y="103283"/>
                    </a:lnTo>
                    <a:lnTo>
                      <a:pt x="254949" y="206566"/>
                    </a:lnTo>
                    <a:lnTo>
                      <a:pt x="265909" y="225520"/>
                    </a:lnTo>
                    <a:lnTo>
                      <a:pt x="276774" y="244475"/>
                    </a:lnTo>
                    <a:lnTo>
                      <a:pt x="415611" y="122238"/>
                    </a:lnTo>
                    <a:lnTo>
                      <a:pt x="554355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7CE4FAE-351E-9AA0-D126-8345FBE60CD8}"/>
                  </a:ext>
                </a:extLst>
              </p:cNvPr>
              <p:cNvSpPr/>
              <p:nvPr/>
            </p:nvSpPr>
            <p:spPr>
              <a:xfrm>
                <a:off x="839101" y="4824761"/>
                <a:ext cx="598747" cy="264255"/>
              </a:xfrm>
              <a:custGeom>
                <a:avLst/>
                <a:gdLst>
                  <a:gd name="connsiteX0" fmla="*/ 0 w 598747"/>
                  <a:gd name="connsiteY0" fmla="*/ 4794 h 264255"/>
                  <a:gd name="connsiteX1" fmla="*/ 154873 w 598747"/>
                  <a:gd name="connsiteY1" fmla="*/ 134525 h 264255"/>
                  <a:gd name="connsiteX2" fmla="*/ 309639 w 598747"/>
                  <a:gd name="connsiteY2" fmla="*/ 264255 h 264255"/>
                  <a:gd name="connsiteX3" fmla="*/ 321866 w 598747"/>
                  <a:gd name="connsiteY3" fmla="*/ 244158 h 264255"/>
                  <a:gd name="connsiteX4" fmla="*/ 333985 w 598747"/>
                  <a:gd name="connsiteY4" fmla="*/ 224060 h 264255"/>
                  <a:gd name="connsiteX5" fmla="*/ 166992 w 598747"/>
                  <a:gd name="connsiteY5" fmla="*/ 114427 h 264255"/>
                  <a:gd name="connsiteX6" fmla="*/ 0 w 598747"/>
                  <a:gd name="connsiteY6" fmla="*/ 4794 h 264255"/>
                  <a:gd name="connsiteX7" fmla="*/ 598748 w 598747"/>
                  <a:gd name="connsiteY7" fmla="*/ 0 h 264255"/>
                  <a:gd name="connsiteX8" fmla="*/ 437055 w 598747"/>
                  <a:gd name="connsiteY8" fmla="*/ 108744 h 264255"/>
                  <a:gd name="connsiteX9" fmla="*/ 275365 w 598747"/>
                  <a:gd name="connsiteY9" fmla="*/ 217488 h 264255"/>
                  <a:gd name="connsiteX10" fmla="*/ 287204 w 598747"/>
                  <a:gd name="connsiteY10" fmla="*/ 237427 h 264255"/>
                  <a:gd name="connsiteX11" fmla="*/ 298939 w 598747"/>
                  <a:gd name="connsiteY11" fmla="*/ 257397 h 264255"/>
                  <a:gd name="connsiteX12" fmla="*/ 448894 w 598747"/>
                  <a:gd name="connsiteY12" fmla="*/ 128683 h 264255"/>
                  <a:gd name="connsiteX13" fmla="*/ 598748 w 598747"/>
                  <a:gd name="connsiteY13" fmla="*/ 0 h 26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8747" h="264255">
                    <a:moveTo>
                      <a:pt x="0" y="4794"/>
                    </a:moveTo>
                    <a:lnTo>
                      <a:pt x="154873" y="134525"/>
                    </a:lnTo>
                    <a:lnTo>
                      <a:pt x="309639" y="264255"/>
                    </a:lnTo>
                    <a:lnTo>
                      <a:pt x="321866" y="244158"/>
                    </a:lnTo>
                    <a:lnTo>
                      <a:pt x="333985" y="224060"/>
                    </a:lnTo>
                    <a:lnTo>
                      <a:pt x="166992" y="114427"/>
                    </a:lnTo>
                    <a:lnTo>
                      <a:pt x="0" y="4794"/>
                    </a:lnTo>
                    <a:close/>
                    <a:moveTo>
                      <a:pt x="598748" y="0"/>
                    </a:moveTo>
                    <a:lnTo>
                      <a:pt x="437055" y="108744"/>
                    </a:lnTo>
                    <a:lnTo>
                      <a:pt x="275365" y="217488"/>
                    </a:lnTo>
                    <a:lnTo>
                      <a:pt x="287204" y="237427"/>
                    </a:lnTo>
                    <a:lnTo>
                      <a:pt x="298939" y="257397"/>
                    </a:lnTo>
                    <a:lnTo>
                      <a:pt x="448894" y="128683"/>
                    </a:lnTo>
                    <a:lnTo>
                      <a:pt x="598748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EBEBB07-3ADA-3BE7-D688-C54C94C7E9CE}"/>
                  </a:ext>
                </a:extLst>
              </p:cNvPr>
              <p:cNvSpPr/>
              <p:nvPr/>
            </p:nvSpPr>
            <p:spPr>
              <a:xfrm>
                <a:off x="863057" y="4573333"/>
                <a:ext cx="552459" cy="259207"/>
              </a:xfrm>
              <a:custGeom>
                <a:avLst/>
                <a:gdLst>
                  <a:gd name="connsiteX0" fmla="*/ 0 w 552459"/>
                  <a:gd name="connsiteY0" fmla="*/ 4731 h 259207"/>
                  <a:gd name="connsiteX1" fmla="*/ 142900 w 552459"/>
                  <a:gd name="connsiteY1" fmla="*/ 131985 h 259207"/>
                  <a:gd name="connsiteX2" fmla="*/ 285699 w 552459"/>
                  <a:gd name="connsiteY2" fmla="*/ 259207 h 259207"/>
                  <a:gd name="connsiteX3" fmla="*/ 296980 w 552459"/>
                  <a:gd name="connsiteY3" fmla="*/ 239490 h 259207"/>
                  <a:gd name="connsiteX4" fmla="*/ 308166 w 552459"/>
                  <a:gd name="connsiteY4" fmla="*/ 219773 h 259207"/>
                  <a:gd name="connsiteX5" fmla="*/ 154083 w 552459"/>
                  <a:gd name="connsiteY5" fmla="*/ 112236 h 259207"/>
                  <a:gd name="connsiteX6" fmla="*/ 0 w 552459"/>
                  <a:gd name="connsiteY6" fmla="*/ 4731 h 259207"/>
                  <a:gd name="connsiteX7" fmla="*/ 552460 w 552459"/>
                  <a:gd name="connsiteY7" fmla="*/ 0 h 259207"/>
                  <a:gd name="connsiteX8" fmla="*/ 403266 w 552459"/>
                  <a:gd name="connsiteY8" fmla="*/ 106680 h 259207"/>
                  <a:gd name="connsiteX9" fmla="*/ 254076 w 552459"/>
                  <a:gd name="connsiteY9" fmla="*/ 213328 h 259207"/>
                  <a:gd name="connsiteX10" fmla="*/ 264998 w 552459"/>
                  <a:gd name="connsiteY10" fmla="*/ 232918 h 259207"/>
                  <a:gd name="connsiteX11" fmla="*/ 275828 w 552459"/>
                  <a:gd name="connsiteY11" fmla="*/ 252476 h 259207"/>
                  <a:gd name="connsiteX12" fmla="*/ 414191 w 552459"/>
                  <a:gd name="connsiteY12" fmla="*/ 126238 h 259207"/>
                  <a:gd name="connsiteX13" fmla="*/ 552460 w 552459"/>
                  <a:gd name="connsiteY13" fmla="*/ 0 h 259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2459" h="259207">
                    <a:moveTo>
                      <a:pt x="0" y="4731"/>
                    </a:moveTo>
                    <a:lnTo>
                      <a:pt x="142900" y="131985"/>
                    </a:lnTo>
                    <a:lnTo>
                      <a:pt x="285699" y="259207"/>
                    </a:lnTo>
                    <a:lnTo>
                      <a:pt x="296980" y="239490"/>
                    </a:lnTo>
                    <a:lnTo>
                      <a:pt x="308166" y="219773"/>
                    </a:lnTo>
                    <a:lnTo>
                      <a:pt x="154083" y="112236"/>
                    </a:lnTo>
                    <a:lnTo>
                      <a:pt x="0" y="4731"/>
                    </a:lnTo>
                    <a:close/>
                    <a:moveTo>
                      <a:pt x="552460" y="0"/>
                    </a:moveTo>
                    <a:lnTo>
                      <a:pt x="403266" y="106680"/>
                    </a:lnTo>
                    <a:lnTo>
                      <a:pt x="254076" y="213328"/>
                    </a:lnTo>
                    <a:lnTo>
                      <a:pt x="264998" y="232918"/>
                    </a:lnTo>
                    <a:lnTo>
                      <a:pt x="275828" y="252476"/>
                    </a:lnTo>
                    <a:lnTo>
                      <a:pt x="414191" y="126238"/>
                    </a:lnTo>
                    <a:lnTo>
                      <a:pt x="552460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EFE4B5A-9768-6E0D-B6DB-9FE3ECC8EE3F}"/>
                  </a:ext>
                </a:extLst>
              </p:cNvPr>
              <p:cNvSpPr/>
              <p:nvPr/>
            </p:nvSpPr>
            <p:spPr>
              <a:xfrm>
                <a:off x="941422" y="4420298"/>
                <a:ext cx="373653" cy="159385"/>
              </a:xfrm>
              <a:custGeom>
                <a:avLst/>
                <a:gdLst>
                  <a:gd name="connsiteX0" fmla="*/ 0 w 373653"/>
                  <a:gd name="connsiteY0" fmla="*/ 762 h 159385"/>
                  <a:gd name="connsiteX1" fmla="*/ 92793 w 373653"/>
                  <a:gd name="connsiteY1" fmla="*/ 80073 h 159385"/>
                  <a:gd name="connsiteX2" fmla="*/ 185522 w 373653"/>
                  <a:gd name="connsiteY2" fmla="*/ 159385 h 159385"/>
                  <a:gd name="connsiteX3" fmla="*/ 192850 w 373653"/>
                  <a:gd name="connsiteY3" fmla="*/ 147098 h 159385"/>
                  <a:gd name="connsiteX4" fmla="*/ 200111 w 373653"/>
                  <a:gd name="connsiteY4" fmla="*/ 134811 h 159385"/>
                  <a:gd name="connsiteX5" fmla="*/ 100054 w 373653"/>
                  <a:gd name="connsiteY5" fmla="*/ 67786 h 159385"/>
                  <a:gd name="connsiteX6" fmla="*/ 0 w 373653"/>
                  <a:gd name="connsiteY6" fmla="*/ 762 h 159385"/>
                  <a:gd name="connsiteX7" fmla="*/ 373653 w 373653"/>
                  <a:gd name="connsiteY7" fmla="*/ 0 h 159385"/>
                  <a:gd name="connsiteX8" fmla="*/ 276771 w 373653"/>
                  <a:gd name="connsiteY8" fmla="*/ 66485 h 159385"/>
                  <a:gd name="connsiteX9" fmla="*/ 179892 w 373653"/>
                  <a:gd name="connsiteY9" fmla="*/ 132969 h 159385"/>
                  <a:gd name="connsiteX10" fmla="*/ 186985 w 373653"/>
                  <a:gd name="connsiteY10" fmla="*/ 145161 h 159385"/>
                  <a:gd name="connsiteX11" fmla="*/ 194018 w 373653"/>
                  <a:gd name="connsiteY11" fmla="*/ 157385 h 159385"/>
                  <a:gd name="connsiteX12" fmla="*/ 283867 w 373653"/>
                  <a:gd name="connsiteY12" fmla="*/ 78677 h 159385"/>
                  <a:gd name="connsiteX13" fmla="*/ 373653 w 373653"/>
                  <a:gd name="connsiteY13" fmla="*/ 0 h 159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3653" h="159385">
                    <a:moveTo>
                      <a:pt x="0" y="762"/>
                    </a:moveTo>
                    <a:lnTo>
                      <a:pt x="92793" y="80073"/>
                    </a:lnTo>
                    <a:lnTo>
                      <a:pt x="185522" y="159385"/>
                    </a:lnTo>
                    <a:lnTo>
                      <a:pt x="192850" y="147098"/>
                    </a:lnTo>
                    <a:lnTo>
                      <a:pt x="200111" y="134811"/>
                    </a:lnTo>
                    <a:lnTo>
                      <a:pt x="100054" y="67786"/>
                    </a:lnTo>
                    <a:lnTo>
                      <a:pt x="0" y="762"/>
                    </a:lnTo>
                    <a:close/>
                    <a:moveTo>
                      <a:pt x="373653" y="0"/>
                    </a:moveTo>
                    <a:lnTo>
                      <a:pt x="276771" y="66485"/>
                    </a:lnTo>
                    <a:lnTo>
                      <a:pt x="179892" y="132969"/>
                    </a:lnTo>
                    <a:lnTo>
                      <a:pt x="186985" y="145161"/>
                    </a:lnTo>
                    <a:lnTo>
                      <a:pt x="194018" y="157385"/>
                    </a:lnTo>
                    <a:lnTo>
                      <a:pt x="283867" y="78677"/>
                    </a:lnTo>
                    <a:lnTo>
                      <a:pt x="373653" y="0"/>
                    </a:lnTo>
                    <a:close/>
                  </a:path>
                </a:pathLst>
              </a:custGeom>
              <a:solidFill>
                <a:srgbClr val="5F3B12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图形 4">
            <a:extLst>
              <a:ext uri="{FF2B5EF4-FFF2-40B4-BE49-F238E27FC236}">
                <a16:creationId xmlns:a16="http://schemas.microsoft.com/office/drawing/2014/main" id="{25A442B4-02BF-9D60-D847-D49334BBA635}"/>
              </a:ext>
            </a:extLst>
          </p:cNvPr>
          <p:cNvGrpSpPr/>
          <p:nvPr/>
        </p:nvGrpSpPr>
        <p:grpSpPr>
          <a:xfrm>
            <a:off x="6890412" y="403616"/>
            <a:ext cx="3466474" cy="5929718"/>
            <a:chOff x="2235460" y="3539792"/>
            <a:chExt cx="1813578" cy="310228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862A0C-06FA-5547-0415-22AA78EB9379}"/>
                </a:ext>
              </a:extLst>
            </p:cNvPr>
            <p:cNvSpPr/>
            <p:nvPr/>
          </p:nvSpPr>
          <p:spPr>
            <a:xfrm>
              <a:off x="2270044" y="6230675"/>
              <a:ext cx="1012827" cy="411406"/>
            </a:xfrm>
            <a:custGeom>
              <a:avLst/>
              <a:gdLst>
                <a:gd name="connsiteX0" fmla="*/ 96407 w 1012827"/>
                <a:gd name="connsiteY0" fmla="*/ 94178 h 411406"/>
                <a:gd name="connsiteX1" fmla="*/ 1004619 w 1012827"/>
                <a:gd name="connsiteY1" fmla="*/ 177554 h 411406"/>
                <a:gd name="connsiteX2" fmla="*/ 271905 w 1012827"/>
                <a:gd name="connsiteY2" fmla="*/ 62111 h 41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27" h="411406">
                  <a:moveTo>
                    <a:pt x="96407" y="94178"/>
                  </a:moveTo>
                  <a:cubicBezTo>
                    <a:pt x="257151" y="74589"/>
                    <a:pt x="1104854" y="-152138"/>
                    <a:pt x="1004619" y="177554"/>
                  </a:cubicBezTo>
                  <a:cubicBezTo>
                    <a:pt x="809842" y="818174"/>
                    <a:pt x="-575207" y="-75493"/>
                    <a:pt x="271905" y="62111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4">
              <a:extLst>
                <a:ext uri="{FF2B5EF4-FFF2-40B4-BE49-F238E27FC236}">
                  <a16:creationId xmlns:a16="http://schemas.microsoft.com/office/drawing/2014/main" id="{7038C8F9-85EF-D188-F890-6A2065F088E2}"/>
                </a:ext>
              </a:extLst>
            </p:cNvPr>
            <p:cNvGrpSpPr/>
            <p:nvPr/>
          </p:nvGrpSpPr>
          <p:grpSpPr>
            <a:xfrm>
              <a:off x="2235460" y="3539792"/>
              <a:ext cx="1813578" cy="2949886"/>
              <a:chOff x="2235460" y="3539792"/>
              <a:chExt cx="1813578" cy="2949886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26C7ECA-128C-ABB0-389C-AF64DA495E58}"/>
                  </a:ext>
                </a:extLst>
              </p:cNvPr>
              <p:cNvSpPr/>
              <p:nvPr/>
            </p:nvSpPr>
            <p:spPr>
              <a:xfrm>
                <a:off x="2520893" y="4626612"/>
                <a:ext cx="773867" cy="1863066"/>
              </a:xfrm>
              <a:custGeom>
                <a:avLst/>
                <a:gdLst>
                  <a:gd name="connsiteX0" fmla="*/ 8108 w 773867"/>
                  <a:gd name="connsiteY0" fmla="*/ 1377377 h 1863066"/>
                  <a:gd name="connsiteX1" fmla="*/ 26085 w 773867"/>
                  <a:gd name="connsiteY1" fmla="*/ 993265 h 1863066"/>
                  <a:gd name="connsiteX2" fmla="*/ 94392 w 773867"/>
                  <a:gd name="connsiteY2" fmla="*/ 793081 h 1863066"/>
                  <a:gd name="connsiteX3" fmla="*/ 148319 w 773867"/>
                  <a:gd name="connsiteY3" fmla="*/ 646999 h 1863066"/>
                  <a:gd name="connsiteX4" fmla="*/ 216623 w 773867"/>
                  <a:gd name="connsiteY4" fmla="*/ 522571 h 1863066"/>
                  <a:gd name="connsiteX5" fmla="*/ 328072 w 773867"/>
                  <a:gd name="connsiteY5" fmla="*/ 344041 h 1863066"/>
                  <a:gd name="connsiteX6" fmla="*/ 493448 w 773867"/>
                  <a:gd name="connsiteY6" fmla="*/ 165511 h 1863066"/>
                  <a:gd name="connsiteX7" fmla="*/ 568943 w 773867"/>
                  <a:gd name="connsiteY7" fmla="*/ 122204 h 1863066"/>
                  <a:gd name="connsiteX8" fmla="*/ 673188 w 773867"/>
                  <a:gd name="connsiteY8" fmla="*/ 57307 h 1863066"/>
                  <a:gd name="connsiteX9" fmla="*/ 773867 w 773867"/>
                  <a:gd name="connsiteY9" fmla="*/ 3205 h 1863066"/>
                  <a:gd name="connsiteX10" fmla="*/ 716336 w 773867"/>
                  <a:gd name="connsiteY10" fmla="*/ 62704 h 1863066"/>
                  <a:gd name="connsiteX11" fmla="*/ 586920 w 773867"/>
                  <a:gd name="connsiteY11" fmla="*/ 262888 h 1863066"/>
                  <a:gd name="connsiteX12" fmla="*/ 525805 w 773867"/>
                  <a:gd name="connsiteY12" fmla="*/ 403541 h 1863066"/>
                  <a:gd name="connsiteX13" fmla="*/ 457498 w 773867"/>
                  <a:gd name="connsiteY13" fmla="*/ 544225 h 1863066"/>
                  <a:gd name="connsiteX14" fmla="*/ 346049 w 773867"/>
                  <a:gd name="connsiteY14" fmla="*/ 960785 h 1863066"/>
                  <a:gd name="connsiteX15" fmla="*/ 331669 w 773867"/>
                  <a:gd name="connsiteY15" fmla="*/ 1177193 h 1863066"/>
                  <a:gd name="connsiteX16" fmla="*/ 349643 w 773867"/>
                  <a:gd name="connsiteY16" fmla="*/ 1279999 h 1863066"/>
                  <a:gd name="connsiteX17" fmla="*/ 414356 w 773867"/>
                  <a:gd name="connsiteY17" fmla="*/ 1491010 h 1863066"/>
                  <a:gd name="connsiteX18" fmla="*/ 491664 w 773867"/>
                  <a:gd name="connsiteY18" fmla="*/ 1673382 h 1863066"/>
                  <a:gd name="connsiteX19" fmla="*/ 513235 w 773867"/>
                  <a:gd name="connsiteY19" fmla="*/ 1711260 h 1863066"/>
                  <a:gd name="connsiteX20" fmla="*/ 498855 w 773867"/>
                  <a:gd name="connsiteY20" fmla="*/ 1759964 h 1863066"/>
                  <a:gd name="connsiteX21" fmla="*/ 308314 w 773867"/>
                  <a:gd name="connsiteY21" fmla="*/ 1862739 h 1863066"/>
                  <a:gd name="connsiteX22" fmla="*/ 133937 w 773867"/>
                  <a:gd name="connsiteY22" fmla="*/ 1837244 h 1863066"/>
                  <a:gd name="connsiteX23" fmla="*/ 80012 w 773867"/>
                  <a:gd name="connsiteY23" fmla="*/ 1783141 h 1863066"/>
                  <a:gd name="connsiteX24" fmla="*/ 76415 w 773867"/>
                  <a:gd name="connsiteY24" fmla="*/ 1734469 h 186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73867" h="1863066">
                    <a:moveTo>
                      <a:pt x="8108" y="1377377"/>
                    </a:moveTo>
                    <a:cubicBezTo>
                      <a:pt x="-4500" y="1254060"/>
                      <a:pt x="-5125" y="1110677"/>
                      <a:pt x="26085" y="993265"/>
                    </a:cubicBezTo>
                    <a:cubicBezTo>
                      <a:pt x="44376" y="924463"/>
                      <a:pt x="71767" y="858740"/>
                      <a:pt x="94392" y="793081"/>
                    </a:cubicBezTo>
                    <a:cubicBezTo>
                      <a:pt x="111429" y="743647"/>
                      <a:pt x="126923" y="692466"/>
                      <a:pt x="148319" y="646999"/>
                    </a:cubicBezTo>
                    <a:cubicBezTo>
                      <a:pt x="168982" y="603089"/>
                      <a:pt x="193738" y="563910"/>
                      <a:pt x="216623" y="522571"/>
                    </a:cubicBezTo>
                    <a:cubicBezTo>
                      <a:pt x="251678" y="459262"/>
                      <a:pt x="285816" y="397032"/>
                      <a:pt x="328072" y="344041"/>
                    </a:cubicBezTo>
                    <a:cubicBezTo>
                      <a:pt x="379234" y="279874"/>
                      <a:pt x="434136" y="212247"/>
                      <a:pt x="493448" y="165511"/>
                    </a:cubicBezTo>
                    <a:cubicBezTo>
                      <a:pt x="517302" y="146683"/>
                      <a:pt x="543940" y="137253"/>
                      <a:pt x="568943" y="122204"/>
                    </a:cubicBezTo>
                    <a:cubicBezTo>
                      <a:pt x="604018" y="101090"/>
                      <a:pt x="636815" y="73722"/>
                      <a:pt x="673188" y="57307"/>
                    </a:cubicBezTo>
                    <a:cubicBezTo>
                      <a:pt x="696080" y="46956"/>
                      <a:pt x="773867" y="-14575"/>
                      <a:pt x="773867" y="3205"/>
                    </a:cubicBezTo>
                    <a:cubicBezTo>
                      <a:pt x="773867" y="21747"/>
                      <a:pt x="724433" y="51370"/>
                      <a:pt x="716336" y="62704"/>
                    </a:cubicBezTo>
                    <a:cubicBezTo>
                      <a:pt x="673220" y="123283"/>
                      <a:pt x="622652" y="192562"/>
                      <a:pt x="586920" y="262888"/>
                    </a:cubicBezTo>
                    <a:cubicBezTo>
                      <a:pt x="564121" y="307751"/>
                      <a:pt x="546976" y="357185"/>
                      <a:pt x="525805" y="403541"/>
                    </a:cubicBezTo>
                    <a:cubicBezTo>
                      <a:pt x="503853" y="451578"/>
                      <a:pt x="477773" y="494282"/>
                      <a:pt x="457498" y="544225"/>
                    </a:cubicBezTo>
                    <a:cubicBezTo>
                      <a:pt x="405793" y="671542"/>
                      <a:pt x="368953" y="816036"/>
                      <a:pt x="346049" y="960785"/>
                    </a:cubicBezTo>
                    <a:cubicBezTo>
                      <a:pt x="334886" y="1031365"/>
                      <a:pt x="326574" y="1104358"/>
                      <a:pt x="331669" y="1177193"/>
                    </a:cubicBezTo>
                    <a:cubicBezTo>
                      <a:pt x="333660" y="1205704"/>
                      <a:pt x="344642" y="1253647"/>
                      <a:pt x="349643" y="1279999"/>
                    </a:cubicBezTo>
                    <a:cubicBezTo>
                      <a:pt x="363508" y="1353024"/>
                      <a:pt x="386086" y="1427192"/>
                      <a:pt x="414356" y="1491010"/>
                    </a:cubicBezTo>
                    <a:cubicBezTo>
                      <a:pt x="435320" y="1538317"/>
                      <a:pt x="466143" y="1632043"/>
                      <a:pt x="491664" y="1673382"/>
                    </a:cubicBezTo>
                    <a:cubicBezTo>
                      <a:pt x="499182" y="1685574"/>
                      <a:pt x="511863" y="1694749"/>
                      <a:pt x="513235" y="1711260"/>
                    </a:cubicBezTo>
                    <a:cubicBezTo>
                      <a:pt x="514698" y="1728881"/>
                      <a:pt x="505834" y="1745645"/>
                      <a:pt x="498855" y="1759964"/>
                    </a:cubicBezTo>
                    <a:cubicBezTo>
                      <a:pt x="456396" y="1847086"/>
                      <a:pt x="391718" y="1865914"/>
                      <a:pt x="308314" y="1862739"/>
                    </a:cubicBezTo>
                    <a:cubicBezTo>
                      <a:pt x="282930" y="1861786"/>
                      <a:pt x="165731" y="1850547"/>
                      <a:pt x="133937" y="1837244"/>
                    </a:cubicBezTo>
                    <a:cubicBezTo>
                      <a:pt x="113121" y="1828544"/>
                      <a:pt x="88671" y="1812923"/>
                      <a:pt x="80012" y="1783141"/>
                    </a:cubicBezTo>
                    <a:cubicBezTo>
                      <a:pt x="75663" y="1768187"/>
                      <a:pt x="77615" y="1750693"/>
                      <a:pt x="76415" y="1734469"/>
                    </a:cubicBezTo>
                  </a:path>
                </a:pathLst>
              </a:custGeom>
              <a:solidFill>
                <a:srgbClr val="705638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AF35728-1DE6-1CE1-13DE-B398E6DCDB62}"/>
                  </a:ext>
                </a:extLst>
              </p:cNvPr>
              <p:cNvSpPr/>
              <p:nvPr/>
            </p:nvSpPr>
            <p:spPr>
              <a:xfrm>
                <a:off x="2328578" y="3584982"/>
                <a:ext cx="1720460" cy="1967461"/>
              </a:xfrm>
              <a:custGeom>
                <a:avLst/>
                <a:gdLst>
                  <a:gd name="connsiteX0" fmla="*/ 1414492 w 1720460"/>
                  <a:gd name="connsiteY0" fmla="*/ 101 h 1967461"/>
                  <a:gd name="connsiteX1" fmla="*/ 832092 w 1720460"/>
                  <a:gd name="connsiteY1" fmla="*/ 859605 h 1967461"/>
                  <a:gd name="connsiteX2" fmla="*/ 491881 w 1720460"/>
                  <a:gd name="connsiteY2" fmla="*/ 242544 h 1967461"/>
                  <a:gd name="connsiteX3" fmla="*/ 205135 w 1720460"/>
                  <a:gd name="connsiteY3" fmla="*/ 215588 h 1967461"/>
                  <a:gd name="connsiteX4" fmla="*/ 678635 w 1720460"/>
                  <a:gd name="connsiteY4" fmla="*/ 927518 h 1967461"/>
                  <a:gd name="connsiteX5" fmla="*/ 106656 w 1720460"/>
                  <a:gd name="connsiteY5" fmla="*/ 1184121 h 1967461"/>
                  <a:gd name="connsiteX6" fmla="*/ 198 w 1720460"/>
                  <a:gd name="connsiteY6" fmla="*/ 1375383 h 1967461"/>
                  <a:gd name="connsiteX7" fmla="*/ 83199 w 1720460"/>
                  <a:gd name="connsiteY7" fmla="*/ 1434756 h 1967461"/>
                  <a:gd name="connsiteX8" fmla="*/ 830159 w 1720460"/>
                  <a:gd name="connsiteY8" fmla="*/ 1178978 h 1967461"/>
                  <a:gd name="connsiteX9" fmla="*/ 891125 w 1720460"/>
                  <a:gd name="connsiteY9" fmla="*/ 1174089 h 1967461"/>
                  <a:gd name="connsiteX10" fmla="*/ 1096167 w 1720460"/>
                  <a:gd name="connsiteY10" fmla="*/ 1769877 h 1967461"/>
                  <a:gd name="connsiteX11" fmla="*/ 1475643 w 1720460"/>
                  <a:gd name="connsiteY11" fmla="*/ 1837251 h 1967461"/>
                  <a:gd name="connsiteX12" fmla="*/ 1136172 w 1720460"/>
                  <a:gd name="connsiteY12" fmla="*/ 1141767 h 1967461"/>
                  <a:gd name="connsiteX13" fmla="*/ 1296255 w 1720460"/>
                  <a:gd name="connsiteY13" fmla="*/ 1137830 h 1967461"/>
                  <a:gd name="connsiteX14" fmla="*/ 1663571 w 1720460"/>
                  <a:gd name="connsiteY14" fmla="*/ 1448472 h 1967461"/>
                  <a:gd name="connsiteX15" fmla="*/ 1455958 w 1720460"/>
                  <a:gd name="connsiteY15" fmla="*/ 814044 h 1967461"/>
                  <a:gd name="connsiteX16" fmla="*/ 1078545 w 1720460"/>
                  <a:gd name="connsiteY16" fmla="*/ 856874 h 1967461"/>
                  <a:gd name="connsiteX17" fmla="*/ 1134489 w 1720460"/>
                  <a:gd name="connsiteY17" fmla="*/ 772927 h 1967461"/>
                  <a:gd name="connsiteX18" fmla="*/ 1507583 w 1720460"/>
                  <a:gd name="connsiteY18" fmla="*/ 543279 h 1967461"/>
                  <a:gd name="connsiteX19" fmla="*/ 1491041 w 1720460"/>
                  <a:gd name="connsiteY19" fmla="*/ 14674 h 1967461"/>
                  <a:gd name="connsiteX20" fmla="*/ 1414492 w 1720460"/>
                  <a:gd name="connsiteY20" fmla="*/ 101 h 196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20460" h="1967461">
                    <a:moveTo>
                      <a:pt x="1414492" y="101"/>
                    </a:moveTo>
                    <a:cubicBezTo>
                      <a:pt x="1167128" y="8070"/>
                      <a:pt x="853216" y="495940"/>
                      <a:pt x="832092" y="859605"/>
                    </a:cubicBezTo>
                    <a:cubicBezTo>
                      <a:pt x="760099" y="628465"/>
                      <a:pt x="611995" y="282390"/>
                      <a:pt x="491881" y="242544"/>
                    </a:cubicBezTo>
                    <a:cubicBezTo>
                      <a:pt x="455896" y="230606"/>
                      <a:pt x="208157" y="144690"/>
                      <a:pt x="205135" y="215588"/>
                    </a:cubicBezTo>
                    <a:cubicBezTo>
                      <a:pt x="191688" y="530992"/>
                      <a:pt x="480359" y="780960"/>
                      <a:pt x="678635" y="927518"/>
                    </a:cubicBezTo>
                    <a:cubicBezTo>
                      <a:pt x="485147" y="864240"/>
                      <a:pt x="256312" y="961681"/>
                      <a:pt x="106656" y="1184121"/>
                    </a:cubicBezTo>
                    <a:cubicBezTo>
                      <a:pt x="83570" y="1218443"/>
                      <a:pt x="-4724" y="1316170"/>
                      <a:pt x="198" y="1375383"/>
                    </a:cubicBezTo>
                    <a:cubicBezTo>
                      <a:pt x="1706" y="1393513"/>
                      <a:pt x="72105" y="1428406"/>
                      <a:pt x="83199" y="1434756"/>
                    </a:cubicBezTo>
                    <a:cubicBezTo>
                      <a:pt x="155366" y="1476063"/>
                      <a:pt x="619097" y="1279181"/>
                      <a:pt x="830159" y="1178978"/>
                    </a:cubicBezTo>
                    <a:cubicBezTo>
                      <a:pt x="851660" y="1168754"/>
                      <a:pt x="872583" y="1169644"/>
                      <a:pt x="891125" y="1174089"/>
                    </a:cubicBezTo>
                    <a:cubicBezTo>
                      <a:pt x="915604" y="1348872"/>
                      <a:pt x="1047811" y="1662340"/>
                      <a:pt x="1096167" y="1769877"/>
                    </a:cubicBezTo>
                    <a:cubicBezTo>
                      <a:pt x="1174621" y="1944280"/>
                      <a:pt x="1445480" y="2077090"/>
                      <a:pt x="1475643" y="1837251"/>
                    </a:cubicBezTo>
                    <a:cubicBezTo>
                      <a:pt x="1502948" y="1620113"/>
                      <a:pt x="1309717" y="1303756"/>
                      <a:pt x="1136172" y="1141767"/>
                    </a:cubicBezTo>
                    <a:cubicBezTo>
                      <a:pt x="1205450" y="1136846"/>
                      <a:pt x="1270823" y="1131956"/>
                      <a:pt x="1296255" y="1137830"/>
                    </a:cubicBezTo>
                    <a:cubicBezTo>
                      <a:pt x="1431859" y="1169167"/>
                      <a:pt x="1526220" y="1449456"/>
                      <a:pt x="1663571" y="1448472"/>
                    </a:cubicBezTo>
                    <a:cubicBezTo>
                      <a:pt x="1847054" y="1447139"/>
                      <a:pt x="1534856" y="861033"/>
                      <a:pt x="1455958" y="814044"/>
                    </a:cubicBezTo>
                    <a:cubicBezTo>
                      <a:pt x="1347658" y="749527"/>
                      <a:pt x="1198433" y="773181"/>
                      <a:pt x="1078545" y="856874"/>
                    </a:cubicBezTo>
                    <a:cubicBezTo>
                      <a:pt x="1097278" y="821346"/>
                      <a:pt x="1116010" y="790802"/>
                      <a:pt x="1134489" y="772927"/>
                    </a:cubicBezTo>
                    <a:cubicBezTo>
                      <a:pt x="1248503" y="662691"/>
                      <a:pt x="1392553" y="640974"/>
                      <a:pt x="1507583" y="543279"/>
                    </a:cubicBezTo>
                    <a:cubicBezTo>
                      <a:pt x="1603119" y="462158"/>
                      <a:pt x="1608739" y="66807"/>
                      <a:pt x="1491041" y="14674"/>
                    </a:cubicBezTo>
                    <a:cubicBezTo>
                      <a:pt x="1466594" y="3847"/>
                      <a:pt x="1440908" y="-757"/>
                      <a:pt x="1414492" y="101"/>
                    </a:cubicBezTo>
                    <a:close/>
                  </a:path>
                </a:pathLst>
              </a:custGeom>
              <a:solidFill>
                <a:srgbClr val="88CA67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CA597B4-7386-AC55-89F0-638903561651}"/>
                  </a:ext>
                </a:extLst>
              </p:cNvPr>
              <p:cNvSpPr/>
              <p:nvPr/>
            </p:nvSpPr>
            <p:spPr>
              <a:xfrm>
                <a:off x="2235460" y="3539792"/>
                <a:ext cx="1720443" cy="1967848"/>
              </a:xfrm>
              <a:custGeom>
                <a:avLst/>
                <a:gdLst>
                  <a:gd name="connsiteX0" fmla="*/ 1407090 w 1720443"/>
                  <a:gd name="connsiteY0" fmla="*/ 142 h 1967848"/>
                  <a:gd name="connsiteX1" fmla="*/ 829323 w 1720443"/>
                  <a:gd name="connsiteY1" fmla="*/ 863361 h 1967848"/>
                  <a:gd name="connsiteX2" fmla="*/ 485791 w 1720443"/>
                  <a:gd name="connsiteY2" fmla="*/ 248522 h 1967848"/>
                  <a:gd name="connsiteX3" fmla="*/ 198904 w 1720443"/>
                  <a:gd name="connsiteY3" fmla="*/ 223408 h 1967848"/>
                  <a:gd name="connsiteX4" fmla="*/ 676237 w 1720443"/>
                  <a:gd name="connsiteY4" fmla="*/ 932290 h 1967848"/>
                  <a:gd name="connsiteX5" fmla="*/ 105651 w 1720443"/>
                  <a:gd name="connsiteY5" fmla="*/ 1192577 h 1967848"/>
                  <a:gd name="connsiteX6" fmla="*/ 225 w 1720443"/>
                  <a:gd name="connsiteY6" fmla="*/ 1384506 h 1967848"/>
                  <a:gd name="connsiteX7" fmla="*/ 83544 w 1720443"/>
                  <a:gd name="connsiteY7" fmla="*/ 1443370 h 1967848"/>
                  <a:gd name="connsiteX8" fmla="*/ 829110 w 1720443"/>
                  <a:gd name="connsiteY8" fmla="*/ 1182766 h 1967848"/>
                  <a:gd name="connsiteX9" fmla="*/ 890060 w 1720443"/>
                  <a:gd name="connsiteY9" fmla="*/ 1177464 h 1967848"/>
                  <a:gd name="connsiteX10" fmla="*/ 1098289 w 1720443"/>
                  <a:gd name="connsiteY10" fmla="*/ 1771951 h 1967848"/>
                  <a:gd name="connsiteX11" fmla="*/ 1478115 w 1720443"/>
                  <a:gd name="connsiteY11" fmla="*/ 1836879 h 1967848"/>
                  <a:gd name="connsiteX12" fmla="*/ 1134929 w 1720443"/>
                  <a:gd name="connsiteY12" fmla="*/ 1143586 h 1967848"/>
                  <a:gd name="connsiteX13" fmla="*/ 1294949 w 1720443"/>
                  <a:gd name="connsiteY13" fmla="*/ 1138602 h 1967848"/>
                  <a:gd name="connsiteX14" fmla="*/ 1663948 w 1720443"/>
                  <a:gd name="connsiteY14" fmla="*/ 1446894 h 1967848"/>
                  <a:gd name="connsiteX15" fmla="*/ 1452937 w 1720443"/>
                  <a:gd name="connsiteY15" fmla="*/ 813799 h 1967848"/>
                  <a:gd name="connsiteX16" fmla="*/ 1075779 w 1720443"/>
                  <a:gd name="connsiteY16" fmla="*/ 859043 h 1967848"/>
                  <a:gd name="connsiteX17" fmla="*/ 1131246 w 1720443"/>
                  <a:gd name="connsiteY17" fmla="*/ 774779 h 1967848"/>
                  <a:gd name="connsiteX18" fmla="*/ 1503102 w 1720443"/>
                  <a:gd name="connsiteY18" fmla="*/ 542718 h 1967848"/>
                  <a:gd name="connsiteX19" fmla="*/ 1483703 w 1720443"/>
                  <a:gd name="connsiteY19" fmla="*/ 14207 h 1967848"/>
                  <a:gd name="connsiteX20" fmla="*/ 1407090 w 1720443"/>
                  <a:gd name="connsiteY20" fmla="*/ 142 h 1967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20443" h="1967848">
                    <a:moveTo>
                      <a:pt x="1407090" y="142"/>
                    </a:moveTo>
                    <a:cubicBezTo>
                      <a:pt x="1159757" y="9730"/>
                      <a:pt x="848490" y="499601"/>
                      <a:pt x="829323" y="863361"/>
                    </a:cubicBezTo>
                    <a:cubicBezTo>
                      <a:pt x="756088" y="632697"/>
                      <a:pt x="606117" y="287607"/>
                      <a:pt x="485791" y="248522"/>
                    </a:cubicBezTo>
                    <a:cubicBezTo>
                      <a:pt x="449742" y="236807"/>
                      <a:pt x="201546" y="152479"/>
                      <a:pt x="198904" y="223408"/>
                    </a:cubicBezTo>
                    <a:cubicBezTo>
                      <a:pt x="187160" y="538908"/>
                      <a:pt x="477174" y="787002"/>
                      <a:pt x="676237" y="932290"/>
                    </a:cubicBezTo>
                    <a:cubicBezTo>
                      <a:pt x="482409" y="870251"/>
                      <a:pt x="254105" y="969184"/>
                      <a:pt x="105651" y="1192577"/>
                    </a:cubicBezTo>
                    <a:cubicBezTo>
                      <a:pt x="82747" y="1227057"/>
                      <a:pt x="-5017" y="1325323"/>
                      <a:pt x="225" y="1384506"/>
                    </a:cubicBezTo>
                    <a:cubicBezTo>
                      <a:pt x="1832" y="1402635"/>
                      <a:pt x="72418" y="1437084"/>
                      <a:pt x="83544" y="1443370"/>
                    </a:cubicBezTo>
                    <a:cubicBezTo>
                      <a:pt x="155934" y="1484201"/>
                      <a:pt x="618595" y="1284334"/>
                      <a:pt x="829110" y="1182766"/>
                    </a:cubicBezTo>
                    <a:cubicBezTo>
                      <a:pt x="850560" y="1172416"/>
                      <a:pt x="871490" y="1173146"/>
                      <a:pt x="890060" y="1177464"/>
                    </a:cubicBezTo>
                    <a:cubicBezTo>
                      <a:pt x="915460" y="1352089"/>
                      <a:pt x="1049363" y="1664731"/>
                      <a:pt x="1098289" y="1771951"/>
                    </a:cubicBezTo>
                    <a:cubicBezTo>
                      <a:pt x="1177696" y="1945814"/>
                      <a:pt x="1449254" y="2076910"/>
                      <a:pt x="1478115" y="1836879"/>
                    </a:cubicBezTo>
                    <a:cubicBezTo>
                      <a:pt x="1504245" y="1619583"/>
                      <a:pt x="1309332" y="1304464"/>
                      <a:pt x="1134929" y="1143586"/>
                    </a:cubicBezTo>
                    <a:cubicBezTo>
                      <a:pt x="1204176" y="1138221"/>
                      <a:pt x="1269517" y="1132887"/>
                      <a:pt x="1294949" y="1138602"/>
                    </a:cubicBezTo>
                    <a:cubicBezTo>
                      <a:pt x="1430744" y="1169082"/>
                      <a:pt x="1526597" y="1448767"/>
                      <a:pt x="1663948" y="1446894"/>
                    </a:cubicBezTo>
                    <a:cubicBezTo>
                      <a:pt x="1847431" y="1444355"/>
                      <a:pt x="1532090" y="860281"/>
                      <a:pt x="1452937" y="813799"/>
                    </a:cubicBezTo>
                    <a:cubicBezTo>
                      <a:pt x="1344288" y="749982"/>
                      <a:pt x="1195191" y="774620"/>
                      <a:pt x="1075779" y="859043"/>
                    </a:cubicBezTo>
                    <a:cubicBezTo>
                      <a:pt x="1094289" y="823420"/>
                      <a:pt x="1112863" y="792749"/>
                      <a:pt x="1131246" y="774779"/>
                    </a:cubicBezTo>
                    <a:cubicBezTo>
                      <a:pt x="1244657" y="663780"/>
                      <a:pt x="1388580" y="641143"/>
                      <a:pt x="1503102" y="542718"/>
                    </a:cubicBezTo>
                    <a:cubicBezTo>
                      <a:pt x="1598225" y="460961"/>
                      <a:pt x="1601686" y="65579"/>
                      <a:pt x="1483703" y="14207"/>
                    </a:cubicBezTo>
                    <a:cubicBezTo>
                      <a:pt x="1459192" y="3539"/>
                      <a:pt x="1433506" y="-874"/>
                      <a:pt x="1407090" y="142"/>
                    </a:cubicBezTo>
                    <a:close/>
                  </a:path>
                </a:pathLst>
              </a:custGeom>
              <a:solidFill>
                <a:srgbClr val="67B540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3034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4">
            <a:extLst>
              <a:ext uri="{FF2B5EF4-FFF2-40B4-BE49-F238E27FC236}">
                <a16:creationId xmlns:a16="http://schemas.microsoft.com/office/drawing/2014/main" id="{CD2F3ED5-C732-5470-7696-8D75C1DAF6D1}"/>
              </a:ext>
            </a:extLst>
          </p:cNvPr>
          <p:cNvGrpSpPr/>
          <p:nvPr/>
        </p:nvGrpSpPr>
        <p:grpSpPr>
          <a:xfrm>
            <a:off x="2373258" y="383387"/>
            <a:ext cx="3093888" cy="5968136"/>
            <a:chOff x="704968" y="303338"/>
            <a:chExt cx="1426216" cy="275118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CBBAF1D-755B-3D5B-A7CB-8F70A2BF4A1A}"/>
                </a:ext>
              </a:extLst>
            </p:cNvPr>
            <p:cNvSpPr/>
            <p:nvPr/>
          </p:nvSpPr>
          <p:spPr>
            <a:xfrm>
              <a:off x="908753" y="2643108"/>
              <a:ext cx="1012815" cy="411414"/>
            </a:xfrm>
            <a:custGeom>
              <a:avLst/>
              <a:gdLst>
                <a:gd name="connsiteX0" fmla="*/ 96407 w 1012815"/>
                <a:gd name="connsiteY0" fmla="*/ 94180 h 411414"/>
                <a:gd name="connsiteX1" fmla="*/ 1004606 w 1012815"/>
                <a:gd name="connsiteY1" fmla="*/ 177562 h 411414"/>
                <a:gd name="connsiteX2" fmla="*/ 271905 w 1012815"/>
                <a:gd name="connsiteY2" fmla="*/ 62112 h 411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15" h="411414">
                  <a:moveTo>
                    <a:pt x="96407" y="94180"/>
                  </a:moveTo>
                  <a:cubicBezTo>
                    <a:pt x="257148" y="74600"/>
                    <a:pt x="1104844" y="-152149"/>
                    <a:pt x="1004606" y="177562"/>
                  </a:cubicBezTo>
                  <a:cubicBezTo>
                    <a:pt x="809842" y="818182"/>
                    <a:pt x="-575207" y="-75483"/>
                    <a:pt x="271905" y="62112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4">
              <a:extLst>
                <a:ext uri="{FF2B5EF4-FFF2-40B4-BE49-F238E27FC236}">
                  <a16:creationId xmlns:a16="http://schemas.microsoft.com/office/drawing/2014/main" id="{CCA1FFB7-C4D0-9B52-FD54-046569ADE60E}"/>
                </a:ext>
              </a:extLst>
            </p:cNvPr>
            <p:cNvGrpSpPr/>
            <p:nvPr/>
          </p:nvGrpSpPr>
          <p:grpSpPr>
            <a:xfrm>
              <a:off x="704968" y="303338"/>
              <a:ext cx="1426216" cy="2562725"/>
              <a:chOff x="704968" y="303338"/>
              <a:chExt cx="1426216" cy="2562725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2220055-E3C9-58BA-B147-1451629E3606}"/>
                  </a:ext>
                </a:extLst>
              </p:cNvPr>
              <p:cNvSpPr/>
              <p:nvPr/>
            </p:nvSpPr>
            <p:spPr>
              <a:xfrm>
                <a:off x="1151070" y="1499203"/>
                <a:ext cx="586733" cy="1366860"/>
              </a:xfrm>
              <a:custGeom>
                <a:avLst/>
                <a:gdLst>
                  <a:gd name="connsiteX0" fmla="*/ 86208 w 586733"/>
                  <a:gd name="connsiteY0" fmla="*/ 1001080 h 1366860"/>
                  <a:gd name="connsiteX1" fmla="*/ 214878 w 586733"/>
                  <a:gd name="connsiteY1" fmla="*/ 320382 h 1366860"/>
                  <a:gd name="connsiteX2" fmla="*/ 245758 w 586733"/>
                  <a:gd name="connsiteY2" fmla="*/ 92649 h 1366860"/>
                  <a:gd name="connsiteX3" fmla="*/ 256051 w 586733"/>
                  <a:gd name="connsiteY3" fmla="*/ 57 h 1366860"/>
                  <a:gd name="connsiteX4" fmla="*/ 303660 w 586733"/>
                  <a:gd name="connsiteY4" fmla="*/ 47605 h 1366860"/>
                  <a:gd name="connsiteX5" fmla="*/ 351266 w 586733"/>
                  <a:gd name="connsiteY5" fmla="*/ 40097 h 1366860"/>
                  <a:gd name="connsiteX6" fmla="*/ 370567 w 586733"/>
                  <a:gd name="connsiteY6" fmla="*/ 245306 h 1366860"/>
                  <a:gd name="connsiteX7" fmla="*/ 447770 w 586733"/>
                  <a:gd name="connsiteY7" fmla="*/ 785860 h 1366860"/>
                  <a:gd name="connsiteX8" fmla="*/ 558425 w 586733"/>
                  <a:gd name="connsiteY8" fmla="*/ 1191275 h 1366860"/>
                  <a:gd name="connsiteX9" fmla="*/ 586734 w 586733"/>
                  <a:gd name="connsiteY9" fmla="*/ 1318904 h 1366860"/>
                  <a:gd name="connsiteX10" fmla="*/ 437477 w 586733"/>
                  <a:gd name="connsiteY10" fmla="*/ 1356442 h 1366860"/>
                  <a:gd name="connsiteX11" fmla="*/ 0 w 586733"/>
                  <a:gd name="connsiteY11" fmla="*/ 1328915 h 1366860"/>
                  <a:gd name="connsiteX12" fmla="*/ 86208 w 586733"/>
                  <a:gd name="connsiteY12" fmla="*/ 1001080 h 136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6733" h="1366860">
                    <a:moveTo>
                      <a:pt x="86208" y="1001080"/>
                    </a:moveTo>
                    <a:cubicBezTo>
                      <a:pt x="134839" y="780380"/>
                      <a:pt x="182048" y="551853"/>
                      <a:pt x="214878" y="320382"/>
                    </a:cubicBezTo>
                    <a:cubicBezTo>
                      <a:pt x="225657" y="244379"/>
                      <a:pt x="237147" y="169681"/>
                      <a:pt x="245758" y="92649"/>
                    </a:cubicBezTo>
                    <a:cubicBezTo>
                      <a:pt x="246818" y="83175"/>
                      <a:pt x="251717" y="4270"/>
                      <a:pt x="256051" y="57"/>
                    </a:cubicBezTo>
                    <a:cubicBezTo>
                      <a:pt x="258023" y="-1861"/>
                      <a:pt x="296640" y="45558"/>
                      <a:pt x="303660" y="47605"/>
                    </a:cubicBezTo>
                    <a:cubicBezTo>
                      <a:pt x="312569" y="50203"/>
                      <a:pt x="345827" y="31959"/>
                      <a:pt x="351266" y="40097"/>
                    </a:cubicBezTo>
                    <a:cubicBezTo>
                      <a:pt x="365830" y="61880"/>
                      <a:pt x="366570" y="210321"/>
                      <a:pt x="370567" y="245306"/>
                    </a:cubicBezTo>
                    <a:cubicBezTo>
                      <a:pt x="391147" y="425415"/>
                      <a:pt x="416379" y="611412"/>
                      <a:pt x="447770" y="785860"/>
                    </a:cubicBezTo>
                    <a:cubicBezTo>
                      <a:pt x="473345" y="927982"/>
                      <a:pt x="520941" y="1060040"/>
                      <a:pt x="558425" y="1191275"/>
                    </a:cubicBezTo>
                    <a:cubicBezTo>
                      <a:pt x="564277" y="1211751"/>
                      <a:pt x="586734" y="1318904"/>
                      <a:pt x="586734" y="1318904"/>
                    </a:cubicBezTo>
                    <a:cubicBezTo>
                      <a:pt x="586734" y="1318904"/>
                      <a:pt x="455143" y="1350946"/>
                      <a:pt x="437477" y="1356442"/>
                    </a:cubicBezTo>
                    <a:cubicBezTo>
                      <a:pt x="326828" y="1390878"/>
                      <a:pt x="0" y="1328915"/>
                      <a:pt x="0" y="1328915"/>
                    </a:cubicBezTo>
                    <a:cubicBezTo>
                      <a:pt x="0" y="1328915"/>
                      <a:pt x="68628" y="1080858"/>
                      <a:pt x="86208" y="1001080"/>
                    </a:cubicBezTo>
                    <a:close/>
                  </a:path>
                </a:pathLst>
              </a:custGeom>
              <a:solidFill>
                <a:srgbClr val="704637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D90AA94-A722-FB1B-99A5-183777F13D9F}"/>
                  </a:ext>
                </a:extLst>
              </p:cNvPr>
              <p:cNvSpPr/>
              <p:nvPr/>
            </p:nvSpPr>
            <p:spPr>
              <a:xfrm>
                <a:off x="704968" y="303338"/>
                <a:ext cx="1426216" cy="1428646"/>
              </a:xfrm>
              <a:custGeom>
                <a:avLst/>
                <a:gdLst>
                  <a:gd name="connsiteX0" fmla="*/ 425080 w 1426216"/>
                  <a:gd name="connsiteY0" fmla="*/ 1241712 h 1428646"/>
                  <a:gd name="connsiteX1" fmla="*/ 47039 w 1426216"/>
                  <a:gd name="connsiteY1" fmla="*/ 1128421 h 1428646"/>
                  <a:gd name="connsiteX2" fmla="*/ 37499 w 1426216"/>
                  <a:gd name="connsiteY2" fmla="*/ 953333 h 1428646"/>
                  <a:gd name="connsiteX3" fmla="*/ 199687 w 1426216"/>
                  <a:gd name="connsiteY3" fmla="*/ 888963 h 1428646"/>
                  <a:gd name="connsiteX4" fmla="*/ 299862 w 1426216"/>
                  <a:gd name="connsiteY4" fmla="*/ 878663 h 1428646"/>
                  <a:gd name="connsiteX5" fmla="*/ 256929 w 1426216"/>
                  <a:gd name="connsiteY5" fmla="*/ 837467 h 1428646"/>
                  <a:gd name="connsiteX6" fmla="*/ 180605 w 1426216"/>
                  <a:gd name="connsiteY6" fmla="*/ 752498 h 1428646"/>
                  <a:gd name="connsiteX7" fmla="*/ 128132 w 1426216"/>
                  <a:gd name="connsiteY7" fmla="*/ 446095 h 1428646"/>
                  <a:gd name="connsiteX8" fmla="*/ 397652 w 1426216"/>
                  <a:gd name="connsiteY8" fmla="*/ 180890 h 1428646"/>
                  <a:gd name="connsiteX9" fmla="*/ 619470 w 1426216"/>
                  <a:gd name="connsiteY9" fmla="*/ 263281 h 1428646"/>
                  <a:gd name="connsiteX10" fmla="*/ 710107 w 1426216"/>
                  <a:gd name="connsiteY10" fmla="*/ 116517 h 1428646"/>
                  <a:gd name="connsiteX11" fmla="*/ 1098882 w 1426216"/>
                  <a:gd name="connsiteY11" fmla="*/ 44422 h 1428646"/>
                  <a:gd name="connsiteX12" fmla="*/ 1127505 w 1426216"/>
                  <a:gd name="connsiteY12" fmla="*/ 322505 h 1428646"/>
                  <a:gd name="connsiteX13" fmla="*/ 1089341 w 1426216"/>
                  <a:gd name="connsiteY13" fmla="*/ 425495 h 1428646"/>
                  <a:gd name="connsiteX14" fmla="*/ 1184747 w 1426216"/>
                  <a:gd name="connsiteY14" fmla="*/ 392024 h 1428646"/>
                  <a:gd name="connsiteX15" fmla="*/ 1342167 w 1426216"/>
                  <a:gd name="connsiteY15" fmla="*/ 425495 h 1428646"/>
                  <a:gd name="connsiteX16" fmla="*/ 1351707 w 1426216"/>
                  <a:gd name="connsiteY16" fmla="*/ 829743 h 1428646"/>
                  <a:gd name="connsiteX17" fmla="*/ 1196672 w 1426216"/>
                  <a:gd name="connsiteY17" fmla="*/ 984232 h 1428646"/>
                  <a:gd name="connsiteX18" fmla="*/ 1232448 w 1426216"/>
                  <a:gd name="connsiteY18" fmla="*/ 1079501 h 1428646"/>
                  <a:gd name="connsiteX19" fmla="*/ 1179975 w 1426216"/>
                  <a:gd name="connsiteY19" fmla="*/ 1275186 h 1428646"/>
                  <a:gd name="connsiteX20" fmla="*/ 831747 w 1426216"/>
                  <a:gd name="connsiteY20" fmla="*/ 1403925 h 1428646"/>
                  <a:gd name="connsiteX21" fmla="*/ 750651 w 1426216"/>
                  <a:gd name="connsiteY21" fmla="*/ 1326681 h 1428646"/>
                  <a:gd name="connsiteX22" fmla="*/ 652861 w 1426216"/>
                  <a:gd name="connsiteY22" fmla="*/ 1424525 h 1428646"/>
                  <a:gd name="connsiteX23" fmla="*/ 425080 w 1426216"/>
                  <a:gd name="connsiteY23" fmla="*/ 1241712 h 142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426216" h="1428646">
                    <a:moveTo>
                      <a:pt x="425080" y="1241712"/>
                    </a:moveTo>
                    <a:cubicBezTo>
                      <a:pt x="318708" y="1149998"/>
                      <a:pt x="162483" y="1233107"/>
                      <a:pt x="47039" y="1128421"/>
                    </a:cubicBezTo>
                    <a:cubicBezTo>
                      <a:pt x="-6008" y="1080320"/>
                      <a:pt x="-20852" y="1004326"/>
                      <a:pt x="37499" y="953333"/>
                    </a:cubicBezTo>
                    <a:cubicBezTo>
                      <a:pt x="84193" y="912528"/>
                      <a:pt x="141232" y="896535"/>
                      <a:pt x="199687" y="888963"/>
                    </a:cubicBezTo>
                    <a:cubicBezTo>
                      <a:pt x="207625" y="887934"/>
                      <a:pt x="298226" y="887496"/>
                      <a:pt x="299862" y="878663"/>
                    </a:cubicBezTo>
                    <a:cubicBezTo>
                      <a:pt x="301595" y="869316"/>
                      <a:pt x="257310" y="837797"/>
                      <a:pt x="256929" y="837467"/>
                    </a:cubicBezTo>
                    <a:cubicBezTo>
                      <a:pt x="228865" y="813229"/>
                      <a:pt x="202265" y="783318"/>
                      <a:pt x="180605" y="752498"/>
                    </a:cubicBezTo>
                    <a:cubicBezTo>
                      <a:pt x="120261" y="666627"/>
                      <a:pt x="100240" y="549330"/>
                      <a:pt x="128132" y="446095"/>
                    </a:cubicBezTo>
                    <a:cubicBezTo>
                      <a:pt x="163495" y="315208"/>
                      <a:pt x="250655" y="159002"/>
                      <a:pt x="397652" y="180890"/>
                    </a:cubicBezTo>
                    <a:cubicBezTo>
                      <a:pt x="455522" y="189504"/>
                      <a:pt x="566587" y="303582"/>
                      <a:pt x="619470" y="263281"/>
                    </a:cubicBezTo>
                    <a:cubicBezTo>
                      <a:pt x="661196" y="231487"/>
                      <a:pt x="676588" y="158265"/>
                      <a:pt x="710107" y="116517"/>
                    </a:cubicBezTo>
                    <a:cubicBezTo>
                      <a:pt x="792911" y="13374"/>
                      <a:pt x="992358" y="-45930"/>
                      <a:pt x="1098882" y="44422"/>
                    </a:cubicBezTo>
                    <a:cubicBezTo>
                      <a:pt x="1187544" y="119625"/>
                      <a:pt x="1163087" y="226473"/>
                      <a:pt x="1127505" y="322505"/>
                    </a:cubicBezTo>
                    <a:cubicBezTo>
                      <a:pt x="1124641" y="330226"/>
                      <a:pt x="1084188" y="419933"/>
                      <a:pt x="1089341" y="425495"/>
                    </a:cubicBezTo>
                    <a:cubicBezTo>
                      <a:pt x="1095532" y="432182"/>
                      <a:pt x="1178391" y="393945"/>
                      <a:pt x="1184747" y="392024"/>
                    </a:cubicBezTo>
                    <a:cubicBezTo>
                      <a:pt x="1243233" y="374346"/>
                      <a:pt x="1296011" y="381899"/>
                      <a:pt x="1342167" y="425495"/>
                    </a:cubicBezTo>
                    <a:cubicBezTo>
                      <a:pt x="1451920" y="529168"/>
                      <a:pt x="1453228" y="720148"/>
                      <a:pt x="1351707" y="829743"/>
                    </a:cubicBezTo>
                    <a:cubicBezTo>
                      <a:pt x="1311061" y="873618"/>
                      <a:pt x="1208804" y="922027"/>
                      <a:pt x="1196672" y="984232"/>
                    </a:cubicBezTo>
                    <a:cubicBezTo>
                      <a:pt x="1190900" y="1013835"/>
                      <a:pt x="1223526" y="1051977"/>
                      <a:pt x="1232448" y="1079501"/>
                    </a:cubicBezTo>
                    <a:cubicBezTo>
                      <a:pt x="1254514" y="1147560"/>
                      <a:pt x="1220529" y="1223071"/>
                      <a:pt x="1179975" y="1275186"/>
                    </a:cubicBezTo>
                    <a:cubicBezTo>
                      <a:pt x="1107325" y="1368556"/>
                      <a:pt x="945133" y="1462466"/>
                      <a:pt x="831747" y="1403925"/>
                    </a:cubicBezTo>
                    <a:cubicBezTo>
                      <a:pt x="802216" y="1388679"/>
                      <a:pt x="778385" y="1336038"/>
                      <a:pt x="750651" y="1326681"/>
                    </a:cubicBezTo>
                    <a:cubicBezTo>
                      <a:pt x="728874" y="1319334"/>
                      <a:pt x="686910" y="1412917"/>
                      <a:pt x="652861" y="1424525"/>
                    </a:cubicBezTo>
                    <a:cubicBezTo>
                      <a:pt x="560447" y="1456030"/>
                      <a:pt x="490831" y="1298401"/>
                      <a:pt x="425080" y="1241712"/>
                    </a:cubicBezTo>
                    <a:close/>
                  </a:path>
                </a:pathLst>
              </a:custGeom>
              <a:solidFill>
                <a:srgbClr val="61CE89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图形 4">
            <a:extLst>
              <a:ext uri="{FF2B5EF4-FFF2-40B4-BE49-F238E27FC236}">
                <a16:creationId xmlns:a16="http://schemas.microsoft.com/office/drawing/2014/main" id="{37C122E8-EAEB-F071-09E9-98B357C6F3D4}"/>
              </a:ext>
            </a:extLst>
          </p:cNvPr>
          <p:cNvGrpSpPr/>
          <p:nvPr/>
        </p:nvGrpSpPr>
        <p:grpSpPr>
          <a:xfrm>
            <a:off x="6751788" y="677769"/>
            <a:ext cx="3066954" cy="5673754"/>
            <a:chOff x="2742299" y="410671"/>
            <a:chExt cx="1413800" cy="261547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E0278C3-BAC2-4096-6DEB-7AD97B7BC553}"/>
                </a:ext>
              </a:extLst>
            </p:cNvPr>
            <p:cNvSpPr/>
            <p:nvPr/>
          </p:nvSpPr>
          <p:spPr>
            <a:xfrm>
              <a:off x="2964876" y="2614748"/>
              <a:ext cx="1012812" cy="411402"/>
            </a:xfrm>
            <a:custGeom>
              <a:avLst/>
              <a:gdLst>
                <a:gd name="connsiteX0" fmla="*/ 96401 w 1012812"/>
                <a:gd name="connsiteY0" fmla="*/ 94180 h 411402"/>
                <a:gd name="connsiteX1" fmla="*/ 1004604 w 1012812"/>
                <a:gd name="connsiteY1" fmla="*/ 177559 h 411402"/>
                <a:gd name="connsiteX2" fmla="*/ 271909 w 1012812"/>
                <a:gd name="connsiteY2" fmla="*/ 62113 h 41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2812" h="411402">
                  <a:moveTo>
                    <a:pt x="96401" y="94180"/>
                  </a:moveTo>
                  <a:cubicBezTo>
                    <a:pt x="257145" y="74600"/>
                    <a:pt x="1104839" y="-152149"/>
                    <a:pt x="1004604" y="177559"/>
                  </a:cubicBezTo>
                  <a:cubicBezTo>
                    <a:pt x="809849" y="818157"/>
                    <a:pt x="-575213" y="-75482"/>
                    <a:pt x="271909" y="62113"/>
                  </a:cubicBezTo>
                </a:path>
              </a:pathLst>
            </a:custGeom>
            <a:solidFill>
              <a:srgbClr val="DADED8"/>
            </a:solidFill>
            <a:ln w="317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33DE1DAF-2BE2-F40B-3DAF-C8E990AA800D}"/>
                </a:ext>
              </a:extLst>
            </p:cNvPr>
            <p:cNvGrpSpPr/>
            <p:nvPr/>
          </p:nvGrpSpPr>
          <p:grpSpPr>
            <a:xfrm>
              <a:off x="2742299" y="410671"/>
              <a:ext cx="1413800" cy="2348062"/>
              <a:chOff x="2742299" y="410671"/>
              <a:chExt cx="1413800" cy="2348062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2D05578-B886-14B2-E532-A54BB472CBA5}"/>
                  </a:ext>
                </a:extLst>
              </p:cNvPr>
              <p:cNvSpPr/>
              <p:nvPr/>
            </p:nvSpPr>
            <p:spPr>
              <a:xfrm>
                <a:off x="3291395" y="2030946"/>
                <a:ext cx="403111" cy="727787"/>
              </a:xfrm>
              <a:custGeom>
                <a:avLst/>
                <a:gdLst>
                  <a:gd name="connsiteX0" fmla="*/ 126936 w 403111"/>
                  <a:gd name="connsiteY0" fmla="*/ 80794 h 727787"/>
                  <a:gd name="connsiteX1" fmla="*/ 0 w 403111"/>
                  <a:gd name="connsiteY1" fmla="*/ 705132 h 727787"/>
                  <a:gd name="connsiteX2" fmla="*/ 209359 w 403111"/>
                  <a:gd name="connsiteY2" fmla="*/ 705132 h 727787"/>
                  <a:gd name="connsiteX3" fmla="*/ 403003 w 403111"/>
                  <a:gd name="connsiteY3" fmla="*/ 695452 h 727787"/>
                  <a:gd name="connsiteX4" fmla="*/ 298323 w 403111"/>
                  <a:gd name="connsiteY4" fmla="*/ 262286 h 727787"/>
                  <a:gd name="connsiteX5" fmla="*/ 256476 w 403111"/>
                  <a:gd name="connsiteY5" fmla="*/ 13033 h 727787"/>
                  <a:gd name="connsiteX6" fmla="*/ 126936 w 403111"/>
                  <a:gd name="connsiteY6" fmla="*/ 80794 h 727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3111" h="727787">
                    <a:moveTo>
                      <a:pt x="126936" y="80794"/>
                    </a:moveTo>
                    <a:cubicBezTo>
                      <a:pt x="190214" y="233762"/>
                      <a:pt x="0" y="544017"/>
                      <a:pt x="0" y="705132"/>
                    </a:cubicBezTo>
                    <a:cubicBezTo>
                      <a:pt x="0" y="754164"/>
                      <a:pt x="131794" y="708907"/>
                      <a:pt x="209359" y="705132"/>
                    </a:cubicBezTo>
                    <a:cubicBezTo>
                      <a:pt x="280956" y="701646"/>
                      <a:pt x="407352" y="737574"/>
                      <a:pt x="403003" y="695452"/>
                    </a:cubicBezTo>
                    <a:cubicBezTo>
                      <a:pt x="391985" y="588308"/>
                      <a:pt x="286702" y="369979"/>
                      <a:pt x="298323" y="262286"/>
                    </a:cubicBezTo>
                    <a:cubicBezTo>
                      <a:pt x="304324" y="206791"/>
                      <a:pt x="277654" y="65297"/>
                      <a:pt x="256476" y="13033"/>
                    </a:cubicBezTo>
                    <a:cubicBezTo>
                      <a:pt x="237490" y="-33744"/>
                      <a:pt x="117824" y="58759"/>
                      <a:pt x="126936" y="80794"/>
                    </a:cubicBezTo>
                    <a:close/>
                  </a:path>
                </a:pathLst>
              </a:custGeom>
              <a:solidFill>
                <a:srgbClr val="2F211B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07AC539-684D-4BA3-0CAF-BB8784ED2283}"/>
                  </a:ext>
                </a:extLst>
              </p:cNvPr>
              <p:cNvSpPr/>
              <p:nvPr/>
            </p:nvSpPr>
            <p:spPr>
              <a:xfrm>
                <a:off x="2742299" y="410671"/>
                <a:ext cx="1413800" cy="2018406"/>
              </a:xfrm>
              <a:custGeom>
                <a:avLst/>
                <a:gdLst>
                  <a:gd name="connsiteX0" fmla="*/ 562178 w 1413800"/>
                  <a:gd name="connsiteY0" fmla="*/ 319293 h 2018406"/>
                  <a:gd name="connsiteX1" fmla="*/ 146160 w 1413800"/>
                  <a:gd name="connsiteY1" fmla="*/ 767387 h 2018406"/>
                  <a:gd name="connsiteX2" fmla="*/ 60861 w 1413800"/>
                  <a:gd name="connsiteY2" fmla="*/ 846267 h 2018406"/>
                  <a:gd name="connsiteX3" fmla="*/ 527760 w 1413800"/>
                  <a:gd name="connsiteY3" fmla="*/ 630389 h 2018406"/>
                  <a:gd name="connsiteX4" fmla="*/ 200037 w 1413800"/>
                  <a:gd name="connsiteY4" fmla="*/ 1124416 h 2018406"/>
                  <a:gd name="connsiteX5" fmla="*/ 78819 w 1413800"/>
                  <a:gd name="connsiteY5" fmla="*/ 1228204 h 2018406"/>
                  <a:gd name="connsiteX6" fmla="*/ 6987 w 1413800"/>
                  <a:gd name="connsiteY6" fmla="*/ 1286325 h 2018406"/>
                  <a:gd name="connsiteX7" fmla="*/ 469404 w 1413800"/>
                  <a:gd name="connsiteY7" fmla="*/ 1057992 h 2018406"/>
                  <a:gd name="connsiteX8" fmla="*/ 406555 w 1413800"/>
                  <a:gd name="connsiteY8" fmla="*/ 1257264 h 2018406"/>
                  <a:gd name="connsiteX9" fmla="*/ 5955 w 1413800"/>
                  <a:gd name="connsiteY9" fmla="*/ 1706708 h 2018406"/>
                  <a:gd name="connsiteX10" fmla="*/ 213505 w 1413800"/>
                  <a:gd name="connsiteY10" fmla="*/ 1630898 h 2018406"/>
                  <a:gd name="connsiteX11" fmla="*/ 460419 w 1413800"/>
                  <a:gd name="connsiteY11" fmla="*/ 1444081 h 2018406"/>
                  <a:gd name="connsiteX12" fmla="*/ 343699 w 1413800"/>
                  <a:gd name="connsiteY12" fmla="*/ 1763747 h 2018406"/>
                  <a:gd name="connsiteX13" fmla="*/ 41411 w 1413800"/>
                  <a:gd name="connsiteY13" fmla="*/ 2013238 h 2018406"/>
                  <a:gd name="connsiteX14" fmla="*/ 528173 w 1413800"/>
                  <a:gd name="connsiteY14" fmla="*/ 1819643 h 2018406"/>
                  <a:gd name="connsiteX15" fmla="*/ 765727 w 1413800"/>
                  <a:gd name="connsiteY15" fmla="*/ 1693173 h 2018406"/>
                  <a:gd name="connsiteX16" fmla="*/ 1033252 w 1413800"/>
                  <a:gd name="connsiteY16" fmla="*/ 1880142 h 2018406"/>
                  <a:gd name="connsiteX17" fmla="*/ 1376057 w 1413800"/>
                  <a:gd name="connsiteY17" fmla="*/ 1933381 h 2018406"/>
                  <a:gd name="connsiteX18" fmla="*/ 918349 w 1413800"/>
                  <a:gd name="connsiteY18" fmla="*/ 1593535 h 2018406"/>
                  <a:gd name="connsiteX19" fmla="*/ 1413141 w 1413800"/>
                  <a:gd name="connsiteY19" fmla="*/ 1642497 h 2018406"/>
                  <a:gd name="connsiteX20" fmla="*/ 927334 w 1413800"/>
                  <a:gd name="connsiteY20" fmla="*/ 1248962 h 2018406"/>
                  <a:gd name="connsiteX21" fmla="*/ 1385265 w 1413800"/>
                  <a:gd name="connsiteY21" fmla="*/ 1232357 h 2018406"/>
                  <a:gd name="connsiteX22" fmla="*/ 994676 w 1413800"/>
                  <a:gd name="connsiteY22" fmla="*/ 1008176 h 2018406"/>
                  <a:gd name="connsiteX23" fmla="*/ 895902 w 1413800"/>
                  <a:gd name="connsiteY23" fmla="*/ 920994 h 2018406"/>
                  <a:gd name="connsiteX24" fmla="*/ 1030585 w 1413800"/>
                  <a:gd name="connsiteY24" fmla="*/ 958357 h 2018406"/>
                  <a:gd name="connsiteX25" fmla="*/ 1308937 w 1413800"/>
                  <a:gd name="connsiteY25" fmla="*/ 896086 h 2018406"/>
                  <a:gd name="connsiteX26" fmla="*/ 1169777 w 1413800"/>
                  <a:gd name="connsiteY26" fmla="*/ 833811 h 2018406"/>
                  <a:gd name="connsiteX27" fmla="*/ 806113 w 1413800"/>
                  <a:gd name="connsiteY27" fmla="*/ 551510 h 2018406"/>
                  <a:gd name="connsiteX28" fmla="*/ 1201210 w 1413800"/>
                  <a:gd name="connsiteY28" fmla="*/ 601328 h 2018406"/>
                  <a:gd name="connsiteX29" fmla="*/ 779189 w 1413800"/>
                  <a:gd name="connsiteY29" fmla="*/ 372995 h 2018406"/>
                  <a:gd name="connsiteX30" fmla="*/ 918349 w 1413800"/>
                  <a:gd name="connsiteY30" fmla="*/ 389600 h 2018406"/>
                  <a:gd name="connsiteX31" fmla="*/ 1138345 w 1413800"/>
                  <a:gd name="connsiteY31" fmla="*/ 360540 h 2018406"/>
                  <a:gd name="connsiteX32" fmla="*/ 1093450 w 1413800"/>
                  <a:gd name="connsiteY32" fmla="*/ 343934 h 2018406"/>
                  <a:gd name="connsiteX33" fmla="*/ 670604 w 1413800"/>
                  <a:gd name="connsiteY33" fmla="*/ 907 h 2018406"/>
                  <a:gd name="connsiteX34" fmla="*/ 287403 w 1413800"/>
                  <a:gd name="connsiteY34" fmla="*/ 394312 h 2018406"/>
                  <a:gd name="connsiteX35" fmla="*/ 562178 w 1413800"/>
                  <a:gd name="connsiteY35" fmla="*/ 319293 h 201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13800" h="2018406">
                    <a:moveTo>
                      <a:pt x="562178" y="319293"/>
                    </a:moveTo>
                    <a:cubicBezTo>
                      <a:pt x="520522" y="363762"/>
                      <a:pt x="191569" y="725401"/>
                      <a:pt x="146160" y="767387"/>
                    </a:cubicBezTo>
                    <a:cubicBezTo>
                      <a:pt x="117728" y="793679"/>
                      <a:pt x="28692" y="823956"/>
                      <a:pt x="60861" y="846267"/>
                    </a:cubicBezTo>
                    <a:cubicBezTo>
                      <a:pt x="129580" y="893924"/>
                      <a:pt x="535571" y="543715"/>
                      <a:pt x="527760" y="630389"/>
                    </a:cubicBezTo>
                    <a:cubicBezTo>
                      <a:pt x="510425" y="822858"/>
                      <a:pt x="331444" y="989402"/>
                      <a:pt x="200037" y="1124416"/>
                    </a:cubicBezTo>
                    <a:cubicBezTo>
                      <a:pt x="162816" y="1162656"/>
                      <a:pt x="120360" y="1193834"/>
                      <a:pt x="78819" y="1228204"/>
                    </a:cubicBezTo>
                    <a:cubicBezTo>
                      <a:pt x="55108" y="1247822"/>
                      <a:pt x="-21470" y="1273168"/>
                      <a:pt x="6987" y="1286325"/>
                    </a:cubicBezTo>
                    <a:cubicBezTo>
                      <a:pt x="26691" y="1295437"/>
                      <a:pt x="457275" y="1053918"/>
                      <a:pt x="469404" y="1057992"/>
                    </a:cubicBezTo>
                    <a:cubicBezTo>
                      <a:pt x="517886" y="1074295"/>
                      <a:pt x="419318" y="1234728"/>
                      <a:pt x="406555" y="1257264"/>
                    </a:cubicBezTo>
                    <a:cubicBezTo>
                      <a:pt x="330142" y="1392157"/>
                      <a:pt x="118595" y="1595110"/>
                      <a:pt x="5955" y="1706708"/>
                    </a:cubicBezTo>
                    <a:cubicBezTo>
                      <a:pt x="-34430" y="1746719"/>
                      <a:pt x="141191" y="1674040"/>
                      <a:pt x="213505" y="1630898"/>
                    </a:cubicBezTo>
                    <a:cubicBezTo>
                      <a:pt x="286359" y="1587436"/>
                      <a:pt x="444004" y="1440284"/>
                      <a:pt x="460419" y="1444081"/>
                    </a:cubicBezTo>
                    <a:cubicBezTo>
                      <a:pt x="491216" y="1451203"/>
                      <a:pt x="387029" y="1689782"/>
                      <a:pt x="343699" y="1763747"/>
                    </a:cubicBezTo>
                    <a:cubicBezTo>
                      <a:pt x="252713" y="1919077"/>
                      <a:pt x="33787" y="2001491"/>
                      <a:pt x="41411" y="2013238"/>
                    </a:cubicBezTo>
                    <a:cubicBezTo>
                      <a:pt x="57613" y="2038206"/>
                      <a:pt x="394299" y="1972554"/>
                      <a:pt x="528173" y="1819643"/>
                    </a:cubicBezTo>
                    <a:cubicBezTo>
                      <a:pt x="561225" y="1781889"/>
                      <a:pt x="718737" y="1711788"/>
                      <a:pt x="765727" y="1693173"/>
                    </a:cubicBezTo>
                    <a:cubicBezTo>
                      <a:pt x="792936" y="1682387"/>
                      <a:pt x="991374" y="1829323"/>
                      <a:pt x="1033252" y="1880142"/>
                    </a:cubicBezTo>
                    <a:cubicBezTo>
                      <a:pt x="1075099" y="1930961"/>
                      <a:pt x="1376057" y="1933381"/>
                      <a:pt x="1376057" y="1933381"/>
                    </a:cubicBezTo>
                    <a:cubicBezTo>
                      <a:pt x="1376057" y="1933381"/>
                      <a:pt x="895203" y="1628349"/>
                      <a:pt x="918349" y="1593535"/>
                    </a:cubicBezTo>
                    <a:cubicBezTo>
                      <a:pt x="951845" y="1543227"/>
                      <a:pt x="1434032" y="1694024"/>
                      <a:pt x="1413141" y="1642497"/>
                    </a:cubicBezTo>
                    <a:cubicBezTo>
                      <a:pt x="1412950" y="1641970"/>
                      <a:pt x="906157" y="1273460"/>
                      <a:pt x="927334" y="1248962"/>
                    </a:cubicBezTo>
                    <a:cubicBezTo>
                      <a:pt x="934129" y="1241110"/>
                      <a:pt x="1369167" y="1343951"/>
                      <a:pt x="1385265" y="1232357"/>
                    </a:cubicBezTo>
                    <a:cubicBezTo>
                      <a:pt x="1387233" y="1218637"/>
                      <a:pt x="1106563" y="1105893"/>
                      <a:pt x="994676" y="1008176"/>
                    </a:cubicBezTo>
                    <a:cubicBezTo>
                      <a:pt x="990548" y="1004572"/>
                      <a:pt x="895743" y="921137"/>
                      <a:pt x="895902" y="920994"/>
                    </a:cubicBezTo>
                    <a:cubicBezTo>
                      <a:pt x="904601" y="912948"/>
                      <a:pt x="1016234" y="955938"/>
                      <a:pt x="1030585" y="958357"/>
                    </a:cubicBezTo>
                    <a:cubicBezTo>
                      <a:pt x="1058906" y="963120"/>
                      <a:pt x="1337195" y="974477"/>
                      <a:pt x="1308937" y="896086"/>
                    </a:cubicBezTo>
                    <a:cubicBezTo>
                      <a:pt x="1303159" y="880049"/>
                      <a:pt x="1186573" y="843140"/>
                      <a:pt x="1169777" y="833811"/>
                    </a:cubicBezTo>
                    <a:cubicBezTo>
                      <a:pt x="1074591" y="781008"/>
                      <a:pt x="798842" y="555554"/>
                      <a:pt x="806113" y="551510"/>
                    </a:cubicBezTo>
                    <a:cubicBezTo>
                      <a:pt x="819924" y="543855"/>
                      <a:pt x="1137773" y="703976"/>
                      <a:pt x="1201210" y="601328"/>
                    </a:cubicBezTo>
                    <a:cubicBezTo>
                      <a:pt x="1236643" y="543962"/>
                      <a:pt x="770870" y="426764"/>
                      <a:pt x="779189" y="372995"/>
                    </a:cubicBezTo>
                    <a:cubicBezTo>
                      <a:pt x="782110" y="354072"/>
                      <a:pt x="905268" y="387689"/>
                      <a:pt x="918349" y="389600"/>
                    </a:cubicBezTo>
                    <a:cubicBezTo>
                      <a:pt x="986262" y="399516"/>
                      <a:pt x="1140599" y="373125"/>
                      <a:pt x="1138345" y="360540"/>
                    </a:cubicBezTo>
                    <a:cubicBezTo>
                      <a:pt x="1135710" y="345839"/>
                      <a:pt x="1108817" y="348424"/>
                      <a:pt x="1093450" y="343934"/>
                    </a:cubicBezTo>
                    <a:cubicBezTo>
                      <a:pt x="967816" y="307247"/>
                      <a:pt x="665968" y="-19390"/>
                      <a:pt x="670604" y="907"/>
                    </a:cubicBezTo>
                    <a:cubicBezTo>
                      <a:pt x="672286" y="8388"/>
                      <a:pt x="507218" y="239436"/>
                      <a:pt x="287403" y="394312"/>
                    </a:cubicBezTo>
                    <a:cubicBezTo>
                      <a:pt x="215623" y="444887"/>
                      <a:pt x="615073" y="262880"/>
                      <a:pt x="562178" y="319293"/>
                    </a:cubicBezTo>
                    <a:close/>
                  </a:path>
                </a:pathLst>
              </a:custGeom>
              <a:solidFill>
                <a:srgbClr val="144125"/>
              </a:solidFill>
              <a:ln w="3175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5213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7A9D804-C479-3CD5-670F-AFE3DA594DA3}"/>
              </a:ext>
            </a:extLst>
          </p:cNvPr>
          <p:cNvSpPr txBox="1"/>
          <p:nvPr/>
        </p:nvSpPr>
        <p:spPr>
          <a:xfrm>
            <a:off x="2488676" y="2083324"/>
            <a:ext cx="5727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整理并转换矢量</a:t>
            </a:r>
          </a:p>
        </p:txBody>
      </p:sp>
    </p:spTree>
    <p:extLst>
      <p:ext uri="{BB962C8B-B14F-4D97-AF65-F5344CB8AC3E}">
        <p14:creationId xmlns:p14="http://schemas.microsoft.com/office/powerpoint/2010/main" val="340877759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</Words>
  <Application>Microsoft Office PowerPoint</Application>
  <PresentationFormat>宽屏</PresentationFormat>
  <Paragraphs>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矢量卡通大树ppt素材</dc:title>
  <dc:creator>51PPT模板网</dc:creator>
  <cp:keywords>www.51pptmoban.com</cp:keywords>
  <dc:description>www.51pptmoban.com</dc:description>
  <cp:lastModifiedBy>Win user</cp:lastModifiedBy>
  <cp:revision>8</cp:revision>
  <dcterms:created xsi:type="dcterms:W3CDTF">2022-07-05T09:58:33Z</dcterms:created>
  <dcterms:modified xsi:type="dcterms:W3CDTF">2022-07-05T14:13:06Z</dcterms:modified>
</cp:coreProperties>
</file>