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80" r:id="rId2"/>
    <p:sldId id="281" r:id="rId3"/>
    <p:sldId id="282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63DF"/>
    <a:srgbClr val="F15513"/>
    <a:srgbClr val="06283D"/>
    <a:srgbClr val="35B3F1"/>
    <a:srgbClr val="0F4BAD"/>
    <a:srgbClr val="FFFFFF"/>
    <a:srgbClr val="010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135" autoAdjust="0"/>
  </p:normalViewPr>
  <p:slideViewPr>
    <p:cSldViewPr snapToGrid="0">
      <p:cViewPr>
        <p:scale>
          <a:sx n="75" d="100"/>
          <a:sy n="75" d="100"/>
        </p:scale>
        <p:origin x="1608" y="786"/>
      </p:cViewPr>
      <p:guideLst>
        <p:guide orient="horz" pos="2160"/>
        <p:guide pos="3840"/>
        <p:guide pos="619"/>
        <p:guide pos="706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808157-3154-4E56-925D-106CE3853647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13509-B2BD-45F5-A5C7-F134A9E55FC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06658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805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0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632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9912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9152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8978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129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581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090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79176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355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91242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92838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017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6496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049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 网   </a:t>
            </a:r>
            <a:r>
              <a:rPr lang="en-US" altLang="zh-CN" dirty="0"/>
              <a:t>www.51p 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397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7157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351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6404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616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723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13509-B2BD-45F5-A5C7-F134A9E55FC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793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644B1094-2D58-F92C-5049-3F8C25F7ABE2}"/>
              </a:ext>
            </a:extLst>
          </p:cNvPr>
          <p:cNvSpPr/>
          <p:nvPr userDrawn="1"/>
        </p:nvSpPr>
        <p:spPr>
          <a:xfrm>
            <a:off x="0" y="5273003"/>
            <a:ext cx="12192000" cy="1579074"/>
          </a:xfrm>
          <a:custGeom>
            <a:avLst/>
            <a:gdLst>
              <a:gd name="connsiteX0" fmla="*/ 12109450 w 24072850"/>
              <a:gd name="connsiteY0" fmla="*/ 2749550 h 3117850"/>
              <a:gd name="connsiteX1" fmla="*/ 12039600 w 24072850"/>
              <a:gd name="connsiteY1" fmla="*/ 2736850 h 3117850"/>
              <a:gd name="connsiteX2" fmla="*/ 12192000 w 24072850"/>
              <a:gd name="connsiteY2" fmla="*/ 2749550 h 3117850"/>
              <a:gd name="connsiteX3" fmla="*/ 12109450 w 24072850"/>
              <a:gd name="connsiteY3" fmla="*/ 2749550 h 3117850"/>
              <a:gd name="connsiteX4" fmla="*/ 12750800 w 24072850"/>
              <a:gd name="connsiteY4" fmla="*/ 2736850 h 3117850"/>
              <a:gd name="connsiteX5" fmla="*/ 12674600 w 24072850"/>
              <a:gd name="connsiteY5" fmla="*/ 2730500 h 3117850"/>
              <a:gd name="connsiteX6" fmla="*/ 12649200 w 24072850"/>
              <a:gd name="connsiteY6" fmla="*/ 2755900 h 3117850"/>
              <a:gd name="connsiteX7" fmla="*/ 12528550 w 24072850"/>
              <a:gd name="connsiteY7" fmla="*/ 2749550 h 3117850"/>
              <a:gd name="connsiteX8" fmla="*/ 12642850 w 24072850"/>
              <a:gd name="connsiteY8" fmla="*/ 2603500 h 3117850"/>
              <a:gd name="connsiteX9" fmla="*/ 12750800 w 24072850"/>
              <a:gd name="connsiteY9" fmla="*/ 2736850 h 3117850"/>
              <a:gd name="connsiteX10" fmla="*/ 12420600 w 24072850"/>
              <a:gd name="connsiteY10" fmla="*/ 2730500 h 3117850"/>
              <a:gd name="connsiteX11" fmla="*/ 12376150 w 24072850"/>
              <a:gd name="connsiteY11" fmla="*/ 2616200 h 3117850"/>
              <a:gd name="connsiteX12" fmla="*/ 12382500 w 24072850"/>
              <a:gd name="connsiteY12" fmla="*/ 2603500 h 3117850"/>
              <a:gd name="connsiteX13" fmla="*/ 12420600 w 24072850"/>
              <a:gd name="connsiteY13" fmla="*/ 2609850 h 3117850"/>
              <a:gd name="connsiteX14" fmla="*/ 12420600 w 24072850"/>
              <a:gd name="connsiteY14" fmla="*/ 2730500 h 3117850"/>
              <a:gd name="connsiteX15" fmla="*/ 12420600 w 24072850"/>
              <a:gd name="connsiteY15" fmla="*/ 2451100 h 3117850"/>
              <a:gd name="connsiteX16" fmla="*/ 12414250 w 24072850"/>
              <a:gd name="connsiteY16" fmla="*/ 2559050 h 3117850"/>
              <a:gd name="connsiteX17" fmla="*/ 12388850 w 24072850"/>
              <a:gd name="connsiteY17" fmla="*/ 2559050 h 3117850"/>
              <a:gd name="connsiteX18" fmla="*/ 12376150 w 24072850"/>
              <a:gd name="connsiteY18" fmla="*/ 2546350 h 3117850"/>
              <a:gd name="connsiteX19" fmla="*/ 12401550 w 24072850"/>
              <a:gd name="connsiteY19" fmla="*/ 2444750 h 3117850"/>
              <a:gd name="connsiteX20" fmla="*/ 12420600 w 24072850"/>
              <a:gd name="connsiteY20" fmla="*/ 2451100 h 3117850"/>
              <a:gd name="connsiteX21" fmla="*/ 12617450 w 24072850"/>
              <a:gd name="connsiteY21" fmla="*/ 2559050 h 3117850"/>
              <a:gd name="connsiteX22" fmla="*/ 12522200 w 24072850"/>
              <a:gd name="connsiteY22" fmla="*/ 2667000 h 3117850"/>
              <a:gd name="connsiteX23" fmla="*/ 12528550 w 24072850"/>
              <a:gd name="connsiteY23" fmla="*/ 2432050 h 3117850"/>
              <a:gd name="connsiteX24" fmla="*/ 12617450 w 24072850"/>
              <a:gd name="connsiteY24" fmla="*/ 2559050 h 3117850"/>
              <a:gd name="connsiteX25" fmla="*/ 12426950 w 24072850"/>
              <a:gd name="connsiteY25" fmla="*/ 2025650 h 3117850"/>
              <a:gd name="connsiteX26" fmla="*/ 12420600 w 24072850"/>
              <a:gd name="connsiteY26" fmla="*/ 2057400 h 3117850"/>
              <a:gd name="connsiteX27" fmla="*/ 12388850 w 24072850"/>
              <a:gd name="connsiteY27" fmla="*/ 2057400 h 3117850"/>
              <a:gd name="connsiteX28" fmla="*/ 12388850 w 24072850"/>
              <a:gd name="connsiteY28" fmla="*/ 1987550 h 3117850"/>
              <a:gd name="connsiteX29" fmla="*/ 12426950 w 24072850"/>
              <a:gd name="connsiteY29" fmla="*/ 2025650 h 3117850"/>
              <a:gd name="connsiteX30" fmla="*/ 17576800 w 24072850"/>
              <a:gd name="connsiteY30" fmla="*/ 1866900 h 3117850"/>
              <a:gd name="connsiteX31" fmla="*/ 17570450 w 24072850"/>
              <a:gd name="connsiteY31" fmla="*/ 1835150 h 3117850"/>
              <a:gd name="connsiteX32" fmla="*/ 17589500 w 24072850"/>
              <a:gd name="connsiteY32" fmla="*/ 1854200 h 3117850"/>
              <a:gd name="connsiteX33" fmla="*/ 17576800 w 24072850"/>
              <a:gd name="connsiteY33" fmla="*/ 1866900 h 3117850"/>
              <a:gd name="connsiteX34" fmla="*/ 12426950 w 24072850"/>
              <a:gd name="connsiteY34" fmla="*/ 1879600 h 3117850"/>
              <a:gd name="connsiteX35" fmla="*/ 12388850 w 24072850"/>
              <a:gd name="connsiteY35" fmla="*/ 1930400 h 3117850"/>
              <a:gd name="connsiteX36" fmla="*/ 12388850 w 24072850"/>
              <a:gd name="connsiteY36" fmla="*/ 1828800 h 3117850"/>
              <a:gd name="connsiteX37" fmla="*/ 12426950 w 24072850"/>
              <a:gd name="connsiteY37" fmla="*/ 1879600 h 3117850"/>
              <a:gd name="connsiteX38" fmla="*/ 17595850 w 24072850"/>
              <a:gd name="connsiteY38" fmla="*/ 1866900 h 3117850"/>
              <a:gd name="connsiteX39" fmla="*/ 17576800 w 24072850"/>
              <a:gd name="connsiteY39" fmla="*/ 1892300 h 3117850"/>
              <a:gd name="connsiteX40" fmla="*/ 17557750 w 24072850"/>
              <a:gd name="connsiteY40" fmla="*/ 1847850 h 3117850"/>
              <a:gd name="connsiteX41" fmla="*/ 17570450 w 24072850"/>
              <a:gd name="connsiteY41" fmla="*/ 1809750 h 3117850"/>
              <a:gd name="connsiteX42" fmla="*/ 17557750 w 24072850"/>
              <a:gd name="connsiteY42" fmla="*/ 1797050 h 3117850"/>
              <a:gd name="connsiteX43" fmla="*/ 17557750 w 24072850"/>
              <a:gd name="connsiteY43" fmla="*/ 1778000 h 3117850"/>
              <a:gd name="connsiteX44" fmla="*/ 17576800 w 24072850"/>
              <a:gd name="connsiteY44" fmla="*/ 1797050 h 3117850"/>
              <a:gd name="connsiteX45" fmla="*/ 17595850 w 24072850"/>
              <a:gd name="connsiteY45" fmla="*/ 1771650 h 3117850"/>
              <a:gd name="connsiteX46" fmla="*/ 17595850 w 24072850"/>
              <a:gd name="connsiteY46" fmla="*/ 1866900 h 3117850"/>
              <a:gd name="connsiteX47" fmla="*/ 12426950 w 24072850"/>
              <a:gd name="connsiteY47" fmla="*/ 1727200 h 3117850"/>
              <a:gd name="connsiteX48" fmla="*/ 12388850 w 24072850"/>
              <a:gd name="connsiteY48" fmla="*/ 1778000 h 3117850"/>
              <a:gd name="connsiteX49" fmla="*/ 12388850 w 24072850"/>
              <a:gd name="connsiteY49" fmla="*/ 1689100 h 3117850"/>
              <a:gd name="connsiteX50" fmla="*/ 12426950 w 24072850"/>
              <a:gd name="connsiteY50" fmla="*/ 1727200 h 3117850"/>
              <a:gd name="connsiteX51" fmla="*/ 15011400 w 24072850"/>
              <a:gd name="connsiteY51" fmla="*/ 1708150 h 3117850"/>
              <a:gd name="connsiteX52" fmla="*/ 15011400 w 24072850"/>
              <a:gd name="connsiteY52" fmla="*/ 1682750 h 3117850"/>
              <a:gd name="connsiteX53" fmla="*/ 15011400 w 24072850"/>
              <a:gd name="connsiteY53" fmla="*/ 1708150 h 3117850"/>
              <a:gd name="connsiteX54" fmla="*/ 15303500 w 24072850"/>
              <a:gd name="connsiteY54" fmla="*/ 1708150 h 3117850"/>
              <a:gd name="connsiteX55" fmla="*/ 15303500 w 24072850"/>
              <a:gd name="connsiteY55" fmla="*/ 1612900 h 3117850"/>
              <a:gd name="connsiteX56" fmla="*/ 15303500 w 24072850"/>
              <a:gd name="connsiteY56" fmla="*/ 1708150 h 3117850"/>
              <a:gd name="connsiteX57" fmla="*/ 15011400 w 24072850"/>
              <a:gd name="connsiteY57" fmla="*/ 1651000 h 3117850"/>
              <a:gd name="connsiteX58" fmla="*/ 15011400 w 24072850"/>
              <a:gd name="connsiteY58" fmla="*/ 1606550 h 3117850"/>
              <a:gd name="connsiteX59" fmla="*/ 15011400 w 24072850"/>
              <a:gd name="connsiteY59" fmla="*/ 1651000 h 3117850"/>
              <a:gd name="connsiteX60" fmla="*/ 12426950 w 24072850"/>
              <a:gd name="connsiteY60" fmla="*/ 1587500 h 3117850"/>
              <a:gd name="connsiteX61" fmla="*/ 12388850 w 24072850"/>
              <a:gd name="connsiteY61" fmla="*/ 1631950 h 3117850"/>
              <a:gd name="connsiteX62" fmla="*/ 12388850 w 24072850"/>
              <a:gd name="connsiteY62" fmla="*/ 1543050 h 3117850"/>
              <a:gd name="connsiteX63" fmla="*/ 12426950 w 24072850"/>
              <a:gd name="connsiteY63" fmla="*/ 1587500 h 3117850"/>
              <a:gd name="connsiteX64" fmla="*/ 12426950 w 24072850"/>
              <a:gd name="connsiteY64" fmla="*/ 1454150 h 3117850"/>
              <a:gd name="connsiteX65" fmla="*/ 12388850 w 24072850"/>
              <a:gd name="connsiteY65" fmla="*/ 1492250 h 3117850"/>
              <a:gd name="connsiteX66" fmla="*/ 12395200 w 24072850"/>
              <a:gd name="connsiteY66" fmla="*/ 1416050 h 3117850"/>
              <a:gd name="connsiteX67" fmla="*/ 12426950 w 24072850"/>
              <a:gd name="connsiteY67" fmla="*/ 1454150 h 3117850"/>
              <a:gd name="connsiteX68" fmla="*/ 12426950 w 24072850"/>
              <a:gd name="connsiteY68" fmla="*/ 1282700 h 3117850"/>
              <a:gd name="connsiteX69" fmla="*/ 12433300 w 24072850"/>
              <a:gd name="connsiteY69" fmla="*/ 1314450 h 3117850"/>
              <a:gd name="connsiteX70" fmla="*/ 12395200 w 24072850"/>
              <a:gd name="connsiteY70" fmla="*/ 1365250 h 3117850"/>
              <a:gd name="connsiteX71" fmla="*/ 12395200 w 24072850"/>
              <a:gd name="connsiteY71" fmla="*/ 1282700 h 3117850"/>
              <a:gd name="connsiteX72" fmla="*/ 12426950 w 24072850"/>
              <a:gd name="connsiteY72" fmla="*/ 1282700 h 3117850"/>
              <a:gd name="connsiteX73" fmla="*/ 21869400 w 24072850"/>
              <a:gd name="connsiteY73" fmla="*/ 209550 h 3117850"/>
              <a:gd name="connsiteX74" fmla="*/ 21818600 w 24072850"/>
              <a:gd name="connsiteY74" fmla="*/ 387350 h 3117850"/>
              <a:gd name="connsiteX75" fmla="*/ 21786850 w 24072850"/>
              <a:gd name="connsiteY75" fmla="*/ 393700 h 3117850"/>
              <a:gd name="connsiteX76" fmla="*/ 21532850 w 24072850"/>
              <a:gd name="connsiteY76" fmla="*/ 387350 h 3117850"/>
              <a:gd name="connsiteX77" fmla="*/ 21501100 w 24072850"/>
              <a:gd name="connsiteY77" fmla="*/ 196850 h 3117850"/>
              <a:gd name="connsiteX78" fmla="*/ 21863050 w 24072850"/>
              <a:gd name="connsiteY78" fmla="*/ 196850 h 3117850"/>
              <a:gd name="connsiteX79" fmla="*/ 21869400 w 24072850"/>
              <a:gd name="connsiteY79" fmla="*/ 209550 h 3117850"/>
              <a:gd name="connsiteX80" fmla="*/ 12458700 w 24072850"/>
              <a:gd name="connsiteY80" fmla="*/ 6350 h 3117850"/>
              <a:gd name="connsiteX81" fmla="*/ 12452350 w 24072850"/>
              <a:gd name="connsiteY81" fmla="*/ 247650 h 3117850"/>
              <a:gd name="connsiteX82" fmla="*/ 12452350 w 24072850"/>
              <a:gd name="connsiteY82" fmla="*/ 285750 h 3117850"/>
              <a:gd name="connsiteX83" fmla="*/ 12471400 w 24072850"/>
              <a:gd name="connsiteY83" fmla="*/ 304800 h 3117850"/>
              <a:gd name="connsiteX84" fmla="*/ 12458700 w 24072850"/>
              <a:gd name="connsiteY84" fmla="*/ 317500 h 3117850"/>
              <a:gd name="connsiteX85" fmla="*/ 12458700 w 24072850"/>
              <a:gd name="connsiteY85" fmla="*/ 457200 h 3117850"/>
              <a:gd name="connsiteX86" fmla="*/ 12484100 w 24072850"/>
              <a:gd name="connsiteY86" fmla="*/ 476250 h 3117850"/>
              <a:gd name="connsiteX87" fmla="*/ 12465050 w 24072850"/>
              <a:gd name="connsiteY87" fmla="*/ 609600 h 3117850"/>
              <a:gd name="connsiteX88" fmla="*/ 12496800 w 24072850"/>
              <a:gd name="connsiteY88" fmla="*/ 641350 h 3117850"/>
              <a:gd name="connsiteX89" fmla="*/ 12509500 w 24072850"/>
              <a:gd name="connsiteY89" fmla="*/ 692150 h 3117850"/>
              <a:gd name="connsiteX90" fmla="*/ 12484100 w 24072850"/>
              <a:gd name="connsiteY90" fmla="*/ 730250 h 3117850"/>
              <a:gd name="connsiteX91" fmla="*/ 12484100 w 24072850"/>
              <a:gd name="connsiteY91" fmla="*/ 863600 h 3117850"/>
              <a:gd name="connsiteX92" fmla="*/ 12503150 w 24072850"/>
              <a:gd name="connsiteY92" fmla="*/ 889000 h 3117850"/>
              <a:gd name="connsiteX93" fmla="*/ 12484100 w 24072850"/>
              <a:gd name="connsiteY93" fmla="*/ 920750 h 3117850"/>
              <a:gd name="connsiteX94" fmla="*/ 12636500 w 24072850"/>
              <a:gd name="connsiteY94" fmla="*/ 1117600 h 3117850"/>
              <a:gd name="connsiteX95" fmla="*/ 12630150 w 24072850"/>
              <a:gd name="connsiteY95" fmla="*/ 1149350 h 3117850"/>
              <a:gd name="connsiteX96" fmla="*/ 12528550 w 24072850"/>
              <a:gd name="connsiteY96" fmla="*/ 1263650 h 3117850"/>
              <a:gd name="connsiteX97" fmla="*/ 12522200 w 24072850"/>
              <a:gd name="connsiteY97" fmla="*/ 1333500 h 3117850"/>
              <a:gd name="connsiteX98" fmla="*/ 12522200 w 24072850"/>
              <a:gd name="connsiteY98" fmla="*/ 2101850 h 3117850"/>
              <a:gd name="connsiteX99" fmla="*/ 12655550 w 24072850"/>
              <a:gd name="connsiteY99" fmla="*/ 2266950 h 3117850"/>
              <a:gd name="connsiteX100" fmla="*/ 12585700 w 24072850"/>
              <a:gd name="connsiteY100" fmla="*/ 2400300 h 3117850"/>
              <a:gd name="connsiteX101" fmla="*/ 12833350 w 24072850"/>
              <a:gd name="connsiteY101" fmla="*/ 2749550 h 3117850"/>
              <a:gd name="connsiteX102" fmla="*/ 12896850 w 24072850"/>
              <a:gd name="connsiteY102" fmla="*/ 2749550 h 3117850"/>
              <a:gd name="connsiteX103" fmla="*/ 12928600 w 24072850"/>
              <a:gd name="connsiteY103" fmla="*/ 2622550 h 3117850"/>
              <a:gd name="connsiteX104" fmla="*/ 13112750 w 24072850"/>
              <a:gd name="connsiteY104" fmla="*/ 2622550 h 3117850"/>
              <a:gd name="connsiteX105" fmla="*/ 13138150 w 24072850"/>
              <a:gd name="connsiteY105" fmla="*/ 2660650 h 3117850"/>
              <a:gd name="connsiteX106" fmla="*/ 13519150 w 24072850"/>
              <a:gd name="connsiteY106" fmla="*/ 2660650 h 3117850"/>
              <a:gd name="connsiteX107" fmla="*/ 13519150 w 24072850"/>
              <a:gd name="connsiteY107" fmla="*/ 2463800 h 3117850"/>
              <a:gd name="connsiteX108" fmla="*/ 12890500 w 24072850"/>
              <a:gd name="connsiteY108" fmla="*/ 2222500 h 3117850"/>
              <a:gd name="connsiteX109" fmla="*/ 12915900 w 24072850"/>
              <a:gd name="connsiteY109" fmla="*/ 2209800 h 3117850"/>
              <a:gd name="connsiteX110" fmla="*/ 13271500 w 24072850"/>
              <a:gd name="connsiteY110" fmla="*/ 2216150 h 3117850"/>
              <a:gd name="connsiteX111" fmla="*/ 13373100 w 24072850"/>
              <a:gd name="connsiteY111" fmla="*/ 2228850 h 3117850"/>
              <a:gd name="connsiteX112" fmla="*/ 14446250 w 24072850"/>
              <a:gd name="connsiteY112" fmla="*/ 2235200 h 3117850"/>
              <a:gd name="connsiteX113" fmla="*/ 14471650 w 24072850"/>
              <a:gd name="connsiteY113" fmla="*/ 2222500 h 3117850"/>
              <a:gd name="connsiteX114" fmla="*/ 14852650 w 24072850"/>
              <a:gd name="connsiteY114" fmla="*/ 2222500 h 3117850"/>
              <a:gd name="connsiteX115" fmla="*/ 14852650 w 24072850"/>
              <a:gd name="connsiteY115" fmla="*/ 2241550 h 3117850"/>
              <a:gd name="connsiteX116" fmla="*/ 14712950 w 24072850"/>
              <a:gd name="connsiteY116" fmla="*/ 2311400 h 3117850"/>
              <a:gd name="connsiteX117" fmla="*/ 14249400 w 24072850"/>
              <a:gd name="connsiteY117" fmla="*/ 2463800 h 3117850"/>
              <a:gd name="connsiteX118" fmla="*/ 14236700 w 24072850"/>
              <a:gd name="connsiteY118" fmla="*/ 2514600 h 3117850"/>
              <a:gd name="connsiteX119" fmla="*/ 14249400 w 24072850"/>
              <a:gd name="connsiteY119" fmla="*/ 2565400 h 3117850"/>
              <a:gd name="connsiteX120" fmla="*/ 14763750 w 24072850"/>
              <a:gd name="connsiteY120" fmla="*/ 2565400 h 3117850"/>
              <a:gd name="connsiteX121" fmla="*/ 14763750 w 24072850"/>
              <a:gd name="connsiteY121" fmla="*/ 2635250 h 3117850"/>
              <a:gd name="connsiteX122" fmla="*/ 14890750 w 24072850"/>
              <a:gd name="connsiteY122" fmla="*/ 2635250 h 3117850"/>
              <a:gd name="connsiteX123" fmla="*/ 14941550 w 24072850"/>
              <a:gd name="connsiteY123" fmla="*/ 2540000 h 3117850"/>
              <a:gd name="connsiteX124" fmla="*/ 14941550 w 24072850"/>
              <a:gd name="connsiteY124" fmla="*/ 1949450 h 3117850"/>
              <a:gd name="connsiteX125" fmla="*/ 14973300 w 24072850"/>
              <a:gd name="connsiteY125" fmla="*/ 1905000 h 3117850"/>
              <a:gd name="connsiteX126" fmla="*/ 14973300 w 24072850"/>
              <a:gd name="connsiteY126" fmla="*/ 1790700 h 3117850"/>
              <a:gd name="connsiteX127" fmla="*/ 14986000 w 24072850"/>
              <a:gd name="connsiteY127" fmla="*/ 1733550 h 3117850"/>
              <a:gd name="connsiteX128" fmla="*/ 15036800 w 24072850"/>
              <a:gd name="connsiteY128" fmla="*/ 1733550 h 3117850"/>
              <a:gd name="connsiteX129" fmla="*/ 15043150 w 24072850"/>
              <a:gd name="connsiteY129" fmla="*/ 1784350 h 3117850"/>
              <a:gd name="connsiteX130" fmla="*/ 15252700 w 24072850"/>
              <a:gd name="connsiteY130" fmla="*/ 1784350 h 3117850"/>
              <a:gd name="connsiteX131" fmla="*/ 15265400 w 24072850"/>
              <a:gd name="connsiteY131" fmla="*/ 1739900 h 3117850"/>
              <a:gd name="connsiteX132" fmla="*/ 15303500 w 24072850"/>
              <a:gd name="connsiteY132" fmla="*/ 1733550 h 3117850"/>
              <a:gd name="connsiteX133" fmla="*/ 15316200 w 24072850"/>
              <a:gd name="connsiteY133" fmla="*/ 1739900 h 3117850"/>
              <a:gd name="connsiteX134" fmla="*/ 15335250 w 24072850"/>
              <a:gd name="connsiteY134" fmla="*/ 1803400 h 3117850"/>
              <a:gd name="connsiteX135" fmla="*/ 15328900 w 24072850"/>
              <a:gd name="connsiteY135" fmla="*/ 1924050 h 3117850"/>
              <a:gd name="connsiteX136" fmla="*/ 15354300 w 24072850"/>
              <a:gd name="connsiteY136" fmla="*/ 1949450 h 3117850"/>
              <a:gd name="connsiteX137" fmla="*/ 15360650 w 24072850"/>
              <a:gd name="connsiteY137" fmla="*/ 2012950 h 3117850"/>
              <a:gd name="connsiteX138" fmla="*/ 15373350 w 24072850"/>
              <a:gd name="connsiteY138" fmla="*/ 2019300 h 3117850"/>
              <a:gd name="connsiteX139" fmla="*/ 15411450 w 24072850"/>
              <a:gd name="connsiteY139" fmla="*/ 2000250 h 3117850"/>
              <a:gd name="connsiteX140" fmla="*/ 15411450 w 24072850"/>
              <a:gd name="connsiteY140" fmla="*/ 1555750 h 3117850"/>
              <a:gd name="connsiteX141" fmla="*/ 15436850 w 24072850"/>
              <a:gd name="connsiteY141" fmla="*/ 1555750 h 3117850"/>
              <a:gd name="connsiteX142" fmla="*/ 15887700 w 24072850"/>
              <a:gd name="connsiteY142" fmla="*/ 1631950 h 3117850"/>
              <a:gd name="connsiteX143" fmla="*/ 15894050 w 24072850"/>
              <a:gd name="connsiteY143" fmla="*/ 1682750 h 3117850"/>
              <a:gd name="connsiteX144" fmla="*/ 15894050 w 24072850"/>
              <a:gd name="connsiteY144" fmla="*/ 1974850 h 3117850"/>
              <a:gd name="connsiteX145" fmla="*/ 16141700 w 24072850"/>
              <a:gd name="connsiteY145" fmla="*/ 2012950 h 3117850"/>
              <a:gd name="connsiteX146" fmla="*/ 16141700 w 24072850"/>
              <a:gd name="connsiteY146" fmla="*/ 2044700 h 3117850"/>
              <a:gd name="connsiteX147" fmla="*/ 16141700 w 24072850"/>
              <a:gd name="connsiteY147" fmla="*/ 2762250 h 3117850"/>
              <a:gd name="connsiteX148" fmla="*/ 16160750 w 24072850"/>
              <a:gd name="connsiteY148" fmla="*/ 2768600 h 3117850"/>
              <a:gd name="connsiteX149" fmla="*/ 16186150 w 24072850"/>
              <a:gd name="connsiteY149" fmla="*/ 2724150 h 3117850"/>
              <a:gd name="connsiteX150" fmla="*/ 16154400 w 24072850"/>
              <a:gd name="connsiteY150" fmla="*/ 1441450 h 3117850"/>
              <a:gd name="connsiteX151" fmla="*/ 16617950 w 24072850"/>
              <a:gd name="connsiteY151" fmla="*/ 1441450 h 3117850"/>
              <a:gd name="connsiteX152" fmla="*/ 16617950 w 24072850"/>
              <a:gd name="connsiteY152" fmla="*/ 2622550 h 3117850"/>
              <a:gd name="connsiteX153" fmla="*/ 16630650 w 24072850"/>
              <a:gd name="connsiteY153" fmla="*/ 2628900 h 3117850"/>
              <a:gd name="connsiteX154" fmla="*/ 16725900 w 24072850"/>
              <a:gd name="connsiteY154" fmla="*/ 2578100 h 3117850"/>
              <a:gd name="connsiteX155" fmla="*/ 16700500 w 24072850"/>
              <a:gd name="connsiteY155" fmla="*/ 1479550 h 3117850"/>
              <a:gd name="connsiteX156" fmla="*/ 16789400 w 24072850"/>
              <a:gd name="connsiteY156" fmla="*/ 1479550 h 3117850"/>
              <a:gd name="connsiteX157" fmla="*/ 16789400 w 24072850"/>
              <a:gd name="connsiteY157" fmla="*/ 1295400 h 3117850"/>
              <a:gd name="connsiteX158" fmla="*/ 16871950 w 24072850"/>
              <a:gd name="connsiteY158" fmla="*/ 1257300 h 3117850"/>
              <a:gd name="connsiteX159" fmla="*/ 16871950 w 24072850"/>
              <a:gd name="connsiteY159" fmla="*/ 1193800 h 3117850"/>
              <a:gd name="connsiteX160" fmla="*/ 16884650 w 24072850"/>
              <a:gd name="connsiteY160" fmla="*/ 1181100 h 3117850"/>
              <a:gd name="connsiteX161" fmla="*/ 17233900 w 24072850"/>
              <a:gd name="connsiteY161" fmla="*/ 1174750 h 3117850"/>
              <a:gd name="connsiteX162" fmla="*/ 17233900 w 24072850"/>
              <a:gd name="connsiteY162" fmla="*/ 1143000 h 3117850"/>
              <a:gd name="connsiteX163" fmla="*/ 17233900 w 24072850"/>
              <a:gd name="connsiteY163" fmla="*/ 1123950 h 3117850"/>
              <a:gd name="connsiteX164" fmla="*/ 17233900 w 24072850"/>
              <a:gd name="connsiteY164" fmla="*/ 1111250 h 3117850"/>
              <a:gd name="connsiteX165" fmla="*/ 17265650 w 24072850"/>
              <a:gd name="connsiteY165" fmla="*/ 1092200 h 3117850"/>
              <a:gd name="connsiteX166" fmla="*/ 17265650 w 24072850"/>
              <a:gd name="connsiteY166" fmla="*/ 1073150 h 3117850"/>
              <a:gd name="connsiteX167" fmla="*/ 17278350 w 24072850"/>
              <a:gd name="connsiteY167" fmla="*/ 1060450 h 3117850"/>
              <a:gd name="connsiteX168" fmla="*/ 17278350 w 24072850"/>
              <a:gd name="connsiteY168" fmla="*/ 920750 h 3117850"/>
              <a:gd name="connsiteX169" fmla="*/ 17297400 w 24072850"/>
              <a:gd name="connsiteY169" fmla="*/ 920750 h 3117850"/>
              <a:gd name="connsiteX170" fmla="*/ 17297400 w 24072850"/>
              <a:gd name="connsiteY170" fmla="*/ 1054100 h 3117850"/>
              <a:gd name="connsiteX171" fmla="*/ 17303750 w 24072850"/>
              <a:gd name="connsiteY171" fmla="*/ 1098550 h 3117850"/>
              <a:gd name="connsiteX172" fmla="*/ 17329150 w 24072850"/>
              <a:gd name="connsiteY172" fmla="*/ 1111250 h 3117850"/>
              <a:gd name="connsiteX173" fmla="*/ 17335500 w 24072850"/>
              <a:gd name="connsiteY173" fmla="*/ 1187450 h 3117850"/>
              <a:gd name="connsiteX174" fmla="*/ 17373600 w 24072850"/>
              <a:gd name="connsiteY174" fmla="*/ 1206500 h 3117850"/>
              <a:gd name="connsiteX175" fmla="*/ 17379950 w 24072850"/>
              <a:gd name="connsiteY175" fmla="*/ 1301750 h 3117850"/>
              <a:gd name="connsiteX176" fmla="*/ 17405350 w 24072850"/>
              <a:gd name="connsiteY176" fmla="*/ 1339850 h 3117850"/>
              <a:gd name="connsiteX177" fmla="*/ 17405350 w 24072850"/>
              <a:gd name="connsiteY177" fmla="*/ 1498600 h 3117850"/>
              <a:gd name="connsiteX178" fmla="*/ 17430750 w 24072850"/>
              <a:gd name="connsiteY178" fmla="*/ 1517650 h 3117850"/>
              <a:gd name="connsiteX179" fmla="*/ 17430750 w 24072850"/>
              <a:gd name="connsiteY179" fmla="*/ 2197100 h 3117850"/>
              <a:gd name="connsiteX180" fmla="*/ 17545050 w 24072850"/>
              <a:gd name="connsiteY180" fmla="*/ 2127250 h 3117850"/>
              <a:gd name="connsiteX181" fmla="*/ 17545050 w 24072850"/>
              <a:gd name="connsiteY181" fmla="*/ 1924050 h 3117850"/>
              <a:gd name="connsiteX182" fmla="*/ 17564100 w 24072850"/>
              <a:gd name="connsiteY182" fmla="*/ 1905000 h 3117850"/>
              <a:gd name="connsiteX183" fmla="*/ 17576800 w 24072850"/>
              <a:gd name="connsiteY183" fmla="*/ 1911350 h 3117850"/>
              <a:gd name="connsiteX184" fmla="*/ 17580166 w 24072850"/>
              <a:gd name="connsiteY184" fmla="*/ 1914144 h 3117850"/>
              <a:gd name="connsiteX185" fmla="*/ 17589500 w 24072850"/>
              <a:gd name="connsiteY185" fmla="*/ 1911350 h 3117850"/>
              <a:gd name="connsiteX186" fmla="*/ 17843500 w 24072850"/>
              <a:gd name="connsiteY186" fmla="*/ 2095500 h 3117850"/>
              <a:gd name="connsiteX187" fmla="*/ 17843500 w 24072850"/>
              <a:gd name="connsiteY187" fmla="*/ 1771650 h 3117850"/>
              <a:gd name="connsiteX188" fmla="*/ 17983200 w 24072850"/>
              <a:gd name="connsiteY188" fmla="*/ 1720850 h 3117850"/>
              <a:gd name="connsiteX189" fmla="*/ 18053050 w 24072850"/>
              <a:gd name="connsiteY189" fmla="*/ 1727200 h 3117850"/>
              <a:gd name="connsiteX190" fmla="*/ 18072100 w 24072850"/>
              <a:gd name="connsiteY190" fmla="*/ 1752600 h 3117850"/>
              <a:gd name="connsiteX191" fmla="*/ 18192750 w 24072850"/>
              <a:gd name="connsiteY191" fmla="*/ 1701800 h 3117850"/>
              <a:gd name="connsiteX192" fmla="*/ 18351500 w 24072850"/>
              <a:gd name="connsiteY192" fmla="*/ 1670050 h 3117850"/>
              <a:gd name="connsiteX193" fmla="*/ 18357850 w 24072850"/>
              <a:gd name="connsiteY193" fmla="*/ 1714500 h 3117850"/>
              <a:gd name="connsiteX194" fmla="*/ 18395950 w 24072850"/>
              <a:gd name="connsiteY194" fmla="*/ 1778000 h 3117850"/>
              <a:gd name="connsiteX195" fmla="*/ 18389600 w 24072850"/>
              <a:gd name="connsiteY195" fmla="*/ 2159000 h 3117850"/>
              <a:gd name="connsiteX196" fmla="*/ 18402300 w 24072850"/>
              <a:gd name="connsiteY196" fmla="*/ 2165350 h 3117850"/>
              <a:gd name="connsiteX197" fmla="*/ 18440400 w 24072850"/>
              <a:gd name="connsiteY197" fmla="*/ 2076450 h 3117850"/>
              <a:gd name="connsiteX198" fmla="*/ 18446750 w 24072850"/>
              <a:gd name="connsiteY198" fmla="*/ 1993900 h 3117850"/>
              <a:gd name="connsiteX199" fmla="*/ 18446750 w 24072850"/>
              <a:gd name="connsiteY199" fmla="*/ 1866900 h 3117850"/>
              <a:gd name="connsiteX200" fmla="*/ 18491200 w 24072850"/>
              <a:gd name="connsiteY200" fmla="*/ 1866900 h 3117850"/>
              <a:gd name="connsiteX201" fmla="*/ 18491200 w 24072850"/>
              <a:gd name="connsiteY201" fmla="*/ 1530350 h 3117850"/>
              <a:gd name="connsiteX202" fmla="*/ 18503900 w 24072850"/>
              <a:gd name="connsiteY202" fmla="*/ 1524000 h 3117850"/>
              <a:gd name="connsiteX203" fmla="*/ 18503900 w 24072850"/>
              <a:gd name="connsiteY203" fmla="*/ 1866900 h 3117850"/>
              <a:gd name="connsiteX204" fmla="*/ 18567400 w 24072850"/>
              <a:gd name="connsiteY204" fmla="*/ 1873250 h 3117850"/>
              <a:gd name="connsiteX205" fmla="*/ 18637250 w 24072850"/>
              <a:gd name="connsiteY205" fmla="*/ 1860550 h 3117850"/>
              <a:gd name="connsiteX206" fmla="*/ 18643600 w 24072850"/>
              <a:gd name="connsiteY206" fmla="*/ 1524000 h 3117850"/>
              <a:gd name="connsiteX207" fmla="*/ 18649950 w 24072850"/>
              <a:gd name="connsiteY207" fmla="*/ 1860550 h 3117850"/>
              <a:gd name="connsiteX208" fmla="*/ 18694400 w 24072850"/>
              <a:gd name="connsiteY208" fmla="*/ 1873250 h 3117850"/>
              <a:gd name="connsiteX209" fmla="*/ 18688050 w 24072850"/>
              <a:gd name="connsiteY209" fmla="*/ 2120900 h 3117850"/>
              <a:gd name="connsiteX210" fmla="*/ 18732500 w 24072850"/>
              <a:gd name="connsiteY210" fmla="*/ 2178050 h 3117850"/>
              <a:gd name="connsiteX211" fmla="*/ 18745200 w 24072850"/>
              <a:gd name="connsiteY211" fmla="*/ 2133600 h 3117850"/>
              <a:gd name="connsiteX212" fmla="*/ 18751550 w 24072850"/>
              <a:gd name="connsiteY212" fmla="*/ 1708150 h 3117850"/>
              <a:gd name="connsiteX213" fmla="*/ 18776950 w 24072850"/>
              <a:gd name="connsiteY213" fmla="*/ 1689100 h 3117850"/>
              <a:gd name="connsiteX214" fmla="*/ 18751550 w 24072850"/>
              <a:gd name="connsiteY214" fmla="*/ 1663700 h 3117850"/>
              <a:gd name="connsiteX215" fmla="*/ 19081750 w 24072850"/>
              <a:gd name="connsiteY215" fmla="*/ 1587500 h 3117850"/>
              <a:gd name="connsiteX216" fmla="*/ 19240500 w 24072850"/>
              <a:gd name="connsiteY216" fmla="*/ 1562100 h 3117850"/>
              <a:gd name="connsiteX217" fmla="*/ 19304000 w 24072850"/>
              <a:gd name="connsiteY217" fmla="*/ 1574800 h 3117850"/>
              <a:gd name="connsiteX218" fmla="*/ 19227800 w 24072850"/>
              <a:gd name="connsiteY218" fmla="*/ 1644650 h 3117850"/>
              <a:gd name="connsiteX219" fmla="*/ 19240500 w 24072850"/>
              <a:gd name="connsiteY219" fmla="*/ 1701800 h 3117850"/>
              <a:gd name="connsiteX220" fmla="*/ 19227800 w 24072850"/>
              <a:gd name="connsiteY220" fmla="*/ 2139950 h 3117850"/>
              <a:gd name="connsiteX221" fmla="*/ 19240500 w 24072850"/>
              <a:gd name="connsiteY221" fmla="*/ 2171700 h 3117850"/>
              <a:gd name="connsiteX222" fmla="*/ 19253200 w 24072850"/>
              <a:gd name="connsiteY222" fmla="*/ 2165350 h 3117850"/>
              <a:gd name="connsiteX223" fmla="*/ 19259550 w 24072850"/>
              <a:gd name="connsiteY223" fmla="*/ 2127250 h 3117850"/>
              <a:gd name="connsiteX224" fmla="*/ 19424650 w 24072850"/>
              <a:gd name="connsiteY224" fmla="*/ 2076450 h 3117850"/>
              <a:gd name="connsiteX225" fmla="*/ 19621500 w 24072850"/>
              <a:gd name="connsiteY225" fmla="*/ 2139950 h 3117850"/>
              <a:gd name="connsiteX226" fmla="*/ 19634200 w 24072850"/>
              <a:gd name="connsiteY226" fmla="*/ 2101850 h 3117850"/>
              <a:gd name="connsiteX227" fmla="*/ 19634200 w 24072850"/>
              <a:gd name="connsiteY227" fmla="*/ 1384300 h 3117850"/>
              <a:gd name="connsiteX228" fmla="*/ 19723100 w 24072850"/>
              <a:gd name="connsiteY228" fmla="*/ 1339850 h 3117850"/>
              <a:gd name="connsiteX229" fmla="*/ 19754850 w 24072850"/>
              <a:gd name="connsiteY229" fmla="*/ 1339850 h 3117850"/>
              <a:gd name="connsiteX230" fmla="*/ 19773900 w 24072850"/>
              <a:gd name="connsiteY230" fmla="*/ 1289050 h 3117850"/>
              <a:gd name="connsiteX231" fmla="*/ 19812000 w 24072850"/>
              <a:gd name="connsiteY231" fmla="*/ 1181100 h 3117850"/>
              <a:gd name="connsiteX232" fmla="*/ 19939000 w 24072850"/>
              <a:gd name="connsiteY232" fmla="*/ 1155700 h 3117850"/>
              <a:gd name="connsiteX233" fmla="*/ 20046950 w 24072850"/>
              <a:gd name="connsiteY233" fmla="*/ 1187450 h 3117850"/>
              <a:gd name="connsiteX234" fmla="*/ 20046950 w 24072850"/>
              <a:gd name="connsiteY234" fmla="*/ 1308100 h 3117850"/>
              <a:gd name="connsiteX235" fmla="*/ 20078700 w 24072850"/>
              <a:gd name="connsiteY235" fmla="*/ 1333500 h 3117850"/>
              <a:gd name="connsiteX236" fmla="*/ 20046950 w 24072850"/>
              <a:gd name="connsiteY236" fmla="*/ 1390650 h 3117850"/>
              <a:gd name="connsiteX237" fmla="*/ 20066000 w 24072850"/>
              <a:gd name="connsiteY237" fmla="*/ 1428750 h 3117850"/>
              <a:gd name="connsiteX238" fmla="*/ 20066000 w 24072850"/>
              <a:gd name="connsiteY238" fmla="*/ 2673350 h 3117850"/>
              <a:gd name="connsiteX239" fmla="*/ 20129500 w 24072850"/>
              <a:gd name="connsiteY239" fmla="*/ 2692400 h 3117850"/>
              <a:gd name="connsiteX240" fmla="*/ 20154900 w 24072850"/>
              <a:gd name="connsiteY240" fmla="*/ 1612900 h 3117850"/>
              <a:gd name="connsiteX241" fmla="*/ 20135850 w 24072850"/>
              <a:gd name="connsiteY241" fmla="*/ 1555750 h 3117850"/>
              <a:gd name="connsiteX242" fmla="*/ 20135850 w 24072850"/>
              <a:gd name="connsiteY242" fmla="*/ 1422400 h 3117850"/>
              <a:gd name="connsiteX243" fmla="*/ 20173950 w 24072850"/>
              <a:gd name="connsiteY243" fmla="*/ 1428750 h 3117850"/>
              <a:gd name="connsiteX244" fmla="*/ 20370800 w 24072850"/>
              <a:gd name="connsiteY244" fmla="*/ 1422400 h 3117850"/>
              <a:gd name="connsiteX245" fmla="*/ 20637500 w 24072850"/>
              <a:gd name="connsiteY245" fmla="*/ 1454150 h 3117850"/>
              <a:gd name="connsiteX246" fmla="*/ 20612100 w 24072850"/>
              <a:gd name="connsiteY246" fmla="*/ 1454150 h 3117850"/>
              <a:gd name="connsiteX247" fmla="*/ 20593050 w 24072850"/>
              <a:gd name="connsiteY247" fmla="*/ 1498600 h 3117850"/>
              <a:gd name="connsiteX248" fmla="*/ 20548600 w 24072850"/>
              <a:gd name="connsiteY248" fmla="*/ 1460500 h 3117850"/>
              <a:gd name="connsiteX249" fmla="*/ 20154900 w 24072850"/>
              <a:gd name="connsiteY249" fmla="*/ 1447800 h 3117850"/>
              <a:gd name="connsiteX250" fmla="*/ 20142200 w 24072850"/>
              <a:gd name="connsiteY250" fmla="*/ 1460500 h 3117850"/>
              <a:gd name="connsiteX251" fmla="*/ 20167600 w 24072850"/>
              <a:gd name="connsiteY251" fmla="*/ 1517650 h 3117850"/>
              <a:gd name="connsiteX252" fmla="*/ 20193000 w 24072850"/>
              <a:gd name="connsiteY252" fmla="*/ 1473200 h 3117850"/>
              <a:gd name="connsiteX253" fmla="*/ 20212050 w 24072850"/>
              <a:gd name="connsiteY253" fmla="*/ 1479550 h 3117850"/>
              <a:gd name="connsiteX254" fmla="*/ 20224750 w 24072850"/>
              <a:gd name="connsiteY254" fmla="*/ 1498600 h 3117850"/>
              <a:gd name="connsiteX255" fmla="*/ 20358100 w 24072850"/>
              <a:gd name="connsiteY255" fmla="*/ 1504950 h 3117850"/>
              <a:gd name="connsiteX256" fmla="*/ 20510500 w 24072850"/>
              <a:gd name="connsiteY256" fmla="*/ 1504950 h 3117850"/>
              <a:gd name="connsiteX257" fmla="*/ 20618450 w 24072850"/>
              <a:gd name="connsiteY257" fmla="*/ 1530350 h 3117850"/>
              <a:gd name="connsiteX258" fmla="*/ 20618450 w 24072850"/>
              <a:gd name="connsiteY258" fmla="*/ 2724150 h 3117850"/>
              <a:gd name="connsiteX259" fmla="*/ 20631150 w 24072850"/>
              <a:gd name="connsiteY259" fmla="*/ 2736850 h 3117850"/>
              <a:gd name="connsiteX260" fmla="*/ 20656550 w 24072850"/>
              <a:gd name="connsiteY260" fmla="*/ 2717800 h 3117850"/>
              <a:gd name="connsiteX261" fmla="*/ 20662900 w 24072850"/>
              <a:gd name="connsiteY261" fmla="*/ 2152650 h 3117850"/>
              <a:gd name="connsiteX262" fmla="*/ 20650200 w 24072850"/>
              <a:gd name="connsiteY262" fmla="*/ 2095500 h 3117850"/>
              <a:gd name="connsiteX263" fmla="*/ 20669250 w 24072850"/>
              <a:gd name="connsiteY263" fmla="*/ 2076450 h 3117850"/>
              <a:gd name="connsiteX264" fmla="*/ 20681950 w 24072850"/>
              <a:gd name="connsiteY264" fmla="*/ 1346200 h 3117850"/>
              <a:gd name="connsiteX265" fmla="*/ 20694650 w 24072850"/>
              <a:gd name="connsiteY265" fmla="*/ 1308100 h 3117850"/>
              <a:gd name="connsiteX266" fmla="*/ 20701000 w 24072850"/>
              <a:gd name="connsiteY266" fmla="*/ 1276350 h 3117850"/>
              <a:gd name="connsiteX267" fmla="*/ 20688300 w 24072850"/>
              <a:gd name="connsiteY267" fmla="*/ 1206500 h 3117850"/>
              <a:gd name="connsiteX268" fmla="*/ 20707350 w 24072850"/>
              <a:gd name="connsiteY268" fmla="*/ 1162050 h 3117850"/>
              <a:gd name="connsiteX269" fmla="*/ 20713700 w 24072850"/>
              <a:gd name="connsiteY269" fmla="*/ 1066800 h 3117850"/>
              <a:gd name="connsiteX270" fmla="*/ 20713700 w 24072850"/>
              <a:gd name="connsiteY270" fmla="*/ 1047750 h 3117850"/>
              <a:gd name="connsiteX271" fmla="*/ 20713700 w 24072850"/>
              <a:gd name="connsiteY271" fmla="*/ 914400 h 3117850"/>
              <a:gd name="connsiteX272" fmla="*/ 20726400 w 24072850"/>
              <a:gd name="connsiteY272" fmla="*/ 863600 h 3117850"/>
              <a:gd name="connsiteX273" fmla="*/ 20713700 w 24072850"/>
              <a:gd name="connsiteY273" fmla="*/ 838200 h 3117850"/>
              <a:gd name="connsiteX274" fmla="*/ 20726400 w 24072850"/>
              <a:gd name="connsiteY274" fmla="*/ 812800 h 3117850"/>
              <a:gd name="connsiteX275" fmla="*/ 20713700 w 24072850"/>
              <a:gd name="connsiteY275" fmla="*/ 793750 h 3117850"/>
              <a:gd name="connsiteX276" fmla="*/ 20726400 w 24072850"/>
              <a:gd name="connsiteY276" fmla="*/ 774700 h 3117850"/>
              <a:gd name="connsiteX277" fmla="*/ 20713700 w 24072850"/>
              <a:gd name="connsiteY277" fmla="*/ 755650 h 3117850"/>
              <a:gd name="connsiteX278" fmla="*/ 20720050 w 24072850"/>
              <a:gd name="connsiteY278" fmla="*/ 736600 h 3117850"/>
              <a:gd name="connsiteX279" fmla="*/ 20720050 w 24072850"/>
              <a:gd name="connsiteY279" fmla="*/ 711200 h 3117850"/>
              <a:gd name="connsiteX280" fmla="*/ 20745450 w 24072850"/>
              <a:gd name="connsiteY280" fmla="*/ 685800 h 3117850"/>
              <a:gd name="connsiteX281" fmla="*/ 20745450 w 24072850"/>
              <a:gd name="connsiteY281" fmla="*/ 654050 h 3117850"/>
              <a:gd name="connsiteX282" fmla="*/ 20764500 w 24072850"/>
              <a:gd name="connsiteY282" fmla="*/ 635000 h 3117850"/>
              <a:gd name="connsiteX283" fmla="*/ 20764500 w 24072850"/>
              <a:gd name="connsiteY283" fmla="*/ 615950 h 3117850"/>
              <a:gd name="connsiteX284" fmla="*/ 20796250 w 24072850"/>
              <a:gd name="connsiteY284" fmla="*/ 577850 h 3117850"/>
              <a:gd name="connsiteX285" fmla="*/ 20834350 w 24072850"/>
              <a:gd name="connsiteY285" fmla="*/ 577850 h 3117850"/>
              <a:gd name="connsiteX286" fmla="*/ 20834350 w 24072850"/>
              <a:gd name="connsiteY286" fmla="*/ 552450 h 3117850"/>
              <a:gd name="connsiteX287" fmla="*/ 20866100 w 24072850"/>
              <a:gd name="connsiteY287" fmla="*/ 533400 h 3117850"/>
              <a:gd name="connsiteX288" fmla="*/ 20891500 w 24072850"/>
              <a:gd name="connsiteY288" fmla="*/ 463550 h 3117850"/>
              <a:gd name="connsiteX289" fmla="*/ 20878800 w 24072850"/>
              <a:gd name="connsiteY289" fmla="*/ 393700 h 3117850"/>
              <a:gd name="connsiteX290" fmla="*/ 20923250 w 24072850"/>
              <a:gd name="connsiteY290" fmla="*/ 311150 h 3117850"/>
              <a:gd name="connsiteX291" fmla="*/ 20929600 w 24072850"/>
              <a:gd name="connsiteY291" fmla="*/ 393700 h 3117850"/>
              <a:gd name="connsiteX292" fmla="*/ 20955000 w 24072850"/>
              <a:gd name="connsiteY292" fmla="*/ 387350 h 3117850"/>
              <a:gd name="connsiteX293" fmla="*/ 20955000 w 24072850"/>
              <a:gd name="connsiteY293" fmla="*/ 514350 h 3117850"/>
              <a:gd name="connsiteX294" fmla="*/ 21005800 w 24072850"/>
              <a:gd name="connsiteY294" fmla="*/ 571500 h 3117850"/>
              <a:gd name="connsiteX295" fmla="*/ 21088350 w 24072850"/>
              <a:gd name="connsiteY295" fmla="*/ 730250 h 3117850"/>
              <a:gd name="connsiteX296" fmla="*/ 21113750 w 24072850"/>
              <a:gd name="connsiteY296" fmla="*/ 755650 h 3117850"/>
              <a:gd name="connsiteX297" fmla="*/ 21120100 w 24072850"/>
              <a:gd name="connsiteY297" fmla="*/ 901700 h 3117850"/>
              <a:gd name="connsiteX298" fmla="*/ 21120100 w 24072850"/>
              <a:gd name="connsiteY298" fmla="*/ 958850 h 3117850"/>
              <a:gd name="connsiteX299" fmla="*/ 21132800 w 24072850"/>
              <a:gd name="connsiteY299" fmla="*/ 977900 h 3117850"/>
              <a:gd name="connsiteX300" fmla="*/ 21120100 w 24072850"/>
              <a:gd name="connsiteY300" fmla="*/ 1054100 h 3117850"/>
              <a:gd name="connsiteX301" fmla="*/ 21132800 w 24072850"/>
              <a:gd name="connsiteY301" fmla="*/ 1073150 h 3117850"/>
              <a:gd name="connsiteX302" fmla="*/ 21145500 w 24072850"/>
              <a:gd name="connsiteY302" fmla="*/ 1352550 h 3117850"/>
              <a:gd name="connsiteX303" fmla="*/ 21145500 w 24072850"/>
              <a:gd name="connsiteY303" fmla="*/ 1511300 h 3117850"/>
              <a:gd name="connsiteX304" fmla="*/ 21164550 w 24072850"/>
              <a:gd name="connsiteY304" fmla="*/ 1536700 h 3117850"/>
              <a:gd name="connsiteX305" fmla="*/ 21151850 w 24072850"/>
              <a:gd name="connsiteY305" fmla="*/ 1568450 h 3117850"/>
              <a:gd name="connsiteX306" fmla="*/ 21164550 w 24072850"/>
              <a:gd name="connsiteY306" fmla="*/ 1587500 h 3117850"/>
              <a:gd name="connsiteX307" fmla="*/ 21386800 w 24072850"/>
              <a:gd name="connsiteY307" fmla="*/ 1587500 h 3117850"/>
              <a:gd name="connsiteX308" fmla="*/ 21412200 w 24072850"/>
              <a:gd name="connsiteY308" fmla="*/ 127000 h 3117850"/>
              <a:gd name="connsiteX309" fmla="*/ 21945600 w 24072850"/>
              <a:gd name="connsiteY309" fmla="*/ 127000 h 3117850"/>
              <a:gd name="connsiteX310" fmla="*/ 21945600 w 24072850"/>
              <a:gd name="connsiteY310" fmla="*/ 1593850 h 3117850"/>
              <a:gd name="connsiteX311" fmla="*/ 22199600 w 24072850"/>
              <a:gd name="connsiteY311" fmla="*/ 1593850 h 3117850"/>
              <a:gd name="connsiteX312" fmla="*/ 22199600 w 24072850"/>
              <a:gd name="connsiteY312" fmla="*/ 1314450 h 3117850"/>
              <a:gd name="connsiteX313" fmla="*/ 22205950 w 24072850"/>
              <a:gd name="connsiteY313" fmla="*/ 1238250 h 3117850"/>
              <a:gd name="connsiteX314" fmla="*/ 22205950 w 24072850"/>
              <a:gd name="connsiteY314" fmla="*/ 1174750 h 3117850"/>
              <a:gd name="connsiteX315" fmla="*/ 22205950 w 24072850"/>
              <a:gd name="connsiteY315" fmla="*/ 1149350 h 3117850"/>
              <a:gd name="connsiteX316" fmla="*/ 22269450 w 24072850"/>
              <a:gd name="connsiteY316" fmla="*/ 1092200 h 3117850"/>
              <a:gd name="connsiteX317" fmla="*/ 22269450 w 24072850"/>
              <a:gd name="connsiteY317" fmla="*/ 914400 h 3117850"/>
              <a:gd name="connsiteX318" fmla="*/ 22472650 w 24072850"/>
              <a:gd name="connsiteY318" fmla="*/ 869950 h 3117850"/>
              <a:gd name="connsiteX319" fmla="*/ 22720300 w 24072850"/>
              <a:gd name="connsiteY319" fmla="*/ 927100 h 3117850"/>
              <a:gd name="connsiteX320" fmla="*/ 22720300 w 24072850"/>
              <a:gd name="connsiteY320" fmla="*/ 1092200 h 3117850"/>
              <a:gd name="connsiteX321" fmla="*/ 22752050 w 24072850"/>
              <a:gd name="connsiteY321" fmla="*/ 1162050 h 3117850"/>
              <a:gd name="connsiteX322" fmla="*/ 22752050 w 24072850"/>
              <a:gd name="connsiteY322" fmla="*/ 2387600 h 3117850"/>
              <a:gd name="connsiteX323" fmla="*/ 22777450 w 24072850"/>
              <a:gd name="connsiteY323" fmla="*/ 2387600 h 3117850"/>
              <a:gd name="connsiteX324" fmla="*/ 22783800 w 24072850"/>
              <a:gd name="connsiteY324" fmla="*/ 2311400 h 3117850"/>
              <a:gd name="connsiteX325" fmla="*/ 22815550 w 24072850"/>
              <a:gd name="connsiteY325" fmla="*/ 2228850 h 3117850"/>
              <a:gd name="connsiteX326" fmla="*/ 22860000 w 24072850"/>
              <a:gd name="connsiteY326" fmla="*/ 2228850 h 3117850"/>
              <a:gd name="connsiteX327" fmla="*/ 22879050 w 24072850"/>
              <a:gd name="connsiteY327" fmla="*/ 2120900 h 3117850"/>
              <a:gd name="connsiteX328" fmla="*/ 22980650 w 24072850"/>
              <a:gd name="connsiteY328" fmla="*/ 2146300 h 3117850"/>
              <a:gd name="connsiteX329" fmla="*/ 23133050 w 24072850"/>
              <a:gd name="connsiteY329" fmla="*/ 2133600 h 3117850"/>
              <a:gd name="connsiteX330" fmla="*/ 23145750 w 24072850"/>
              <a:gd name="connsiteY330" fmla="*/ 2101850 h 3117850"/>
              <a:gd name="connsiteX331" fmla="*/ 23145750 w 24072850"/>
              <a:gd name="connsiteY331" fmla="*/ 2044700 h 3117850"/>
              <a:gd name="connsiteX332" fmla="*/ 23348950 w 24072850"/>
              <a:gd name="connsiteY332" fmla="*/ 2044700 h 3117850"/>
              <a:gd name="connsiteX333" fmla="*/ 23361650 w 24072850"/>
              <a:gd name="connsiteY333" fmla="*/ 2127250 h 3117850"/>
              <a:gd name="connsiteX334" fmla="*/ 23488650 w 24072850"/>
              <a:gd name="connsiteY334" fmla="*/ 2146300 h 3117850"/>
              <a:gd name="connsiteX335" fmla="*/ 23526750 w 24072850"/>
              <a:gd name="connsiteY335" fmla="*/ 2152650 h 3117850"/>
              <a:gd name="connsiteX336" fmla="*/ 23583900 w 24072850"/>
              <a:gd name="connsiteY336" fmla="*/ 2133600 h 3117850"/>
              <a:gd name="connsiteX337" fmla="*/ 23647400 w 24072850"/>
              <a:gd name="connsiteY337" fmla="*/ 2133600 h 3117850"/>
              <a:gd name="connsiteX338" fmla="*/ 23647400 w 24072850"/>
              <a:gd name="connsiteY338" fmla="*/ 2216150 h 3117850"/>
              <a:gd name="connsiteX339" fmla="*/ 23679150 w 24072850"/>
              <a:gd name="connsiteY339" fmla="*/ 2235200 h 3117850"/>
              <a:gd name="connsiteX340" fmla="*/ 23685500 w 24072850"/>
              <a:gd name="connsiteY340" fmla="*/ 2273300 h 3117850"/>
              <a:gd name="connsiteX341" fmla="*/ 23710900 w 24072850"/>
              <a:gd name="connsiteY341" fmla="*/ 2286000 h 3117850"/>
              <a:gd name="connsiteX342" fmla="*/ 23729950 w 24072850"/>
              <a:gd name="connsiteY342" fmla="*/ 2400300 h 3117850"/>
              <a:gd name="connsiteX343" fmla="*/ 23729950 w 24072850"/>
              <a:gd name="connsiteY343" fmla="*/ 1555750 h 3117850"/>
              <a:gd name="connsiteX344" fmla="*/ 23768050 w 24072850"/>
              <a:gd name="connsiteY344" fmla="*/ 1117600 h 3117850"/>
              <a:gd name="connsiteX345" fmla="*/ 23787100 w 24072850"/>
              <a:gd name="connsiteY345" fmla="*/ 1117600 h 3117850"/>
              <a:gd name="connsiteX346" fmla="*/ 23901400 w 24072850"/>
              <a:gd name="connsiteY346" fmla="*/ 1168400 h 3117850"/>
              <a:gd name="connsiteX347" fmla="*/ 23926800 w 24072850"/>
              <a:gd name="connsiteY347" fmla="*/ 1168400 h 3117850"/>
              <a:gd name="connsiteX348" fmla="*/ 23939500 w 24072850"/>
              <a:gd name="connsiteY348" fmla="*/ 1143000 h 3117850"/>
              <a:gd name="connsiteX349" fmla="*/ 24047450 w 24072850"/>
              <a:gd name="connsiteY349" fmla="*/ 1117600 h 3117850"/>
              <a:gd name="connsiteX350" fmla="*/ 24072850 w 24072850"/>
              <a:gd name="connsiteY350" fmla="*/ 1117600 h 3117850"/>
              <a:gd name="connsiteX351" fmla="*/ 24072850 w 24072850"/>
              <a:gd name="connsiteY351" fmla="*/ 3117850 h 3117850"/>
              <a:gd name="connsiteX352" fmla="*/ 0 w 24072850"/>
              <a:gd name="connsiteY352" fmla="*/ 3117850 h 3117850"/>
              <a:gd name="connsiteX353" fmla="*/ 0 w 24072850"/>
              <a:gd name="connsiteY353" fmla="*/ 2222500 h 3117850"/>
              <a:gd name="connsiteX354" fmla="*/ 127000 w 24072850"/>
              <a:gd name="connsiteY354" fmla="*/ 2228850 h 3117850"/>
              <a:gd name="connsiteX355" fmla="*/ 63500 w 24072850"/>
              <a:gd name="connsiteY355" fmla="*/ 2286000 h 3117850"/>
              <a:gd name="connsiteX356" fmla="*/ 196850 w 24072850"/>
              <a:gd name="connsiteY356" fmla="*/ 2336800 h 3117850"/>
              <a:gd name="connsiteX357" fmla="*/ 107950 w 24072850"/>
              <a:gd name="connsiteY357" fmla="*/ 2393950 h 3117850"/>
              <a:gd name="connsiteX358" fmla="*/ 311150 w 24072850"/>
              <a:gd name="connsiteY358" fmla="*/ 2444750 h 3117850"/>
              <a:gd name="connsiteX359" fmla="*/ 311150 w 24072850"/>
              <a:gd name="connsiteY359" fmla="*/ 2527300 h 3117850"/>
              <a:gd name="connsiteX360" fmla="*/ 349250 w 24072850"/>
              <a:gd name="connsiteY360" fmla="*/ 2533650 h 3117850"/>
              <a:gd name="connsiteX361" fmla="*/ 596900 w 24072850"/>
              <a:gd name="connsiteY361" fmla="*/ 2489200 h 3117850"/>
              <a:gd name="connsiteX362" fmla="*/ 742950 w 24072850"/>
              <a:gd name="connsiteY362" fmla="*/ 2501900 h 3117850"/>
              <a:gd name="connsiteX363" fmla="*/ 800100 w 24072850"/>
              <a:gd name="connsiteY363" fmla="*/ 2489200 h 3117850"/>
              <a:gd name="connsiteX364" fmla="*/ 895350 w 24072850"/>
              <a:gd name="connsiteY364" fmla="*/ 2584450 h 3117850"/>
              <a:gd name="connsiteX365" fmla="*/ 920750 w 24072850"/>
              <a:gd name="connsiteY365" fmla="*/ 2584450 h 3117850"/>
              <a:gd name="connsiteX366" fmla="*/ 933450 w 24072850"/>
              <a:gd name="connsiteY366" fmla="*/ 2514600 h 3117850"/>
              <a:gd name="connsiteX367" fmla="*/ 933450 w 24072850"/>
              <a:gd name="connsiteY367" fmla="*/ 2355850 h 3117850"/>
              <a:gd name="connsiteX368" fmla="*/ 939800 w 24072850"/>
              <a:gd name="connsiteY368" fmla="*/ 2279650 h 3117850"/>
              <a:gd name="connsiteX369" fmla="*/ 946150 w 24072850"/>
              <a:gd name="connsiteY369" fmla="*/ 2184400 h 3117850"/>
              <a:gd name="connsiteX370" fmla="*/ 952500 w 24072850"/>
              <a:gd name="connsiteY370" fmla="*/ 2114550 h 3117850"/>
              <a:gd name="connsiteX371" fmla="*/ 1092200 w 24072850"/>
              <a:gd name="connsiteY371" fmla="*/ 2038350 h 3117850"/>
              <a:gd name="connsiteX372" fmla="*/ 1193800 w 24072850"/>
              <a:gd name="connsiteY372" fmla="*/ 2114550 h 3117850"/>
              <a:gd name="connsiteX373" fmla="*/ 1206500 w 24072850"/>
              <a:gd name="connsiteY373" fmla="*/ 2247900 h 3117850"/>
              <a:gd name="connsiteX374" fmla="*/ 1206500 w 24072850"/>
              <a:gd name="connsiteY374" fmla="*/ 2635250 h 3117850"/>
              <a:gd name="connsiteX375" fmla="*/ 1270000 w 24072850"/>
              <a:gd name="connsiteY375" fmla="*/ 2768600 h 3117850"/>
              <a:gd name="connsiteX376" fmla="*/ 1289050 w 24072850"/>
              <a:gd name="connsiteY376" fmla="*/ 2768600 h 3117850"/>
              <a:gd name="connsiteX377" fmla="*/ 1295400 w 24072850"/>
              <a:gd name="connsiteY377" fmla="*/ 2711450 h 3117850"/>
              <a:gd name="connsiteX378" fmla="*/ 1282700 w 24072850"/>
              <a:gd name="connsiteY378" fmla="*/ 2533650 h 3117850"/>
              <a:gd name="connsiteX379" fmla="*/ 1447800 w 24072850"/>
              <a:gd name="connsiteY379" fmla="*/ 2533650 h 3117850"/>
              <a:gd name="connsiteX380" fmla="*/ 1422400 w 24072850"/>
              <a:gd name="connsiteY380" fmla="*/ 2387600 h 3117850"/>
              <a:gd name="connsiteX381" fmla="*/ 1657350 w 24072850"/>
              <a:gd name="connsiteY381" fmla="*/ 2393950 h 3117850"/>
              <a:gd name="connsiteX382" fmla="*/ 1689100 w 24072850"/>
              <a:gd name="connsiteY382" fmla="*/ 2413000 h 3117850"/>
              <a:gd name="connsiteX383" fmla="*/ 1714500 w 24072850"/>
              <a:gd name="connsiteY383" fmla="*/ 2413000 h 3117850"/>
              <a:gd name="connsiteX384" fmla="*/ 1720850 w 24072850"/>
              <a:gd name="connsiteY384" fmla="*/ 2273300 h 3117850"/>
              <a:gd name="connsiteX385" fmla="*/ 1746250 w 24072850"/>
              <a:gd name="connsiteY385" fmla="*/ 2279650 h 3117850"/>
              <a:gd name="connsiteX386" fmla="*/ 1790700 w 24072850"/>
              <a:gd name="connsiteY386" fmla="*/ 2235200 h 3117850"/>
              <a:gd name="connsiteX387" fmla="*/ 1930400 w 24072850"/>
              <a:gd name="connsiteY387" fmla="*/ 2241550 h 3117850"/>
              <a:gd name="connsiteX388" fmla="*/ 1955800 w 24072850"/>
              <a:gd name="connsiteY388" fmla="*/ 2273300 h 3117850"/>
              <a:gd name="connsiteX389" fmla="*/ 2095500 w 24072850"/>
              <a:gd name="connsiteY389" fmla="*/ 2292350 h 3117850"/>
              <a:gd name="connsiteX390" fmla="*/ 2095500 w 24072850"/>
              <a:gd name="connsiteY390" fmla="*/ 2317750 h 3117850"/>
              <a:gd name="connsiteX391" fmla="*/ 2095500 w 24072850"/>
              <a:gd name="connsiteY391" fmla="*/ 2736850 h 3117850"/>
              <a:gd name="connsiteX392" fmla="*/ 2108200 w 24072850"/>
              <a:gd name="connsiteY392" fmla="*/ 2825750 h 3117850"/>
              <a:gd name="connsiteX393" fmla="*/ 2203450 w 24072850"/>
              <a:gd name="connsiteY393" fmla="*/ 2825750 h 3117850"/>
              <a:gd name="connsiteX394" fmla="*/ 2222500 w 24072850"/>
              <a:gd name="connsiteY394" fmla="*/ 2724150 h 3117850"/>
              <a:gd name="connsiteX395" fmla="*/ 2241550 w 24072850"/>
              <a:gd name="connsiteY395" fmla="*/ 2527300 h 3117850"/>
              <a:gd name="connsiteX396" fmla="*/ 2209800 w 24072850"/>
              <a:gd name="connsiteY396" fmla="*/ 2273300 h 3117850"/>
              <a:gd name="connsiteX397" fmla="*/ 2336800 w 24072850"/>
              <a:gd name="connsiteY397" fmla="*/ 2273300 h 3117850"/>
              <a:gd name="connsiteX398" fmla="*/ 2336800 w 24072850"/>
              <a:gd name="connsiteY398" fmla="*/ 2235200 h 3117850"/>
              <a:gd name="connsiteX399" fmla="*/ 2482850 w 24072850"/>
              <a:gd name="connsiteY399" fmla="*/ 2235200 h 3117850"/>
              <a:gd name="connsiteX400" fmla="*/ 2584450 w 24072850"/>
              <a:gd name="connsiteY400" fmla="*/ 2266950 h 3117850"/>
              <a:gd name="connsiteX401" fmla="*/ 2755900 w 24072850"/>
              <a:gd name="connsiteY401" fmla="*/ 2266950 h 3117850"/>
              <a:gd name="connsiteX402" fmla="*/ 2711450 w 24072850"/>
              <a:gd name="connsiteY402" fmla="*/ 2533650 h 3117850"/>
              <a:gd name="connsiteX403" fmla="*/ 2730500 w 24072850"/>
              <a:gd name="connsiteY403" fmla="*/ 2870200 h 3117850"/>
              <a:gd name="connsiteX404" fmla="*/ 2787650 w 24072850"/>
              <a:gd name="connsiteY404" fmla="*/ 2762250 h 3117850"/>
              <a:gd name="connsiteX405" fmla="*/ 2889250 w 24072850"/>
              <a:gd name="connsiteY405" fmla="*/ 2762250 h 3117850"/>
              <a:gd name="connsiteX406" fmla="*/ 2914650 w 24072850"/>
              <a:gd name="connsiteY406" fmla="*/ 2686050 h 3117850"/>
              <a:gd name="connsiteX407" fmla="*/ 2927350 w 24072850"/>
              <a:gd name="connsiteY407" fmla="*/ 2616200 h 3117850"/>
              <a:gd name="connsiteX408" fmla="*/ 2940050 w 24072850"/>
              <a:gd name="connsiteY408" fmla="*/ 2540000 h 3117850"/>
              <a:gd name="connsiteX409" fmla="*/ 2990850 w 24072850"/>
              <a:gd name="connsiteY409" fmla="*/ 2165350 h 3117850"/>
              <a:gd name="connsiteX410" fmla="*/ 3009900 w 24072850"/>
              <a:gd name="connsiteY410" fmla="*/ 1981200 h 3117850"/>
              <a:gd name="connsiteX411" fmla="*/ 3009900 w 24072850"/>
              <a:gd name="connsiteY411" fmla="*/ 1612900 h 3117850"/>
              <a:gd name="connsiteX412" fmla="*/ 2971800 w 24072850"/>
              <a:gd name="connsiteY412" fmla="*/ 1308100 h 3117850"/>
              <a:gd name="connsiteX413" fmla="*/ 2940050 w 24072850"/>
              <a:gd name="connsiteY413" fmla="*/ 1104900 h 3117850"/>
              <a:gd name="connsiteX414" fmla="*/ 3060700 w 24072850"/>
              <a:gd name="connsiteY414" fmla="*/ 1041400 h 3117850"/>
              <a:gd name="connsiteX415" fmla="*/ 3073400 w 24072850"/>
              <a:gd name="connsiteY415" fmla="*/ 977900 h 3117850"/>
              <a:gd name="connsiteX416" fmla="*/ 3073400 w 24072850"/>
              <a:gd name="connsiteY416" fmla="*/ 933450 h 3117850"/>
              <a:gd name="connsiteX417" fmla="*/ 3086100 w 24072850"/>
              <a:gd name="connsiteY417" fmla="*/ 774700 h 3117850"/>
              <a:gd name="connsiteX418" fmla="*/ 3111500 w 24072850"/>
              <a:gd name="connsiteY418" fmla="*/ 1047750 h 3117850"/>
              <a:gd name="connsiteX419" fmla="*/ 3206750 w 24072850"/>
              <a:gd name="connsiteY419" fmla="*/ 1143000 h 3117850"/>
              <a:gd name="connsiteX420" fmla="*/ 3149600 w 24072850"/>
              <a:gd name="connsiteY420" fmla="*/ 1714500 h 3117850"/>
              <a:gd name="connsiteX421" fmla="*/ 3149600 w 24072850"/>
              <a:gd name="connsiteY421" fmla="*/ 2063750 h 3117850"/>
              <a:gd name="connsiteX422" fmla="*/ 3194050 w 24072850"/>
              <a:gd name="connsiteY422" fmla="*/ 2768600 h 3117850"/>
              <a:gd name="connsiteX423" fmla="*/ 3416300 w 24072850"/>
              <a:gd name="connsiteY423" fmla="*/ 2768600 h 3117850"/>
              <a:gd name="connsiteX424" fmla="*/ 3448050 w 24072850"/>
              <a:gd name="connsiteY424" fmla="*/ 1809750 h 3117850"/>
              <a:gd name="connsiteX425" fmla="*/ 3403600 w 24072850"/>
              <a:gd name="connsiteY425" fmla="*/ 1778000 h 3117850"/>
              <a:gd name="connsiteX426" fmla="*/ 3409950 w 24072850"/>
              <a:gd name="connsiteY426" fmla="*/ 1765300 h 3117850"/>
              <a:gd name="connsiteX427" fmla="*/ 3479800 w 24072850"/>
              <a:gd name="connsiteY427" fmla="*/ 1733550 h 3117850"/>
              <a:gd name="connsiteX428" fmla="*/ 3771900 w 24072850"/>
              <a:gd name="connsiteY428" fmla="*/ 1733550 h 3117850"/>
              <a:gd name="connsiteX429" fmla="*/ 3841750 w 24072850"/>
              <a:gd name="connsiteY429" fmla="*/ 1771650 h 3117850"/>
              <a:gd name="connsiteX430" fmla="*/ 3810000 w 24072850"/>
              <a:gd name="connsiteY430" fmla="*/ 1822450 h 3117850"/>
              <a:gd name="connsiteX431" fmla="*/ 3822700 w 24072850"/>
              <a:gd name="connsiteY431" fmla="*/ 1841500 h 3117850"/>
              <a:gd name="connsiteX432" fmla="*/ 3803650 w 24072850"/>
              <a:gd name="connsiteY432" fmla="*/ 1892300 h 3117850"/>
              <a:gd name="connsiteX433" fmla="*/ 3822700 w 24072850"/>
              <a:gd name="connsiteY433" fmla="*/ 1936750 h 3117850"/>
              <a:gd name="connsiteX434" fmla="*/ 3822700 w 24072850"/>
              <a:gd name="connsiteY434" fmla="*/ 2146300 h 3117850"/>
              <a:gd name="connsiteX435" fmla="*/ 3810000 w 24072850"/>
              <a:gd name="connsiteY435" fmla="*/ 2216150 h 3117850"/>
              <a:gd name="connsiteX436" fmla="*/ 3822700 w 24072850"/>
              <a:gd name="connsiteY436" fmla="*/ 2247900 h 3117850"/>
              <a:gd name="connsiteX437" fmla="*/ 3810000 w 24072850"/>
              <a:gd name="connsiteY437" fmla="*/ 2266950 h 3117850"/>
              <a:gd name="connsiteX438" fmla="*/ 3810000 w 24072850"/>
              <a:gd name="connsiteY438" fmla="*/ 2768600 h 3117850"/>
              <a:gd name="connsiteX439" fmla="*/ 3924300 w 24072850"/>
              <a:gd name="connsiteY439" fmla="*/ 2768600 h 3117850"/>
              <a:gd name="connsiteX440" fmla="*/ 3943350 w 24072850"/>
              <a:gd name="connsiteY440" fmla="*/ 1987550 h 3117850"/>
              <a:gd name="connsiteX441" fmla="*/ 3930650 w 24072850"/>
              <a:gd name="connsiteY441" fmla="*/ 1962150 h 3117850"/>
              <a:gd name="connsiteX442" fmla="*/ 3949700 w 24072850"/>
              <a:gd name="connsiteY442" fmla="*/ 1924050 h 3117850"/>
              <a:gd name="connsiteX443" fmla="*/ 3949700 w 24072850"/>
              <a:gd name="connsiteY443" fmla="*/ 1879600 h 3117850"/>
              <a:gd name="connsiteX444" fmla="*/ 3949700 w 24072850"/>
              <a:gd name="connsiteY444" fmla="*/ 1847850 h 3117850"/>
              <a:gd name="connsiteX445" fmla="*/ 4222750 w 24072850"/>
              <a:gd name="connsiteY445" fmla="*/ 1847850 h 3117850"/>
              <a:gd name="connsiteX446" fmla="*/ 4222750 w 24072850"/>
              <a:gd name="connsiteY446" fmla="*/ 1943100 h 3117850"/>
              <a:gd name="connsiteX447" fmla="*/ 4260850 w 24072850"/>
              <a:gd name="connsiteY447" fmla="*/ 2006600 h 3117850"/>
              <a:gd name="connsiteX448" fmla="*/ 4260850 w 24072850"/>
              <a:gd name="connsiteY448" fmla="*/ 2768600 h 3117850"/>
              <a:gd name="connsiteX449" fmla="*/ 4279900 w 24072850"/>
              <a:gd name="connsiteY449" fmla="*/ 2774950 h 3117850"/>
              <a:gd name="connsiteX450" fmla="*/ 4311650 w 24072850"/>
              <a:gd name="connsiteY450" fmla="*/ 2616200 h 3117850"/>
              <a:gd name="connsiteX451" fmla="*/ 4311650 w 24072850"/>
              <a:gd name="connsiteY451" fmla="*/ 1511300 h 3117850"/>
              <a:gd name="connsiteX452" fmla="*/ 4584700 w 24072850"/>
              <a:gd name="connsiteY452" fmla="*/ 1511300 h 3117850"/>
              <a:gd name="connsiteX453" fmla="*/ 4616450 w 24072850"/>
              <a:gd name="connsiteY453" fmla="*/ 1593850 h 3117850"/>
              <a:gd name="connsiteX454" fmla="*/ 4610100 w 24072850"/>
              <a:gd name="connsiteY454" fmla="*/ 2647950 h 3117850"/>
              <a:gd name="connsiteX455" fmla="*/ 4660900 w 24072850"/>
              <a:gd name="connsiteY455" fmla="*/ 2673350 h 3117850"/>
              <a:gd name="connsiteX456" fmla="*/ 4699000 w 24072850"/>
              <a:gd name="connsiteY456" fmla="*/ 2667000 h 3117850"/>
              <a:gd name="connsiteX457" fmla="*/ 4699000 w 24072850"/>
              <a:gd name="connsiteY457" fmla="*/ 1155700 h 3117850"/>
              <a:gd name="connsiteX458" fmla="*/ 4914900 w 24072850"/>
              <a:gd name="connsiteY458" fmla="*/ 1155700 h 3117850"/>
              <a:gd name="connsiteX459" fmla="*/ 4914900 w 24072850"/>
              <a:gd name="connsiteY459" fmla="*/ 2667000 h 3117850"/>
              <a:gd name="connsiteX460" fmla="*/ 4933950 w 24072850"/>
              <a:gd name="connsiteY460" fmla="*/ 2673350 h 3117850"/>
              <a:gd name="connsiteX461" fmla="*/ 4997450 w 24072850"/>
              <a:gd name="connsiteY461" fmla="*/ 2654300 h 3117850"/>
              <a:gd name="connsiteX462" fmla="*/ 5003800 w 24072850"/>
              <a:gd name="connsiteY462" fmla="*/ 1676400 h 3117850"/>
              <a:gd name="connsiteX463" fmla="*/ 4997450 w 24072850"/>
              <a:gd name="connsiteY463" fmla="*/ 1625600 h 3117850"/>
              <a:gd name="connsiteX464" fmla="*/ 4997450 w 24072850"/>
              <a:gd name="connsiteY464" fmla="*/ 1568450 h 3117850"/>
              <a:gd name="connsiteX465" fmla="*/ 5022850 w 24072850"/>
              <a:gd name="connsiteY465" fmla="*/ 1492250 h 3117850"/>
              <a:gd name="connsiteX466" fmla="*/ 5137150 w 24072850"/>
              <a:gd name="connsiteY466" fmla="*/ 1485900 h 3117850"/>
              <a:gd name="connsiteX467" fmla="*/ 5302250 w 24072850"/>
              <a:gd name="connsiteY467" fmla="*/ 1485900 h 3117850"/>
              <a:gd name="connsiteX468" fmla="*/ 5302250 w 24072850"/>
              <a:gd name="connsiteY468" fmla="*/ 2260600 h 3117850"/>
              <a:gd name="connsiteX469" fmla="*/ 5321300 w 24072850"/>
              <a:gd name="connsiteY469" fmla="*/ 2711450 h 3117850"/>
              <a:gd name="connsiteX470" fmla="*/ 5346700 w 24072850"/>
              <a:gd name="connsiteY470" fmla="*/ 2673350 h 3117850"/>
              <a:gd name="connsiteX471" fmla="*/ 5397500 w 24072850"/>
              <a:gd name="connsiteY471" fmla="*/ 2673350 h 3117850"/>
              <a:gd name="connsiteX472" fmla="*/ 5397500 w 24072850"/>
              <a:gd name="connsiteY472" fmla="*/ 2019300 h 3117850"/>
              <a:gd name="connsiteX473" fmla="*/ 5429250 w 24072850"/>
              <a:gd name="connsiteY473" fmla="*/ 1968500 h 3117850"/>
              <a:gd name="connsiteX474" fmla="*/ 5473700 w 24072850"/>
              <a:gd name="connsiteY474" fmla="*/ 1930400 h 3117850"/>
              <a:gd name="connsiteX475" fmla="*/ 5499100 w 24072850"/>
              <a:gd name="connsiteY475" fmla="*/ 1898650 h 3117850"/>
              <a:gd name="connsiteX476" fmla="*/ 5568950 w 24072850"/>
              <a:gd name="connsiteY476" fmla="*/ 1809750 h 3117850"/>
              <a:gd name="connsiteX477" fmla="*/ 5638800 w 24072850"/>
              <a:gd name="connsiteY477" fmla="*/ 1676400 h 3117850"/>
              <a:gd name="connsiteX478" fmla="*/ 5638800 w 24072850"/>
              <a:gd name="connsiteY478" fmla="*/ 1498600 h 3117850"/>
              <a:gd name="connsiteX479" fmla="*/ 5664200 w 24072850"/>
              <a:gd name="connsiteY479" fmla="*/ 1498600 h 3117850"/>
              <a:gd name="connsiteX480" fmla="*/ 5670550 w 24072850"/>
              <a:gd name="connsiteY480" fmla="*/ 1778000 h 3117850"/>
              <a:gd name="connsiteX481" fmla="*/ 5727700 w 24072850"/>
              <a:gd name="connsiteY481" fmla="*/ 1809750 h 3117850"/>
              <a:gd name="connsiteX482" fmla="*/ 5727700 w 24072850"/>
              <a:gd name="connsiteY482" fmla="*/ 1873250 h 3117850"/>
              <a:gd name="connsiteX483" fmla="*/ 5791200 w 24072850"/>
              <a:gd name="connsiteY483" fmla="*/ 1898650 h 3117850"/>
              <a:gd name="connsiteX484" fmla="*/ 5835650 w 24072850"/>
              <a:gd name="connsiteY484" fmla="*/ 1930400 h 3117850"/>
              <a:gd name="connsiteX485" fmla="*/ 5854700 w 24072850"/>
              <a:gd name="connsiteY485" fmla="*/ 2019300 h 3117850"/>
              <a:gd name="connsiteX486" fmla="*/ 5873750 w 24072850"/>
              <a:gd name="connsiteY486" fmla="*/ 2032000 h 3117850"/>
              <a:gd name="connsiteX487" fmla="*/ 5886450 w 24072850"/>
              <a:gd name="connsiteY487" fmla="*/ 2184400 h 3117850"/>
              <a:gd name="connsiteX488" fmla="*/ 5886450 w 24072850"/>
              <a:gd name="connsiteY488" fmla="*/ 2387600 h 3117850"/>
              <a:gd name="connsiteX489" fmla="*/ 5899150 w 24072850"/>
              <a:gd name="connsiteY489" fmla="*/ 2393950 h 3117850"/>
              <a:gd name="connsiteX490" fmla="*/ 5949950 w 24072850"/>
              <a:gd name="connsiteY490" fmla="*/ 2368550 h 3117850"/>
              <a:gd name="connsiteX491" fmla="*/ 5949950 w 24072850"/>
              <a:gd name="connsiteY491" fmla="*/ 2324100 h 3117850"/>
              <a:gd name="connsiteX492" fmla="*/ 5962650 w 24072850"/>
              <a:gd name="connsiteY492" fmla="*/ 2324100 h 3117850"/>
              <a:gd name="connsiteX493" fmla="*/ 5962650 w 24072850"/>
              <a:gd name="connsiteY493" fmla="*/ 2368550 h 3117850"/>
              <a:gd name="connsiteX494" fmla="*/ 5981700 w 24072850"/>
              <a:gd name="connsiteY494" fmla="*/ 2381250 h 3117850"/>
              <a:gd name="connsiteX495" fmla="*/ 5988050 w 24072850"/>
              <a:gd name="connsiteY495" fmla="*/ 2343150 h 3117850"/>
              <a:gd name="connsiteX496" fmla="*/ 5988050 w 24072850"/>
              <a:gd name="connsiteY496" fmla="*/ 2235200 h 3117850"/>
              <a:gd name="connsiteX497" fmla="*/ 6038850 w 24072850"/>
              <a:gd name="connsiteY497" fmla="*/ 2190750 h 3117850"/>
              <a:gd name="connsiteX498" fmla="*/ 6153150 w 24072850"/>
              <a:gd name="connsiteY498" fmla="*/ 2190750 h 3117850"/>
              <a:gd name="connsiteX499" fmla="*/ 6165850 w 24072850"/>
              <a:gd name="connsiteY499" fmla="*/ 2216150 h 3117850"/>
              <a:gd name="connsiteX500" fmla="*/ 6184900 w 24072850"/>
              <a:gd name="connsiteY500" fmla="*/ 2203450 h 3117850"/>
              <a:gd name="connsiteX501" fmla="*/ 6242050 w 24072850"/>
              <a:gd name="connsiteY501" fmla="*/ 2120900 h 3117850"/>
              <a:gd name="connsiteX502" fmla="*/ 6248400 w 24072850"/>
              <a:gd name="connsiteY502" fmla="*/ 2095500 h 3117850"/>
              <a:gd name="connsiteX503" fmla="*/ 6248400 w 24072850"/>
              <a:gd name="connsiteY503" fmla="*/ 2051050 h 3117850"/>
              <a:gd name="connsiteX504" fmla="*/ 6254750 w 24072850"/>
              <a:gd name="connsiteY504" fmla="*/ 2019300 h 3117850"/>
              <a:gd name="connsiteX505" fmla="*/ 6267450 w 24072850"/>
              <a:gd name="connsiteY505" fmla="*/ 2120900 h 3117850"/>
              <a:gd name="connsiteX506" fmla="*/ 6375400 w 24072850"/>
              <a:gd name="connsiteY506" fmla="*/ 2146300 h 3117850"/>
              <a:gd name="connsiteX507" fmla="*/ 6369050 w 24072850"/>
              <a:gd name="connsiteY507" fmla="*/ 2171700 h 3117850"/>
              <a:gd name="connsiteX508" fmla="*/ 6394450 w 24072850"/>
              <a:gd name="connsiteY508" fmla="*/ 2197100 h 3117850"/>
              <a:gd name="connsiteX509" fmla="*/ 6445250 w 24072850"/>
              <a:gd name="connsiteY509" fmla="*/ 2476500 h 3117850"/>
              <a:gd name="connsiteX510" fmla="*/ 6451600 w 24072850"/>
              <a:gd name="connsiteY510" fmla="*/ 2565400 h 3117850"/>
              <a:gd name="connsiteX511" fmla="*/ 6483350 w 24072850"/>
              <a:gd name="connsiteY511" fmla="*/ 2597150 h 3117850"/>
              <a:gd name="connsiteX512" fmla="*/ 6515100 w 24072850"/>
              <a:gd name="connsiteY512" fmla="*/ 2571750 h 3117850"/>
              <a:gd name="connsiteX513" fmla="*/ 6515100 w 24072850"/>
              <a:gd name="connsiteY513" fmla="*/ 2451100 h 3117850"/>
              <a:gd name="connsiteX514" fmla="*/ 6553200 w 24072850"/>
              <a:gd name="connsiteY514" fmla="*/ 2419350 h 3117850"/>
              <a:gd name="connsiteX515" fmla="*/ 6737350 w 24072850"/>
              <a:gd name="connsiteY515" fmla="*/ 2425700 h 3117850"/>
              <a:gd name="connsiteX516" fmla="*/ 6762750 w 24072850"/>
              <a:gd name="connsiteY516" fmla="*/ 2419350 h 3117850"/>
              <a:gd name="connsiteX517" fmla="*/ 6762750 w 24072850"/>
              <a:gd name="connsiteY517" fmla="*/ 1885950 h 3117850"/>
              <a:gd name="connsiteX518" fmla="*/ 6864350 w 24072850"/>
              <a:gd name="connsiteY518" fmla="*/ 1778000 h 3117850"/>
              <a:gd name="connsiteX519" fmla="*/ 6864350 w 24072850"/>
              <a:gd name="connsiteY519" fmla="*/ 1752600 h 3117850"/>
              <a:gd name="connsiteX520" fmla="*/ 6877050 w 24072850"/>
              <a:gd name="connsiteY520" fmla="*/ 1670050 h 3117850"/>
              <a:gd name="connsiteX521" fmla="*/ 6965950 w 24072850"/>
              <a:gd name="connsiteY521" fmla="*/ 1778000 h 3117850"/>
              <a:gd name="connsiteX522" fmla="*/ 7010400 w 24072850"/>
              <a:gd name="connsiteY522" fmla="*/ 1778000 h 3117850"/>
              <a:gd name="connsiteX523" fmla="*/ 7016750 w 24072850"/>
              <a:gd name="connsiteY523" fmla="*/ 1714500 h 3117850"/>
              <a:gd name="connsiteX524" fmla="*/ 7143750 w 24072850"/>
              <a:gd name="connsiteY524" fmla="*/ 1841500 h 3117850"/>
              <a:gd name="connsiteX525" fmla="*/ 7131050 w 24072850"/>
              <a:gd name="connsiteY525" fmla="*/ 2057400 h 3117850"/>
              <a:gd name="connsiteX526" fmla="*/ 7137400 w 24072850"/>
              <a:gd name="connsiteY526" fmla="*/ 2311400 h 3117850"/>
              <a:gd name="connsiteX527" fmla="*/ 7169150 w 24072850"/>
              <a:gd name="connsiteY527" fmla="*/ 2330450 h 3117850"/>
              <a:gd name="connsiteX528" fmla="*/ 7200900 w 24072850"/>
              <a:gd name="connsiteY528" fmla="*/ 2305050 h 3117850"/>
              <a:gd name="connsiteX529" fmla="*/ 7264400 w 24072850"/>
              <a:gd name="connsiteY529" fmla="*/ 2298700 h 3117850"/>
              <a:gd name="connsiteX530" fmla="*/ 7264400 w 24072850"/>
              <a:gd name="connsiteY530" fmla="*/ 2082800 h 3117850"/>
              <a:gd name="connsiteX531" fmla="*/ 7378700 w 24072850"/>
              <a:gd name="connsiteY531" fmla="*/ 2025650 h 3117850"/>
              <a:gd name="connsiteX532" fmla="*/ 7550150 w 24072850"/>
              <a:gd name="connsiteY532" fmla="*/ 2025650 h 3117850"/>
              <a:gd name="connsiteX533" fmla="*/ 7569200 w 24072850"/>
              <a:gd name="connsiteY533" fmla="*/ 2057400 h 3117850"/>
              <a:gd name="connsiteX534" fmla="*/ 7594600 w 24072850"/>
              <a:gd name="connsiteY534" fmla="*/ 2057400 h 3117850"/>
              <a:gd name="connsiteX535" fmla="*/ 7613650 w 24072850"/>
              <a:gd name="connsiteY535" fmla="*/ 1651000 h 3117850"/>
              <a:gd name="connsiteX536" fmla="*/ 7620000 w 24072850"/>
              <a:gd name="connsiteY536" fmla="*/ 1612900 h 3117850"/>
              <a:gd name="connsiteX537" fmla="*/ 7626350 w 24072850"/>
              <a:gd name="connsiteY537" fmla="*/ 1562100 h 3117850"/>
              <a:gd name="connsiteX538" fmla="*/ 7772400 w 24072850"/>
              <a:gd name="connsiteY538" fmla="*/ 1524000 h 3117850"/>
              <a:gd name="connsiteX539" fmla="*/ 7867650 w 24072850"/>
              <a:gd name="connsiteY539" fmla="*/ 1581150 h 3117850"/>
              <a:gd name="connsiteX540" fmla="*/ 7867650 w 24072850"/>
              <a:gd name="connsiteY540" fmla="*/ 1943100 h 3117850"/>
              <a:gd name="connsiteX541" fmla="*/ 7893050 w 24072850"/>
              <a:gd name="connsiteY541" fmla="*/ 1993900 h 3117850"/>
              <a:gd name="connsiteX542" fmla="*/ 7893050 w 24072850"/>
              <a:gd name="connsiteY542" fmla="*/ 2343150 h 3117850"/>
              <a:gd name="connsiteX543" fmla="*/ 7969250 w 24072850"/>
              <a:gd name="connsiteY543" fmla="*/ 2597150 h 3117850"/>
              <a:gd name="connsiteX544" fmla="*/ 7988300 w 24072850"/>
              <a:gd name="connsiteY544" fmla="*/ 2597150 h 3117850"/>
              <a:gd name="connsiteX545" fmla="*/ 7994650 w 24072850"/>
              <a:gd name="connsiteY545" fmla="*/ 2540000 h 3117850"/>
              <a:gd name="connsiteX546" fmla="*/ 8115300 w 24072850"/>
              <a:gd name="connsiteY546" fmla="*/ 2355850 h 3117850"/>
              <a:gd name="connsiteX547" fmla="*/ 8197850 w 24072850"/>
              <a:gd name="connsiteY547" fmla="*/ 2362200 h 3117850"/>
              <a:gd name="connsiteX548" fmla="*/ 8216900 w 24072850"/>
              <a:gd name="connsiteY548" fmla="*/ 2667000 h 3117850"/>
              <a:gd name="connsiteX549" fmla="*/ 8248650 w 24072850"/>
              <a:gd name="connsiteY549" fmla="*/ 2679700 h 3117850"/>
              <a:gd name="connsiteX550" fmla="*/ 8343900 w 24072850"/>
              <a:gd name="connsiteY550" fmla="*/ 2647950 h 3117850"/>
              <a:gd name="connsiteX551" fmla="*/ 8356600 w 24072850"/>
              <a:gd name="connsiteY551" fmla="*/ 2603500 h 3117850"/>
              <a:gd name="connsiteX552" fmla="*/ 8356600 w 24072850"/>
              <a:gd name="connsiteY552" fmla="*/ 2095500 h 3117850"/>
              <a:gd name="connsiteX553" fmla="*/ 8832850 w 24072850"/>
              <a:gd name="connsiteY553" fmla="*/ 1949450 h 3117850"/>
              <a:gd name="connsiteX554" fmla="*/ 9010650 w 24072850"/>
              <a:gd name="connsiteY554" fmla="*/ 2012950 h 3117850"/>
              <a:gd name="connsiteX555" fmla="*/ 9010650 w 24072850"/>
              <a:gd name="connsiteY555" fmla="*/ 2571750 h 3117850"/>
              <a:gd name="connsiteX556" fmla="*/ 9029700 w 24072850"/>
              <a:gd name="connsiteY556" fmla="*/ 2590800 h 3117850"/>
              <a:gd name="connsiteX557" fmla="*/ 9163050 w 24072850"/>
              <a:gd name="connsiteY557" fmla="*/ 2559050 h 3117850"/>
              <a:gd name="connsiteX558" fmla="*/ 9188450 w 24072850"/>
              <a:gd name="connsiteY558" fmla="*/ 2520950 h 3117850"/>
              <a:gd name="connsiteX559" fmla="*/ 9188450 w 24072850"/>
              <a:gd name="connsiteY559" fmla="*/ 2552700 h 3117850"/>
              <a:gd name="connsiteX560" fmla="*/ 9201150 w 24072850"/>
              <a:gd name="connsiteY560" fmla="*/ 2565400 h 3117850"/>
              <a:gd name="connsiteX561" fmla="*/ 9264650 w 24072850"/>
              <a:gd name="connsiteY561" fmla="*/ 2470150 h 3117850"/>
              <a:gd name="connsiteX562" fmla="*/ 9264650 w 24072850"/>
              <a:gd name="connsiteY562" fmla="*/ 2247900 h 3117850"/>
              <a:gd name="connsiteX563" fmla="*/ 9321800 w 24072850"/>
              <a:gd name="connsiteY563" fmla="*/ 2171700 h 3117850"/>
              <a:gd name="connsiteX564" fmla="*/ 9626600 w 24072850"/>
              <a:gd name="connsiteY564" fmla="*/ 2171700 h 3117850"/>
              <a:gd name="connsiteX565" fmla="*/ 9702800 w 24072850"/>
              <a:gd name="connsiteY565" fmla="*/ 2254250 h 3117850"/>
              <a:gd name="connsiteX566" fmla="*/ 9702800 w 24072850"/>
              <a:gd name="connsiteY566" fmla="*/ 2393950 h 3117850"/>
              <a:gd name="connsiteX567" fmla="*/ 9779000 w 24072850"/>
              <a:gd name="connsiteY567" fmla="*/ 2413000 h 3117850"/>
              <a:gd name="connsiteX568" fmla="*/ 9823450 w 24072850"/>
              <a:gd name="connsiteY568" fmla="*/ 2349500 h 3117850"/>
              <a:gd name="connsiteX569" fmla="*/ 10039350 w 24072850"/>
              <a:gd name="connsiteY569" fmla="*/ 2349500 h 3117850"/>
              <a:gd name="connsiteX570" fmla="*/ 10071100 w 24072850"/>
              <a:gd name="connsiteY570" fmla="*/ 2400300 h 3117850"/>
              <a:gd name="connsiteX571" fmla="*/ 10077450 w 24072850"/>
              <a:gd name="connsiteY571" fmla="*/ 2444750 h 3117850"/>
              <a:gd name="connsiteX572" fmla="*/ 10102850 w 24072850"/>
              <a:gd name="connsiteY572" fmla="*/ 2457450 h 3117850"/>
              <a:gd name="connsiteX573" fmla="*/ 10140950 w 24072850"/>
              <a:gd name="connsiteY573" fmla="*/ 2324100 h 3117850"/>
              <a:gd name="connsiteX574" fmla="*/ 10153650 w 24072850"/>
              <a:gd name="connsiteY574" fmla="*/ 2197100 h 3117850"/>
              <a:gd name="connsiteX575" fmla="*/ 10172700 w 24072850"/>
              <a:gd name="connsiteY575" fmla="*/ 2089150 h 3117850"/>
              <a:gd name="connsiteX576" fmla="*/ 10210800 w 24072850"/>
              <a:gd name="connsiteY576" fmla="*/ 1962150 h 3117850"/>
              <a:gd name="connsiteX577" fmla="*/ 10356850 w 24072850"/>
              <a:gd name="connsiteY577" fmla="*/ 1816100 h 3117850"/>
              <a:gd name="connsiteX578" fmla="*/ 10433050 w 24072850"/>
              <a:gd name="connsiteY578" fmla="*/ 1727200 h 3117850"/>
              <a:gd name="connsiteX579" fmla="*/ 10471150 w 24072850"/>
              <a:gd name="connsiteY579" fmla="*/ 1809750 h 3117850"/>
              <a:gd name="connsiteX580" fmla="*/ 10515600 w 24072850"/>
              <a:gd name="connsiteY580" fmla="*/ 2133600 h 3117850"/>
              <a:gd name="connsiteX581" fmla="*/ 10528300 w 24072850"/>
              <a:gd name="connsiteY581" fmla="*/ 2647950 h 3117850"/>
              <a:gd name="connsiteX582" fmla="*/ 10547350 w 24072850"/>
              <a:gd name="connsiteY582" fmla="*/ 2654300 h 3117850"/>
              <a:gd name="connsiteX583" fmla="*/ 10706100 w 24072850"/>
              <a:gd name="connsiteY583" fmla="*/ 2622550 h 3117850"/>
              <a:gd name="connsiteX584" fmla="*/ 10712450 w 24072850"/>
              <a:gd name="connsiteY584" fmla="*/ 2540000 h 3117850"/>
              <a:gd name="connsiteX585" fmla="*/ 10807700 w 24072850"/>
              <a:gd name="connsiteY585" fmla="*/ 2451100 h 3117850"/>
              <a:gd name="connsiteX586" fmla="*/ 10909300 w 24072850"/>
              <a:gd name="connsiteY586" fmla="*/ 2368550 h 3117850"/>
              <a:gd name="connsiteX587" fmla="*/ 10915650 w 24072850"/>
              <a:gd name="connsiteY587" fmla="*/ 2330450 h 3117850"/>
              <a:gd name="connsiteX588" fmla="*/ 10915650 w 24072850"/>
              <a:gd name="connsiteY588" fmla="*/ 2444750 h 3117850"/>
              <a:gd name="connsiteX589" fmla="*/ 11004550 w 24072850"/>
              <a:gd name="connsiteY589" fmla="*/ 2444750 h 3117850"/>
              <a:gd name="connsiteX590" fmla="*/ 11017250 w 24072850"/>
              <a:gd name="connsiteY590" fmla="*/ 2482850 h 3117850"/>
              <a:gd name="connsiteX591" fmla="*/ 11080750 w 24072850"/>
              <a:gd name="connsiteY591" fmla="*/ 2482850 h 3117850"/>
              <a:gd name="connsiteX592" fmla="*/ 11080750 w 24072850"/>
              <a:gd name="connsiteY592" fmla="*/ 2114550 h 3117850"/>
              <a:gd name="connsiteX593" fmla="*/ 11163300 w 24072850"/>
              <a:gd name="connsiteY593" fmla="*/ 2032000 h 3117850"/>
              <a:gd name="connsiteX594" fmla="*/ 11239500 w 24072850"/>
              <a:gd name="connsiteY594" fmla="*/ 1968500 h 3117850"/>
              <a:gd name="connsiteX595" fmla="*/ 11436350 w 24072850"/>
              <a:gd name="connsiteY595" fmla="*/ 2025650 h 3117850"/>
              <a:gd name="connsiteX596" fmla="*/ 11449050 w 24072850"/>
              <a:gd name="connsiteY596" fmla="*/ 2070100 h 3117850"/>
              <a:gd name="connsiteX597" fmla="*/ 11455400 w 24072850"/>
              <a:gd name="connsiteY597" fmla="*/ 2470150 h 3117850"/>
              <a:gd name="connsiteX598" fmla="*/ 11474450 w 24072850"/>
              <a:gd name="connsiteY598" fmla="*/ 2578100 h 3117850"/>
              <a:gd name="connsiteX599" fmla="*/ 11461750 w 24072850"/>
              <a:gd name="connsiteY599" fmla="*/ 2679700 h 3117850"/>
              <a:gd name="connsiteX600" fmla="*/ 11512550 w 24072850"/>
              <a:gd name="connsiteY600" fmla="*/ 2762250 h 3117850"/>
              <a:gd name="connsiteX601" fmla="*/ 11576050 w 24072850"/>
              <a:gd name="connsiteY601" fmla="*/ 2749550 h 3117850"/>
              <a:gd name="connsiteX602" fmla="*/ 11874500 w 24072850"/>
              <a:gd name="connsiteY602" fmla="*/ 2755900 h 3117850"/>
              <a:gd name="connsiteX603" fmla="*/ 11963400 w 24072850"/>
              <a:gd name="connsiteY603" fmla="*/ 2736850 h 3117850"/>
              <a:gd name="connsiteX604" fmla="*/ 12026900 w 24072850"/>
              <a:gd name="connsiteY604" fmla="*/ 2736850 h 3117850"/>
              <a:gd name="connsiteX605" fmla="*/ 12052300 w 24072850"/>
              <a:gd name="connsiteY605" fmla="*/ 2711450 h 3117850"/>
              <a:gd name="connsiteX606" fmla="*/ 12211050 w 24072850"/>
              <a:gd name="connsiteY606" fmla="*/ 2711450 h 3117850"/>
              <a:gd name="connsiteX607" fmla="*/ 12268200 w 24072850"/>
              <a:gd name="connsiteY607" fmla="*/ 2559050 h 3117850"/>
              <a:gd name="connsiteX608" fmla="*/ 12293600 w 24072850"/>
              <a:gd name="connsiteY608" fmla="*/ 2501900 h 3117850"/>
              <a:gd name="connsiteX609" fmla="*/ 12299950 w 24072850"/>
              <a:gd name="connsiteY609" fmla="*/ 2457450 h 3117850"/>
              <a:gd name="connsiteX610" fmla="*/ 12204700 w 24072850"/>
              <a:gd name="connsiteY610" fmla="*/ 2266950 h 3117850"/>
              <a:gd name="connsiteX611" fmla="*/ 12299950 w 24072850"/>
              <a:gd name="connsiteY611" fmla="*/ 2120900 h 3117850"/>
              <a:gd name="connsiteX612" fmla="*/ 12312650 w 24072850"/>
              <a:gd name="connsiteY612" fmla="*/ 1257300 h 3117850"/>
              <a:gd name="connsiteX613" fmla="*/ 12268200 w 24072850"/>
              <a:gd name="connsiteY613" fmla="*/ 1212850 h 3117850"/>
              <a:gd name="connsiteX614" fmla="*/ 12230100 w 24072850"/>
              <a:gd name="connsiteY614" fmla="*/ 1117600 h 3117850"/>
              <a:gd name="connsiteX615" fmla="*/ 12395200 w 24072850"/>
              <a:gd name="connsiteY615" fmla="*/ 914400 h 3117850"/>
              <a:gd name="connsiteX616" fmla="*/ 12376150 w 24072850"/>
              <a:gd name="connsiteY616" fmla="*/ 889000 h 3117850"/>
              <a:gd name="connsiteX617" fmla="*/ 12401550 w 24072850"/>
              <a:gd name="connsiteY617" fmla="*/ 863600 h 3117850"/>
              <a:gd name="connsiteX618" fmla="*/ 12401550 w 24072850"/>
              <a:gd name="connsiteY618" fmla="*/ 736600 h 3117850"/>
              <a:gd name="connsiteX619" fmla="*/ 12376150 w 24072850"/>
              <a:gd name="connsiteY619" fmla="*/ 692150 h 3117850"/>
              <a:gd name="connsiteX620" fmla="*/ 12382500 w 24072850"/>
              <a:gd name="connsiteY620" fmla="*/ 635000 h 3117850"/>
              <a:gd name="connsiteX621" fmla="*/ 12414250 w 24072850"/>
              <a:gd name="connsiteY621" fmla="*/ 571500 h 3117850"/>
              <a:gd name="connsiteX622" fmla="*/ 12420600 w 24072850"/>
              <a:gd name="connsiteY622" fmla="*/ 514350 h 3117850"/>
              <a:gd name="connsiteX623" fmla="*/ 12401550 w 24072850"/>
              <a:gd name="connsiteY623" fmla="*/ 469900 h 3117850"/>
              <a:gd name="connsiteX624" fmla="*/ 12433300 w 24072850"/>
              <a:gd name="connsiteY624" fmla="*/ 457200 h 3117850"/>
              <a:gd name="connsiteX625" fmla="*/ 12433300 w 24072850"/>
              <a:gd name="connsiteY625" fmla="*/ 311150 h 3117850"/>
              <a:gd name="connsiteX626" fmla="*/ 12420600 w 24072850"/>
              <a:gd name="connsiteY626" fmla="*/ 304800 h 3117850"/>
              <a:gd name="connsiteX627" fmla="*/ 12433300 w 24072850"/>
              <a:gd name="connsiteY627" fmla="*/ 273050 h 3117850"/>
              <a:gd name="connsiteX628" fmla="*/ 12433300 w 24072850"/>
              <a:gd name="connsiteY628" fmla="*/ 241300 h 3117850"/>
              <a:gd name="connsiteX629" fmla="*/ 12439650 w 24072850"/>
              <a:gd name="connsiteY629" fmla="*/ 203200 h 3117850"/>
              <a:gd name="connsiteX630" fmla="*/ 12446000 w 24072850"/>
              <a:gd name="connsiteY630" fmla="*/ 0 h 3117850"/>
              <a:gd name="connsiteX631" fmla="*/ 12458700 w 24072850"/>
              <a:gd name="connsiteY631" fmla="*/ 6350 h 3117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</a:cxnLst>
            <a:rect l="l" t="t" r="r" b="b"/>
            <a:pathLst>
              <a:path w="24072850" h="3117850">
                <a:moveTo>
                  <a:pt x="12109450" y="2749550"/>
                </a:moveTo>
                <a:cubicBezTo>
                  <a:pt x="12090400" y="2743200"/>
                  <a:pt x="12065000" y="2743200"/>
                  <a:pt x="12039600" y="2736850"/>
                </a:cubicBezTo>
                <a:cubicBezTo>
                  <a:pt x="12090400" y="2736850"/>
                  <a:pt x="12141200" y="2717800"/>
                  <a:pt x="12192000" y="2749550"/>
                </a:cubicBezTo>
                <a:lnTo>
                  <a:pt x="12109450" y="2749550"/>
                </a:lnTo>
                <a:close/>
                <a:moveTo>
                  <a:pt x="12750800" y="2736850"/>
                </a:moveTo>
                <a:cubicBezTo>
                  <a:pt x="12725400" y="2730500"/>
                  <a:pt x="12700000" y="2730500"/>
                  <a:pt x="12674600" y="2730500"/>
                </a:cubicBezTo>
                <a:cubicBezTo>
                  <a:pt x="12668250" y="2743200"/>
                  <a:pt x="12661900" y="2755900"/>
                  <a:pt x="12649200" y="2755900"/>
                </a:cubicBezTo>
                <a:cubicBezTo>
                  <a:pt x="12630150" y="2755900"/>
                  <a:pt x="12566650" y="2749550"/>
                  <a:pt x="12528550" y="2749550"/>
                </a:cubicBezTo>
                <a:cubicBezTo>
                  <a:pt x="12560300" y="2705100"/>
                  <a:pt x="12598400" y="2654300"/>
                  <a:pt x="12642850" y="2603500"/>
                </a:cubicBezTo>
                <a:cubicBezTo>
                  <a:pt x="12668250" y="2616200"/>
                  <a:pt x="12706350" y="2692400"/>
                  <a:pt x="12750800" y="2736850"/>
                </a:cubicBezTo>
                <a:close/>
                <a:moveTo>
                  <a:pt x="12420600" y="2730500"/>
                </a:moveTo>
                <a:cubicBezTo>
                  <a:pt x="12401550" y="2698750"/>
                  <a:pt x="12376150" y="2628900"/>
                  <a:pt x="12376150" y="2616200"/>
                </a:cubicBezTo>
                <a:lnTo>
                  <a:pt x="12382500" y="2603500"/>
                </a:lnTo>
                <a:cubicBezTo>
                  <a:pt x="12395200" y="2603500"/>
                  <a:pt x="12407900" y="2603500"/>
                  <a:pt x="12420600" y="2609850"/>
                </a:cubicBezTo>
                <a:lnTo>
                  <a:pt x="12420600" y="2730500"/>
                </a:lnTo>
                <a:close/>
                <a:moveTo>
                  <a:pt x="12420600" y="2451100"/>
                </a:moveTo>
                <a:lnTo>
                  <a:pt x="12414250" y="2559050"/>
                </a:lnTo>
                <a:lnTo>
                  <a:pt x="12388850" y="2559050"/>
                </a:lnTo>
                <a:lnTo>
                  <a:pt x="12376150" y="2546350"/>
                </a:lnTo>
                <a:cubicBezTo>
                  <a:pt x="12388850" y="2520950"/>
                  <a:pt x="12363450" y="2463800"/>
                  <a:pt x="12401550" y="2444750"/>
                </a:cubicBezTo>
                <a:cubicBezTo>
                  <a:pt x="12407900" y="2444750"/>
                  <a:pt x="12414250" y="2451100"/>
                  <a:pt x="12420600" y="2451100"/>
                </a:cubicBezTo>
                <a:close/>
                <a:moveTo>
                  <a:pt x="12617450" y="2559050"/>
                </a:moveTo>
                <a:cubicBezTo>
                  <a:pt x="12617450" y="2571750"/>
                  <a:pt x="12553950" y="2635250"/>
                  <a:pt x="12522200" y="2667000"/>
                </a:cubicBezTo>
                <a:lnTo>
                  <a:pt x="12528550" y="2432050"/>
                </a:lnTo>
                <a:cubicBezTo>
                  <a:pt x="12553950" y="2470150"/>
                  <a:pt x="12617450" y="2540000"/>
                  <a:pt x="12617450" y="2559050"/>
                </a:cubicBezTo>
                <a:close/>
                <a:moveTo>
                  <a:pt x="12426950" y="2025650"/>
                </a:moveTo>
                <a:cubicBezTo>
                  <a:pt x="12426950" y="2044700"/>
                  <a:pt x="12426950" y="2044700"/>
                  <a:pt x="12420600" y="2057400"/>
                </a:cubicBezTo>
                <a:lnTo>
                  <a:pt x="12388850" y="2057400"/>
                </a:lnTo>
                <a:lnTo>
                  <a:pt x="12388850" y="1987550"/>
                </a:lnTo>
                <a:cubicBezTo>
                  <a:pt x="12420600" y="2000250"/>
                  <a:pt x="12426950" y="2006600"/>
                  <a:pt x="12426950" y="2025650"/>
                </a:cubicBezTo>
                <a:close/>
                <a:moveTo>
                  <a:pt x="17576800" y="1866900"/>
                </a:moveTo>
                <a:lnTo>
                  <a:pt x="17570450" y="1835150"/>
                </a:lnTo>
                <a:cubicBezTo>
                  <a:pt x="17583150" y="1841500"/>
                  <a:pt x="17583150" y="1847850"/>
                  <a:pt x="17589500" y="1854200"/>
                </a:cubicBezTo>
                <a:cubicBezTo>
                  <a:pt x="17583150" y="1860550"/>
                  <a:pt x="17583150" y="1866900"/>
                  <a:pt x="17576800" y="1866900"/>
                </a:cubicBezTo>
                <a:close/>
                <a:moveTo>
                  <a:pt x="12426950" y="1879600"/>
                </a:moveTo>
                <a:cubicBezTo>
                  <a:pt x="12426950" y="1892300"/>
                  <a:pt x="12433300" y="1917700"/>
                  <a:pt x="12388850" y="1930400"/>
                </a:cubicBezTo>
                <a:lnTo>
                  <a:pt x="12388850" y="1828800"/>
                </a:lnTo>
                <a:cubicBezTo>
                  <a:pt x="12433300" y="1841500"/>
                  <a:pt x="12426950" y="1841500"/>
                  <a:pt x="12426950" y="1879600"/>
                </a:cubicBezTo>
                <a:close/>
                <a:moveTo>
                  <a:pt x="17595850" y="1866900"/>
                </a:moveTo>
                <a:cubicBezTo>
                  <a:pt x="17595850" y="1873250"/>
                  <a:pt x="17583150" y="1885950"/>
                  <a:pt x="17576800" y="1892300"/>
                </a:cubicBezTo>
                <a:cubicBezTo>
                  <a:pt x="17570450" y="1885950"/>
                  <a:pt x="17557750" y="1866900"/>
                  <a:pt x="17557750" y="1847850"/>
                </a:cubicBezTo>
                <a:cubicBezTo>
                  <a:pt x="17557750" y="1835150"/>
                  <a:pt x="17570450" y="1828800"/>
                  <a:pt x="17570450" y="1809750"/>
                </a:cubicBezTo>
                <a:cubicBezTo>
                  <a:pt x="17570450" y="1797050"/>
                  <a:pt x="17564100" y="1803400"/>
                  <a:pt x="17557750" y="1797050"/>
                </a:cubicBezTo>
                <a:lnTo>
                  <a:pt x="17557750" y="1778000"/>
                </a:lnTo>
                <a:cubicBezTo>
                  <a:pt x="17564100" y="1778000"/>
                  <a:pt x="17570450" y="1790700"/>
                  <a:pt x="17576800" y="1797050"/>
                </a:cubicBezTo>
                <a:cubicBezTo>
                  <a:pt x="17583150" y="1797050"/>
                  <a:pt x="17589500" y="1784350"/>
                  <a:pt x="17595850" y="1771650"/>
                </a:cubicBezTo>
                <a:cubicBezTo>
                  <a:pt x="17589500" y="1803400"/>
                  <a:pt x="17595850" y="1835150"/>
                  <a:pt x="17595850" y="1866900"/>
                </a:cubicBezTo>
                <a:close/>
                <a:moveTo>
                  <a:pt x="12426950" y="1727200"/>
                </a:moveTo>
                <a:cubicBezTo>
                  <a:pt x="12426950" y="1758950"/>
                  <a:pt x="12414250" y="1746250"/>
                  <a:pt x="12388850" y="1778000"/>
                </a:cubicBezTo>
                <a:lnTo>
                  <a:pt x="12388850" y="1689100"/>
                </a:lnTo>
                <a:cubicBezTo>
                  <a:pt x="12433300" y="1701800"/>
                  <a:pt x="12426950" y="1708150"/>
                  <a:pt x="12426950" y="1727200"/>
                </a:cubicBezTo>
                <a:close/>
                <a:moveTo>
                  <a:pt x="15011400" y="1708150"/>
                </a:moveTo>
                <a:lnTo>
                  <a:pt x="15011400" y="1682750"/>
                </a:lnTo>
                <a:lnTo>
                  <a:pt x="15011400" y="1708150"/>
                </a:lnTo>
                <a:close/>
                <a:moveTo>
                  <a:pt x="15303500" y="1708150"/>
                </a:moveTo>
                <a:lnTo>
                  <a:pt x="15303500" y="1612900"/>
                </a:lnTo>
                <a:lnTo>
                  <a:pt x="15303500" y="1708150"/>
                </a:lnTo>
                <a:close/>
                <a:moveTo>
                  <a:pt x="15011400" y="1651000"/>
                </a:moveTo>
                <a:lnTo>
                  <a:pt x="15011400" y="1606550"/>
                </a:lnTo>
                <a:lnTo>
                  <a:pt x="15011400" y="1651000"/>
                </a:lnTo>
                <a:close/>
                <a:moveTo>
                  <a:pt x="12426950" y="1587500"/>
                </a:moveTo>
                <a:cubicBezTo>
                  <a:pt x="12426950" y="1612900"/>
                  <a:pt x="12420600" y="1625600"/>
                  <a:pt x="12388850" y="1631950"/>
                </a:cubicBezTo>
                <a:lnTo>
                  <a:pt x="12388850" y="1543050"/>
                </a:lnTo>
                <a:cubicBezTo>
                  <a:pt x="12433300" y="1549400"/>
                  <a:pt x="12426950" y="1574800"/>
                  <a:pt x="12426950" y="1587500"/>
                </a:cubicBezTo>
                <a:close/>
                <a:moveTo>
                  <a:pt x="12426950" y="1454150"/>
                </a:moveTo>
                <a:cubicBezTo>
                  <a:pt x="12426950" y="1466850"/>
                  <a:pt x="12433300" y="1479550"/>
                  <a:pt x="12388850" y="1492250"/>
                </a:cubicBezTo>
                <a:lnTo>
                  <a:pt x="12395200" y="1416050"/>
                </a:lnTo>
                <a:cubicBezTo>
                  <a:pt x="12420600" y="1416050"/>
                  <a:pt x="12426950" y="1428750"/>
                  <a:pt x="12426950" y="1454150"/>
                </a:cubicBezTo>
                <a:close/>
                <a:moveTo>
                  <a:pt x="12426950" y="1282700"/>
                </a:moveTo>
                <a:cubicBezTo>
                  <a:pt x="12433300" y="1289050"/>
                  <a:pt x="12433300" y="1295400"/>
                  <a:pt x="12433300" y="1314450"/>
                </a:cubicBezTo>
                <a:cubicBezTo>
                  <a:pt x="12433300" y="1339850"/>
                  <a:pt x="12426950" y="1327150"/>
                  <a:pt x="12395200" y="1365250"/>
                </a:cubicBezTo>
                <a:lnTo>
                  <a:pt x="12395200" y="1282700"/>
                </a:lnTo>
                <a:lnTo>
                  <a:pt x="12426950" y="1282700"/>
                </a:lnTo>
                <a:close/>
                <a:moveTo>
                  <a:pt x="21869400" y="209550"/>
                </a:moveTo>
                <a:cubicBezTo>
                  <a:pt x="21869400" y="228600"/>
                  <a:pt x="21837650" y="330200"/>
                  <a:pt x="21818600" y="387350"/>
                </a:cubicBezTo>
                <a:cubicBezTo>
                  <a:pt x="21812250" y="393700"/>
                  <a:pt x="21799550" y="393700"/>
                  <a:pt x="21786850" y="393700"/>
                </a:cubicBezTo>
                <a:cubicBezTo>
                  <a:pt x="21767800" y="393700"/>
                  <a:pt x="21748750" y="387350"/>
                  <a:pt x="21532850" y="387350"/>
                </a:cubicBezTo>
                <a:cubicBezTo>
                  <a:pt x="21526500" y="330200"/>
                  <a:pt x="21507450" y="266700"/>
                  <a:pt x="21501100" y="196850"/>
                </a:cubicBezTo>
                <a:lnTo>
                  <a:pt x="21863050" y="196850"/>
                </a:lnTo>
                <a:cubicBezTo>
                  <a:pt x="21863050" y="196850"/>
                  <a:pt x="21869400" y="196850"/>
                  <a:pt x="21869400" y="209550"/>
                </a:cubicBezTo>
                <a:close/>
                <a:moveTo>
                  <a:pt x="12458700" y="6350"/>
                </a:moveTo>
                <a:cubicBezTo>
                  <a:pt x="12458700" y="209550"/>
                  <a:pt x="12452350" y="234950"/>
                  <a:pt x="12452350" y="247650"/>
                </a:cubicBezTo>
                <a:lnTo>
                  <a:pt x="12452350" y="285750"/>
                </a:lnTo>
                <a:cubicBezTo>
                  <a:pt x="12458700" y="292100"/>
                  <a:pt x="12471400" y="292100"/>
                  <a:pt x="12471400" y="304800"/>
                </a:cubicBezTo>
                <a:cubicBezTo>
                  <a:pt x="12471400" y="323850"/>
                  <a:pt x="12458700" y="304800"/>
                  <a:pt x="12458700" y="317500"/>
                </a:cubicBezTo>
                <a:lnTo>
                  <a:pt x="12458700" y="457200"/>
                </a:lnTo>
                <a:cubicBezTo>
                  <a:pt x="12465050" y="463550"/>
                  <a:pt x="12477750" y="469900"/>
                  <a:pt x="12484100" y="476250"/>
                </a:cubicBezTo>
                <a:cubicBezTo>
                  <a:pt x="12458700" y="514350"/>
                  <a:pt x="12465050" y="565150"/>
                  <a:pt x="12465050" y="609600"/>
                </a:cubicBezTo>
                <a:cubicBezTo>
                  <a:pt x="12465050" y="622300"/>
                  <a:pt x="12490450" y="635000"/>
                  <a:pt x="12496800" y="641350"/>
                </a:cubicBezTo>
                <a:cubicBezTo>
                  <a:pt x="12496800" y="654050"/>
                  <a:pt x="12509500" y="673100"/>
                  <a:pt x="12509500" y="692150"/>
                </a:cubicBezTo>
                <a:cubicBezTo>
                  <a:pt x="12509500" y="704850"/>
                  <a:pt x="12496800" y="723900"/>
                  <a:pt x="12484100" y="730250"/>
                </a:cubicBezTo>
                <a:lnTo>
                  <a:pt x="12484100" y="863600"/>
                </a:lnTo>
                <a:cubicBezTo>
                  <a:pt x="12490450" y="876300"/>
                  <a:pt x="12496800" y="882650"/>
                  <a:pt x="12503150" y="889000"/>
                </a:cubicBezTo>
                <a:cubicBezTo>
                  <a:pt x="12490450" y="901700"/>
                  <a:pt x="12484100" y="908050"/>
                  <a:pt x="12484100" y="920750"/>
                </a:cubicBezTo>
                <a:cubicBezTo>
                  <a:pt x="12484100" y="990600"/>
                  <a:pt x="12636500" y="990600"/>
                  <a:pt x="12636500" y="1117600"/>
                </a:cubicBezTo>
                <a:cubicBezTo>
                  <a:pt x="12636500" y="1136650"/>
                  <a:pt x="12636500" y="1143000"/>
                  <a:pt x="12630150" y="1149350"/>
                </a:cubicBezTo>
                <a:cubicBezTo>
                  <a:pt x="12623800" y="1187450"/>
                  <a:pt x="12566650" y="1244600"/>
                  <a:pt x="12528550" y="1263650"/>
                </a:cubicBezTo>
                <a:cubicBezTo>
                  <a:pt x="12528550" y="1282700"/>
                  <a:pt x="12522200" y="1314450"/>
                  <a:pt x="12522200" y="1333500"/>
                </a:cubicBezTo>
                <a:lnTo>
                  <a:pt x="12522200" y="2101850"/>
                </a:lnTo>
                <a:cubicBezTo>
                  <a:pt x="12617450" y="2146300"/>
                  <a:pt x="12655550" y="2209800"/>
                  <a:pt x="12655550" y="2266950"/>
                </a:cubicBezTo>
                <a:cubicBezTo>
                  <a:pt x="12655550" y="2343150"/>
                  <a:pt x="12585700" y="2387600"/>
                  <a:pt x="12585700" y="2400300"/>
                </a:cubicBezTo>
                <a:cubicBezTo>
                  <a:pt x="12585700" y="2419350"/>
                  <a:pt x="12750800" y="2635250"/>
                  <a:pt x="12833350" y="2749550"/>
                </a:cubicBezTo>
                <a:lnTo>
                  <a:pt x="12896850" y="2749550"/>
                </a:lnTo>
                <a:cubicBezTo>
                  <a:pt x="12909550" y="2711450"/>
                  <a:pt x="12922250" y="2667000"/>
                  <a:pt x="12928600" y="2622550"/>
                </a:cubicBezTo>
                <a:lnTo>
                  <a:pt x="13112750" y="2622550"/>
                </a:lnTo>
                <a:cubicBezTo>
                  <a:pt x="13119100" y="2635250"/>
                  <a:pt x="13125450" y="2647950"/>
                  <a:pt x="13138150" y="2660650"/>
                </a:cubicBezTo>
                <a:lnTo>
                  <a:pt x="13519150" y="2660650"/>
                </a:lnTo>
                <a:lnTo>
                  <a:pt x="13519150" y="2463800"/>
                </a:lnTo>
                <a:cubicBezTo>
                  <a:pt x="13309600" y="2406650"/>
                  <a:pt x="13100050" y="2349500"/>
                  <a:pt x="12890500" y="2222500"/>
                </a:cubicBezTo>
                <a:cubicBezTo>
                  <a:pt x="12896850" y="2216150"/>
                  <a:pt x="12909550" y="2209800"/>
                  <a:pt x="12915900" y="2209800"/>
                </a:cubicBezTo>
                <a:lnTo>
                  <a:pt x="13271500" y="2216150"/>
                </a:lnTo>
                <a:cubicBezTo>
                  <a:pt x="13303250" y="2222500"/>
                  <a:pt x="13341350" y="2228850"/>
                  <a:pt x="13373100" y="2228850"/>
                </a:cubicBezTo>
                <a:lnTo>
                  <a:pt x="14446250" y="2235200"/>
                </a:lnTo>
                <a:cubicBezTo>
                  <a:pt x="14452600" y="2235200"/>
                  <a:pt x="14452600" y="2222500"/>
                  <a:pt x="14471650" y="2222500"/>
                </a:cubicBezTo>
                <a:lnTo>
                  <a:pt x="14852650" y="2222500"/>
                </a:lnTo>
                <a:lnTo>
                  <a:pt x="14852650" y="2241550"/>
                </a:lnTo>
                <a:cubicBezTo>
                  <a:pt x="14808200" y="2266950"/>
                  <a:pt x="14757400" y="2292350"/>
                  <a:pt x="14712950" y="2311400"/>
                </a:cubicBezTo>
                <a:cubicBezTo>
                  <a:pt x="14566900" y="2381250"/>
                  <a:pt x="14389100" y="2444750"/>
                  <a:pt x="14249400" y="2463800"/>
                </a:cubicBezTo>
                <a:cubicBezTo>
                  <a:pt x="14236700" y="2476500"/>
                  <a:pt x="14236700" y="2495550"/>
                  <a:pt x="14236700" y="2514600"/>
                </a:cubicBezTo>
                <a:cubicBezTo>
                  <a:pt x="14236700" y="2527300"/>
                  <a:pt x="14236700" y="2546350"/>
                  <a:pt x="14249400" y="2565400"/>
                </a:cubicBezTo>
                <a:lnTo>
                  <a:pt x="14763750" y="2565400"/>
                </a:lnTo>
                <a:lnTo>
                  <a:pt x="14763750" y="2635250"/>
                </a:lnTo>
                <a:lnTo>
                  <a:pt x="14890750" y="2635250"/>
                </a:lnTo>
                <a:cubicBezTo>
                  <a:pt x="14903450" y="2609850"/>
                  <a:pt x="14846300" y="2520950"/>
                  <a:pt x="14941550" y="2540000"/>
                </a:cubicBezTo>
                <a:lnTo>
                  <a:pt x="14941550" y="1949450"/>
                </a:lnTo>
                <a:cubicBezTo>
                  <a:pt x="14986000" y="1924050"/>
                  <a:pt x="14973300" y="1917700"/>
                  <a:pt x="14973300" y="1905000"/>
                </a:cubicBezTo>
                <a:lnTo>
                  <a:pt x="14973300" y="1790700"/>
                </a:lnTo>
                <a:cubicBezTo>
                  <a:pt x="14986000" y="1778000"/>
                  <a:pt x="14979650" y="1758950"/>
                  <a:pt x="14986000" y="1733550"/>
                </a:cubicBezTo>
                <a:lnTo>
                  <a:pt x="15036800" y="1733550"/>
                </a:lnTo>
                <a:cubicBezTo>
                  <a:pt x="15043150" y="1746250"/>
                  <a:pt x="15036800" y="1765300"/>
                  <a:pt x="15043150" y="1784350"/>
                </a:cubicBezTo>
                <a:lnTo>
                  <a:pt x="15252700" y="1784350"/>
                </a:lnTo>
                <a:cubicBezTo>
                  <a:pt x="15265400" y="1771650"/>
                  <a:pt x="15265400" y="1758950"/>
                  <a:pt x="15265400" y="1739900"/>
                </a:cubicBezTo>
                <a:cubicBezTo>
                  <a:pt x="15278100" y="1739900"/>
                  <a:pt x="15284450" y="1733550"/>
                  <a:pt x="15303500" y="1733550"/>
                </a:cubicBezTo>
                <a:cubicBezTo>
                  <a:pt x="15316200" y="1733550"/>
                  <a:pt x="15316200" y="1739900"/>
                  <a:pt x="15316200" y="1739900"/>
                </a:cubicBezTo>
                <a:cubicBezTo>
                  <a:pt x="15322550" y="1758950"/>
                  <a:pt x="15328900" y="1778000"/>
                  <a:pt x="15335250" y="1803400"/>
                </a:cubicBezTo>
                <a:cubicBezTo>
                  <a:pt x="15335250" y="1905000"/>
                  <a:pt x="15328900" y="1911350"/>
                  <a:pt x="15328900" y="1924050"/>
                </a:cubicBezTo>
                <a:cubicBezTo>
                  <a:pt x="15328900" y="1943100"/>
                  <a:pt x="15347950" y="1943100"/>
                  <a:pt x="15354300" y="1949450"/>
                </a:cubicBezTo>
                <a:cubicBezTo>
                  <a:pt x="15360650" y="1968500"/>
                  <a:pt x="15360650" y="1987550"/>
                  <a:pt x="15360650" y="2012950"/>
                </a:cubicBezTo>
                <a:cubicBezTo>
                  <a:pt x="15367000" y="2012950"/>
                  <a:pt x="15360650" y="2019300"/>
                  <a:pt x="15373350" y="2019300"/>
                </a:cubicBezTo>
                <a:cubicBezTo>
                  <a:pt x="15392400" y="2019300"/>
                  <a:pt x="15405100" y="2012950"/>
                  <a:pt x="15411450" y="2000250"/>
                </a:cubicBezTo>
                <a:lnTo>
                  <a:pt x="15411450" y="1555750"/>
                </a:lnTo>
                <a:lnTo>
                  <a:pt x="15436850" y="1555750"/>
                </a:lnTo>
                <a:cubicBezTo>
                  <a:pt x="15589250" y="1581150"/>
                  <a:pt x="15741650" y="1612900"/>
                  <a:pt x="15887700" y="1631950"/>
                </a:cubicBezTo>
                <a:cubicBezTo>
                  <a:pt x="15900400" y="1663700"/>
                  <a:pt x="15894050" y="1663700"/>
                  <a:pt x="15894050" y="1682750"/>
                </a:cubicBezTo>
                <a:lnTo>
                  <a:pt x="15894050" y="1974850"/>
                </a:lnTo>
                <a:cubicBezTo>
                  <a:pt x="15963900" y="1981200"/>
                  <a:pt x="16071850" y="1962150"/>
                  <a:pt x="16141700" y="2012950"/>
                </a:cubicBezTo>
                <a:cubicBezTo>
                  <a:pt x="16148050" y="2019300"/>
                  <a:pt x="16141700" y="2025650"/>
                  <a:pt x="16141700" y="2044700"/>
                </a:cubicBezTo>
                <a:lnTo>
                  <a:pt x="16141700" y="2762250"/>
                </a:lnTo>
                <a:cubicBezTo>
                  <a:pt x="16148050" y="2762250"/>
                  <a:pt x="16148050" y="2768600"/>
                  <a:pt x="16160750" y="2768600"/>
                </a:cubicBezTo>
                <a:cubicBezTo>
                  <a:pt x="16192500" y="2768600"/>
                  <a:pt x="16186150" y="2730500"/>
                  <a:pt x="16186150" y="2724150"/>
                </a:cubicBezTo>
                <a:lnTo>
                  <a:pt x="16154400" y="1441450"/>
                </a:lnTo>
                <a:lnTo>
                  <a:pt x="16617950" y="1441450"/>
                </a:lnTo>
                <a:lnTo>
                  <a:pt x="16617950" y="2622550"/>
                </a:lnTo>
                <a:cubicBezTo>
                  <a:pt x="16617950" y="2622550"/>
                  <a:pt x="16611600" y="2628900"/>
                  <a:pt x="16630650" y="2628900"/>
                </a:cubicBezTo>
                <a:cubicBezTo>
                  <a:pt x="16637000" y="2628900"/>
                  <a:pt x="16725900" y="2590800"/>
                  <a:pt x="16725900" y="2578100"/>
                </a:cubicBezTo>
                <a:lnTo>
                  <a:pt x="16700500" y="1479550"/>
                </a:lnTo>
                <a:cubicBezTo>
                  <a:pt x="16725900" y="1485900"/>
                  <a:pt x="16757650" y="1479550"/>
                  <a:pt x="16789400" y="1479550"/>
                </a:cubicBezTo>
                <a:lnTo>
                  <a:pt x="16789400" y="1295400"/>
                </a:lnTo>
                <a:cubicBezTo>
                  <a:pt x="16827500" y="1270000"/>
                  <a:pt x="16871950" y="1314450"/>
                  <a:pt x="16871950" y="1257300"/>
                </a:cubicBezTo>
                <a:lnTo>
                  <a:pt x="16871950" y="1193800"/>
                </a:lnTo>
                <a:lnTo>
                  <a:pt x="16884650" y="1181100"/>
                </a:lnTo>
                <a:cubicBezTo>
                  <a:pt x="16998950" y="1181100"/>
                  <a:pt x="17113250" y="1181100"/>
                  <a:pt x="17233900" y="1174750"/>
                </a:cubicBezTo>
                <a:lnTo>
                  <a:pt x="17233900" y="1143000"/>
                </a:lnTo>
                <a:lnTo>
                  <a:pt x="17233900" y="1123950"/>
                </a:lnTo>
                <a:lnTo>
                  <a:pt x="17233900" y="1111250"/>
                </a:lnTo>
                <a:cubicBezTo>
                  <a:pt x="17246600" y="1104900"/>
                  <a:pt x="17259300" y="1104900"/>
                  <a:pt x="17265650" y="1092200"/>
                </a:cubicBezTo>
                <a:lnTo>
                  <a:pt x="17265650" y="1073150"/>
                </a:lnTo>
                <a:lnTo>
                  <a:pt x="17278350" y="1060450"/>
                </a:lnTo>
                <a:lnTo>
                  <a:pt x="17278350" y="920750"/>
                </a:lnTo>
                <a:lnTo>
                  <a:pt x="17297400" y="920750"/>
                </a:lnTo>
                <a:lnTo>
                  <a:pt x="17297400" y="1054100"/>
                </a:lnTo>
                <a:cubicBezTo>
                  <a:pt x="17303750" y="1073150"/>
                  <a:pt x="17303750" y="1085850"/>
                  <a:pt x="17303750" y="1098550"/>
                </a:cubicBezTo>
                <a:cubicBezTo>
                  <a:pt x="17310100" y="1104900"/>
                  <a:pt x="17322800" y="1111250"/>
                  <a:pt x="17329150" y="1111250"/>
                </a:cubicBezTo>
                <a:cubicBezTo>
                  <a:pt x="17335500" y="1136650"/>
                  <a:pt x="17335500" y="1162050"/>
                  <a:pt x="17335500" y="1187450"/>
                </a:cubicBezTo>
                <a:cubicBezTo>
                  <a:pt x="17348200" y="1193800"/>
                  <a:pt x="17367250" y="1200150"/>
                  <a:pt x="17373600" y="1206500"/>
                </a:cubicBezTo>
                <a:cubicBezTo>
                  <a:pt x="17379950" y="1238250"/>
                  <a:pt x="17379950" y="1270000"/>
                  <a:pt x="17379950" y="1301750"/>
                </a:cubicBezTo>
                <a:cubicBezTo>
                  <a:pt x="17418050" y="1333500"/>
                  <a:pt x="17405350" y="1314450"/>
                  <a:pt x="17405350" y="1339850"/>
                </a:cubicBezTo>
                <a:lnTo>
                  <a:pt x="17405350" y="1498600"/>
                </a:lnTo>
                <a:cubicBezTo>
                  <a:pt x="17411700" y="1504950"/>
                  <a:pt x="17424400" y="1511300"/>
                  <a:pt x="17430750" y="1517650"/>
                </a:cubicBezTo>
                <a:lnTo>
                  <a:pt x="17430750" y="2197100"/>
                </a:lnTo>
                <a:cubicBezTo>
                  <a:pt x="17475200" y="2178050"/>
                  <a:pt x="17513300" y="2152650"/>
                  <a:pt x="17545050" y="2127250"/>
                </a:cubicBezTo>
                <a:lnTo>
                  <a:pt x="17545050" y="1924050"/>
                </a:lnTo>
                <a:cubicBezTo>
                  <a:pt x="17551400" y="1917700"/>
                  <a:pt x="17551400" y="1905000"/>
                  <a:pt x="17564100" y="1905000"/>
                </a:cubicBezTo>
                <a:cubicBezTo>
                  <a:pt x="17583150" y="1905000"/>
                  <a:pt x="17570450" y="1911350"/>
                  <a:pt x="17576800" y="1911350"/>
                </a:cubicBezTo>
                <a:cubicBezTo>
                  <a:pt x="17579086" y="1913636"/>
                  <a:pt x="17579720" y="1914271"/>
                  <a:pt x="17580166" y="1914144"/>
                </a:cubicBezTo>
                <a:cubicBezTo>
                  <a:pt x="17581054" y="1913953"/>
                  <a:pt x="17581372" y="1911350"/>
                  <a:pt x="17589500" y="1911350"/>
                </a:cubicBezTo>
                <a:cubicBezTo>
                  <a:pt x="17608550" y="1911350"/>
                  <a:pt x="17754600" y="2032000"/>
                  <a:pt x="17843500" y="2095500"/>
                </a:cubicBezTo>
                <a:lnTo>
                  <a:pt x="17843500" y="1771650"/>
                </a:lnTo>
                <a:cubicBezTo>
                  <a:pt x="17875250" y="1727200"/>
                  <a:pt x="17945100" y="1720850"/>
                  <a:pt x="17983200" y="1720850"/>
                </a:cubicBezTo>
                <a:cubicBezTo>
                  <a:pt x="17995900" y="1720850"/>
                  <a:pt x="18027650" y="1727200"/>
                  <a:pt x="18053050" y="1727200"/>
                </a:cubicBezTo>
                <a:cubicBezTo>
                  <a:pt x="18059400" y="1733550"/>
                  <a:pt x="18053050" y="1752600"/>
                  <a:pt x="18072100" y="1752600"/>
                </a:cubicBezTo>
                <a:cubicBezTo>
                  <a:pt x="18084800" y="1752600"/>
                  <a:pt x="18148300" y="1714500"/>
                  <a:pt x="18192750" y="1701800"/>
                </a:cubicBezTo>
                <a:cubicBezTo>
                  <a:pt x="18237200" y="1689100"/>
                  <a:pt x="18300700" y="1682750"/>
                  <a:pt x="18351500" y="1670050"/>
                </a:cubicBezTo>
                <a:cubicBezTo>
                  <a:pt x="18357850" y="1682750"/>
                  <a:pt x="18351500" y="1701800"/>
                  <a:pt x="18357850" y="1714500"/>
                </a:cubicBezTo>
                <a:cubicBezTo>
                  <a:pt x="18364200" y="1733550"/>
                  <a:pt x="18389600" y="1758950"/>
                  <a:pt x="18395950" y="1778000"/>
                </a:cubicBezTo>
                <a:lnTo>
                  <a:pt x="18389600" y="2159000"/>
                </a:lnTo>
                <a:cubicBezTo>
                  <a:pt x="18389600" y="2159000"/>
                  <a:pt x="18383250" y="2165350"/>
                  <a:pt x="18402300" y="2165350"/>
                </a:cubicBezTo>
                <a:cubicBezTo>
                  <a:pt x="18453100" y="2165350"/>
                  <a:pt x="18440400" y="2082800"/>
                  <a:pt x="18440400" y="2076450"/>
                </a:cubicBezTo>
                <a:cubicBezTo>
                  <a:pt x="18440400" y="2051050"/>
                  <a:pt x="18440400" y="2019300"/>
                  <a:pt x="18446750" y="1993900"/>
                </a:cubicBezTo>
                <a:lnTo>
                  <a:pt x="18446750" y="1866900"/>
                </a:lnTo>
                <a:lnTo>
                  <a:pt x="18491200" y="1866900"/>
                </a:lnTo>
                <a:lnTo>
                  <a:pt x="18491200" y="1530350"/>
                </a:lnTo>
                <a:cubicBezTo>
                  <a:pt x="18491200" y="1530350"/>
                  <a:pt x="18497550" y="1524000"/>
                  <a:pt x="18503900" y="1524000"/>
                </a:cubicBezTo>
                <a:lnTo>
                  <a:pt x="18503900" y="1866900"/>
                </a:lnTo>
                <a:cubicBezTo>
                  <a:pt x="18522950" y="1866900"/>
                  <a:pt x="18554700" y="1873250"/>
                  <a:pt x="18567400" y="1873250"/>
                </a:cubicBezTo>
                <a:cubicBezTo>
                  <a:pt x="18586450" y="1873250"/>
                  <a:pt x="18618200" y="1873250"/>
                  <a:pt x="18637250" y="1860550"/>
                </a:cubicBezTo>
                <a:lnTo>
                  <a:pt x="18643600" y="1524000"/>
                </a:lnTo>
                <a:cubicBezTo>
                  <a:pt x="18649950" y="1549400"/>
                  <a:pt x="18649950" y="1581150"/>
                  <a:pt x="18649950" y="1860550"/>
                </a:cubicBezTo>
                <a:cubicBezTo>
                  <a:pt x="18662650" y="1873250"/>
                  <a:pt x="18675350" y="1873250"/>
                  <a:pt x="18694400" y="1873250"/>
                </a:cubicBezTo>
                <a:cubicBezTo>
                  <a:pt x="18694400" y="1898650"/>
                  <a:pt x="18688050" y="1924050"/>
                  <a:pt x="18688050" y="2120900"/>
                </a:cubicBezTo>
                <a:cubicBezTo>
                  <a:pt x="18688050" y="2139950"/>
                  <a:pt x="18713450" y="2159000"/>
                  <a:pt x="18732500" y="2178050"/>
                </a:cubicBezTo>
                <a:cubicBezTo>
                  <a:pt x="18745200" y="2165350"/>
                  <a:pt x="18738850" y="2146300"/>
                  <a:pt x="18745200" y="2133600"/>
                </a:cubicBezTo>
                <a:lnTo>
                  <a:pt x="18751550" y="1708150"/>
                </a:lnTo>
                <a:cubicBezTo>
                  <a:pt x="18757900" y="1701800"/>
                  <a:pt x="18770600" y="1695450"/>
                  <a:pt x="18776950" y="1689100"/>
                </a:cubicBezTo>
                <a:cubicBezTo>
                  <a:pt x="18776950" y="1676400"/>
                  <a:pt x="18764250" y="1670050"/>
                  <a:pt x="18751550" y="1663700"/>
                </a:cubicBezTo>
                <a:cubicBezTo>
                  <a:pt x="18840450" y="1606550"/>
                  <a:pt x="18967450" y="1606550"/>
                  <a:pt x="19081750" y="1587500"/>
                </a:cubicBezTo>
                <a:cubicBezTo>
                  <a:pt x="19132550" y="1581150"/>
                  <a:pt x="19221450" y="1562100"/>
                  <a:pt x="19240500" y="1562100"/>
                </a:cubicBezTo>
                <a:cubicBezTo>
                  <a:pt x="19253200" y="1562100"/>
                  <a:pt x="19284950" y="1568450"/>
                  <a:pt x="19304000" y="1574800"/>
                </a:cubicBezTo>
                <a:cubicBezTo>
                  <a:pt x="19272250" y="1600200"/>
                  <a:pt x="19227800" y="1587500"/>
                  <a:pt x="19227800" y="1644650"/>
                </a:cubicBezTo>
                <a:cubicBezTo>
                  <a:pt x="19227800" y="1657350"/>
                  <a:pt x="19240500" y="1689100"/>
                  <a:pt x="19240500" y="1701800"/>
                </a:cubicBezTo>
                <a:lnTo>
                  <a:pt x="19227800" y="2139950"/>
                </a:lnTo>
                <a:cubicBezTo>
                  <a:pt x="19227800" y="2152650"/>
                  <a:pt x="19234150" y="2165350"/>
                  <a:pt x="19240500" y="2171700"/>
                </a:cubicBezTo>
                <a:cubicBezTo>
                  <a:pt x="19240500" y="2171700"/>
                  <a:pt x="19253200" y="2171700"/>
                  <a:pt x="19253200" y="2165350"/>
                </a:cubicBezTo>
                <a:cubicBezTo>
                  <a:pt x="19259550" y="2152650"/>
                  <a:pt x="19253200" y="2139950"/>
                  <a:pt x="19259550" y="2127250"/>
                </a:cubicBezTo>
                <a:cubicBezTo>
                  <a:pt x="19348450" y="2082800"/>
                  <a:pt x="19354800" y="2076450"/>
                  <a:pt x="19424650" y="2076450"/>
                </a:cubicBezTo>
                <a:cubicBezTo>
                  <a:pt x="19507200" y="2076450"/>
                  <a:pt x="19532600" y="2089150"/>
                  <a:pt x="19621500" y="2139950"/>
                </a:cubicBezTo>
                <a:cubicBezTo>
                  <a:pt x="19634200" y="2127250"/>
                  <a:pt x="19634200" y="2114550"/>
                  <a:pt x="19634200" y="2101850"/>
                </a:cubicBezTo>
                <a:lnTo>
                  <a:pt x="19634200" y="1384300"/>
                </a:lnTo>
                <a:cubicBezTo>
                  <a:pt x="19659600" y="1365250"/>
                  <a:pt x="19691350" y="1346200"/>
                  <a:pt x="19723100" y="1339850"/>
                </a:cubicBezTo>
                <a:cubicBezTo>
                  <a:pt x="19729450" y="1333500"/>
                  <a:pt x="19748500" y="1346200"/>
                  <a:pt x="19754850" y="1339850"/>
                </a:cubicBezTo>
                <a:cubicBezTo>
                  <a:pt x="19767550" y="1327150"/>
                  <a:pt x="19773900" y="1308100"/>
                  <a:pt x="19773900" y="1289050"/>
                </a:cubicBezTo>
                <a:cubicBezTo>
                  <a:pt x="19786600" y="1257300"/>
                  <a:pt x="19799300" y="1219200"/>
                  <a:pt x="19812000" y="1181100"/>
                </a:cubicBezTo>
                <a:cubicBezTo>
                  <a:pt x="19850100" y="1168400"/>
                  <a:pt x="19919950" y="1155700"/>
                  <a:pt x="19939000" y="1155700"/>
                </a:cubicBezTo>
                <a:cubicBezTo>
                  <a:pt x="19951700" y="1155700"/>
                  <a:pt x="20008850" y="1168400"/>
                  <a:pt x="20046950" y="1187450"/>
                </a:cubicBezTo>
                <a:lnTo>
                  <a:pt x="20046950" y="1308100"/>
                </a:lnTo>
                <a:cubicBezTo>
                  <a:pt x="20053300" y="1314450"/>
                  <a:pt x="20066000" y="1327150"/>
                  <a:pt x="20078700" y="1333500"/>
                </a:cubicBezTo>
                <a:cubicBezTo>
                  <a:pt x="20059650" y="1371600"/>
                  <a:pt x="20046950" y="1352550"/>
                  <a:pt x="20046950" y="1390650"/>
                </a:cubicBezTo>
                <a:cubicBezTo>
                  <a:pt x="20046950" y="1390650"/>
                  <a:pt x="20046950" y="1409700"/>
                  <a:pt x="20066000" y="1428750"/>
                </a:cubicBezTo>
                <a:lnTo>
                  <a:pt x="20066000" y="2673350"/>
                </a:lnTo>
                <a:cubicBezTo>
                  <a:pt x="20091400" y="2686050"/>
                  <a:pt x="20110450" y="2686050"/>
                  <a:pt x="20129500" y="2692400"/>
                </a:cubicBezTo>
                <a:lnTo>
                  <a:pt x="20154900" y="1612900"/>
                </a:lnTo>
                <a:cubicBezTo>
                  <a:pt x="20148550" y="1593850"/>
                  <a:pt x="20161250" y="1574800"/>
                  <a:pt x="20135850" y="1555750"/>
                </a:cubicBezTo>
                <a:lnTo>
                  <a:pt x="20135850" y="1422400"/>
                </a:lnTo>
                <a:cubicBezTo>
                  <a:pt x="20135850" y="1435100"/>
                  <a:pt x="20161250" y="1428750"/>
                  <a:pt x="20173950" y="1428750"/>
                </a:cubicBezTo>
                <a:cubicBezTo>
                  <a:pt x="20237450" y="1422400"/>
                  <a:pt x="20351750" y="1422400"/>
                  <a:pt x="20370800" y="1422400"/>
                </a:cubicBezTo>
                <a:cubicBezTo>
                  <a:pt x="20459700" y="1422400"/>
                  <a:pt x="20548600" y="1416050"/>
                  <a:pt x="20637500" y="1454150"/>
                </a:cubicBezTo>
                <a:lnTo>
                  <a:pt x="20612100" y="1454150"/>
                </a:lnTo>
                <a:cubicBezTo>
                  <a:pt x="20593050" y="1454150"/>
                  <a:pt x="20586700" y="1479550"/>
                  <a:pt x="20593050" y="1498600"/>
                </a:cubicBezTo>
                <a:cubicBezTo>
                  <a:pt x="20542250" y="1492250"/>
                  <a:pt x="20574000" y="1460500"/>
                  <a:pt x="20548600" y="1460500"/>
                </a:cubicBezTo>
                <a:cubicBezTo>
                  <a:pt x="20421600" y="1460500"/>
                  <a:pt x="20288250" y="1460500"/>
                  <a:pt x="20154900" y="1447800"/>
                </a:cubicBezTo>
                <a:cubicBezTo>
                  <a:pt x="20148550" y="1454150"/>
                  <a:pt x="20142200" y="1447800"/>
                  <a:pt x="20142200" y="1460500"/>
                </a:cubicBezTo>
                <a:cubicBezTo>
                  <a:pt x="20142200" y="1479550"/>
                  <a:pt x="20148550" y="1498600"/>
                  <a:pt x="20167600" y="1517650"/>
                </a:cubicBezTo>
                <a:cubicBezTo>
                  <a:pt x="20186650" y="1504950"/>
                  <a:pt x="20180300" y="1473200"/>
                  <a:pt x="20193000" y="1473200"/>
                </a:cubicBezTo>
                <a:cubicBezTo>
                  <a:pt x="20212050" y="1473200"/>
                  <a:pt x="20212050" y="1479550"/>
                  <a:pt x="20212050" y="1479550"/>
                </a:cubicBezTo>
                <a:cubicBezTo>
                  <a:pt x="20218400" y="1485900"/>
                  <a:pt x="20218400" y="1498600"/>
                  <a:pt x="20224750" y="1498600"/>
                </a:cubicBezTo>
                <a:cubicBezTo>
                  <a:pt x="20269200" y="1504950"/>
                  <a:pt x="20339050" y="1504950"/>
                  <a:pt x="20358100" y="1504950"/>
                </a:cubicBezTo>
                <a:lnTo>
                  <a:pt x="20510500" y="1504950"/>
                </a:lnTo>
                <a:cubicBezTo>
                  <a:pt x="20542250" y="1511300"/>
                  <a:pt x="20586700" y="1511300"/>
                  <a:pt x="20618450" y="1530350"/>
                </a:cubicBezTo>
                <a:lnTo>
                  <a:pt x="20618450" y="2724150"/>
                </a:lnTo>
                <a:lnTo>
                  <a:pt x="20631150" y="2736850"/>
                </a:lnTo>
                <a:lnTo>
                  <a:pt x="20656550" y="2717800"/>
                </a:lnTo>
                <a:cubicBezTo>
                  <a:pt x="20624800" y="2406650"/>
                  <a:pt x="20662900" y="2406650"/>
                  <a:pt x="20662900" y="2152650"/>
                </a:cubicBezTo>
                <a:cubicBezTo>
                  <a:pt x="20662900" y="2133600"/>
                  <a:pt x="20650200" y="2114550"/>
                  <a:pt x="20650200" y="2095500"/>
                </a:cubicBezTo>
                <a:cubicBezTo>
                  <a:pt x="20650200" y="2082800"/>
                  <a:pt x="20662900" y="2082800"/>
                  <a:pt x="20669250" y="2076450"/>
                </a:cubicBezTo>
                <a:lnTo>
                  <a:pt x="20681950" y="1346200"/>
                </a:lnTo>
                <a:cubicBezTo>
                  <a:pt x="20688300" y="1333500"/>
                  <a:pt x="20701000" y="1320800"/>
                  <a:pt x="20694650" y="1308100"/>
                </a:cubicBezTo>
                <a:cubicBezTo>
                  <a:pt x="20694650" y="1301750"/>
                  <a:pt x="20701000" y="1295400"/>
                  <a:pt x="20701000" y="1276350"/>
                </a:cubicBezTo>
                <a:cubicBezTo>
                  <a:pt x="20701000" y="1263650"/>
                  <a:pt x="20688300" y="1225550"/>
                  <a:pt x="20688300" y="1206500"/>
                </a:cubicBezTo>
                <a:cubicBezTo>
                  <a:pt x="20688300" y="1193800"/>
                  <a:pt x="20707350" y="1174750"/>
                  <a:pt x="20707350" y="1162050"/>
                </a:cubicBezTo>
                <a:cubicBezTo>
                  <a:pt x="20707350" y="1123950"/>
                  <a:pt x="20681950" y="1098550"/>
                  <a:pt x="20713700" y="1066800"/>
                </a:cubicBezTo>
                <a:lnTo>
                  <a:pt x="20713700" y="1047750"/>
                </a:lnTo>
                <a:cubicBezTo>
                  <a:pt x="20707350" y="1003300"/>
                  <a:pt x="20713700" y="927100"/>
                  <a:pt x="20713700" y="914400"/>
                </a:cubicBezTo>
                <a:cubicBezTo>
                  <a:pt x="20713700" y="895350"/>
                  <a:pt x="20726400" y="882650"/>
                  <a:pt x="20726400" y="863600"/>
                </a:cubicBezTo>
                <a:cubicBezTo>
                  <a:pt x="20726400" y="850900"/>
                  <a:pt x="20713700" y="850900"/>
                  <a:pt x="20713700" y="838200"/>
                </a:cubicBezTo>
                <a:cubicBezTo>
                  <a:pt x="20713700" y="819150"/>
                  <a:pt x="20726400" y="831850"/>
                  <a:pt x="20726400" y="812800"/>
                </a:cubicBezTo>
                <a:cubicBezTo>
                  <a:pt x="20726400" y="800100"/>
                  <a:pt x="20713700" y="806450"/>
                  <a:pt x="20713700" y="793750"/>
                </a:cubicBezTo>
                <a:cubicBezTo>
                  <a:pt x="20713700" y="774700"/>
                  <a:pt x="20726400" y="787400"/>
                  <a:pt x="20726400" y="774700"/>
                </a:cubicBezTo>
                <a:cubicBezTo>
                  <a:pt x="20726400" y="755650"/>
                  <a:pt x="20713700" y="768350"/>
                  <a:pt x="20713700" y="755650"/>
                </a:cubicBezTo>
                <a:cubicBezTo>
                  <a:pt x="20713700" y="736600"/>
                  <a:pt x="20720050" y="742950"/>
                  <a:pt x="20720050" y="736600"/>
                </a:cubicBezTo>
                <a:cubicBezTo>
                  <a:pt x="20726400" y="730250"/>
                  <a:pt x="20720050" y="730250"/>
                  <a:pt x="20720050" y="711200"/>
                </a:cubicBezTo>
                <a:cubicBezTo>
                  <a:pt x="20720050" y="698500"/>
                  <a:pt x="20739100" y="698500"/>
                  <a:pt x="20745450" y="685800"/>
                </a:cubicBezTo>
                <a:cubicBezTo>
                  <a:pt x="20751800" y="679450"/>
                  <a:pt x="20745450" y="666750"/>
                  <a:pt x="20745450" y="654050"/>
                </a:cubicBezTo>
                <a:cubicBezTo>
                  <a:pt x="20751800" y="654050"/>
                  <a:pt x="20764500" y="647700"/>
                  <a:pt x="20764500" y="635000"/>
                </a:cubicBezTo>
                <a:lnTo>
                  <a:pt x="20764500" y="615950"/>
                </a:lnTo>
                <a:cubicBezTo>
                  <a:pt x="20783550" y="609600"/>
                  <a:pt x="20802600" y="590550"/>
                  <a:pt x="20796250" y="577850"/>
                </a:cubicBezTo>
                <a:lnTo>
                  <a:pt x="20834350" y="577850"/>
                </a:lnTo>
                <a:lnTo>
                  <a:pt x="20834350" y="552450"/>
                </a:lnTo>
                <a:cubicBezTo>
                  <a:pt x="20840700" y="546100"/>
                  <a:pt x="20859750" y="546100"/>
                  <a:pt x="20866100" y="533400"/>
                </a:cubicBezTo>
                <a:cubicBezTo>
                  <a:pt x="20878800" y="514350"/>
                  <a:pt x="20891500" y="482600"/>
                  <a:pt x="20891500" y="463550"/>
                </a:cubicBezTo>
                <a:cubicBezTo>
                  <a:pt x="20891500" y="450850"/>
                  <a:pt x="20878800" y="419100"/>
                  <a:pt x="20878800" y="393700"/>
                </a:cubicBezTo>
                <a:cubicBezTo>
                  <a:pt x="20929600" y="387350"/>
                  <a:pt x="20910550" y="317500"/>
                  <a:pt x="20923250" y="311150"/>
                </a:cubicBezTo>
                <a:cubicBezTo>
                  <a:pt x="20929600" y="336550"/>
                  <a:pt x="20929600" y="361950"/>
                  <a:pt x="20929600" y="393700"/>
                </a:cubicBezTo>
                <a:cubicBezTo>
                  <a:pt x="20935950" y="393700"/>
                  <a:pt x="20948650" y="393700"/>
                  <a:pt x="20955000" y="387350"/>
                </a:cubicBezTo>
                <a:cubicBezTo>
                  <a:pt x="20955000" y="425450"/>
                  <a:pt x="20942300" y="469900"/>
                  <a:pt x="20955000" y="514350"/>
                </a:cubicBezTo>
                <a:cubicBezTo>
                  <a:pt x="20955000" y="533400"/>
                  <a:pt x="20993100" y="546100"/>
                  <a:pt x="21005800" y="571500"/>
                </a:cubicBezTo>
                <a:cubicBezTo>
                  <a:pt x="21024850" y="590550"/>
                  <a:pt x="21088350" y="692150"/>
                  <a:pt x="21088350" y="730250"/>
                </a:cubicBezTo>
                <a:cubicBezTo>
                  <a:pt x="21088350" y="742950"/>
                  <a:pt x="21107400" y="742950"/>
                  <a:pt x="21113750" y="755650"/>
                </a:cubicBezTo>
                <a:cubicBezTo>
                  <a:pt x="21120100" y="800100"/>
                  <a:pt x="21120100" y="850900"/>
                  <a:pt x="21120100" y="901700"/>
                </a:cubicBezTo>
                <a:lnTo>
                  <a:pt x="21120100" y="958850"/>
                </a:lnTo>
                <a:cubicBezTo>
                  <a:pt x="21126450" y="965200"/>
                  <a:pt x="21132800" y="965200"/>
                  <a:pt x="21132800" y="977900"/>
                </a:cubicBezTo>
                <a:cubicBezTo>
                  <a:pt x="21132800" y="996950"/>
                  <a:pt x="21120100" y="1035050"/>
                  <a:pt x="21120100" y="1054100"/>
                </a:cubicBezTo>
                <a:cubicBezTo>
                  <a:pt x="21120100" y="1066800"/>
                  <a:pt x="21132800" y="1066800"/>
                  <a:pt x="21132800" y="1073150"/>
                </a:cubicBezTo>
                <a:cubicBezTo>
                  <a:pt x="21132800" y="1168400"/>
                  <a:pt x="21145500" y="1333500"/>
                  <a:pt x="21145500" y="1352550"/>
                </a:cubicBezTo>
                <a:lnTo>
                  <a:pt x="21145500" y="1511300"/>
                </a:lnTo>
                <a:cubicBezTo>
                  <a:pt x="21151850" y="1524000"/>
                  <a:pt x="21164550" y="1517650"/>
                  <a:pt x="21164550" y="1536700"/>
                </a:cubicBezTo>
                <a:cubicBezTo>
                  <a:pt x="21164550" y="1549400"/>
                  <a:pt x="21151850" y="1549400"/>
                  <a:pt x="21151850" y="1568450"/>
                </a:cubicBezTo>
                <a:cubicBezTo>
                  <a:pt x="21151850" y="1581150"/>
                  <a:pt x="21158200" y="1581150"/>
                  <a:pt x="21164550" y="1587500"/>
                </a:cubicBezTo>
                <a:lnTo>
                  <a:pt x="21386800" y="1587500"/>
                </a:lnTo>
                <a:lnTo>
                  <a:pt x="21412200" y="127000"/>
                </a:lnTo>
                <a:lnTo>
                  <a:pt x="21945600" y="127000"/>
                </a:lnTo>
                <a:lnTo>
                  <a:pt x="21945600" y="1593850"/>
                </a:lnTo>
                <a:lnTo>
                  <a:pt x="22199600" y="1593850"/>
                </a:lnTo>
                <a:lnTo>
                  <a:pt x="22199600" y="1314450"/>
                </a:lnTo>
                <a:cubicBezTo>
                  <a:pt x="22205950" y="1289050"/>
                  <a:pt x="22205950" y="1263650"/>
                  <a:pt x="22205950" y="1238250"/>
                </a:cubicBezTo>
                <a:lnTo>
                  <a:pt x="22205950" y="1174750"/>
                </a:lnTo>
                <a:lnTo>
                  <a:pt x="22205950" y="1149350"/>
                </a:lnTo>
                <a:cubicBezTo>
                  <a:pt x="22237700" y="1136650"/>
                  <a:pt x="22263100" y="1130300"/>
                  <a:pt x="22269450" y="1092200"/>
                </a:cubicBezTo>
                <a:lnTo>
                  <a:pt x="22269450" y="914400"/>
                </a:lnTo>
                <a:cubicBezTo>
                  <a:pt x="22332950" y="895350"/>
                  <a:pt x="22453600" y="869950"/>
                  <a:pt x="22472650" y="869950"/>
                </a:cubicBezTo>
                <a:cubicBezTo>
                  <a:pt x="22561550" y="869950"/>
                  <a:pt x="22618700" y="889000"/>
                  <a:pt x="22720300" y="927100"/>
                </a:cubicBezTo>
                <a:lnTo>
                  <a:pt x="22720300" y="1092200"/>
                </a:lnTo>
                <a:cubicBezTo>
                  <a:pt x="22733000" y="1117600"/>
                  <a:pt x="22701250" y="1155700"/>
                  <a:pt x="22752050" y="1162050"/>
                </a:cubicBezTo>
                <a:lnTo>
                  <a:pt x="22752050" y="2387600"/>
                </a:lnTo>
                <a:lnTo>
                  <a:pt x="22777450" y="2387600"/>
                </a:lnTo>
                <a:cubicBezTo>
                  <a:pt x="22783800" y="2362200"/>
                  <a:pt x="22783800" y="2336800"/>
                  <a:pt x="22783800" y="2311400"/>
                </a:cubicBezTo>
                <a:cubicBezTo>
                  <a:pt x="22764750" y="2266950"/>
                  <a:pt x="22828250" y="2273300"/>
                  <a:pt x="22815550" y="2228850"/>
                </a:cubicBezTo>
                <a:lnTo>
                  <a:pt x="22860000" y="2228850"/>
                </a:lnTo>
                <a:cubicBezTo>
                  <a:pt x="22860000" y="2216150"/>
                  <a:pt x="22840950" y="2120900"/>
                  <a:pt x="22879050" y="2120900"/>
                </a:cubicBezTo>
                <a:cubicBezTo>
                  <a:pt x="22898100" y="2120900"/>
                  <a:pt x="22961600" y="2146300"/>
                  <a:pt x="22980650" y="2146300"/>
                </a:cubicBezTo>
                <a:cubicBezTo>
                  <a:pt x="22993350" y="2146300"/>
                  <a:pt x="23082250" y="2133600"/>
                  <a:pt x="23133050" y="2133600"/>
                </a:cubicBezTo>
                <a:cubicBezTo>
                  <a:pt x="23145750" y="2127250"/>
                  <a:pt x="23145750" y="2114550"/>
                  <a:pt x="23145750" y="2101850"/>
                </a:cubicBezTo>
                <a:lnTo>
                  <a:pt x="23145750" y="2044700"/>
                </a:lnTo>
                <a:lnTo>
                  <a:pt x="23348950" y="2044700"/>
                </a:lnTo>
                <a:cubicBezTo>
                  <a:pt x="23380700" y="2057400"/>
                  <a:pt x="23361650" y="2101850"/>
                  <a:pt x="23361650" y="2127250"/>
                </a:cubicBezTo>
                <a:cubicBezTo>
                  <a:pt x="23387050" y="2152650"/>
                  <a:pt x="23437850" y="2146300"/>
                  <a:pt x="23488650" y="2146300"/>
                </a:cubicBezTo>
                <a:cubicBezTo>
                  <a:pt x="23501350" y="2146300"/>
                  <a:pt x="23514050" y="2152650"/>
                  <a:pt x="23526750" y="2152650"/>
                </a:cubicBezTo>
                <a:cubicBezTo>
                  <a:pt x="23552150" y="2152650"/>
                  <a:pt x="23571200" y="2152650"/>
                  <a:pt x="23583900" y="2133600"/>
                </a:cubicBezTo>
                <a:lnTo>
                  <a:pt x="23647400" y="2133600"/>
                </a:lnTo>
                <a:cubicBezTo>
                  <a:pt x="23653750" y="2159000"/>
                  <a:pt x="23647400" y="2197100"/>
                  <a:pt x="23647400" y="2216150"/>
                </a:cubicBezTo>
                <a:cubicBezTo>
                  <a:pt x="23647400" y="2228850"/>
                  <a:pt x="23666450" y="2235200"/>
                  <a:pt x="23679150" y="2235200"/>
                </a:cubicBezTo>
                <a:cubicBezTo>
                  <a:pt x="23685500" y="2247900"/>
                  <a:pt x="23685500" y="2260600"/>
                  <a:pt x="23685500" y="2273300"/>
                </a:cubicBezTo>
                <a:cubicBezTo>
                  <a:pt x="23691850" y="2279650"/>
                  <a:pt x="23704550" y="2286000"/>
                  <a:pt x="23710900" y="2286000"/>
                </a:cubicBezTo>
                <a:cubicBezTo>
                  <a:pt x="23723600" y="2317750"/>
                  <a:pt x="23698200" y="2362200"/>
                  <a:pt x="23729950" y="2400300"/>
                </a:cubicBezTo>
                <a:lnTo>
                  <a:pt x="23729950" y="1555750"/>
                </a:lnTo>
                <a:cubicBezTo>
                  <a:pt x="23761700" y="1409700"/>
                  <a:pt x="23755350" y="1270000"/>
                  <a:pt x="23768050" y="1117600"/>
                </a:cubicBezTo>
                <a:lnTo>
                  <a:pt x="23787100" y="1117600"/>
                </a:lnTo>
                <a:cubicBezTo>
                  <a:pt x="23825200" y="1130300"/>
                  <a:pt x="23888700" y="1111250"/>
                  <a:pt x="23901400" y="1168400"/>
                </a:cubicBezTo>
                <a:lnTo>
                  <a:pt x="23926800" y="1168400"/>
                </a:lnTo>
                <a:cubicBezTo>
                  <a:pt x="23933150" y="1162050"/>
                  <a:pt x="23933150" y="1149350"/>
                  <a:pt x="23939500" y="1143000"/>
                </a:cubicBezTo>
                <a:cubicBezTo>
                  <a:pt x="23971250" y="1136650"/>
                  <a:pt x="24028400" y="1117600"/>
                  <a:pt x="24047450" y="1117600"/>
                </a:cubicBezTo>
                <a:lnTo>
                  <a:pt x="24072850" y="1117600"/>
                </a:lnTo>
                <a:lnTo>
                  <a:pt x="24072850" y="3117850"/>
                </a:lnTo>
                <a:lnTo>
                  <a:pt x="0" y="3117850"/>
                </a:lnTo>
                <a:lnTo>
                  <a:pt x="0" y="2222500"/>
                </a:lnTo>
                <a:cubicBezTo>
                  <a:pt x="38100" y="2209800"/>
                  <a:pt x="82550" y="2222500"/>
                  <a:pt x="127000" y="2228850"/>
                </a:cubicBezTo>
                <a:cubicBezTo>
                  <a:pt x="107950" y="2247900"/>
                  <a:pt x="63500" y="2273300"/>
                  <a:pt x="63500" y="2286000"/>
                </a:cubicBezTo>
                <a:cubicBezTo>
                  <a:pt x="63500" y="2317750"/>
                  <a:pt x="177800" y="2330450"/>
                  <a:pt x="196850" y="2336800"/>
                </a:cubicBezTo>
                <a:cubicBezTo>
                  <a:pt x="177800" y="2355850"/>
                  <a:pt x="127000" y="2362200"/>
                  <a:pt x="107950" y="2393950"/>
                </a:cubicBezTo>
                <a:cubicBezTo>
                  <a:pt x="165100" y="2438400"/>
                  <a:pt x="241300" y="2432050"/>
                  <a:pt x="311150" y="2444750"/>
                </a:cubicBezTo>
                <a:lnTo>
                  <a:pt x="311150" y="2527300"/>
                </a:lnTo>
                <a:cubicBezTo>
                  <a:pt x="317500" y="2533650"/>
                  <a:pt x="330200" y="2533650"/>
                  <a:pt x="349250" y="2533650"/>
                </a:cubicBezTo>
                <a:cubicBezTo>
                  <a:pt x="393700" y="2533650"/>
                  <a:pt x="469900" y="2489200"/>
                  <a:pt x="596900" y="2489200"/>
                </a:cubicBezTo>
                <a:cubicBezTo>
                  <a:pt x="615950" y="2489200"/>
                  <a:pt x="723900" y="2501900"/>
                  <a:pt x="742950" y="2501900"/>
                </a:cubicBezTo>
                <a:cubicBezTo>
                  <a:pt x="755650" y="2501900"/>
                  <a:pt x="781050" y="2495550"/>
                  <a:pt x="800100" y="2489200"/>
                </a:cubicBezTo>
                <a:cubicBezTo>
                  <a:pt x="787400" y="2552700"/>
                  <a:pt x="857250" y="2552700"/>
                  <a:pt x="895350" y="2584450"/>
                </a:cubicBezTo>
                <a:lnTo>
                  <a:pt x="920750" y="2584450"/>
                </a:lnTo>
                <a:cubicBezTo>
                  <a:pt x="927100" y="2565400"/>
                  <a:pt x="927100" y="2540000"/>
                  <a:pt x="933450" y="2514600"/>
                </a:cubicBezTo>
                <a:lnTo>
                  <a:pt x="933450" y="2355850"/>
                </a:lnTo>
                <a:cubicBezTo>
                  <a:pt x="939800" y="2330450"/>
                  <a:pt x="939800" y="2305050"/>
                  <a:pt x="939800" y="2279650"/>
                </a:cubicBezTo>
                <a:cubicBezTo>
                  <a:pt x="939800" y="2247900"/>
                  <a:pt x="946150" y="2216150"/>
                  <a:pt x="946150" y="2184400"/>
                </a:cubicBezTo>
                <a:cubicBezTo>
                  <a:pt x="946150" y="2165350"/>
                  <a:pt x="952500" y="2139950"/>
                  <a:pt x="952500" y="2114550"/>
                </a:cubicBezTo>
                <a:cubicBezTo>
                  <a:pt x="996950" y="2082800"/>
                  <a:pt x="1073150" y="2038350"/>
                  <a:pt x="1092200" y="2038350"/>
                </a:cubicBezTo>
                <a:cubicBezTo>
                  <a:pt x="1104900" y="2038350"/>
                  <a:pt x="1187450" y="2095500"/>
                  <a:pt x="1193800" y="2114550"/>
                </a:cubicBezTo>
                <a:cubicBezTo>
                  <a:pt x="1206500" y="2152650"/>
                  <a:pt x="1206500" y="2228850"/>
                  <a:pt x="1206500" y="2247900"/>
                </a:cubicBezTo>
                <a:lnTo>
                  <a:pt x="1206500" y="2635250"/>
                </a:lnTo>
                <a:cubicBezTo>
                  <a:pt x="1200150" y="2749550"/>
                  <a:pt x="1181100" y="2768600"/>
                  <a:pt x="1270000" y="2768600"/>
                </a:cubicBezTo>
                <a:lnTo>
                  <a:pt x="1289050" y="2768600"/>
                </a:lnTo>
                <a:cubicBezTo>
                  <a:pt x="1295400" y="2749550"/>
                  <a:pt x="1295400" y="2730500"/>
                  <a:pt x="1295400" y="2711450"/>
                </a:cubicBezTo>
                <a:cubicBezTo>
                  <a:pt x="1295400" y="2698750"/>
                  <a:pt x="1289050" y="2628900"/>
                  <a:pt x="1282700" y="2533650"/>
                </a:cubicBezTo>
                <a:cubicBezTo>
                  <a:pt x="1333500" y="2540000"/>
                  <a:pt x="1390650" y="2533650"/>
                  <a:pt x="1447800" y="2533650"/>
                </a:cubicBezTo>
                <a:cubicBezTo>
                  <a:pt x="1441450" y="2470150"/>
                  <a:pt x="1428750" y="2432050"/>
                  <a:pt x="1422400" y="2387600"/>
                </a:cubicBezTo>
                <a:cubicBezTo>
                  <a:pt x="1473200" y="2393950"/>
                  <a:pt x="1517650" y="2393950"/>
                  <a:pt x="1657350" y="2393950"/>
                </a:cubicBezTo>
                <a:cubicBezTo>
                  <a:pt x="1663700" y="2393950"/>
                  <a:pt x="1676400" y="2400300"/>
                  <a:pt x="1689100" y="2413000"/>
                </a:cubicBezTo>
                <a:lnTo>
                  <a:pt x="1714500" y="2413000"/>
                </a:lnTo>
                <a:cubicBezTo>
                  <a:pt x="1689100" y="2374900"/>
                  <a:pt x="1714500" y="2305050"/>
                  <a:pt x="1720850" y="2273300"/>
                </a:cubicBezTo>
                <a:cubicBezTo>
                  <a:pt x="1727200" y="2273300"/>
                  <a:pt x="1733550" y="2279650"/>
                  <a:pt x="1746250" y="2279650"/>
                </a:cubicBezTo>
                <a:cubicBezTo>
                  <a:pt x="1765300" y="2279650"/>
                  <a:pt x="1771650" y="2235200"/>
                  <a:pt x="1790700" y="2235200"/>
                </a:cubicBezTo>
                <a:cubicBezTo>
                  <a:pt x="1803400" y="2235200"/>
                  <a:pt x="1809750" y="2241550"/>
                  <a:pt x="1930400" y="2241550"/>
                </a:cubicBezTo>
                <a:cubicBezTo>
                  <a:pt x="1936750" y="2254250"/>
                  <a:pt x="1943100" y="2266950"/>
                  <a:pt x="1955800" y="2273300"/>
                </a:cubicBezTo>
                <a:cubicBezTo>
                  <a:pt x="1993900" y="2273300"/>
                  <a:pt x="2051050" y="2254250"/>
                  <a:pt x="2095500" y="2292350"/>
                </a:cubicBezTo>
                <a:cubicBezTo>
                  <a:pt x="2101850" y="2298700"/>
                  <a:pt x="2095500" y="2298700"/>
                  <a:pt x="2095500" y="2317750"/>
                </a:cubicBezTo>
                <a:lnTo>
                  <a:pt x="2095500" y="2736850"/>
                </a:lnTo>
                <a:cubicBezTo>
                  <a:pt x="2101850" y="2768600"/>
                  <a:pt x="2101850" y="2800350"/>
                  <a:pt x="2108200" y="2825750"/>
                </a:cubicBezTo>
                <a:lnTo>
                  <a:pt x="2203450" y="2825750"/>
                </a:lnTo>
                <a:cubicBezTo>
                  <a:pt x="2216150" y="2794000"/>
                  <a:pt x="2222500" y="2755900"/>
                  <a:pt x="2222500" y="2724150"/>
                </a:cubicBezTo>
                <a:cubicBezTo>
                  <a:pt x="2228850" y="2660650"/>
                  <a:pt x="2241550" y="2546350"/>
                  <a:pt x="2241550" y="2527300"/>
                </a:cubicBezTo>
                <a:cubicBezTo>
                  <a:pt x="2241550" y="2463800"/>
                  <a:pt x="2216150" y="2336800"/>
                  <a:pt x="2209800" y="2273300"/>
                </a:cubicBezTo>
                <a:lnTo>
                  <a:pt x="2336800" y="2273300"/>
                </a:lnTo>
                <a:lnTo>
                  <a:pt x="2336800" y="2235200"/>
                </a:lnTo>
                <a:lnTo>
                  <a:pt x="2482850" y="2235200"/>
                </a:lnTo>
                <a:cubicBezTo>
                  <a:pt x="2495550" y="2298700"/>
                  <a:pt x="2546350" y="2266950"/>
                  <a:pt x="2584450" y="2266950"/>
                </a:cubicBezTo>
                <a:lnTo>
                  <a:pt x="2755900" y="2266950"/>
                </a:lnTo>
                <a:cubicBezTo>
                  <a:pt x="2736850" y="2374900"/>
                  <a:pt x="2724150" y="2457450"/>
                  <a:pt x="2711450" y="2533650"/>
                </a:cubicBezTo>
                <a:lnTo>
                  <a:pt x="2730500" y="2870200"/>
                </a:lnTo>
                <a:cubicBezTo>
                  <a:pt x="2749550" y="2857500"/>
                  <a:pt x="2762250" y="2781300"/>
                  <a:pt x="2787650" y="2762250"/>
                </a:cubicBezTo>
                <a:cubicBezTo>
                  <a:pt x="2819400" y="2762250"/>
                  <a:pt x="2857500" y="2768600"/>
                  <a:pt x="2889250" y="2762250"/>
                </a:cubicBezTo>
                <a:cubicBezTo>
                  <a:pt x="2914650" y="2749550"/>
                  <a:pt x="2908300" y="2698750"/>
                  <a:pt x="2914650" y="2686050"/>
                </a:cubicBezTo>
                <a:cubicBezTo>
                  <a:pt x="2921000" y="2667000"/>
                  <a:pt x="2927350" y="2641600"/>
                  <a:pt x="2927350" y="2616200"/>
                </a:cubicBezTo>
                <a:cubicBezTo>
                  <a:pt x="2933700" y="2590800"/>
                  <a:pt x="2940050" y="2565400"/>
                  <a:pt x="2940050" y="2540000"/>
                </a:cubicBezTo>
                <a:cubicBezTo>
                  <a:pt x="2959100" y="2419350"/>
                  <a:pt x="2978150" y="2292350"/>
                  <a:pt x="2990850" y="2165350"/>
                </a:cubicBezTo>
                <a:cubicBezTo>
                  <a:pt x="2997200" y="2108200"/>
                  <a:pt x="3003550" y="2044700"/>
                  <a:pt x="3009900" y="1981200"/>
                </a:cubicBezTo>
                <a:lnTo>
                  <a:pt x="3009900" y="1612900"/>
                </a:lnTo>
                <a:cubicBezTo>
                  <a:pt x="2997200" y="1517650"/>
                  <a:pt x="2990850" y="1403350"/>
                  <a:pt x="2971800" y="1308100"/>
                </a:cubicBezTo>
                <a:cubicBezTo>
                  <a:pt x="2965450" y="1244600"/>
                  <a:pt x="2940050" y="1123950"/>
                  <a:pt x="2940050" y="1104900"/>
                </a:cubicBezTo>
                <a:cubicBezTo>
                  <a:pt x="2940050" y="1066800"/>
                  <a:pt x="3048000" y="1066800"/>
                  <a:pt x="3060700" y="1041400"/>
                </a:cubicBezTo>
                <a:cubicBezTo>
                  <a:pt x="3067050" y="1022350"/>
                  <a:pt x="3073400" y="996950"/>
                  <a:pt x="3073400" y="977900"/>
                </a:cubicBezTo>
                <a:lnTo>
                  <a:pt x="3073400" y="933450"/>
                </a:lnTo>
                <a:cubicBezTo>
                  <a:pt x="3079750" y="882650"/>
                  <a:pt x="3079750" y="825500"/>
                  <a:pt x="3086100" y="774700"/>
                </a:cubicBezTo>
                <a:cubicBezTo>
                  <a:pt x="3098800" y="863600"/>
                  <a:pt x="3086100" y="958850"/>
                  <a:pt x="3111500" y="1047750"/>
                </a:cubicBezTo>
                <a:cubicBezTo>
                  <a:pt x="3117850" y="1079500"/>
                  <a:pt x="3206750" y="1123950"/>
                  <a:pt x="3206750" y="1143000"/>
                </a:cubicBezTo>
                <a:lnTo>
                  <a:pt x="3149600" y="1714500"/>
                </a:lnTo>
                <a:lnTo>
                  <a:pt x="3149600" y="2063750"/>
                </a:lnTo>
                <a:lnTo>
                  <a:pt x="3194050" y="2768600"/>
                </a:lnTo>
                <a:lnTo>
                  <a:pt x="3416300" y="2768600"/>
                </a:lnTo>
                <a:lnTo>
                  <a:pt x="3448050" y="1809750"/>
                </a:lnTo>
                <a:cubicBezTo>
                  <a:pt x="3435350" y="1797050"/>
                  <a:pt x="3416300" y="1784350"/>
                  <a:pt x="3403600" y="1778000"/>
                </a:cubicBezTo>
                <a:cubicBezTo>
                  <a:pt x="3403600" y="1778000"/>
                  <a:pt x="3403600" y="1771650"/>
                  <a:pt x="3409950" y="1765300"/>
                </a:cubicBezTo>
                <a:cubicBezTo>
                  <a:pt x="3422650" y="1758950"/>
                  <a:pt x="3479800" y="1778000"/>
                  <a:pt x="3479800" y="1733550"/>
                </a:cubicBezTo>
                <a:lnTo>
                  <a:pt x="3771900" y="1733550"/>
                </a:lnTo>
                <a:cubicBezTo>
                  <a:pt x="3784600" y="1739900"/>
                  <a:pt x="3803650" y="1784350"/>
                  <a:pt x="3841750" y="1771650"/>
                </a:cubicBezTo>
                <a:cubicBezTo>
                  <a:pt x="3835400" y="1790700"/>
                  <a:pt x="3810000" y="1803400"/>
                  <a:pt x="3810000" y="1822450"/>
                </a:cubicBezTo>
                <a:cubicBezTo>
                  <a:pt x="3810000" y="1835150"/>
                  <a:pt x="3822700" y="1828800"/>
                  <a:pt x="3822700" y="1841500"/>
                </a:cubicBezTo>
                <a:cubicBezTo>
                  <a:pt x="3822700" y="1860550"/>
                  <a:pt x="3803650" y="1879600"/>
                  <a:pt x="3803650" y="1892300"/>
                </a:cubicBezTo>
                <a:cubicBezTo>
                  <a:pt x="3803650" y="1911350"/>
                  <a:pt x="3810000" y="1924050"/>
                  <a:pt x="3822700" y="1936750"/>
                </a:cubicBezTo>
                <a:cubicBezTo>
                  <a:pt x="3816350" y="2133600"/>
                  <a:pt x="3816350" y="2139950"/>
                  <a:pt x="3822700" y="2146300"/>
                </a:cubicBezTo>
                <a:cubicBezTo>
                  <a:pt x="3816350" y="2165350"/>
                  <a:pt x="3810000" y="2197100"/>
                  <a:pt x="3810000" y="2216150"/>
                </a:cubicBezTo>
                <a:cubicBezTo>
                  <a:pt x="3810000" y="2228850"/>
                  <a:pt x="3822700" y="2228850"/>
                  <a:pt x="3822700" y="2247900"/>
                </a:cubicBezTo>
                <a:cubicBezTo>
                  <a:pt x="3822700" y="2260600"/>
                  <a:pt x="3810000" y="2247900"/>
                  <a:pt x="3810000" y="2266950"/>
                </a:cubicBezTo>
                <a:lnTo>
                  <a:pt x="3810000" y="2768600"/>
                </a:lnTo>
                <a:lnTo>
                  <a:pt x="3924300" y="2768600"/>
                </a:lnTo>
                <a:lnTo>
                  <a:pt x="3943350" y="1987550"/>
                </a:lnTo>
                <a:cubicBezTo>
                  <a:pt x="3937000" y="1981200"/>
                  <a:pt x="3930650" y="1981200"/>
                  <a:pt x="3930650" y="1962150"/>
                </a:cubicBezTo>
                <a:cubicBezTo>
                  <a:pt x="3930650" y="1962150"/>
                  <a:pt x="3949700" y="1955800"/>
                  <a:pt x="3949700" y="1924050"/>
                </a:cubicBezTo>
                <a:lnTo>
                  <a:pt x="3949700" y="1879600"/>
                </a:lnTo>
                <a:lnTo>
                  <a:pt x="3949700" y="1847850"/>
                </a:lnTo>
                <a:lnTo>
                  <a:pt x="4222750" y="1847850"/>
                </a:lnTo>
                <a:cubicBezTo>
                  <a:pt x="4229100" y="1879600"/>
                  <a:pt x="4229100" y="1911350"/>
                  <a:pt x="4222750" y="1943100"/>
                </a:cubicBezTo>
                <a:cubicBezTo>
                  <a:pt x="4241800" y="1962150"/>
                  <a:pt x="4260850" y="1987550"/>
                  <a:pt x="4260850" y="2006600"/>
                </a:cubicBezTo>
                <a:lnTo>
                  <a:pt x="4260850" y="2768600"/>
                </a:lnTo>
                <a:cubicBezTo>
                  <a:pt x="4267200" y="2768600"/>
                  <a:pt x="4267200" y="2774950"/>
                  <a:pt x="4279900" y="2774950"/>
                </a:cubicBezTo>
                <a:cubicBezTo>
                  <a:pt x="4324350" y="2774950"/>
                  <a:pt x="4286250" y="2705100"/>
                  <a:pt x="4311650" y="2616200"/>
                </a:cubicBezTo>
                <a:lnTo>
                  <a:pt x="4311650" y="1511300"/>
                </a:lnTo>
                <a:lnTo>
                  <a:pt x="4584700" y="1511300"/>
                </a:lnTo>
                <a:cubicBezTo>
                  <a:pt x="4597400" y="1536700"/>
                  <a:pt x="4610100" y="1568450"/>
                  <a:pt x="4616450" y="1593850"/>
                </a:cubicBezTo>
                <a:lnTo>
                  <a:pt x="4610100" y="2647950"/>
                </a:lnTo>
                <a:cubicBezTo>
                  <a:pt x="4622800" y="2641600"/>
                  <a:pt x="4654550" y="2641600"/>
                  <a:pt x="4660900" y="2673350"/>
                </a:cubicBezTo>
                <a:lnTo>
                  <a:pt x="4699000" y="2667000"/>
                </a:lnTo>
                <a:lnTo>
                  <a:pt x="4699000" y="1155700"/>
                </a:lnTo>
                <a:cubicBezTo>
                  <a:pt x="4724400" y="1143000"/>
                  <a:pt x="4851400" y="1143000"/>
                  <a:pt x="4914900" y="1155700"/>
                </a:cubicBezTo>
                <a:lnTo>
                  <a:pt x="4914900" y="2667000"/>
                </a:lnTo>
                <a:cubicBezTo>
                  <a:pt x="4921250" y="2673350"/>
                  <a:pt x="4914900" y="2673350"/>
                  <a:pt x="4933950" y="2673350"/>
                </a:cubicBezTo>
                <a:cubicBezTo>
                  <a:pt x="4953000" y="2673350"/>
                  <a:pt x="4965700" y="2647950"/>
                  <a:pt x="4997450" y="2654300"/>
                </a:cubicBezTo>
                <a:lnTo>
                  <a:pt x="5003800" y="1676400"/>
                </a:lnTo>
                <a:cubicBezTo>
                  <a:pt x="5003800" y="1663700"/>
                  <a:pt x="4997450" y="1644650"/>
                  <a:pt x="4997450" y="1625600"/>
                </a:cubicBezTo>
                <a:cubicBezTo>
                  <a:pt x="5003800" y="1606550"/>
                  <a:pt x="4991100" y="1587500"/>
                  <a:pt x="4997450" y="1568450"/>
                </a:cubicBezTo>
                <a:cubicBezTo>
                  <a:pt x="4997450" y="1536700"/>
                  <a:pt x="5016500" y="1517650"/>
                  <a:pt x="5022850" y="1492250"/>
                </a:cubicBezTo>
                <a:cubicBezTo>
                  <a:pt x="5060950" y="1492250"/>
                  <a:pt x="5118100" y="1485900"/>
                  <a:pt x="5137150" y="1485900"/>
                </a:cubicBezTo>
                <a:lnTo>
                  <a:pt x="5302250" y="1485900"/>
                </a:lnTo>
                <a:lnTo>
                  <a:pt x="5302250" y="2260600"/>
                </a:lnTo>
                <a:cubicBezTo>
                  <a:pt x="5321300" y="2489200"/>
                  <a:pt x="5270500" y="2711450"/>
                  <a:pt x="5321300" y="2711450"/>
                </a:cubicBezTo>
                <a:cubicBezTo>
                  <a:pt x="5346700" y="2711450"/>
                  <a:pt x="5346700" y="2686050"/>
                  <a:pt x="5346700" y="2673350"/>
                </a:cubicBezTo>
                <a:lnTo>
                  <a:pt x="5397500" y="2673350"/>
                </a:lnTo>
                <a:lnTo>
                  <a:pt x="5397500" y="2019300"/>
                </a:lnTo>
                <a:cubicBezTo>
                  <a:pt x="5429250" y="2006600"/>
                  <a:pt x="5422900" y="1981200"/>
                  <a:pt x="5429250" y="1968500"/>
                </a:cubicBezTo>
                <a:cubicBezTo>
                  <a:pt x="5461000" y="1905000"/>
                  <a:pt x="5441950" y="1943100"/>
                  <a:pt x="5473700" y="1930400"/>
                </a:cubicBezTo>
                <a:cubicBezTo>
                  <a:pt x="5486400" y="1924050"/>
                  <a:pt x="5492750" y="1911350"/>
                  <a:pt x="5499100" y="1898650"/>
                </a:cubicBezTo>
                <a:cubicBezTo>
                  <a:pt x="5549900" y="1917700"/>
                  <a:pt x="5588000" y="1841500"/>
                  <a:pt x="5568950" y="1809750"/>
                </a:cubicBezTo>
                <a:cubicBezTo>
                  <a:pt x="5664200" y="1841500"/>
                  <a:pt x="5626100" y="1714500"/>
                  <a:pt x="5638800" y="1676400"/>
                </a:cubicBezTo>
                <a:cubicBezTo>
                  <a:pt x="5645150" y="1543050"/>
                  <a:pt x="5645150" y="1517650"/>
                  <a:pt x="5638800" y="1498600"/>
                </a:cubicBezTo>
                <a:lnTo>
                  <a:pt x="5664200" y="1498600"/>
                </a:lnTo>
                <a:lnTo>
                  <a:pt x="5670550" y="1778000"/>
                </a:lnTo>
                <a:cubicBezTo>
                  <a:pt x="5676900" y="1822450"/>
                  <a:pt x="5676900" y="1809750"/>
                  <a:pt x="5727700" y="1809750"/>
                </a:cubicBezTo>
                <a:cubicBezTo>
                  <a:pt x="5727700" y="1828800"/>
                  <a:pt x="5734050" y="1854200"/>
                  <a:pt x="5727700" y="1873250"/>
                </a:cubicBezTo>
                <a:cubicBezTo>
                  <a:pt x="5734050" y="1898650"/>
                  <a:pt x="5778500" y="1892300"/>
                  <a:pt x="5791200" y="1898650"/>
                </a:cubicBezTo>
                <a:cubicBezTo>
                  <a:pt x="5797550" y="1917700"/>
                  <a:pt x="5810250" y="1936750"/>
                  <a:pt x="5835650" y="1930400"/>
                </a:cubicBezTo>
                <a:cubicBezTo>
                  <a:pt x="5842000" y="1943100"/>
                  <a:pt x="5848350" y="1987550"/>
                  <a:pt x="5854700" y="2019300"/>
                </a:cubicBezTo>
                <a:cubicBezTo>
                  <a:pt x="5861050" y="2025650"/>
                  <a:pt x="5873750" y="2025650"/>
                  <a:pt x="5873750" y="2032000"/>
                </a:cubicBezTo>
                <a:cubicBezTo>
                  <a:pt x="5880100" y="2082800"/>
                  <a:pt x="5886450" y="2165350"/>
                  <a:pt x="5886450" y="2184400"/>
                </a:cubicBezTo>
                <a:lnTo>
                  <a:pt x="5886450" y="2387600"/>
                </a:lnTo>
                <a:cubicBezTo>
                  <a:pt x="5886450" y="2387600"/>
                  <a:pt x="5880100" y="2393950"/>
                  <a:pt x="5899150" y="2393950"/>
                </a:cubicBezTo>
                <a:cubicBezTo>
                  <a:pt x="5911850" y="2393950"/>
                  <a:pt x="5905500" y="2368550"/>
                  <a:pt x="5949950" y="2368550"/>
                </a:cubicBezTo>
                <a:lnTo>
                  <a:pt x="5949950" y="2324100"/>
                </a:lnTo>
                <a:lnTo>
                  <a:pt x="5962650" y="2324100"/>
                </a:lnTo>
                <a:lnTo>
                  <a:pt x="5962650" y="2368550"/>
                </a:lnTo>
                <a:cubicBezTo>
                  <a:pt x="5969000" y="2368550"/>
                  <a:pt x="5975350" y="2374900"/>
                  <a:pt x="5981700" y="2381250"/>
                </a:cubicBezTo>
                <a:cubicBezTo>
                  <a:pt x="5988050" y="2368550"/>
                  <a:pt x="5988050" y="2355850"/>
                  <a:pt x="5988050" y="2343150"/>
                </a:cubicBezTo>
                <a:lnTo>
                  <a:pt x="5988050" y="2235200"/>
                </a:lnTo>
                <a:cubicBezTo>
                  <a:pt x="6000750" y="2222500"/>
                  <a:pt x="6026150" y="2209800"/>
                  <a:pt x="6038850" y="2190750"/>
                </a:cubicBezTo>
                <a:lnTo>
                  <a:pt x="6153150" y="2190750"/>
                </a:lnTo>
                <a:cubicBezTo>
                  <a:pt x="6153150" y="2197100"/>
                  <a:pt x="6159500" y="2209800"/>
                  <a:pt x="6165850" y="2216150"/>
                </a:cubicBezTo>
                <a:cubicBezTo>
                  <a:pt x="6172200" y="2216150"/>
                  <a:pt x="6184900" y="2209800"/>
                  <a:pt x="6184900" y="2203450"/>
                </a:cubicBezTo>
                <a:cubicBezTo>
                  <a:pt x="6191250" y="2171700"/>
                  <a:pt x="6229350" y="2133600"/>
                  <a:pt x="6242050" y="2120900"/>
                </a:cubicBezTo>
                <a:cubicBezTo>
                  <a:pt x="6248400" y="2114550"/>
                  <a:pt x="6248400" y="2101850"/>
                  <a:pt x="6248400" y="2095500"/>
                </a:cubicBezTo>
                <a:lnTo>
                  <a:pt x="6248400" y="2051050"/>
                </a:lnTo>
                <a:cubicBezTo>
                  <a:pt x="6248400" y="2038350"/>
                  <a:pt x="6248400" y="2025650"/>
                  <a:pt x="6254750" y="2019300"/>
                </a:cubicBezTo>
                <a:cubicBezTo>
                  <a:pt x="6261100" y="2051050"/>
                  <a:pt x="6254750" y="2089150"/>
                  <a:pt x="6267450" y="2120900"/>
                </a:cubicBezTo>
                <a:cubicBezTo>
                  <a:pt x="6286500" y="2165350"/>
                  <a:pt x="6337300" y="2133600"/>
                  <a:pt x="6375400" y="2146300"/>
                </a:cubicBezTo>
                <a:cubicBezTo>
                  <a:pt x="6375400" y="2152650"/>
                  <a:pt x="6369050" y="2165350"/>
                  <a:pt x="6369050" y="2171700"/>
                </a:cubicBezTo>
                <a:cubicBezTo>
                  <a:pt x="6375400" y="2178050"/>
                  <a:pt x="6394450" y="2178050"/>
                  <a:pt x="6394450" y="2197100"/>
                </a:cubicBezTo>
                <a:cubicBezTo>
                  <a:pt x="6419850" y="2286000"/>
                  <a:pt x="6419850" y="2387600"/>
                  <a:pt x="6445250" y="2476500"/>
                </a:cubicBezTo>
                <a:cubicBezTo>
                  <a:pt x="6451600" y="2495550"/>
                  <a:pt x="6445250" y="2533650"/>
                  <a:pt x="6451600" y="2565400"/>
                </a:cubicBezTo>
                <a:cubicBezTo>
                  <a:pt x="6451600" y="2578100"/>
                  <a:pt x="6464300" y="2597150"/>
                  <a:pt x="6483350" y="2597150"/>
                </a:cubicBezTo>
                <a:cubicBezTo>
                  <a:pt x="6496050" y="2597150"/>
                  <a:pt x="6502400" y="2584450"/>
                  <a:pt x="6515100" y="2571750"/>
                </a:cubicBezTo>
                <a:lnTo>
                  <a:pt x="6515100" y="2451100"/>
                </a:lnTo>
                <a:cubicBezTo>
                  <a:pt x="6515100" y="2419350"/>
                  <a:pt x="6527800" y="2419350"/>
                  <a:pt x="6553200" y="2419350"/>
                </a:cubicBezTo>
                <a:cubicBezTo>
                  <a:pt x="6565900" y="2419350"/>
                  <a:pt x="6724650" y="2425700"/>
                  <a:pt x="6737350" y="2425700"/>
                </a:cubicBezTo>
                <a:cubicBezTo>
                  <a:pt x="6737350" y="2425700"/>
                  <a:pt x="6743700" y="2432050"/>
                  <a:pt x="6762750" y="2419350"/>
                </a:cubicBezTo>
                <a:lnTo>
                  <a:pt x="6762750" y="1885950"/>
                </a:lnTo>
                <a:cubicBezTo>
                  <a:pt x="6788150" y="1847850"/>
                  <a:pt x="6832600" y="1816100"/>
                  <a:pt x="6864350" y="1778000"/>
                </a:cubicBezTo>
                <a:lnTo>
                  <a:pt x="6864350" y="1752600"/>
                </a:lnTo>
                <a:cubicBezTo>
                  <a:pt x="6864350" y="1727200"/>
                  <a:pt x="6870700" y="1695450"/>
                  <a:pt x="6877050" y="1670050"/>
                </a:cubicBezTo>
                <a:cubicBezTo>
                  <a:pt x="6864350" y="1752600"/>
                  <a:pt x="6902450" y="1778000"/>
                  <a:pt x="6965950" y="1778000"/>
                </a:cubicBezTo>
                <a:lnTo>
                  <a:pt x="7010400" y="1778000"/>
                </a:lnTo>
                <a:cubicBezTo>
                  <a:pt x="7010400" y="1758950"/>
                  <a:pt x="7010400" y="1733550"/>
                  <a:pt x="7016750" y="1714500"/>
                </a:cubicBezTo>
                <a:cubicBezTo>
                  <a:pt x="6991350" y="1841500"/>
                  <a:pt x="7143750" y="1746250"/>
                  <a:pt x="7143750" y="1841500"/>
                </a:cubicBezTo>
                <a:cubicBezTo>
                  <a:pt x="7143750" y="1911350"/>
                  <a:pt x="7112000" y="1797050"/>
                  <a:pt x="7131050" y="2057400"/>
                </a:cubicBezTo>
                <a:lnTo>
                  <a:pt x="7137400" y="2311400"/>
                </a:lnTo>
                <a:cubicBezTo>
                  <a:pt x="7143750" y="2317750"/>
                  <a:pt x="7150100" y="2330450"/>
                  <a:pt x="7169150" y="2330450"/>
                </a:cubicBezTo>
                <a:cubicBezTo>
                  <a:pt x="7181850" y="2330450"/>
                  <a:pt x="7188200" y="2317750"/>
                  <a:pt x="7200900" y="2305050"/>
                </a:cubicBezTo>
                <a:cubicBezTo>
                  <a:pt x="7213600" y="2298700"/>
                  <a:pt x="7232650" y="2311400"/>
                  <a:pt x="7264400" y="2298700"/>
                </a:cubicBezTo>
                <a:lnTo>
                  <a:pt x="7264400" y="2082800"/>
                </a:lnTo>
                <a:cubicBezTo>
                  <a:pt x="7302500" y="2063750"/>
                  <a:pt x="7359650" y="2025650"/>
                  <a:pt x="7378700" y="2025650"/>
                </a:cubicBezTo>
                <a:lnTo>
                  <a:pt x="7550150" y="2025650"/>
                </a:lnTo>
                <a:cubicBezTo>
                  <a:pt x="7556500" y="2032000"/>
                  <a:pt x="7556500" y="2044700"/>
                  <a:pt x="7569200" y="2057400"/>
                </a:cubicBezTo>
                <a:lnTo>
                  <a:pt x="7594600" y="2057400"/>
                </a:lnTo>
                <a:lnTo>
                  <a:pt x="7613650" y="1651000"/>
                </a:lnTo>
                <a:cubicBezTo>
                  <a:pt x="7620000" y="1638300"/>
                  <a:pt x="7620000" y="1625600"/>
                  <a:pt x="7620000" y="1612900"/>
                </a:cubicBezTo>
                <a:cubicBezTo>
                  <a:pt x="7620000" y="1600200"/>
                  <a:pt x="7626350" y="1581150"/>
                  <a:pt x="7626350" y="1562100"/>
                </a:cubicBezTo>
                <a:cubicBezTo>
                  <a:pt x="7651750" y="1543050"/>
                  <a:pt x="7740650" y="1524000"/>
                  <a:pt x="7772400" y="1524000"/>
                </a:cubicBezTo>
                <a:cubicBezTo>
                  <a:pt x="7810500" y="1524000"/>
                  <a:pt x="7867650" y="1530350"/>
                  <a:pt x="7867650" y="1581150"/>
                </a:cubicBezTo>
                <a:lnTo>
                  <a:pt x="7867650" y="1943100"/>
                </a:lnTo>
                <a:cubicBezTo>
                  <a:pt x="7893050" y="1987550"/>
                  <a:pt x="7893050" y="1962150"/>
                  <a:pt x="7893050" y="1993900"/>
                </a:cubicBezTo>
                <a:lnTo>
                  <a:pt x="7893050" y="2343150"/>
                </a:lnTo>
                <a:cubicBezTo>
                  <a:pt x="7899400" y="2381250"/>
                  <a:pt x="7886700" y="2597150"/>
                  <a:pt x="7969250" y="2597150"/>
                </a:cubicBezTo>
                <a:lnTo>
                  <a:pt x="7988300" y="2597150"/>
                </a:lnTo>
                <a:cubicBezTo>
                  <a:pt x="7994650" y="2584450"/>
                  <a:pt x="7994650" y="2565400"/>
                  <a:pt x="7994650" y="2540000"/>
                </a:cubicBezTo>
                <a:cubicBezTo>
                  <a:pt x="7994650" y="2406650"/>
                  <a:pt x="7969250" y="2355850"/>
                  <a:pt x="8115300" y="2355850"/>
                </a:cubicBezTo>
                <a:cubicBezTo>
                  <a:pt x="8134350" y="2355850"/>
                  <a:pt x="8166100" y="2362200"/>
                  <a:pt x="8197850" y="2362200"/>
                </a:cubicBezTo>
                <a:cubicBezTo>
                  <a:pt x="8197850" y="2463800"/>
                  <a:pt x="8210550" y="2565400"/>
                  <a:pt x="8216900" y="2667000"/>
                </a:cubicBezTo>
                <a:cubicBezTo>
                  <a:pt x="8223250" y="2673350"/>
                  <a:pt x="8229600" y="2679700"/>
                  <a:pt x="8248650" y="2679700"/>
                </a:cubicBezTo>
                <a:cubicBezTo>
                  <a:pt x="8261350" y="2679700"/>
                  <a:pt x="8312150" y="2654300"/>
                  <a:pt x="8343900" y="2647950"/>
                </a:cubicBezTo>
                <a:cubicBezTo>
                  <a:pt x="8356600" y="2641600"/>
                  <a:pt x="8356600" y="2622550"/>
                  <a:pt x="8356600" y="2603500"/>
                </a:cubicBezTo>
                <a:lnTo>
                  <a:pt x="8356600" y="2095500"/>
                </a:lnTo>
                <a:lnTo>
                  <a:pt x="8832850" y="1949450"/>
                </a:lnTo>
                <a:cubicBezTo>
                  <a:pt x="8883650" y="1968500"/>
                  <a:pt x="8953500" y="1962150"/>
                  <a:pt x="9010650" y="2012950"/>
                </a:cubicBezTo>
                <a:lnTo>
                  <a:pt x="9010650" y="2571750"/>
                </a:lnTo>
                <a:lnTo>
                  <a:pt x="9029700" y="2590800"/>
                </a:lnTo>
                <a:cubicBezTo>
                  <a:pt x="9042400" y="2533650"/>
                  <a:pt x="9118600" y="2565400"/>
                  <a:pt x="9163050" y="2559050"/>
                </a:cubicBezTo>
                <a:cubicBezTo>
                  <a:pt x="9175750" y="2552700"/>
                  <a:pt x="9175750" y="2533650"/>
                  <a:pt x="9188450" y="2520950"/>
                </a:cubicBezTo>
                <a:lnTo>
                  <a:pt x="9188450" y="2552700"/>
                </a:lnTo>
                <a:lnTo>
                  <a:pt x="9201150" y="2565400"/>
                </a:lnTo>
                <a:cubicBezTo>
                  <a:pt x="9220200" y="2533650"/>
                  <a:pt x="9239250" y="2501900"/>
                  <a:pt x="9264650" y="2470150"/>
                </a:cubicBezTo>
                <a:lnTo>
                  <a:pt x="9264650" y="2247900"/>
                </a:lnTo>
                <a:cubicBezTo>
                  <a:pt x="9277350" y="2228850"/>
                  <a:pt x="9321800" y="2203450"/>
                  <a:pt x="9321800" y="2171700"/>
                </a:cubicBezTo>
                <a:lnTo>
                  <a:pt x="9626600" y="2171700"/>
                </a:lnTo>
                <a:cubicBezTo>
                  <a:pt x="9601200" y="2222500"/>
                  <a:pt x="9683750" y="2209800"/>
                  <a:pt x="9702800" y="2254250"/>
                </a:cubicBezTo>
                <a:cubicBezTo>
                  <a:pt x="9721850" y="2292350"/>
                  <a:pt x="9709150" y="2349500"/>
                  <a:pt x="9702800" y="2393950"/>
                </a:cubicBezTo>
                <a:cubicBezTo>
                  <a:pt x="9728200" y="2406650"/>
                  <a:pt x="9759950" y="2413000"/>
                  <a:pt x="9779000" y="2413000"/>
                </a:cubicBezTo>
                <a:cubicBezTo>
                  <a:pt x="9810750" y="2413000"/>
                  <a:pt x="9810750" y="2362200"/>
                  <a:pt x="9823450" y="2349500"/>
                </a:cubicBezTo>
                <a:lnTo>
                  <a:pt x="10039350" y="2349500"/>
                </a:lnTo>
                <a:cubicBezTo>
                  <a:pt x="10045700" y="2368550"/>
                  <a:pt x="10064750" y="2374900"/>
                  <a:pt x="10071100" y="2400300"/>
                </a:cubicBezTo>
                <a:cubicBezTo>
                  <a:pt x="10077450" y="2406650"/>
                  <a:pt x="10077450" y="2432050"/>
                  <a:pt x="10077450" y="2444750"/>
                </a:cubicBezTo>
                <a:cubicBezTo>
                  <a:pt x="10083800" y="2451100"/>
                  <a:pt x="10090150" y="2457450"/>
                  <a:pt x="10102850" y="2457450"/>
                </a:cubicBezTo>
                <a:cubicBezTo>
                  <a:pt x="10147300" y="2457450"/>
                  <a:pt x="10140950" y="2336800"/>
                  <a:pt x="10140950" y="2324100"/>
                </a:cubicBezTo>
                <a:cubicBezTo>
                  <a:pt x="10147300" y="2286000"/>
                  <a:pt x="10147300" y="2241550"/>
                  <a:pt x="10153650" y="2197100"/>
                </a:cubicBezTo>
                <a:cubicBezTo>
                  <a:pt x="10160000" y="2165350"/>
                  <a:pt x="10166350" y="2127250"/>
                  <a:pt x="10172700" y="2089150"/>
                </a:cubicBezTo>
                <a:cubicBezTo>
                  <a:pt x="10185400" y="2051050"/>
                  <a:pt x="10185400" y="2000250"/>
                  <a:pt x="10210800" y="1962150"/>
                </a:cubicBezTo>
                <a:cubicBezTo>
                  <a:pt x="10242550" y="1905000"/>
                  <a:pt x="10312400" y="1854200"/>
                  <a:pt x="10356850" y="1816100"/>
                </a:cubicBezTo>
                <a:cubicBezTo>
                  <a:pt x="10363200" y="1809750"/>
                  <a:pt x="10394950" y="1727200"/>
                  <a:pt x="10433050" y="1727200"/>
                </a:cubicBezTo>
                <a:cubicBezTo>
                  <a:pt x="10452100" y="1727200"/>
                  <a:pt x="10471150" y="1790700"/>
                  <a:pt x="10471150" y="1809750"/>
                </a:cubicBezTo>
                <a:cubicBezTo>
                  <a:pt x="10490200" y="1917700"/>
                  <a:pt x="10502900" y="2025650"/>
                  <a:pt x="10515600" y="2133600"/>
                </a:cubicBezTo>
                <a:lnTo>
                  <a:pt x="10528300" y="2647950"/>
                </a:lnTo>
                <a:cubicBezTo>
                  <a:pt x="10534650" y="2647950"/>
                  <a:pt x="10534650" y="2654300"/>
                  <a:pt x="10547350" y="2654300"/>
                </a:cubicBezTo>
                <a:cubicBezTo>
                  <a:pt x="10585450" y="2654300"/>
                  <a:pt x="10566400" y="2578100"/>
                  <a:pt x="10706100" y="2622550"/>
                </a:cubicBezTo>
                <a:cubicBezTo>
                  <a:pt x="10712450" y="2603500"/>
                  <a:pt x="10712450" y="2552700"/>
                  <a:pt x="10712450" y="2540000"/>
                </a:cubicBezTo>
                <a:cubicBezTo>
                  <a:pt x="10693400" y="2438400"/>
                  <a:pt x="10814050" y="2514600"/>
                  <a:pt x="10807700" y="2451100"/>
                </a:cubicBezTo>
                <a:cubicBezTo>
                  <a:pt x="10826750" y="2438400"/>
                  <a:pt x="10934700" y="2463800"/>
                  <a:pt x="10909300" y="2368550"/>
                </a:cubicBezTo>
                <a:cubicBezTo>
                  <a:pt x="10909300" y="2355850"/>
                  <a:pt x="10909300" y="2343150"/>
                  <a:pt x="10915650" y="2330450"/>
                </a:cubicBezTo>
                <a:cubicBezTo>
                  <a:pt x="10922000" y="2362200"/>
                  <a:pt x="10922000" y="2400300"/>
                  <a:pt x="10915650" y="2444750"/>
                </a:cubicBezTo>
                <a:lnTo>
                  <a:pt x="11004550" y="2444750"/>
                </a:lnTo>
                <a:cubicBezTo>
                  <a:pt x="11004550" y="2457450"/>
                  <a:pt x="11004550" y="2470150"/>
                  <a:pt x="11017250" y="2482850"/>
                </a:cubicBezTo>
                <a:lnTo>
                  <a:pt x="11080750" y="2482850"/>
                </a:lnTo>
                <a:lnTo>
                  <a:pt x="11080750" y="2114550"/>
                </a:lnTo>
                <a:cubicBezTo>
                  <a:pt x="11118850" y="2089150"/>
                  <a:pt x="11176000" y="2076450"/>
                  <a:pt x="11163300" y="2032000"/>
                </a:cubicBezTo>
                <a:cubicBezTo>
                  <a:pt x="11156950" y="1993900"/>
                  <a:pt x="11214100" y="1968500"/>
                  <a:pt x="11239500" y="1968500"/>
                </a:cubicBezTo>
                <a:cubicBezTo>
                  <a:pt x="11252200" y="1968500"/>
                  <a:pt x="11372850" y="2000250"/>
                  <a:pt x="11436350" y="2025650"/>
                </a:cubicBezTo>
                <a:cubicBezTo>
                  <a:pt x="11449050" y="2032000"/>
                  <a:pt x="11449050" y="2063750"/>
                  <a:pt x="11449050" y="2070100"/>
                </a:cubicBezTo>
                <a:lnTo>
                  <a:pt x="11455400" y="2470150"/>
                </a:lnTo>
                <a:cubicBezTo>
                  <a:pt x="11442700" y="2508250"/>
                  <a:pt x="11474450" y="2540000"/>
                  <a:pt x="11474450" y="2578100"/>
                </a:cubicBezTo>
                <a:cubicBezTo>
                  <a:pt x="11474450" y="2590800"/>
                  <a:pt x="11461750" y="2660650"/>
                  <a:pt x="11461750" y="2679700"/>
                </a:cubicBezTo>
                <a:cubicBezTo>
                  <a:pt x="11461750" y="2736850"/>
                  <a:pt x="11455400" y="2762250"/>
                  <a:pt x="11512550" y="2762250"/>
                </a:cubicBezTo>
                <a:cubicBezTo>
                  <a:pt x="11531600" y="2762250"/>
                  <a:pt x="11557000" y="2755900"/>
                  <a:pt x="11576050" y="2749550"/>
                </a:cubicBezTo>
                <a:lnTo>
                  <a:pt x="11874500" y="2755900"/>
                </a:lnTo>
                <a:cubicBezTo>
                  <a:pt x="11899900" y="2749550"/>
                  <a:pt x="11931650" y="2736850"/>
                  <a:pt x="11963400" y="2736850"/>
                </a:cubicBezTo>
                <a:cubicBezTo>
                  <a:pt x="11982450" y="2730500"/>
                  <a:pt x="12007850" y="2743200"/>
                  <a:pt x="12026900" y="2736850"/>
                </a:cubicBezTo>
                <a:cubicBezTo>
                  <a:pt x="12026900" y="2730500"/>
                  <a:pt x="12039600" y="2724150"/>
                  <a:pt x="12052300" y="2711450"/>
                </a:cubicBezTo>
                <a:lnTo>
                  <a:pt x="12211050" y="2711450"/>
                </a:lnTo>
                <a:cubicBezTo>
                  <a:pt x="12236450" y="2660650"/>
                  <a:pt x="12255500" y="2609850"/>
                  <a:pt x="12268200" y="2559050"/>
                </a:cubicBezTo>
                <a:cubicBezTo>
                  <a:pt x="12274550" y="2540000"/>
                  <a:pt x="12287250" y="2520950"/>
                  <a:pt x="12293600" y="2501900"/>
                </a:cubicBezTo>
                <a:cubicBezTo>
                  <a:pt x="12299950" y="2489200"/>
                  <a:pt x="12299950" y="2476500"/>
                  <a:pt x="12299950" y="2457450"/>
                </a:cubicBezTo>
                <a:cubicBezTo>
                  <a:pt x="12299950" y="2362200"/>
                  <a:pt x="12204700" y="2387600"/>
                  <a:pt x="12204700" y="2266950"/>
                </a:cubicBezTo>
                <a:cubicBezTo>
                  <a:pt x="12204700" y="2216150"/>
                  <a:pt x="12223750" y="2159000"/>
                  <a:pt x="12299950" y="2120900"/>
                </a:cubicBezTo>
                <a:lnTo>
                  <a:pt x="12312650" y="1257300"/>
                </a:lnTo>
                <a:cubicBezTo>
                  <a:pt x="12306300" y="1244600"/>
                  <a:pt x="12280900" y="1225550"/>
                  <a:pt x="12268200" y="1212850"/>
                </a:cubicBezTo>
                <a:cubicBezTo>
                  <a:pt x="12242800" y="1181100"/>
                  <a:pt x="12230100" y="1149350"/>
                  <a:pt x="12230100" y="1117600"/>
                </a:cubicBezTo>
                <a:cubicBezTo>
                  <a:pt x="12230100" y="971550"/>
                  <a:pt x="12395200" y="1009650"/>
                  <a:pt x="12395200" y="914400"/>
                </a:cubicBezTo>
                <a:cubicBezTo>
                  <a:pt x="12395200" y="895350"/>
                  <a:pt x="12388850" y="895350"/>
                  <a:pt x="12376150" y="889000"/>
                </a:cubicBezTo>
                <a:lnTo>
                  <a:pt x="12401550" y="863600"/>
                </a:lnTo>
                <a:lnTo>
                  <a:pt x="12401550" y="736600"/>
                </a:lnTo>
                <a:cubicBezTo>
                  <a:pt x="12388850" y="723900"/>
                  <a:pt x="12376150" y="704850"/>
                  <a:pt x="12376150" y="692150"/>
                </a:cubicBezTo>
                <a:cubicBezTo>
                  <a:pt x="12376150" y="673100"/>
                  <a:pt x="12388850" y="654050"/>
                  <a:pt x="12382500" y="635000"/>
                </a:cubicBezTo>
                <a:cubicBezTo>
                  <a:pt x="12414250" y="635000"/>
                  <a:pt x="12414250" y="590550"/>
                  <a:pt x="12414250" y="571500"/>
                </a:cubicBezTo>
                <a:cubicBezTo>
                  <a:pt x="12414250" y="552450"/>
                  <a:pt x="12420600" y="527050"/>
                  <a:pt x="12420600" y="514350"/>
                </a:cubicBezTo>
                <a:cubicBezTo>
                  <a:pt x="12420600" y="495300"/>
                  <a:pt x="12414250" y="482600"/>
                  <a:pt x="12401550" y="469900"/>
                </a:cubicBezTo>
                <a:cubicBezTo>
                  <a:pt x="12407900" y="469900"/>
                  <a:pt x="12420600" y="463550"/>
                  <a:pt x="12433300" y="457200"/>
                </a:cubicBezTo>
                <a:lnTo>
                  <a:pt x="12433300" y="311150"/>
                </a:lnTo>
                <a:cubicBezTo>
                  <a:pt x="12426950" y="311150"/>
                  <a:pt x="12420600" y="323850"/>
                  <a:pt x="12420600" y="304800"/>
                </a:cubicBezTo>
                <a:cubicBezTo>
                  <a:pt x="12420600" y="292100"/>
                  <a:pt x="12433300" y="285750"/>
                  <a:pt x="12433300" y="273050"/>
                </a:cubicBezTo>
                <a:lnTo>
                  <a:pt x="12433300" y="241300"/>
                </a:lnTo>
                <a:cubicBezTo>
                  <a:pt x="12433300" y="228600"/>
                  <a:pt x="12433300" y="215900"/>
                  <a:pt x="12439650" y="203200"/>
                </a:cubicBezTo>
                <a:lnTo>
                  <a:pt x="12446000" y="0"/>
                </a:lnTo>
                <a:cubicBezTo>
                  <a:pt x="12446000" y="0"/>
                  <a:pt x="12452350" y="6350"/>
                  <a:pt x="12458700" y="6350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9472A34-B121-CF14-060A-F91FD6421D93}"/>
              </a:ext>
            </a:extLst>
          </p:cNvPr>
          <p:cNvGrpSpPr/>
          <p:nvPr userDrawn="1"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090A639-631B-8675-FDCD-A53A4A3CF2FD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5F471BBF-D178-AD1F-09A5-4B090FC86461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E7F056DE-7B91-B203-1B55-0B0664CF1F44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3CE9B249-385E-F514-8EA4-0107DBC04D2F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2F4CEC4-0323-6AAE-8FD9-CBF405043726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CB6C1E4-B1E1-21C0-9172-8FB03EC5681B}"/>
              </a:ext>
            </a:extLst>
          </p:cNvPr>
          <p:cNvSpPr/>
          <p:nvPr userDrawn="1"/>
        </p:nvSpPr>
        <p:spPr>
          <a:xfrm rot="2148346">
            <a:off x="10570677" y="5498956"/>
            <a:ext cx="1702065" cy="1944391"/>
          </a:xfrm>
          <a:custGeom>
            <a:avLst/>
            <a:gdLst>
              <a:gd name="connsiteX0" fmla="*/ 1099512 w 1702065"/>
              <a:gd name="connsiteY0" fmla="*/ 0 h 1944391"/>
              <a:gd name="connsiteX1" fmla="*/ 1702065 w 1702065"/>
              <a:gd name="connsiteY1" fmla="*/ 835282 h 1944391"/>
              <a:gd name="connsiteX2" fmla="*/ 164574 w 1702065"/>
              <a:gd name="connsiteY2" fmla="*/ 1944391 h 1944391"/>
              <a:gd name="connsiteX3" fmla="*/ 165501 w 1702065"/>
              <a:gd name="connsiteY3" fmla="*/ 1939696 h 1944391"/>
              <a:gd name="connsiteX4" fmla="*/ 185113 w 1702065"/>
              <a:gd name="connsiteY4" fmla="*/ 1694960 h 1944391"/>
              <a:gd name="connsiteX5" fmla="*/ 41853 w 1702065"/>
              <a:gd name="connsiteY5" fmla="*/ 1135562 h 1944391"/>
              <a:gd name="connsiteX6" fmla="*/ 229456 w 1702065"/>
              <a:gd name="connsiteY6" fmla="*/ 712602 h 1944391"/>
              <a:gd name="connsiteX7" fmla="*/ 717224 w 1702065"/>
              <a:gd name="connsiteY7" fmla="*/ 395383 h 1944391"/>
              <a:gd name="connsiteX8" fmla="*/ 1011419 w 1702065"/>
              <a:gd name="connsiteY8" fmla="*/ 71768 h 19443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02065" h="1944391">
                <a:moveTo>
                  <a:pt x="1099512" y="0"/>
                </a:moveTo>
                <a:lnTo>
                  <a:pt x="1702065" y="835282"/>
                </a:lnTo>
                <a:lnTo>
                  <a:pt x="164574" y="1944391"/>
                </a:lnTo>
                <a:lnTo>
                  <a:pt x="165501" y="1939696"/>
                </a:lnTo>
                <a:cubicBezTo>
                  <a:pt x="179713" y="1851579"/>
                  <a:pt x="186251" y="1770001"/>
                  <a:pt x="185113" y="1694960"/>
                </a:cubicBezTo>
                <a:cubicBezTo>
                  <a:pt x="182839" y="1544877"/>
                  <a:pt x="135086" y="1358411"/>
                  <a:pt x="41853" y="1135562"/>
                </a:cubicBezTo>
                <a:cubicBezTo>
                  <a:pt x="-51379" y="912712"/>
                  <a:pt x="11155" y="771726"/>
                  <a:pt x="229456" y="712602"/>
                </a:cubicBezTo>
                <a:cubicBezTo>
                  <a:pt x="447758" y="653479"/>
                  <a:pt x="610347" y="547739"/>
                  <a:pt x="717224" y="395383"/>
                </a:cubicBezTo>
                <a:cubicBezTo>
                  <a:pt x="797381" y="281115"/>
                  <a:pt x="895446" y="173244"/>
                  <a:pt x="1011419" y="71768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534C6E4E-9732-1FD1-DD15-DBD8BCAA7192}"/>
              </a:ext>
            </a:extLst>
          </p:cNvPr>
          <p:cNvSpPr/>
          <p:nvPr userDrawn="1"/>
        </p:nvSpPr>
        <p:spPr>
          <a:xfrm rot="6474996">
            <a:off x="-272165" y="-43235"/>
            <a:ext cx="1634701" cy="1460052"/>
          </a:xfrm>
          <a:custGeom>
            <a:avLst/>
            <a:gdLst>
              <a:gd name="connsiteX0" fmla="*/ 331582 w 1634701"/>
              <a:gd name="connsiteY0" fmla="*/ 1460052 h 1460052"/>
              <a:gd name="connsiteX1" fmla="*/ 0 w 1634701"/>
              <a:gd name="connsiteY1" fmla="*/ 434473 h 1460052"/>
              <a:gd name="connsiteX2" fmla="*/ 41413 w 1634701"/>
              <a:gd name="connsiteY2" fmla="*/ 401770 h 1460052"/>
              <a:gd name="connsiteX3" fmla="*/ 97158 w 1634701"/>
              <a:gd name="connsiteY3" fmla="*/ 336843 h 1460052"/>
              <a:gd name="connsiteX4" fmla="*/ 353192 w 1634701"/>
              <a:gd name="connsiteY4" fmla="*/ 76612 h 1460052"/>
              <a:gd name="connsiteX5" fmla="*/ 691073 w 1634701"/>
              <a:gd name="connsiteY5" fmla="*/ 24146 h 1460052"/>
              <a:gd name="connsiteX6" fmla="*/ 989080 w 1634701"/>
              <a:gd name="connsiteY6" fmla="*/ 231911 h 1460052"/>
              <a:gd name="connsiteX7" fmla="*/ 1196845 w 1634701"/>
              <a:gd name="connsiteY7" fmla="*/ 490044 h 1460052"/>
              <a:gd name="connsiteX8" fmla="*/ 1358440 w 1634701"/>
              <a:gd name="connsiteY8" fmla="*/ 731388 h 1460052"/>
              <a:gd name="connsiteX9" fmla="*/ 1593488 w 1634701"/>
              <a:gd name="connsiteY9" fmla="*/ 995816 h 1460052"/>
              <a:gd name="connsiteX10" fmla="*/ 1629099 w 1634701"/>
              <a:gd name="connsiteY10" fmla="*/ 1030903 h 1460052"/>
              <a:gd name="connsiteX11" fmla="*/ 1634701 w 1634701"/>
              <a:gd name="connsiteY11" fmla="*/ 1038739 h 1460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34701" h="1460052">
                <a:moveTo>
                  <a:pt x="331582" y="1460052"/>
                </a:moveTo>
                <a:lnTo>
                  <a:pt x="0" y="434473"/>
                </a:lnTo>
                <a:lnTo>
                  <a:pt x="41413" y="401770"/>
                </a:lnTo>
                <a:cubicBezTo>
                  <a:pt x="62137" y="381920"/>
                  <a:pt x="80719" y="360278"/>
                  <a:pt x="97158" y="336843"/>
                </a:cubicBezTo>
                <a:cubicBezTo>
                  <a:pt x="162915" y="243104"/>
                  <a:pt x="248260" y="156360"/>
                  <a:pt x="353192" y="76612"/>
                </a:cubicBezTo>
                <a:cubicBezTo>
                  <a:pt x="458124" y="-3136"/>
                  <a:pt x="570751" y="-20625"/>
                  <a:pt x="691073" y="24146"/>
                </a:cubicBezTo>
                <a:cubicBezTo>
                  <a:pt x="811395" y="68917"/>
                  <a:pt x="910730" y="138172"/>
                  <a:pt x="989080" y="231911"/>
                </a:cubicBezTo>
                <a:cubicBezTo>
                  <a:pt x="1067429" y="325650"/>
                  <a:pt x="1136684" y="411695"/>
                  <a:pt x="1196845" y="490044"/>
                </a:cubicBezTo>
                <a:cubicBezTo>
                  <a:pt x="1257006" y="568393"/>
                  <a:pt x="1310871" y="648841"/>
                  <a:pt x="1358440" y="731388"/>
                </a:cubicBezTo>
                <a:cubicBezTo>
                  <a:pt x="1406009" y="813934"/>
                  <a:pt x="1484358" y="902077"/>
                  <a:pt x="1593488" y="995816"/>
                </a:cubicBezTo>
                <a:cubicBezTo>
                  <a:pt x="1607129" y="1007534"/>
                  <a:pt x="1618999" y="1019229"/>
                  <a:pt x="1629099" y="1030903"/>
                </a:cubicBezTo>
                <a:lnTo>
                  <a:pt x="1634701" y="1038739"/>
                </a:ln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AB78E3-A129-4123-9A07-ADBC8E083D10}" type="datetimeFigureOut">
              <a:rPr lang="zh-CN" altLang="en-US" smtClean="0"/>
              <a:t>2022/7/5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A338F0-A8DE-48D5-B970-50B2FDC9304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DFACD67-981C-0391-141D-D897CB65F086}"/>
              </a:ext>
            </a:extLst>
          </p:cNvPr>
          <p:cNvSpPr/>
          <p:nvPr/>
        </p:nvSpPr>
        <p:spPr>
          <a:xfrm>
            <a:off x="3393844" y="1500941"/>
            <a:ext cx="1390286" cy="1390286"/>
          </a:xfrm>
          <a:prstGeom prst="ellipse">
            <a:avLst/>
          </a:pr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A121ED-7521-8B26-381D-3758E687AEBC}"/>
              </a:ext>
            </a:extLst>
          </p:cNvPr>
          <p:cNvSpPr txBox="1"/>
          <p:nvPr/>
        </p:nvSpPr>
        <p:spPr>
          <a:xfrm>
            <a:off x="3580672" y="1691524"/>
            <a:ext cx="10166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总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39" name="椭圆 38">
            <a:extLst>
              <a:ext uri="{FF2B5EF4-FFF2-40B4-BE49-F238E27FC236}">
                <a16:creationId xmlns:a16="http://schemas.microsoft.com/office/drawing/2014/main" id="{2CAD9BB0-7AD4-2FCA-C31A-F6548751FF00}"/>
              </a:ext>
            </a:extLst>
          </p:cNvPr>
          <p:cNvSpPr/>
          <p:nvPr/>
        </p:nvSpPr>
        <p:spPr>
          <a:xfrm>
            <a:off x="4713041" y="1500941"/>
            <a:ext cx="1390286" cy="1390286"/>
          </a:xfrm>
          <a:prstGeom prst="ellipse">
            <a:avLst/>
          </a:pr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5F8B0E9D-C988-C1B5-44A1-84EE30AA4991}"/>
              </a:ext>
            </a:extLst>
          </p:cNvPr>
          <p:cNvSpPr txBox="1"/>
          <p:nvPr/>
        </p:nvSpPr>
        <p:spPr>
          <a:xfrm>
            <a:off x="4899869" y="1691524"/>
            <a:ext cx="10166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结</a:t>
            </a:r>
          </a:p>
        </p:txBody>
      </p:sp>
      <p:sp>
        <p:nvSpPr>
          <p:cNvPr id="44" name="椭圆 43">
            <a:extLst>
              <a:ext uri="{FF2B5EF4-FFF2-40B4-BE49-F238E27FC236}">
                <a16:creationId xmlns:a16="http://schemas.microsoft.com/office/drawing/2014/main" id="{B12CCE8C-B6EF-D8EF-B47A-79BAACD80208}"/>
              </a:ext>
            </a:extLst>
          </p:cNvPr>
          <p:cNvSpPr/>
          <p:nvPr/>
        </p:nvSpPr>
        <p:spPr>
          <a:xfrm>
            <a:off x="6032238" y="1500941"/>
            <a:ext cx="1390286" cy="1390286"/>
          </a:xfrm>
          <a:prstGeom prst="ellipse">
            <a:avLst/>
          </a:pr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31CCACCA-D552-F264-F14A-C9A6748F39CB}"/>
              </a:ext>
            </a:extLst>
          </p:cNvPr>
          <p:cNvSpPr txBox="1"/>
          <p:nvPr/>
        </p:nvSpPr>
        <p:spPr>
          <a:xfrm>
            <a:off x="6219066" y="1691524"/>
            <a:ext cx="10166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汇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FB2F9403-EB25-66BF-A9FD-2B5DC0A68DE9}"/>
              </a:ext>
            </a:extLst>
          </p:cNvPr>
          <p:cNvSpPr/>
          <p:nvPr/>
        </p:nvSpPr>
        <p:spPr>
          <a:xfrm>
            <a:off x="7351435" y="1500941"/>
            <a:ext cx="1390286" cy="1390286"/>
          </a:xfrm>
          <a:prstGeom prst="ellipse">
            <a:avLst/>
          </a:pr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C200329-5AD5-68ED-2D16-F5F89B059000}"/>
              </a:ext>
            </a:extLst>
          </p:cNvPr>
          <p:cNvSpPr txBox="1"/>
          <p:nvPr/>
        </p:nvSpPr>
        <p:spPr>
          <a:xfrm>
            <a:off x="7538263" y="1691524"/>
            <a:ext cx="101663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报</a:t>
            </a:r>
            <a:endParaRPr lang="zh-CN" altLang="en-US" sz="6000" dirty="0">
              <a:solidFill>
                <a:schemeClr val="bg1"/>
              </a:solidFill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ABD40A23-1CDD-49CF-6035-FAD244B634A2}"/>
              </a:ext>
            </a:extLst>
          </p:cNvPr>
          <p:cNvGrpSpPr/>
          <p:nvPr/>
        </p:nvGrpSpPr>
        <p:grpSpPr>
          <a:xfrm>
            <a:off x="2998656" y="3144465"/>
            <a:ext cx="6138254" cy="454469"/>
            <a:chOff x="2998656" y="2663782"/>
            <a:chExt cx="6138254" cy="454469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470B24B-923F-71E8-C114-C906C93D64E0}"/>
                </a:ext>
              </a:extLst>
            </p:cNvPr>
            <p:cNvSpPr/>
            <p:nvPr/>
          </p:nvSpPr>
          <p:spPr>
            <a:xfrm>
              <a:off x="2998656" y="2663782"/>
              <a:ext cx="6138254" cy="454469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B713503-A5BD-3234-F860-2565CB110529}"/>
                </a:ext>
              </a:extLst>
            </p:cNvPr>
            <p:cNvSpPr txBox="1"/>
            <p:nvPr/>
          </p:nvSpPr>
          <p:spPr>
            <a:xfrm>
              <a:off x="3534848" y="2747340"/>
              <a:ext cx="50658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工作汇报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工作总结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述职演示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产品推介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计划书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51C0243-9217-A82A-7499-B85728C21C57}"/>
              </a:ext>
            </a:extLst>
          </p:cNvPr>
          <p:cNvSpPr txBox="1"/>
          <p:nvPr/>
        </p:nvSpPr>
        <p:spPr>
          <a:xfrm>
            <a:off x="4415892" y="5216420"/>
            <a:ext cx="3360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 时间：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2022.07</a:t>
            </a:r>
            <a:endParaRPr lang="zh-CN" altLang="en-US" sz="14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EC12A02-DF63-B3E8-C108-2B440CA4C261}"/>
              </a:ext>
            </a:extLst>
          </p:cNvPr>
          <p:cNvSpPr txBox="1"/>
          <p:nvPr/>
        </p:nvSpPr>
        <p:spPr>
          <a:xfrm>
            <a:off x="2501900" y="3849702"/>
            <a:ext cx="6972300" cy="89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2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3101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任意多边形 26">
            <a:extLst>
              <a:ext uri="{FF2B5EF4-FFF2-40B4-BE49-F238E27FC236}">
                <a16:creationId xmlns:a16="http://schemas.microsoft.com/office/drawing/2014/main" id="{8F15B704-9557-621F-30B4-302595EB2D81}"/>
              </a:ext>
            </a:extLst>
          </p:cNvPr>
          <p:cNvSpPr/>
          <p:nvPr/>
        </p:nvSpPr>
        <p:spPr>
          <a:xfrm>
            <a:off x="2064803" y="1300835"/>
            <a:ext cx="9014495" cy="2163066"/>
          </a:xfrm>
          <a:custGeom>
            <a:avLst/>
            <a:gdLst>
              <a:gd name="connsiteX0" fmla="*/ 0 w 9751861"/>
              <a:gd name="connsiteY0" fmla="*/ 0 h 2340000"/>
              <a:gd name="connsiteX1" fmla="*/ 8581861 w 9751861"/>
              <a:gd name="connsiteY1" fmla="*/ 0 h 2340000"/>
              <a:gd name="connsiteX2" fmla="*/ 9751861 w 9751861"/>
              <a:gd name="connsiteY2" fmla="*/ 1170000 h 2340000"/>
              <a:gd name="connsiteX3" fmla="*/ 8581861 w 9751861"/>
              <a:gd name="connsiteY3" fmla="*/ 2340000 h 2340000"/>
              <a:gd name="connsiteX4" fmla="*/ 40 w 9751861"/>
              <a:gd name="connsiteY4" fmla="*/ 2340000 h 2340000"/>
              <a:gd name="connsiteX5" fmla="*/ 106682 w 9751861"/>
              <a:gd name="connsiteY5" fmla="*/ 2334615 h 2340000"/>
              <a:gd name="connsiteX6" fmla="*/ 1157647 w 9751861"/>
              <a:gd name="connsiteY6" fmla="*/ 1170001 h 2340000"/>
              <a:gd name="connsiteX7" fmla="*/ 106682 w 9751861"/>
              <a:gd name="connsiteY7" fmla="*/ 5387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1861" h="2340000">
                <a:moveTo>
                  <a:pt x="0" y="0"/>
                </a:moveTo>
                <a:lnTo>
                  <a:pt x="8581861" y="0"/>
                </a:lnTo>
                <a:cubicBezTo>
                  <a:pt x="9228034" y="0"/>
                  <a:pt x="9751861" y="523827"/>
                  <a:pt x="9751861" y="1170000"/>
                </a:cubicBezTo>
                <a:cubicBezTo>
                  <a:pt x="9751861" y="1816173"/>
                  <a:pt x="9228034" y="2340000"/>
                  <a:pt x="8581861" y="2340000"/>
                </a:cubicBezTo>
                <a:lnTo>
                  <a:pt x="40" y="2340000"/>
                </a:lnTo>
                <a:lnTo>
                  <a:pt x="106682" y="2334615"/>
                </a:lnTo>
                <a:cubicBezTo>
                  <a:pt x="696994" y="2274666"/>
                  <a:pt x="1157647" y="1776130"/>
                  <a:pt x="1157647" y="1170001"/>
                </a:cubicBezTo>
                <a:cubicBezTo>
                  <a:pt x="1157647" y="563873"/>
                  <a:pt x="696994" y="65336"/>
                  <a:pt x="106682" y="5387"/>
                </a:cubicBezTo>
                <a:close/>
              </a:path>
            </a:pathLst>
          </a:custGeom>
          <a:gradFill>
            <a:gsLst>
              <a:gs pos="0">
                <a:srgbClr val="F15513"/>
              </a:gs>
              <a:gs pos="100000">
                <a:srgbClr val="1363D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流程图: 联系 10">
            <a:extLst>
              <a:ext uri="{FF2B5EF4-FFF2-40B4-BE49-F238E27FC236}">
                <a16:creationId xmlns:a16="http://schemas.microsoft.com/office/drawing/2014/main" id="{A148CBC2-40C7-46A1-95C7-0FAC895750D3}"/>
              </a:ext>
            </a:extLst>
          </p:cNvPr>
          <p:cNvSpPr/>
          <p:nvPr/>
        </p:nvSpPr>
        <p:spPr>
          <a:xfrm>
            <a:off x="982663" y="1300835"/>
            <a:ext cx="2164281" cy="2164282"/>
          </a:xfrm>
          <a:prstGeom prst="flowChartConnector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25D8DCD5-6958-157E-4115-9193DD3CC198}"/>
              </a:ext>
            </a:extLst>
          </p:cNvPr>
          <p:cNvSpPr/>
          <p:nvPr/>
        </p:nvSpPr>
        <p:spPr>
          <a:xfrm>
            <a:off x="1609889" y="1502497"/>
            <a:ext cx="909828" cy="1760958"/>
          </a:xfrm>
          <a:custGeom>
            <a:avLst/>
            <a:gdLst/>
            <a:ahLst/>
            <a:cxnLst/>
            <a:rect l="l" t="t" r="r" b="b"/>
            <a:pathLst>
              <a:path w="987290" h="1912712">
                <a:moveTo>
                  <a:pt x="287267" y="357754"/>
                </a:moveTo>
                <a:lnTo>
                  <a:pt x="696037" y="357754"/>
                </a:lnTo>
                <a:cubicBezTo>
                  <a:pt x="751531" y="357754"/>
                  <a:pt x="799531" y="389836"/>
                  <a:pt x="821308" y="437053"/>
                </a:cubicBezTo>
                <a:cubicBezTo>
                  <a:pt x="828839" y="444251"/>
                  <a:pt x="834170" y="453657"/>
                  <a:pt x="837118" y="464360"/>
                </a:cubicBezTo>
                <a:lnTo>
                  <a:pt x="984815" y="1000638"/>
                </a:lnTo>
                <a:cubicBezTo>
                  <a:pt x="994856" y="1037095"/>
                  <a:pt x="973441" y="1074789"/>
                  <a:pt x="936984" y="1084830"/>
                </a:cubicBezTo>
                <a:lnTo>
                  <a:pt x="936986" y="1084831"/>
                </a:lnTo>
                <a:cubicBezTo>
                  <a:pt x="901976" y="1094473"/>
                  <a:pt x="865826" y="1075107"/>
                  <a:pt x="854828" y="1041024"/>
                </a:cubicBezTo>
                <a:lnTo>
                  <a:pt x="726065" y="573497"/>
                </a:lnTo>
                <a:cubicBezTo>
                  <a:pt x="721080" y="555394"/>
                  <a:pt x="702362" y="544760"/>
                  <a:pt x="684259" y="549746"/>
                </a:cubicBezTo>
                <a:cubicBezTo>
                  <a:pt x="666156" y="554732"/>
                  <a:pt x="655522" y="573449"/>
                  <a:pt x="660508" y="591552"/>
                </a:cubicBezTo>
                <a:lnTo>
                  <a:pt x="852387" y="1288247"/>
                </a:lnTo>
                <a:lnTo>
                  <a:pt x="863126" y="1336447"/>
                </a:lnTo>
                <a:lnTo>
                  <a:pt x="679772" y="1336447"/>
                </a:lnTo>
                <a:lnTo>
                  <a:pt x="679772" y="1834130"/>
                </a:lnTo>
                <a:cubicBezTo>
                  <a:pt x="679772" y="1877529"/>
                  <a:pt x="644590" y="1912711"/>
                  <a:pt x="601191" y="1912711"/>
                </a:cubicBezTo>
                <a:cubicBezTo>
                  <a:pt x="557792" y="1912711"/>
                  <a:pt x="522610" y="1877529"/>
                  <a:pt x="522610" y="1834130"/>
                </a:cubicBezTo>
                <a:lnTo>
                  <a:pt x="522610" y="1336447"/>
                </a:lnTo>
                <a:lnTo>
                  <a:pt x="467841" y="1336447"/>
                </a:lnTo>
                <a:cubicBezTo>
                  <a:pt x="467841" y="1502738"/>
                  <a:pt x="467840" y="1669030"/>
                  <a:pt x="467840" y="1835321"/>
                </a:cubicBezTo>
                <a:cubicBezTo>
                  <a:pt x="467840" y="1878063"/>
                  <a:pt x="433191" y="1912712"/>
                  <a:pt x="390449" y="1912712"/>
                </a:cubicBezTo>
                <a:lnTo>
                  <a:pt x="390450" y="1912711"/>
                </a:lnTo>
                <a:cubicBezTo>
                  <a:pt x="347708" y="1912711"/>
                  <a:pt x="313059" y="1878062"/>
                  <a:pt x="313059" y="1835320"/>
                </a:cubicBezTo>
                <a:lnTo>
                  <a:pt x="313059" y="1336447"/>
                </a:lnTo>
                <a:lnTo>
                  <a:pt x="122692" y="1336447"/>
                </a:lnTo>
                <a:lnTo>
                  <a:pt x="327846" y="591552"/>
                </a:lnTo>
                <a:cubicBezTo>
                  <a:pt x="332832" y="573449"/>
                  <a:pt x="322198" y="554732"/>
                  <a:pt x="304095" y="549746"/>
                </a:cubicBezTo>
                <a:cubicBezTo>
                  <a:pt x="285992" y="544760"/>
                  <a:pt x="267275" y="555394"/>
                  <a:pt x="262289" y="573497"/>
                </a:cubicBezTo>
                <a:lnTo>
                  <a:pt x="176423" y="885270"/>
                </a:lnTo>
                <a:lnTo>
                  <a:pt x="176320" y="885144"/>
                </a:lnTo>
                <a:cubicBezTo>
                  <a:pt x="162379" y="935763"/>
                  <a:pt x="148437" y="986382"/>
                  <a:pt x="134496" y="1037001"/>
                </a:cubicBezTo>
                <a:cubicBezTo>
                  <a:pt x="124456" y="1073457"/>
                  <a:pt x="86761" y="1094872"/>
                  <a:pt x="50304" y="1084832"/>
                </a:cubicBezTo>
                <a:lnTo>
                  <a:pt x="50306" y="1084831"/>
                </a:lnTo>
                <a:cubicBezTo>
                  <a:pt x="13849" y="1074790"/>
                  <a:pt x="-7566" y="1037096"/>
                  <a:pt x="2475" y="1000639"/>
                </a:cubicBezTo>
                <a:lnTo>
                  <a:pt x="150173" y="464361"/>
                </a:lnTo>
                <a:lnTo>
                  <a:pt x="155370" y="454078"/>
                </a:lnTo>
                <a:cubicBezTo>
                  <a:pt x="172562" y="397845"/>
                  <a:pt x="225232" y="357754"/>
                  <a:pt x="287267" y="357754"/>
                </a:cubicBezTo>
                <a:close/>
                <a:moveTo>
                  <a:pt x="494320" y="0"/>
                </a:moveTo>
                <a:cubicBezTo>
                  <a:pt x="581276" y="0"/>
                  <a:pt x="651767" y="70491"/>
                  <a:pt x="651767" y="157447"/>
                </a:cubicBezTo>
                <a:cubicBezTo>
                  <a:pt x="651767" y="244403"/>
                  <a:pt x="581276" y="314894"/>
                  <a:pt x="494320" y="314894"/>
                </a:cubicBezTo>
                <a:cubicBezTo>
                  <a:pt x="407364" y="314894"/>
                  <a:pt x="336873" y="244403"/>
                  <a:pt x="336873" y="157447"/>
                </a:cubicBezTo>
                <a:cubicBezTo>
                  <a:pt x="336873" y="70491"/>
                  <a:pt x="407364" y="0"/>
                  <a:pt x="494320" y="0"/>
                </a:cubicBezTo>
                <a:close/>
              </a:path>
            </a:pathLst>
          </a:custGeom>
          <a:solidFill>
            <a:srgbClr val="0628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任意多边形 15">
            <a:extLst>
              <a:ext uri="{FF2B5EF4-FFF2-40B4-BE49-F238E27FC236}">
                <a16:creationId xmlns:a16="http://schemas.microsoft.com/office/drawing/2014/main" id="{DF8BDBD6-F67D-8919-2F34-1499D222CE7D}"/>
              </a:ext>
            </a:extLst>
          </p:cNvPr>
          <p:cNvSpPr/>
          <p:nvPr/>
        </p:nvSpPr>
        <p:spPr>
          <a:xfrm>
            <a:off x="2194843" y="3713987"/>
            <a:ext cx="9014495" cy="2163066"/>
          </a:xfrm>
          <a:custGeom>
            <a:avLst/>
            <a:gdLst>
              <a:gd name="connsiteX0" fmla="*/ 0 w 9751861"/>
              <a:gd name="connsiteY0" fmla="*/ 0 h 2340000"/>
              <a:gd name="connsiteX1" fmla="*/ 8581861 w 9751861"/>
              <a:gd name="connsiteY1" fmla="*/ 0 h 2340000"/>
              <a:gd name="connsiteX2" fmla="*/ 9751861 w 9751861"/>
              <a:gd name="connsiteY2" fmla="*/ 1170000 h 2340000"/>
              <a:gd name="connsiteX3" fmla="*/ 8581861 w 9751861"/>
              <a:gd name="connsiteY3" fmla="*/ 2340000 h 2340000"/>
              <a:gd name="connsiteX4" fmla="*/ 40 w 9751861"/>
              <a:gd name="connsiteY4" fmla="*/ 2340000 h 2340000"/>
              <a:gd name="connsiteX5" fmla="*/ 106682 w 9751861"/>
              <a:gd name="connsiteY5" fmla="*/ 2334615 h 2340000"/>
              <a:gd name="connsiteX6" fmla="*/ 1157647 w 9751861"/>
              <a:gd name="connsiteY6" fmla="*/ 1170001 h 2340000"/>
              <a:gd name="connsiteX7" fmla="*/ 106682 w 9751861"/>
              <a:gd name="connsiteY7" fmla="*/ 5387 h 234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1861" h="2340000">
                <a:moveTo>
                  <a:pt x="0" y="0"/>
                </a:moveTo>
                <a:lnTo>
                  <a:pt x="8581861" y="0"/>
                </a:lnTo>
                <a:cubicBezTo>
                  <a:pt x="9228034" y="0"/>
                  <a:pt x="9751861" y="523827"/>
                  <a:pt x="9751861" y="1170000"/>
                </a:cubicBezTo>
                <a:cubicBezTo>
                  <a:pt x="9751861" y="1816173"/>
                  <a:pt x="9228034" y="2340000"/>
                  <a:pt x="8581861" y="2340000"/>
                </a:cubicBezTo>
                <a:lnTo>
                  <a:pt x="40" y="2340000"/>
                </a:lnTo>
                <a:lnTo>
                  <a:pt x="106682" y="2334615"/>
                </a:lnTo>
                <a:cubicBezTo>
                  <a:pt x="696994" y="2274666"/>
                  <a:pt x="1157647" y="1776130"/>
                  <a:pt x="1157647" y="1170001"/>
                </a:cubicBezTo>
                <a:cubicBezTo>
                  <a:pt x="1157647" y="563873"/>
                  <a:pt x="696994" y="65336"/>
                  <a:pt x="106682" y="5387"/>
                </a:cubicBezTo>
                <a:close/>
              </a:path>
            </a:pathLst>
          </a:cu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流程图: 联系 13">
            <a:extLst>
              <a:ext uri="{FF2B5EF4-FFF2-40B4-BE49-F238E27FC236}">
                <a16:creationId xmlns:a16="http://schemas.microsoft.com/office/drawing/2014/main" id="{0BAE89F2-EE4B-5ECE-F131-5695728E2146}"/>
              </a:ext>
            </a:extLst>
          </p:cNvPr>
          <p:cNvSpPr/>
          <p:nvPr/>
        </p:nvSpPr>
        <p:spPr>
          <a:xfrm>
            <a:off x="1112702" y="3713987"/>
            <a:ext cx="2164281" cy="2164282"/>
          </a:xfrm>
          <a:prstGeom prst="flowChartConnector">
            <a:avLst/>
          </a:prstGeom>
          <a:solidFill>
            <a:srgbClr val="F4F4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04168C05-BA95-6E1C-783C-2CA3028FDAEF}"/>
              </a:ext>
            </a:extLst>
          </p:cNvPr>
          <p:cNvSpPr/>
          <p:nvPr/>
        </p:nvSpPr>
        <p:spPr>
          <a:xfrm>
            <a:off x="1839716" y="3915649"/>
            <a:ext cx="710253" cy="1760958"/>
          </a:xfrm>
          <a:custGeom>
            <a:avLst/>
            <a:gdLst/>
            <a:ahLst/>
            <a:cxnLst/>
            <a:rect l="l" t="t" r="r" b="b"/>
            <a:pathLst>
              <a:path w="771525" h="1912713">
                <a:moveTo>
                  <a:pt x="143272" y="357755"/>
                </a:moveTo>
                <a:lnTo>
                  <a:pt x="628253" y="357755"/>
                </a:lnTo>
                <a:cubicBezTo>
                  <a:pt x="707380" y="357755"/>
                  <a:pt x="771525" y="421900"/>
                  <a:pt x="771525" y="501027"/>
                </a:cubicBezTo>
                <a:lnTo>
                  <a:pt x="771525" y="659703"/>
                </a:lnTo>
                <a:lnTo>
                  <a:pt x="771525" y="802652"/>
                </a:lnTo>
                <a:lnTo>
                  <a:pt x="771525" y="1017361"/>
                </a:lnTo>
                <a:cubicBezTo>
                  <a:pt x="771525" y="1058130"/>
                  <a:pt x="738475" y="1091180"/>
                  <a:pt x="697706" y="1091180"/>
                </a:cubicBezTo>
                <a:cubicBezTo>
                  <a:pt x="656937" y="1091180"/>
                  <a:pt x="623887" y="1058130"/>
                  <a:pt x="623887" y="1017361"/>
                </a:cubicBezTo>
                <a:lnTo>
                  <a:pt x="623887" y="659703"/>
                </a:lnTo>
                <a:lnTo>
                  <a:pt x="623888" y="659698"/>
                </a:lnTo>
                <a:lnTo>
                  <a:pt x="623888" y="571551"/>
                </a:lnTo>
                <a:cubicBezTo>
                  <a:pt x="623888" y="556427"/>
                  <a:pt x="611628" y="544167"/>
                  <a:pt x="596504" y="544167"/>
                </a:cubicBezTo>
                <a:cubicBezTo>
                  <a:pt x="581380" y="544167"/>
                  <a:pt x="569120" y="556427"/>
                  <a:pt x="569120" y="571551"/>
                </a:cubicBezTo>
                <a:lnTo>
                  <a:pt x="569120" y="945924"/>
                </a:lnTo>
                <a:lnTo>
                  <a:pt x="569119" y="945924"/>
                </a:lnTo>
                <a:lnTo>
                  <a:pt x="569119" y="1168521"/>
                </a:lnTo>
                <a:lnTo>
                  <a:pt x="569119" y="1172836"/>
                </a:lnTo>
                <a:lnTo>
                  <a:pt x="569119" y="1834131"/>
                </a:lnTo>
                <a:cubicBezTo>
                  <a:pt x="569119" y="1877530"/>
                  <a:pt x="533937" y="1912712"/>
                  <a:pt x="490538" y="1912712"/>
                </a:cubicBezTo>
                <a:cubicBezTo>
                  <a:pt x="447139" y="1912712"/>
                  <a:pt x="411957" y="1877530"/>
                  <a:pt x="411957" y="1834131"/>
                </a:cubicBezTo>
                <a:lnTo>
                  <a:pt x="411957" y="1233956"/>
                </a:lnTo>
                <a:lnTo>
                  <a:pt x="411957" y="1175047"/>
                </a:lnTo>
                <a:cubicBezTo>
                  <a:pt x="411957" y="1159923"/>
                  <a:pt x="399696" y="1147662"/>
                  <a:pt x="384572" y="1147662"/>
                </a:cubicBezTo>
                <a:cubicBezTo>
                  <a:pt x="369449" y="1147662"/>
                  <a:pt x="357188" y="1159922"/>
                  <a:pt x="357188" y="1175045"/>
                </a:cubicBezTo>
                <a:cubicBezTo>
                  <a:pt x="357188" y="1395138"/>
                  <a:pt x="357187" y="1615229"/>
                  <a:pt x="357187" y="1835322"/>
                </a:cubicBezTo>
                <a:cubicBezTo>
                  <a:pt x="357187" y="1878064"/>
                  <a:pt x="322538" y="1912713"/>
                  <a:pt x="279796" y="1912713"/>
                </a:cubicBezTo>
                <a:lnTo>
                  <a:pt x="279797" y="1912712"/>
                </a:lnTo>
                <a:cubicBezTo>
                  <a:pt x="237055" y="1912712"/>
                  <a:pt x="202406" y="1878063"/>
                  <a:pt x="202406" y="1835321"/>
                </a:cubicBezTo>
                <a:lnTo>
                  <a:pt x="202406" y="1167331"/>
                </a:lnTo>
                <a:lnTo>
                  <a:pt x="202407" y="1167326"/>
                </a:lnTo>
                <a:lnTo>
                  <a:pt x="202407" y="945924"/>
                </a:lnTo>
                <a:lnTo>
                  <a:pt x="202406" y="945924"/>
                </a:lnTo>
                <a:lnTo>
                  <a:pt x="202406" y="571551"/>
                </a:lnTo>
                <a:cubicBezTo>
                  <a:pt x="202406" y="556427"/>
                  <a:pt x="190146" y="544167"/>
                  <a:pt x="175022" y="544167"/>
                </a:cubicBezTo>
                <a:cubicBezTo>
                  <a:pt x="159898" y="544167"/>
                  <a:pt x="147638" y="556427"/>
                  <a:pt x="147638" y="571551"/>
                </a:cubicBezTo>
                <a:lnTo>
                  <a:pt x="147638" y="659703"/>
                </a:lnTo>
                <a:lnTo>
                  <a:pt x="147638" y="945924"/>
                </a:lnTo>
                <a:lnTo>
                  <a:pt x="147638" y="1017361"/>
                </a:lnTo>
                <a:cubicBezTo>
                  <a:pt x="147638" y="1058130"/>
                  <a:pt x="114588" y="1091180"/>
                  <a:pt x="73819" y="1091180"/>
                </a:cubicBezTo>
                <a:cubicBezTo>
                  <a:pt x="33050" y="1091180"/>
                  <a:pt x="0" y="1058130"/>
                  <a:pt x="0" y="1017361"/>
                </a:cubicBezTo>
                <a:lnTo>
                  <a:pt x="0" y="802652"/>
                </a:lnTo>
                <a:lnTo>
                  <a:pt x="0" y="659703"/>
                </a:lnTo>
                <a:lnTo>
                  <a:pt x="0" y="501027"/>
                </a:lnTo>
                <a:cubicBezTo>
                  <a:pt x="0" y="421900"/>
                  <a:pt x="64145" y="357755"/>
                  <a:pt x="143272" y="357755"/>
                </a:cubicBezTo>
                <a:close/>
                <a:moveTo>
                  <a:pt x="383667" y="0"/>
                </a:moveTo>
                <a:cubicBezTo>
                  <a:pt x="470623" y="0"/>
                  <a:pt x="541114" y="70491"/>
                  <a:pt x="541114" y="157447"/>
                </a:cubicBezTo>
                <a:cubicBezTo>
                  <a:pt x="541114" y="244403"/>
                  <a:pt x="470623" y="314894"/>
                  <a:pt x="383667" y="314894"/>
                </a:cubicBezTo>
                <a:cubicBezTo>
                  <a:pt x="296711" y="314894"/>
                  <a:pt x="226220" y="244403"/>
                  <a:pt x="226220" y="157447"/>
                </a:cubicBezTo>
                <a:cubicBezTo>
                  <a:pt x="226220" y="70491"/>
                  <a:pt x="296711" y="0"/>
                  <a:pt x="383667" y="0"/>
                </a:cubicBezTo>
                <a:close/>
              </a:path>
            </a:pathLst>
          </a:cu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B66FE9A0-4A58-D70D-5B36-872C677693E8}"/>
              </a:ext>
            </a:extLst>
          </p:cNvPr>
          <p:cNvCxnSpPr/>
          <p:nvPr/>
        </p:nvCxnSpPr>
        <p:spPr>
          <a:xfrm>
            <a:off x="9111172" y="1773544"/>
            <a:ext cx="0" cy="124129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F914E97-609A-A771-8FD1-866AE3C4F785}"/>
              </a:ext>
            </a:extLst>
          </p:cNvPr>
          <p:cNvCxnSpPr/>
          <p:nvPr/>
        </p:nvCxnSpPr>
        <p:spPr>
          <a:xfrm>
            <a:off x="9111172" y="4151042"/>
            <a:ext cx="0" cy="124129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2A0573A3-F96B-492D-08A7-3C1168DA0790}"/>
              </a:ext>
            </a:extLst>
          </p:cNvPr>
          <p:cNvSpPr txBox="1"/>
          <p:nvPr/>
        </p:nvSpPr>
        <p:spPr>
          <a:xfrm>
            <a:off x="3489163" y="1905314"/>
            <a:ext cx="981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sp>
        <p:nvSpPr>
          <p:cNvPr id="15" name="TextBox 4">
            <a:extLst>
              <a:ext uri="{FF2B5EF4-FFF2-40B4-BE49-F238E27FC236}">
                <a16:creationId xmlns:a16="http://schemas.microsoft.com/office/drawing/2014/main" id="{8996A19D-CF22-C08E-4536-63D0503A12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0275" y="1945475"/>
            <a:ext cx="4346088" cy="8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分钟之内。</a:t>
            </a:r>
            <a:endParaRPr lang="en-US" altLang="zh-CN" sz="120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F25487-949C-796B-91D4-B8287C17A90A}"/>
              </a:ext>
            </a:extLst>
          </p:cNvPr>
          <p:cNvSpPr txBox="1"/>
          <p:nvPr/>
        </p:nvSpPr>
        <p:spPr>
          <a:xfrm>
            <a:off x="9171390" y="2038558"/>
            <a:ext cx="1709085" cy="711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95%</a:t>
            </a:r>
            <a:endParaRPr lang="zh-CN" altLang="en-US" sz="44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975AED1E-4AB9-51BD-0779-F1C278D1074E}"/>
              </a:ext>
            </a:extLst>
          </p:cNvPr>
          <p:cNvSpPr txBox="1"/>
          <p:nvPr/>
        </p:nvSpPr>
        <p:spPr>
          <a:xfrm>
            <a:off x="9171390" y="4432808"/>
            <a:ext cx="1709085" cy="711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75%</a:t>
            </a:r>
            <a:endParaRPr lang="zh-CN" altLang="en-US" sz="44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3BE45E4-B67B-78C8-35E1-CF091E6B2057}"/>
              </a:ext>
            </a:extLst>
          </p:cNvPr>
          <p:cNvSpPr txBox="1"/>
          <p:nvPr/>
        </p:nvSpPr>
        <p:spPr>
          <a:xfrm>
            <a:off x="3489163" y="4299566"/>
            <a:ext cx="981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</a:t>
            </a:r>
            <a:endParaRPr lang="en-US" altLang="zh-CN" sz="28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r>
              <a:rPr lang="zh-CN" altLang="en-US" sz="28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sp>
        <p:nvSpPr>
          <p:cNvPr id="20" name="TextBox 4">
            <a:extLst>
              <a:ext uri="{FF2B5EF4-FFF2-40B4-BE49-F238E27FC236}">
                <a16:creationId xmlns:a16="http://schemas.microsoft.com/office/drawing/2014/main" id="{7DED45A5-68C2-9DE4-BAC5-9C8A65E885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90275" y="4339727"/>
            <a:ext cx="4346088" cy="89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90204" pitchFamily="34" charset="0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分钟之内。</a:t>
            </a:r>
            <a:endParaRPr lang="en-US" altLang="zh-CN" sz="1200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4471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Rectangle 23">
            <a:extLst>
              <a:ext uri="{FF2B5EF4-FFF2-40B4-BE49-F238E27FC236}">
                <a16:creationId xmlns:a16="http://schemas.microsoft.com/office/drawing/2014/main" id="{06A2176C-7C9F-44E4-AFD4-9F91FD44E0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8503" y="3034245"/>
            <a:ext cx="1474994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600" b="1" dirty="0">
                <a:solidFill>
                  <a:srgbClr val="7D7D7D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单击此处添加标题</a:t>
            </a:r>
            <a:endParaRPr lang="en-US" altLang="zh-CN" sz="2600" b="1" dirty="0">
              <a:solidFill>
                <a:srgbClr val="7D7D7D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A19BDC31-DFB2-81A1-1D3D-2180A7AA096D}"/>
              </a:ext>
            </a:extLst>
          </p:cNvPr>
          <p:cNvGrpSpPr/>
          <p:nvPr/>
        </p:nvGrpSpPr>
        <p:grpSpPr>
          <a:xfrm>
            <a:off x="3819495" y="1719964"/>
            <a:ext cx="4306428" cy="4038378"/>
            <a:chOff x="2584069" y="1592195"/>
            <a:chExt cx="3763541" cy="3478292"/>
          </a:xfrm>
        </p:grpSpPr>
        <p:sp>
          <p:nvSpPr>
            <p:cNvPr id="6" name="AutoShape 4">
              <a:extLst>
                <a:ext uri="{FF2B5EF4-FFF2-40B4-BE49-F238E27FC236}">
                  <a16:creationId xmlns:a16="http://schemas.microsoft.com/office/drawing/2014/main" id="{3FB972BA-EF60-EE0E-3A74-A716853A3719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9367479">
              <a:off x="2584069" y="1592195"/>
              <a:ext cx="3763541" cy="3478292"/>
            </a:xfrm>
            <a:custGeom>
              <a:avLst/>
              <a:gdLst>
                <a:gd name="G0" fmla="+- 2978742 0 0"/>
                <a:gd name="G1" fmla="+- -2701147 0 0"/>
                <a:gd name="G2" fmla="+- 2978742 0 -2701147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147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147"/>
                <a:gd name="G36" fmla="sin G34 -2701147"/>
                <a:gd name="G37" fmla="+/ -2701147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9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8" y="5957"/>
                  </a:cubicBezTo>
                  <a:lnTo>
                    <a:pt x="18924" y="3683"/>
                  </a:lnTo>
                  <a:cubicBezTo>
                    <a:pt x="20649" y="5653"/>
                    <a:pt x="21600" y="8182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gradFill>
              <a:gsLst>
                <a:gs pos="0">
                  <a:srgbClr val="F15513"/>
                </a:gs>
                <a:gs pos="100000">
                  <a:srgbClr val="1363DF"/>
                </a:gs>
              </a:gsLst>
              <a:lin ang="2700000" scaled="1"/>
            </a:gradFill>
            <a:ln w="31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WordArt 7">
              <a:extLst>
                <a:ext uri="{FF2B5EF4-FFF2-40B4-BE49-F238E27FC236}">
                  <a16:creationId xmlns:a16="http://schemas.microsoft.com/office/drawing/2014/main" id="{0D862005-D2DF-DAD6-9EC8-BB092230220E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3394332">
              <a:off x="3957638" y="2074625"/>
              <a:ext cx="2105025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08676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</a:ln>
                  <a:solidFill>
                    <a:srgbClr val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90204"/>
                </a:rPr>
                <a:t>单击此处添加文字</a:t>
              </a:r>
            </a:p>
          </p:txBody>
        </p:sp>
      </p:grpSp>
      <p:sp>
        <p:nvSpPr>
          <p:cNvPr id="9" name="Line 19">
            <a:extLst>
              <a:ext uri="{FF2B5EF4-FFF2-40B4-BE49-F238E27FC236}">
                <a16:creationId xmlns:a16="http://schemas.microsoft.com/office/drawing/2014/main" id="{8AEA7859-2BE1-8D07-BD4B-C6465EF1BF6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828705" y="2445359"/>
            <a:ext cx="2750177" cy="0"/>
          </a:xfrm>
          <a:prstGeom prst="line">
            <a:avLst/>
          </a:prstGeom>
          <a:noFill/>
          <a:ln w="19050">
            <a:solidFill>
              <a:srgbClr val="3A3A3B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2" name="组合 1">
            <a:extLst>
              <a:ext uri="{FF2B5EF4-FFF2-40B4-BE49-F238E27FC236}">
                <a16:creationId xmlns:a16="http://schemas.microsoft.com/office/drawing/2014/main" id="{42E4C898-CAE6-740B-5C08-3EDC542F24F9}"/>
              </a:ext>
            </a:extLst>
          </p:cNvPr>
          <p:cNvGrpSpPr/>
          <p:nvPr/>
        </p:nvGrpSpPr>
        <p:grpSpPr>
          <a:xfrm>
            <a:off x="4123443" y="1678738"/>
            <a:ext cx="4307621" cy="4037260"/>
            <a:chOff x="2849700" y="1556687"/>
            <a:chExt cx="3764584" cy="3477329"/>
          </a:xfrm>
        </p:grpSpPr>
        <p:sp>
          <p:nvSpPr>
            <p:cNvPr id="13" name="AutoShape 6">
              <a:extLst>
                <a:ext uri="{FF2B5EF4-FFF2-40B4-BE49-F238E27FC236}">
                  <a16:creationId xmlns:a16="http://schemas.microsoft.com/office/drawing/2014/main" id="{EBE51B1F-37E5-FD87-599B-85DBAC34677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12146960">
              <a:off x="2849700" y="1556687"/>
              <a:ext cx="3764584" cy="3477329"/>
            </a:xfrm>
            <a:custGeom>
              <a:avLst/>
              <a:gdLst>
                <a:gd name="G0" fmla="+- 2978742 0 0"/>
                <a:gd name="G1" fmla="+- -2534030 0 0"/>
                <a:gd name="G2" fmla="+- 2978742 0 -2534030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534030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534030"/>
                <a:gd name="G36" fmla="sin G34 -2534030"/>
                <a:gd name="G37" fmla="+/ -2534030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81 w 21600"/>
                <a:gd name="T5" fmla="*/ 11439 h 21600"/>
                <a:gd name="T6" fmla="*/ 17885 w 21600"/>
                <a:gd name="T7" fmla="*/ 5130 h 21600"/>
                <a:gd name="T8" fmla="*/ 18136 w 21600"/>
                <a:gd name="T9" fmla="*/ 11234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130"/>
                    <a:pt x="17580" y="7511"/>
                    <a:pt x="16538" y="6208"/>
                  </a:cubicBezTo>
                  <a:lnTo>
                    <a:pt x="19232" y="4052"/>
                  </a:lnTo>
                  <a:cubicBezTo>
                    <a:pt x="20765" y="5967"/>
                    <a:pt x="21600" y="8347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35B3F1"/>
            </a:solidFill>
            <a:ln w="3175" cap="flat" cmpd="sng" algn="ctr">
              <a:solidFill>
                <a:srgbClr val="EAEAEA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WordArt 9">
              <a:extLst>
                <a:ext uri="{FF2B5EF4-FFF2-40B4-BE49-F238E27FC236}">
                  <a16:creationId xmlns:a16="http://schemas.microsoft.com/office/drawing/2014/main" id="{3C790B51-C941-3832-9AA0-75A5BFBAFCAA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17984564">
              <a:off x="3069432" y="2134156"/>
              <a:ext cx="2105025" cy="1770063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Up">
                <a:avLst>
                  <a:gd name="adj" fmla="val 12807259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90204"/>
                </a:rPr>
                <a:t>单击此处添加文字</a:t>
              </a:r>
            </a:p>
          </p:txBody>
        </p:sp>
      </p:grpSp>
      <p:sp>
        <p:nvSpPr>
          <p:cNvPr id="16" name="Line 17">
            <a:extLst>
              <a:ext uri="{FF2B5EF4-FFF2-40B4-BE49-F238E27FC236}">
                <a16:creationId xmlns:a16="http://schemas.microsoft.com/office/drawing/2014/main" id="{9E7DF7AE-E7FF-871F-5322-5BCD76F87965}"/>
              </a:ext>
            </a:extLst>
          </p:cNvPr>
          <p:cNvSpPr>
            <a:spLocks noChangeShapeType="1"/>
          </p:cNvSpPr>
          <p:nvPr/>
        </p:nvSpPr>
        <p:spPr bwMode="auto">
          <a:xfrm>
            <a:off x="1515236" y="2550902"/>
            <a:ext cx="2751989" cy="0"/>
          </a:xfrm>
          <a:prstGeom prst="line">
            <a:avLst/>
          </a:prstGeom>
          <a:noFill/>
          <a:ln w="19050">
            <a:solidFill>
              <a:srgbClr val="3A3A3B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9" name="组合 3">
            <a:extLst>
              <a:ext uri="{FF2B5EF4-FFF2-40B4-BE49-F238E27FC236}">
                <a16:creationId xmlns:a16="http://schemas.microsoft.com/office/drawing/2014/main" id="{E5B64325-0901-8DB2-07A4-CDE963029444}"/>
              </a:ext>
            </a:extLst>
          </p:cNvPr>
          <p:cNvGrpSpPr/>
          <p:nvPr/>
        </p:nvGrpSpPr>
        <p:grpSpPr>
          <a:xfrm>
            <a:off x="4102935" y="1274469"/>
            <a:ext cx="3978930" cy="4370770"/>
            <a:chOff x="2831778" y="1208486"/>
            <a:chExt cx="3477329" cy="3764584"/>
          </a:xfrm>
        </p:grpSpPr>
        <p:sp>
          <p:nvSpPr>
            <p:cNvPr id="20" name="AutoShape 5">
              <a:extLst>
                <a:ext uri="{FF2B5EF4-FFF2-40B4-BE49-F238E27FC236}">
                  <a16:creationId xmlns:a16="http://schemas.microsoft.com/office/drawing/2014/main" id="{060DB05C-1870-19A9-1033-BA79AE370F4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078397">
              <a:off x="2688151" y="1352113"/>
              <a:ext cx="3764584" cy="3477329"/>
            </a:xfrm>
            <a:custGeom>
              <a:avLst/>
              <a:gdLst>
                <a:gd name="G0" fmla="+- 2978742 0 0"/>
                <a:gd name="G1" fmla="+- -2701274 0 0"/>
                <a:gd name="G2" fmla="+- 2978742 0 -2701274"/>
                <a:gd name="G3" fmla="+- 10800 0 0"/>
                <a:gd name="G4" fmla="+- 0 0 2978742"/>
                <a:gd name="T0" fmla="*/ 360 256 1"/>
                <a:gd name="T1" fmla="*/ 0 256 1"/>
                <a:gd name="G5" fmla="+- G2 T0 T1"/>
                <a:gd name="G6" fmla="?: G2 G2 G5"/>
                <a:gd name="G7" fmla="+- 0 0 G6"/>
                <a:gd name="G8" fmla="+- 7349 0 0"/>
                <a:gd name="G9" fmla="+- 0 0 -2701274"/>
                <a:gd name="G10" fmla="+- 7349 0 2700"/>
                <a:gd name="G11" fmla="cos G10 2978742"/>
                <a:gd name="G12" fmla="sin G10 2978742"/>
                <a:gd name="G13" fmla="cos 13500 2978742"/>
                <a:gd name="G14" fmla="sin 13500 2978742"/>
                <a:gd name="G15" fmla="+- G11 10800 0"/>
                <a:gd name="G16" fmla="+- G12 10800 0"/>
                <a:gd name="G17" fmla="+- G13 10800 0"/>
                <a:gd name="G18" fmla="+- G14 10800 0"/>
                <a:gd name="G19" fmla="*/ 7349 1 2"/>
                <a:gd name="G20" fmla="+- G19 5400 0"/>
                <a:gd name="G21" fmla="cos G20 2978742"/>
                <a:gd name="G22" fmla="sin G20 2978742"/>
                <a:gd name="G23" fmla="+- G21 10800 0"/>
                <a:gd name="G24" fmla="+- G12 G23 G22"/>
                <a:gd name="G25" fmla="+- G22 G23 G11"/>
                <a:gd name="G26" fmla="cos 10800 2978742"/>
                <a:gd name="G27" fmla="sin 10800 2978742"/>
                <a:gd name="G28" fmla="cos 7349 2978742"/>
                <a:gd name="G29" fmla="sin 7349 2978742"/>
                <a:gd name="G30" fmla="+- G26 10800 0"/>
                <a:gd name="G31" fmla="+- G27 10800 0"/>
                <a:gd name="G32" fmla="+- G28 10800 0"/>
                <a:gd name="G33" fmla="+- G29 10800 0"/>
                <a:gd name="G34" fmla="+- G19 5400 0"/>
                <a:gd name="G35" fmla="cos G34 -2701274"/>
                <a:gd name="G36" fmla="sin G34 -2701274"/>
                <a:gd name="G37" fmla="+/ -2701274 2978742 2"/>
                <a:gd name="T2" fmla="*/ 180 256 1"/>
                <a:gd name="T3" fmla="*/ 0 256 1"/>
                <a:gd name="G38" fmla="+- G37 T2 T3"/>
                <a:gd name="G39" fmla="?: G2 G37 G38"/>
                <a:gd name="G40" fmla="cos 10800 G39"/>
                <a:gd name="G41" fmla="sin 10800 G39"/>
                <a:gd name="G42" fmla="cos 7349 G39"/>
                <a:gd name="G43" fmla="sin 7349 G39"/>
                <a:gd name="G44" fmla="+- G40 10800 0"/>
                <a:gd name="G45" fmla="+- G41 10800 0"/>
                <a:gd name="G46" fmla="+- G42 10800 0"/>
                <a:gd name="G47" fmla="+- G43 10800 0"/>
                <a:gd name="G48" fmla="+- G35 10800 0"/>
                <a:gd name="G49" fmla="+- G36 10800 0"/>
                <a:gd name="T4" fmla="*/ 21592 w 21600"/>
                <a:gd name="T5" fmla="*/ 11198 h 21600"/>
                <a:gd name="T6" fmla="*/ 17626 w 21600"/>
                <a:gd name="T7" fmla="*/ 4820 h 21600"/>
                <a:gd name="T8" fmla="*/ 18143 w 21600"/>
                <a:gd name="T9" fmla="*/ 11071 h 21600"/>
                <a:gd name="T10" fmla="*/ 20270 w 21600"/>
                <a:gd name="T11" fmla="*/ 20420 h 21600"/>
                <a:gd name="T12" fmla="*/ 14012 w 21600"/>
                <a:gd name="T13" fmla="*/ 20372 h 21600"/>
                <a:gd name="T14" fmla="*/ 14061 w 21600"/>
                <a:gd name="T15" fmla="*/ 14113 h 21600"/>
                <a:gd name="T16" fmla="*/ 3163 w 21600"/>
                <a:gd name="T17" fmla="*/ 3163 h 21600"/>
                <a:gd name="T18" fmla="*/ 18437 w 21600"/>
                <a:gd name="T19" fmla="*/ 18437 h 21600"/>
              </a:gdLst>
              <a:ahLst/>
              <a:cxnLst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T16" t="T17" r="T18" b="T19"/>
              <a:pathLst>
                <a:path w="21600" h="21600">
                  <a:moveTo>
                    <a:pt x="15955" y="16037"/>
                  </a:moveTo>
                  <a:cubicBezTo>
                    <a:pt x="17358" y="14655"/>
                    <a:pt x="18149" y="12769"/>
                    <a:pt x="18149" y="10800"/>
                  </a:cubicBezTo>
                  <a:cubicBezTo>
                    <a:pt x="18149" y="9018"/>
                    <a:pt x="17501" y="7297"/>
                    <a:pt x="16327" y="5957"/>
                  </a:cubicBezTo>
                  <a:lnTo>
                    <a:pt x="18923" y="3683"/>
                  </a:lnTo>
                  <a:cubicBezTo>
                    <a:pt x="20648" y="5652"/>
                    <a:pt x="21600" y="8181"/>
                    <a:pt x="21600" y="10800"/>
                  </a:cubicBezTo>
                  <a:cubicBezTo>
                    <a:pt x="21600" y="13693"/>
                    <a:pt x="20438" y="16466"/>
                    <a:pt x="18376" y="18496"/>
                  </a:cubicBezTo>
                  <a:lnTo>
                    <a:pt x="20270" y="20420"/>
                  </a:lnTo>
                  <a:lnTo>
                    <a:pt x="14012" y="20372"/>
                  </a:lnTo>
                  <a:lnTo>
                    <a:pt x="14061" y="14113"/>
                  </a:lnTo>
                  <a:lnTo>
                    <a:pt x="15955" y="16037"/>
                  </a:lnTo>
                  <a:close/>
                </a:path>
              </a:pathLst>
            </a:custGeom>
            <a:solidFill>
              <a:srgbClr val="1363DF"/>
            </a:solidFill>
            <a:ln w="3175" cap="flat" cmpd="sng" algn="ctr">
              <a:solidFill>
                <a:srgbClr val="2676FF">
                  <a:lumMod val="20000"/>
                  <a:lumOff val="80000"/>
                </a:srgbClr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rIns="0" anchor="ctr"/>
            <a:lstStyle/>
            <a:p>
              <a:pPr marL="182880" marR="0" lvl="0" indent="-182880" defTabSz="914400" eaLnBrk="1" fontAlgn="base" latinLnBrk="0" hangingPunct="1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  <a:buClrTx/>
                <a:buSzTx/>
                <a:buFont typeface="Arial" panose="020B0604020202090204" pitchFamily="34" charset="0"/>
                <a:buChar char="•"/>
                <a:defRPr/>
              </a:pPr>
              <a:endPara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WordArt 8">
              <a:extLst>
                <a:ext uri="{FF2B5EF4-FFF2-40B4-BE49-F238E27FC236}">
                  <a16:creationId xmlns:a16="http://schemas.microsoft.com/office/drawing/2014/main" id="{BC3057B9-32CD-14F1-2B42-A6EECCB6680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gray">
            <a:xfrm rot="79672">
              <a:off x="3330576" y="2847737"/>
              <a:ext cx="2474912" cy="1771650"/>
            </a:xfrm>
            <a:prstGeom prst="rect">
              <a:avLst/>
            </a:prstGeom>
            <a:extLs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spcFirstLastPara="1" wrap="none" fromWordArt="1">
              <a:prstTxWarp prst="textArchDown">
                <a:avLst>
                  <a:gd name="adj" fmla="val 2320405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10" cap="none" spc="0" normalizeH="0" baseline="0" noProof="0" dirty="0">
                  <a:ln w="6350">
                    <a:noFill/>
                    <a:round/>
                  </a:ln>
                  <a:solidFill>
                    <a:srgbClr val="3B3B3B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Arial" panose="020B0604020202090204"/>
                </a:rPr>
                <a:t>单击此处添加文字</a:t>
              </a:r>
            </a:p>
          </p:txBody>
        </p:sp>
      </p:grpSp>
      <p:sp>
        <p:nvSpPr>
          <p:cNvPr id="23" name="Line 18">
            <a:extLst>
              <a:ext uri="{FF2B5EF4-FFF2-40B4-BE49-F238E27FC236}">
                <a16:creationId xmlns:a16="http://schemas.microsoft.com/office/drawing/2014/main" id="{9DC3956C-BAE6-E701-64A6-33414BB209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898557" y="5327541"/>
            <a:ext cx="2751990" cy="0"/>
          </a:xfrm>
          <a:prstGeom prst="line">
            <a:avLst/>
          </a:prstGeom>
          <a:noFill/>
          <a:ln w="19050">
            <a:solidFill>
              <a:srgbClr val="3B3B3B"/>
            </a:solidFill>
            <a:rou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0FC7BAAA-57A6-F55E-93B0-6C674EEBD10C}"/>
              </a:ext>
            </a:extLst>
          </p:cNvPr>
          <p:cNvGrpSpPr/>
          <p:nvPr/>
        </p:nvGrpSpPr>
        <p:grpSpPr>
          <a:xfrm>
            <a:off x="8812290" y="2022251"/>
            <a:ext cx="2418280" cy="1287751"/>
            <a:chOff x="1022780" y="4077142"/>
            <a:chExt cx="2418280" cy="1287751"/>
          </a:xfrm>
        </p:grpSpPr>
        <p:sp>
          <p:nvSpPr>
            <p:cNvPr id="27" name="Rectangle 3">
              <a:extLst>
                <a:ext uri="{FF2B5EF4-FFF2-40B4-BE49-F238E27FC236}">
                  <a16:creationId xmlns:a16="http://schemas.microsoft.com/office/drawing/2014/main" id="{42E6195E-B1E5-4F7E-A775-DB42A928CD4A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1B4E4C5-DB6A-03D9-D4EB-E9B983D67A15}"/>
                </a:ext>
              </a:extLst>
            </p:cNvPr>
            <p:cNvSpPr txBox="1"/>
            <p:nvPr/>
          </p:nvSpPr>
          <p:spPr>
            <a:xfrm>
              <a:off x="1040430" y="4465993"/>
              <a:ext cx="2400630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3956456-083B-5D96-74DD-5D44B84FF346}"/>
              </a:ext>
            </a:extLst>
          </p:cNvPr>
          <p:cNvGrpSpPr/>
          <p:nvPr/>
        </p:nvGrpSpPr>
        <p:grpSpPr>
          <a:xfrm>
            <a:off x="7986778" y="4929219"/>
            <a:ext cx="2418280" cy="1287751"/>
            <a:chOff x="1022780" y="4077142"/>
            <a:chExt cx="2418280" cy="1287751"/>
          </a:xfrm>
        </p:grpSpPr>
        <p:sp>
          <p:nvSpPr>
            <p:cNvPr id="30" name="Rectangle 3">
              <a:extLst>
                <a:ext uri="{FF2B5EF4-FFF2-40B4-BE49-F238E27FC236}">
                  <a16:creationId xmlns:a16="http://schemas.microsoft.com/office/drawing/2014/main" id="{F224C1A5-68E9-F597-B8D4-C290A062B90C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79DFE00-9C75-AB82-5C0C-99CBAF16AC28}"/>
                </a:ext>
              </a:extLst>
            </p:cNvPr>
            <p:cNvSpPr txBox="1"/>
            <p:nvPr/>
          </p:nvSpPr>
          <p:spPr>
            <a:xfrm>
              <a:off x="1040430" y="4465993"/>
              <a:ext cx="2400630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61B29D-FD49-972E-6E3C-690FE2041B38}"/>
              </a:ext>
            </a:extLst>
          </p:cNvPr>
          <p:cNvGrpSpPr/>
          <p:nvPr/>
        </p:nvGrpSpPr>
        <p:grpSpPr>
          <a:xfrm>
            <a:off x="1415589" y="2127794"/>
            <a:ext cx="2418280" cy="1287751"/>
            <a:chOff x="1022780" y="4077142"/>
            <a:chExt cx="2418280" cy="1287751"/>
          </a:xfrm>
        </p:grpSpPr>
        <p:sp>
          <p:nvSpPr>
            <p:cNvPr id="35" name="Rectangle 3">
              <a:extLst>
                <a:ext uri="{FF2B5EF4-FFF2-40B4-BE49-F238E27FC236}">
                  <a16:creationId xmlns:a16="http://schemas.microsoft.com/office/drawing/2014/main" id="{034EA98D-5FF5-EA8D-4312-D6F66F0C34B8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2B7974D-B32B-93F8-3E5B-5506173EB6CA}"/>
                </a:ext>
              </a:extLst>
            </p:cNvPr>
            <p:cNvSpPr txBox="1"/>
            <p:nvPr/>
          </p:nvSpPr>
          <p:spPr>
            <a:xfrm>
              <a:off x="1040430" y="4465993"/>
              <a:ext cx="2400630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567854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椭圆 1">
            <a:extLst>
              <a:ext uri="{FF2B5EF4-FFF2-40B4-BE49-F238E27FC236}">
                <a16:creationId xmlns:a16="http://schemas.microsoft.com/office/drawing/2014/main" id="{6714DAAB-4B5A-50BB-2819-F2DA4CE20D67}"/>
              </a:ext>
            </a:extLst>
          </p:cNvPr>
          <p:cNvSpPr/>
          <p:nvPr/>
        </p:nvSpPr>
        <p:spPr>
          <a:xfrm>
            <a:off x="982663" y="2299587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136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FA340D2-41C4-3050-E060-FC84C82D7BCB}"/>
              </a:ext>
            </a:extLst>
          </p:cNvPr>
          <p:cNvSpPr/>
          <p:nvPr/>
        </p:nvSpPr>
        <p:spPr>
          <a:xfrm>
            <a:off x="8425672" y="2321247"/>
            <a:ext cx="2650935" cy="2650935"/>
          </a:xfrm>
          <a:prstGeom prst="ellipse">
            <a:avLst/>
          </a:prstGeom>
          <a:solidFill>
            <a:srgbClr val="35B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椭圆 1">
            <a:extLst>
              <a:ext uri="{FF2B5EF4-FFF2-40B4-BE49-F238E27FC236}">
                <a16:creationId xmlns:a16="http://schemas.microsoft.com/office/drawing/2014/main" id="{BC4C253A-5257-6D1A-F76B-CF46EF5F107E}"/>
              </a:ext>
            </a:extLst>
          </p:cNvPr>
          <p:cNvSpPr/>
          <p:nvPr/>
        </p:nvSpPr>
        <p:spPr>
          <a:xfrm>
            <a:off x="3462350" y="2321247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椭圆 1">
            <a:extLst>
              <a:ext uri="{FF2B5EF4-FFF2-40B4-BE49-F238E27FC236}">
                <a16:creationId xmlns:a16="http://schemas.microsoft.com/office/drawing/2014/main" id="{F1E46A27-2C64-5FB9-690E-DABE59ED1DB9}"/>
              </a:ext>
            </a:extLst>
          </p:cNvPr>
          <p:cNvSpPr/>
          <p:nvPr/>
        </p:nvSpPr>
        <p:spPr>
          <a:xfrm>
            <a:off x="5942037" y="2321247"/>
            <a:ext cx="2479687" cy="2650935"/>
          </a:xfrm>
          <a:custGeom>
            <a:avLst/>
            <a:gdLst/>
            <a:ahLst/>
            <a:cxnLst/>
            <a:rect l="l" t="t" r="r" b="b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gradFill>
            <a:gsLst>
              <a:gs pos="0">
                <a:srgbClr val="F15513"/>
              </a:gs>
              <a:gs pos="100000">
                <a:srgbClr val="1363D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FB267231-CAED-52D2-16D7-F8036AB9F472}"/>
              </a:ext>
            </a:extLst>
          </p:cNvPr>
          <p:cNvSpPr txBox="1"/>
          <p:nvPr/>
        </p:nvSpPr>
        <p:spPr>
          <a:xfrm>
            <a:off x="1934724" y="2314473"/>
            <a:ext cx="678391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01</a:t>
            </a:r>
            <a:endParaRPr lang="zh-CN" altLang="en-US" sz="32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TextBox 15">
            <a:extLst>
              <a:ext uri="{FF2B5EF4-FFF2-40B4-BE49-F238E27FC236}">
                <a16:creationId xmlns:a16="http://schemas.microsoft.com/office/drawing/2014/main" id="{290E3751-AFDE-860F-57C5-DFCD8002B8D2}"/>
              </a:ext>
            </a:extLst>
          </p:cNvPr>
          <p:cNvSpPr txBox="1"/>
          <p:nvPr/>
        </p:nvSpPr>
        <p:spPr>
          <a:xfrm>
            <a:off x="4455291" y="2314473"/>
            <a:ext cx="678391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3D2307C2-2EF1-64C6-1476-389485FC0126}"/>
              </a:ext>
            </a:extLst>
          </p:cNvPr>
          <p:cNvSpPr txBox="1"/>
          <p:nvPr/>
        </p:nvSpPr>
        <p:spPr>
          <a:xfrm>
            <a:off x="6878684" y="2314473"/>
            <a:ext cx="678391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ED5867E8-B793-A10D-766F-68C09FF4F631}"/>
              </a:ext>
            </a:extLst>
          </p:cNvPr>
          <p:cNvSpPr txBox="1"/>
          <p:nvPr/>
        </p:nvSpPr>
        <p:spPr>
          <a:xfrm>
            <a:off x="9447944" y="2314473"/>
            <a:ext cx="678391" cy="7488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04</a:t>
            </a:r>
            <a:endParaRPr lang="zh-CN" altLang="en-US" sz="32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EA33BF34-E6D0-4C35-7A17-74D7413B571D}"/>
              </a:ext>
            </a:extLst>
          </p:cNvPr>
          <p:cNvCxnSpPr/>
          <p:nvPr/>
        </p:nvCxnSpPr>
        <p:spPr>
          <a:xfrm>
            <a:off x="1288539" y="3142479"/>
            <a:ext cx="181946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4FF967D-7A47-4332-8BBB-DE7A7BAC9844}"/>
              </a:ext>
            </a:extLst>
          </p:cNvPr>
          <p:cNvCxnSpPr/>
          <p:nvPr/>
        </p:nvCxnSpPr>
        <p:spPr>
          <a:xfrm>
            <a:off x="3792460" y="3142479"/>
            <a:ext cx="1819467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2B3025A0-0E42-D18F-875E-564E242012E4}"/>
              </a:ext>
            </a:extLst>
          </p:cNvPr>
          <p:cNvCxnSpPr/>
          <p:nvPr/>
        </p:nvCxnSpPr>
        <p:spPr>
          <a:xfrm>
            <a:off x="6272145" y="3142479"/>
            <a:ext cx="1819467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744FB13-F818-CE74-8649-B962ECFE822F}"/>
              </a:ext>
            </a:extLst>
          </p:cNvPr>
          <p:cNvCxnSpPr/>
          <p:nvPr/>
        </p:nvCxnSpPr>
        <p:spPr>
          <a:xfrm>
            <a:off x="8764337" y="3142479"/>
            <a:ext cx="2031283" cy="0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22">
            <a:extLst>
              <a:ext uri="{FF2B5EF4-FFF2-40B4-BE49-F238E27FC236}">
                <a16:creationId xmlns:a16="http://schemas.microsoft.com/office/drawing/2014/main" id="{EEAAE49B-97EE-1F7A-F618-19CA7DB60F21}"/>
              </a:ext>
            </a:extLst>
          </p:cNvPr>
          <p:cNvSpPr txBox="1"/>
          <p:nvPr/>
        </p:nvSpPr>
        <p:spPr>
          <a:xfrm>
            <a:off x="982663" y="3309328"/>
            <a:ext cx="2473754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id="{F02B2A85-0AD9-482F-859C-C25CC9152FC0}"/>
              </a:ext>
            </a:extLst>
          </p:cNvPr>
          <p:cNvSpPr txBox="1"/>
          <p:nvPr/>
        </p:nvSpPr>
        <p:spPr>
          <a:xfrm>
            <a:off x="1027270" y="3799133"/>
            <a:ext cx="2473754" cy="387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单击此处添加描述文本</a:t>
            </a:r>
          </a:p>
        </p:txBody>
      </p:sp>
      <p:sp>
        <p:nvSpPr>
          <p:cNvPr id="18" name="TextBox 24">
            <a:extLst>
              <a:ext uri="{FF2B5EF4-FFF2-40B4-BE49-F238E27FC236}">
                <a16:creationId xmlns:a16="http://schemas.microsoft.com/office/drawing/2014/main" id="{6187FE8C-91DB-FAD5-8EFF-109ECE700ED4}"/>
              </a:ext>
            </a:extLst>
          </p:cNvPr>
          <p:cNvSpPr txBox="1"/>
          <p:nvPr/>
        </p:nvSpPr>
        <p:spPr>
          <a:xfrm>
            <a:off x="3487708" y="3309328"/>
            <a:ext cx="2473754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19" name="TextBox 25">
            <a:extLst>
              <a:ext uri="{FF2B5EF4-FFF2-40B4-BE49-F238E27FC236}">
                <a16:creationId xmlns:a16="http://schemas.microsoft.com/office/drawing/2014/main" id="{EA7712DD-8562-74D3-00D3-97271DFBF046}"/>
              </a:ext>
            </a:extLst>
          </p:cNvPr>
          <p:cNvSpPr txBox="1"/>
          <p:nvPr/>
        </p:nvSpPr>
        <p:spPr>
          <a:xfrm>
            <a:off x="3487708" y="3799133"/>
            <a:ext cx="2473754" cy="387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单击此处添加描述文本</a:t>
            </a:r>
          </a:p>
        </p:txBody>
      </p:sp>
      <p:sp>
        <p:nvSpPr>
          <p:cNvPr id="20" name="TextBox 26">
            <a:extLst>
              <a:ext uri="{FF2B5EF4-FFF2-40B4-BE49-F238E27FC236}">
                <a16:creationId xmlns:a16="http://schemas.microsoft.com/office/drawing/2014/main" id="{3E827896-C6D7-0940-D90C-9E426B663299}"/>
              </a:ext>
            </a:extLst>
          </p:cNvPr>
          <p:cNvSpPr txBox="1"/>
          <p:nvPr/>
        </p:nvSpPr>
        <p:spPr>
          <a:xfrm>
            <a:off x="5936104" y="3309328"/>
            <a:ext cx="2473754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21" name="TextBox 27">
            <a:extLst>
              <a:ext uri="{FF2B5EF4-FFF2-40B4-BE49-F238E27FC236}">
                <a16:creationId xmlns:a16="http://schemas.microsoft.com/office/drawing/2014/main" id="{25D91F34-93C7-7DBC-B3CD-C92AE854EE6A}"/>
              </a:ext>
            </a:extLst>
          </p:cNvPr>
          <p:cNvSpPr txBox="1"/>
          <p:nvPr/>
        </p:nvSpPr>
        <p:spPr>
          <a:xfrm>
            <a:off x="5988113" y="3799133"/>
            <a:ext cx="2473754" cy="387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单击此处添加描述文本</a:t>
            </a:r>
          </a:p>
        </p:txBody>
      </p:sp>
      <p:sp>
        <p:nvSpPr>
          <p:cNvPr id="22" name="TextBox 28">
            <a:extLst>
              <a:ext uri="{FF2B5EF4-FFF2-40B4-BE49-F238E27FC236}">
                <a16:creationId xmlns:a16="http://schemas.microsoft.com/office/drawing/2014/main" id="{6B277713-AC31-6F53-BFCC-03889C801906}"/>
              </a:ext>
            </a:extLst>
          </p:cNvPr>
          <p:cNvSpPr txBox="1"/>
          <p:nvPr/>
        </p:nvSpPr>
        <p:spPr>
          <a:xfrm>
            <a:off x="8492217" y="3349324"/>
            <a:ext cx="2473754" cy="450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7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23" name="TextBox 29">
            <a:extLst>
              <a:ext uri="{FF2B5EF4-FFF2-40B4-BE49-F238E27FC236}">
                <a16:creationId xmlns:a16="http://schemas.microsoft.com/office/drawing/2014/main" id="{975701D8-501E-B734-5896-3662BC2986BF}"/>
              </a:ext>
            </a:extLst>
          </p:cNvPr>
          <p:cNvSpPr txBox="1"/>
          <p:nvPr/>
        </p:nvSpPr>
        <p:spPr>
          <a:xfrm>
            <a:off x="8543101" y="3839129"/>
            <a:ext cx="2473754" cy="387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单击此处添加描述文本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75B087CF-32B9-581C-8A53-9D1E8A16802D}"/>
              </a:ext>
            </a:extLst>
          </p:cNvPr>
          <p:cNvGrpSpPr/>
          <p:nvPr/>
        </p:nvGrpSpPr>
        <p:grpSpPr>
          <a:xfrm>
            <a:off x="1165571" y="1301953"/>
            <a:ext cx="3321908" cy="1010754"/>
            <a:chOff x="994579" y="4077142"/>
            <a:chExt cx="3321908" cy="1010754"/>
          </a:xfrm>
        </p:grpSpPr>
        <p:sp>
          <p:nvSpPr>
            <p:cNvPr id="39" name="Rectangle 3">
              <a:extLst>
                <a:ext uri="{FF2B5EF4-FFF2-40B4-BE49-F238E27FC236}">
                  <a16:creationId xmlns:a16="http://schemas.microsoft.com/office/drawing/2014/main" id="{F99EE571-B09F-9B1D-4908-FA07B6A85B85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D7D9918B-6134-76E6-EF58-A27BDBE15261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BAC01BD9-8E7E-2960-A3CB-95B3F6D10881}"/>
              </a:ext>
            </a:extLst>
          </p:cNvPr>
          <p:cNvGrpSpPr/>
          <p:nvPr/>
        </p:nvGrpSpPr>
        <p:grpSpPr>
          <a:xfrm>
            <a:off x="6100309" y="1301953"/>
            <a:ext cx="3321908" cy="1010754"/>
            <a:chOff x="994579" y="4077142"/>
            <a:chExt cx="3321908" cy="1010754"/>
          </a:xfrm>
        </p:grpSpPr>
        <p:sp>
          <p:nvSpPr>
            <p:cNvPr id="42" name="Rectangle 3">
              <a:extLst>
                <a:ext uri="{FF2B5EF4-FFF2-40B4-BE49-F238E27FC236}">
                  <a16:creationId xmlns:a16="http://schemas.microsoft.com/office/drawing/2014/main" id="{6E49007B-2038-1817-ECA7-00329E372F75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C00F19B4-26AF-B754-9C0E-4DD447870C82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18E74F0C-E57A-55D7-F1A2-BCE4BABE1940}"/>
              </a:ext>
            </a:extLst>
          </p:cNvPr>
          <p:cNvGrpSpPr/>
          <p:nvPr/>
        </p:nvGrpSpPr>
        <p:grpSpPr>
          <a:xfrm>
            <a:off x="3556935" y="5135436"/>
            <a:ext cx="3321908" cy="1010754"/>
            <a:chOff x="994579" y="4077142"/>
            <a:chExt cx="3321908" cy="1010754"/>
          </a:xfrm>
        </p:grpSpPr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144213A4-F4D5-DED9-4123-028F4C2F5AC8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3E60500-9B0C-E62D-9A19-01645C12B1A0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9411280-51C6-554B-9774-A574E17CAF06}"/>
              </a:ext>
            </a:extLst>
          </p:cNvPr>
          <p:cNvGrpSpPr/>
          <p:nvPr/>
        </p:nvGrpSpPr>
        <p:grpSpPr>
          <a:xfrm>
            <a:off x="8651449" y="5135436"/>
            <a:ext cx="3321908" cy="1010754"/>
            <a:chOff x="994579" y="4077142"/>
            <a:chExt cx="3321908" cy="1010754"/>
          </a:xfrm>
        </p:grpSpPr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91FEFA0F-4626-E190-878B-877ADF0B1A68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656B6DA1-F7DA-25C1-1F43-8C6E1EF29BBE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5586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A121ED-7521-8B26-381D-3758E687AEBC}"/>
              </a:ext>
            </a:extLst>
          </p:cNvPr>
          <p:cNvSpPr txBox="1"/>
          <p:nvPr/>
        </p:nvSpPr>
        <p:spPr>
          <a:xfrm>
            <a:off x="2132406" y="353194"/>
            <a:ext cx="8064844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13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alpha val="13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13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alpha val="13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DB5C3C-D645-257B-DBD0-554895752ECA}"/>
              </a:ext>
            </a:extLst>
          </p:cNvPr>
          <p:cNvGrpSpPr/>
          <p:nvPr/>
        </p:nvGrpSpPr>
        <p:grpSpPr>
          <a:xfrm>
            <a:off x="3160778" y="3056502"/>
            <a:ext cx="5844044" cy="716583"/>
            <a:chOff x="929146" y="2969371"/>
            <a:chExt cx="5844044" cy="71658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F28E8F0-9F27-A1D1-618E-38A84A4337F8}"/>
                </a:ext>
              </a:extLst>
            </p:cNvPr>
            <p:cNvSpPr/>
            <p:nvPr/>
          </p:nvSpPr>
          <p:spPr>
            <a:xfrm>
              <a:off x="929146" y="2969371"/>
              <a:ext cx="5844044" cy="716583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35140C-7BEC-5655-C792-421F856D3A7D}"/>
                </a:ext>
              </a:extLst>
            </p:cNvPr>
            <p:cNvSpPr txBox="1"/>
            <p:nvPr/>
          </p:nvSpPr>
          <p:spPr>
            <a:xfrm>
              <a:off x="1503045" y="3111474"/>
              <a:ext cx="46962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F5B2CA4-2791-2499-5564-BB67DD434BF6}"/>
              </a:ext>
            </a:extLst>
          </p:cNvPr>
          <p:cNvSpPr txBox="1"/>
          <p:nvPr/>
        </p:nvSpPr>
        <p:spPr>
          <a:xfrm>
            <a:off x="2488195" y="3939672"/>
            <a:ext cx="71892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2525359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id="{056389D4-39AE-2110-C01E-281455AC4C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26289" y="2715"/>
            <a:ext cx="6065711" cy="6855285"/>
          </a:xfrm>
          <a:prstGeom prst="rect">
            <a:avLst/>
          </a:prstGeom>
        </p:spPr>
      </p:pic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36" name="TextBox 12">
            <a:extLst>
              <a:ext uri="{FF2B5EF4-FFF2-40B4-BE49-F238E27FC236}">
                <a16:creationId xmlns:a16="http://schemas.microsoft.com/office/drawing/2014/main" id="{BA99821E-7F5D-E9D0-EAF6-48425E42F0CC}"/>
              </a:ext>
            </a:extLst>
          </p:cNvPr>
          <p:cNvSpPr txBox="1"/>
          <p:nvPr/>
        </p:nvSpPr>
        <p:spPr>
          <a:xfrm>
            <a:off x="1616347" y="2327469"/>
            <a:ext cx="3599720" cy="1728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7" name="TextBox 13">
            <a:extLst>
              <a:ext uri="{FF2B5EF4-FFF2-40B4-BE49-F238E27FC236}">
                <a16:creationId xmlns:a16="http://schemas.microsoft.com/office/drawing/2014/main" id="{0944F7FE-0145-CFAB-E4E8-19BBC80264DB}"/>
              </a:ext>
            </a:extLst>
          </p:cNvPr>
          <p:cNvSpPr txBox="1"/>
          <p:nvPr/>
        </p:nvSpPr>
        <p:spPr>
          <a:xfrm>
            <a:off x="2416285" y="1866446"/>
            <a:ext cx="271978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3A3A3B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50" name="TextBox 14">
            <a:extLst>
              <a:ext uri="{FF2B5EF4-FFF2-40B4-BE49-F238E27FC236}">
                <a16:creationId xmlns:a16="http://schemas.microsoft.com/office/drawing/2014/main" id="{A354531A-5841-A701-0FAB-026A9C518985}"/>
              </a:ext>
            </a:extLst>
          </p:cNvPr>
          <p:cNvSpPr txBox="1"/>
          <p:nvPr/>
        </p:nvSpPr>
        <p:spPr>
          <a:xfrm>
            <a:off x="6895938" y="1876768"/>
            <a:ext cx="271978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51" name="TextBox 15">
            <a:extLst>
              <a:ext uri="{FF2B5EF4-FFF2-40B4-BE49-F238E27FC236}">
                <a16:creationId xmlns:a16="http://schemas.microsoft.com/office/drawing/2014/main" id="{1C02EEB3-3A4B-B1FF-41DD-9ACCE4E24405}"/>
              </a:ext>
            </a:extLst>
          </p:cNvPr>
          <p:cNvSpPr txBox="1"/>
          <p:nvPr/>
        </p:nvSpPr>
        <p:spPr>
          <a:xfrm>
            <a:off x="6919557" y="2356731"/>
            <a:ext cx="3656096" cy="1728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200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BD626B30-AA62-1A63-7CDB-3AAE6765DA4C}"/>
              </a:ext>
            </a:extLst>
          </p:cNvPr>
          <p:cNvSpPr/>
          <p:nvPr/>
        </p:nvSpPr>
        <p:spPr>
          <a:xfrm>
            <a:off x="3096232" y="4392257"/>
            <a:ext cx="1879854" cy="252127"/>
          </a:xfrm>
          <a:prstGeom prst="rect">
            <a:avLst/>
          </a:pr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4CEB0D2-4E60-45B9-0032-B88A019E8982}"/>
              </a:ext>
            </a:extLst>
          </p:cNvPr>
          <p:cNvSpPr/>
          <p:nvPr/>
        </p:nvSpPr>
        <p:spPr>
          <a:xfrm>
            <a:off x="2016316" y="4792226"/>
            <a:ext cx="2946332" cy="252127"/>
          </a:xfrm>
          <a:prstGeom prst="rect">
            <a:avLst/>
          </a:prstGeom>
          <a:solidFill>
            <a:srgbClr val="136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DC6FF5D6-BAD5-7A12-9865-0018BC880E44}"/>
              </a:ext>
            </a:extLst>
          </p:cNvPr>
          <p:cNvSpPr/>
          <p:nvPr/>
        </p:nvSpPr>
        <p:spPr>
          <a:xfrm>
            <a:off x="2576273" y="5260043"/>
            <a:ext cx="2399814" cy="252127"/>
          </a:xfrm>
          <a:prstGeom prst="rect">
            <a:avLst/>
          </a:prstGeom>
          <a:solidFill>
            <a:srgbClr val="35B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5" name="TextBox 19">
            <a:extLst>
              <a:ext uri="{FF2B5EF4-FFF2-40B4-BE49-F238E27FC236}">
                <a16:creationId xmlns:a16="http://schemas.microsoft.com/office/drawing/2014/main" id="{76DBCDEF-0E32-FCB5-5FC5-591AFF0A8A8E}"/>
              </a:ext>
            </a:extLst>
          </p:cNvPr>
          <p:cNvSpPr txBox="1"/>
          <p:nvPr/>
        </p:nvSpPr>
        <p:spPr>
          <a:xfrm>
            <a:off x="3328277" y="4392257"/>
            <a:ext cx="1197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计划完成：</a:t>
            </a:r>
            <a:r>
              <a: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30</a:t>
            </a:r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％</a:t>
            </a:r>
          </a:p>
        </p:txBody>
      </p:sp>
      <p:sp>
        <p:nvSpPr>
          <p:cNvPr id="56" name="TextBox 20">
            <a:extLst>
              <a:ext uri="{FF2B5EF4-FFF2-40B4-BE49-F238E27FC236}">
                <a16:creationId xmlns:a16="http://schemas.microsoft.com/office/drawing/2014/main" id="{F2F2BA0A-FCF5-68EA-6376-DAB69C5FF8E2}"/>
              </a:ext>
            </a:extLst>
          </p:cNvPr>
          <p:cNvSpPr txBox="1"/>
          <p:nvPr/>
        </p:nvSpPr>
        <p:spPr>
          <a:xfrm>
            <a:off x="2896248" y="4792226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实际完成数目：</a:t>
            </a:r>
            <a:r>
              <a: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300</a:t>
            </a:r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万</a:t>
            </a:r>
          </a:p>
        </p:txBody>
      </p:sp>
      <p:sp>
        <p:nvSpPr>
          <p:cNvPr id="57" name="TextBox 21">
            <a:extLst>
              <a:ext uri="{FF2B5EF4-FFF2-40B4-BE49-F238E27FC236}">
                <a16:creationId xmlns:a16="http://schemas.microsoft.com/office/drawing/2014/main" id="{6E2DFF10-8CDB-E898-56CC-298A4E4B74C6}"/>
              </a:ext>
            </a:extLst>
          </p:cNvPr>
          <p:cNvSpPr txBox="1"/>
          <p:nvPr/>
        </p:nvSpPr>
        <p:spPr>
          <a:xfrm>
            <a:off x="3376211" y="526586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回款数：</a:t>
            </a:r>
            <a:r>
              <a:rPr lang="en-US" altLang="zh-CN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100</a:t>
            </a:r>
            <a:r>
              <a:rPr lang="zh-CN" altLang="en-US" sz="1100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万</a:t>
            </a:r>
          </a:p>
        </p:txBody>
      </p:sp>
      <p:sp>
        <p:nvSpPr>
          <p:cNvPr id="58" name="矩形 57">
            <a:extLst>
              <a:ext uri="{FF2B5EF4-FFF2-40B4-BE49-F238E27FC236}">
                <a16:creationId xmlns:a16="http://schemas.microsoft.com/office/drawing/2014/main" id="{AC64C485-BEC6-F892-8765-90259421DB45}"/>
              </a:ext>
            </a:extLst>
          </p:cNvPr>
          <p:cNvSpPr/>
          <p:nvPr/>
        </p:nvSpPr>
        <p:spPr>
          <a:xfrm>
            <a:off x="7055926" y="4392257"/>
            <a:ext cx="1879854" cy="2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EF008D1E-9055-541F-F35C-32DB2359757C}"/>
              </a:ext>
            </a:extLst>
          </p:cNvPr>
          <p:cNvSpPr/>
          <p:nvPr/>
        </p:nvSpPr>
        <p:spPr>
          <a:xfrm>
            <a:off x="7069364" y="4792226"/>
            <a:ext cx="2946332" cy="2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0" name="矩形 59">
            <a:extLst>
              <a:ext uri="{FF2B5EF4-FFF2-40B4-BE49-F238E27FC236}">
                <a16:creationId xmlns:a16="http://schemas.microsoft.com/office/drawing/2014/main" id="{D648E5E1-683C-4DC0-A59B-7B455FD867FA}"/>
              </a:ext>
            </a:extLst>
          </p:cNvPr>
          <p:cNvSpPr/>
          <p:nvPr/>
        </p:nvSpPr>
        <p:spPr>
          <a:xfrm>
            <a:off x="7055926" y="5260043"/>
            <a:ext cx="2399814" cy="252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1" name="TextBox 25">
            <a:extLst>
              <a:ext uri="{FF2B5EF4-FFF2-40B4-BE49-F238E27FC236}">
                <a16:creationId xmlns:a16="http://schemas.microsoft.com/office/drawing/2014/main" id="{609BD348-B2D8-66D9-DA18-E78280CBCDC8}"/>
              </a:ext>
            </a:extLst>
          </p:cNvPr>
          <p:cNvSpPr txBox="1"/>
          <p:nvPr/>
        </p:nvSpPr>
        <p:spPr>
          <a:xfrm>
            <a:off x="7287971" y="4392257"/>
            <a:ext cx="1197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计划完成：</a:t>
            </a:r>
            <a:r>
              <a:rPr lang="en-US" altLang="zh-CN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</a:t>
            </a:r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％</a:t>
            </a:r>
          </a:p>
        </p:txBody>
      </p:sp>
      <p:sp>
        <p:nvSpPr>
          <p:cNvPr id="62" name="TextBox 26">
            <a:extLst>
              <a:ext uri="{FF2B5EF4-FFF2-40B4-BE49-F238E27FC236}">
                <a16:creationId xmlns:a16="http://schemas.microsoft.com/office/drawing/2014/main" id="{1A49AF53-3CB2-0070-36C2-8217274901FD}"/>
              </a:ext>
            </a:extLst>
          </p:cNvPr>
          <p:cNvSpPr txBox="1"/>
          <p:nvPr/>
        </p:nvSpPr>
        <p:spPr>
          <a:xfrm>
            <a:off x="7295907" y="4792226"/>
            <a:ext cx="156324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实际完成数目：</a:t>
            </a:r>
            <a:r>
              <a:rPr lang="en-US" altLang="zh-CN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200</a:t>
            </a:r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万</a:t>
            </a:r>
          </a:p>
        </p:txBody>
      </p:sp>
      <p:sp>
        <p:nvSpPr>
          <p:cNvPr id="63" name="TextBox 27">
            <a:extLst>
              <a:ext uri="{FF2B5EF4-FFF2-40B4-BE49-F238E27FC236}">
                <a16:creationId xmlns:a16="http://schemas.microsoft.com/office/drawing/2014/main" id="{3FE6BDE6-CF85-2E5F-3995-57A32BBE4E33}"/>
              </a:ext>
            </a:extLst>
          </p:cNvPr>
          <p:cNvSpPr txBox="1"/>
          <p:nvPr/>
        </p:nvSpPr>
        <p:spPr>
          <a:xfrm>
            <a:off x="7309318" y="5265860"/>
            <a:ext cx="1140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回款数：</a:t>
            </a:r>
            <a:r>
              <a:rPr lang="en-US" altLang="zh-CN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100</a:t>
            </a:r>
            <a:r>
              <a:rPr lang="zh-CN" altLang="en-US" sz="11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万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74A22B72-D9FF-828B-5824-BBE4D4A6C6D0}"/>
              </a:ext>
            </a:extLst>
          </p:cNvPr>
          <p:cNvSpPr/>
          <p:nvPr/>
        </p:nvSpPr>
        <p:spPr>
          <a:xfrm>
            <a:off x="5321300" y="2701944"/>
            <a:ext cx="1549400" cy="1549400"/>
          </a:xfrm>
          <a:prstGeom prst="ellipse">
            <a:avLst/>
          </a:prstGeom>
          <a:noFill/>
          <a:ln>
            <a:gradFill>
              <a:gsLst>
                <a:gs pos="0">
                  <a:srgbClr val="0F4BAD"/>
                </a:gs>
                <a:gs pos="100000">
                  <a:srgbClr val="F15513"/>
                </a:gs>
              </a:gsLst>
              <a:lin ang="5400000" scaled="1"/>
            </a:gra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VS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A2646095-E6C8-420B-D403-1A7A41474D9A}"/>
              </a:ext>
            </a:extLst>
          </p:cNvPr>
          <p:cNvSpPr/>
          <p:nvPr/>
        </p:nvSpPr>
        <p:spPr>
          <a:xfrm>
            <a:off x="5511800" y="2892444"/>
            <a:ext cx="1168400" cy="1168400"/>
          </a:xfrm>
          <a:prstGeom prst="ellipse">
            <a:avLst/>
          </a:prstGeom>
          <a:gradFill>
            <a:gsLst>
              <a:gs pos="0">
                <a:srgbClr val="F15513"/>
              </a:gs>
              <a:gs pos="100000">
                <a:srgbClr val="1363D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VS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5908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7CF4E8D-A012-42BB-62B9-04EE10EC8023}"/>
              </a:ext>
            </a:extLst>
          </p:cNvPr>
          <p:cNvSpPr/>
          <p:nvPr/>
        </p:nvSpPr>
        <p:spPr bwMode="gray">
          <a:xfrm>
            <a:off x="4344124" y="2616993"/>
            <a:ext cx="1447800" cy="1954213"/>
          </a:xfrm>
          <a:custGeom>
            <a:avLst/>
            <a:gdLst/>
            <a:ahLst/>
            <a:cxnLst>
              <a:cxn ang="0">
                <a:pos x="1233" y="343"/>
              </a:cxn>
              <a:cxn ang="0">
                <a:pos x="413" y="1764"/>
              </a:cxn>
              <a:cxn ang="0">
                <a:pos x="0" y="1226"/>
              </a:cxn>
              <a:cxn ang="0">
                <a:pos x="6" y="1098"/>
              </a:cxn>
              <a:cxn ang="0">
                <a:pos x="638" y="0"/>
              </a:cxn>
              <a:cxn ang="0">
                <a:pos x="1233" y="343"/>
              </a:cxn>
              <a:cxn ang="0">
                <a:pos x="1233" y="34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279B1E6B-1C30-2236-5136-4CB59FCD3AF3}"/>
              </a:ext>
            </a:extLst>
          </p:cNvPr>
          <p:cNvSpPr/>
          <p:nvPr/>
        </p:nvSpPr>
        <p:spPr bwMode="gray">
          <a:xfrm rot="7200000">
            <a:off x="6036398" y="1537493"/>
            <a:ext cx="1365250" cy="2071688"/>
          </a:xfrm>
          <a:custGeom>
            <a:avLst/>
            <a:gdLst/>
            <a:ahLst/>
            <a:cxnLst>
              <a:cxn ang="0">
                <a:pos x="1233" y="343"/>
              </a:cxn>
              <a:cxn ang="0">
                <a:pos x="413" y="1764"/>
              </a:cxn>
              <a:cxn ang="0">
                <a:pos x="0" y="1226"/>
              </a:cxn>
              <a:cxn ang="0">
                <a:pos x="6" y="1098"/>
              </a:cxn>
              <a:cxn ang="0">
                <a:pos x="638" y="0"/>
              </a:cxn>
              <a:cxn ang="0">
                <a:pos x="1233" y="343"/>
              </a:cxn>
              <a:cxn ang="0">
                <a:pos x="1233" y="34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Group 6">
            <a:extLst>
              <a:ext uri="{FF2B5EF4-FFF2-40B4-BE49-F238E27FC236}">
                <a16:creationId xmlns:a16="http://schemas.microsoft.com/office/drawing/2014/main" id="{7E63E5DB-51F8-145B-4562-FE3B0B347F15}"/>
              </a:ext>
            </a:extLst>
          </p:cNvPr>
          <p:cNvGrpSpPr/>
          <p:nvPr/>
        </p:nvGrpSpPr>
        <p:grpSpPr bwMode="auto">
          <a:xfrm>
            <a:off x="4426674" y="1523205"/>
            <a:ext cx="2349500" cy="2066925"/>
            <a:chOff x="1712" y="1389"/>
            <a:chExt cx="1480" cy="1302"/>
          </a:xfrm>
          <a:gradFill>
            <a:gsLst>
              <a:gs pos="0">
                <a:srgbClr val="0F4BAD"/>
              </a:gs>
              <a:gs pos="100000">
                <a:srgbClr val="F15513"/>
              </a:gs>
            </a:gsLst>
            <a:lin ang="5400000" scaled="1"/>
          </a:gradFill>
        </p:grpSpPr>
        <p:sp>
          <p:nvSpPr>
            <p:cNvPr id="7" name="AutoShape 7">
              <a:extLst>
                <a:ext uri="{FF2B5EF4-FFF2-40B4-BE49-F238E27FC236}">
                  <a16:creationId xmlns:a16="http://schemas.microsoft.com/office/drawing/2014/main" id="{A5207AB3-E370-8AFA-EE53-52ABAEF4E769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-9000000">
              <a:off x="1712" y="2311"/>
              <a:ext cx="908" cy="380"/>
            </a:xfrm>
            <a:prstGeom prst="triangle">
              <a:avLst>
                <a:gd name="adj" fmla="val 50000"/>
              </a:avLst>
            </a:prstGeom>
            <a:grpFill/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FD38D4F5-00F6-B246-D70B-EF1DFAB778D1}"/>
                </a:ext>
              </a:extLst>
            </p:cNvPr>
            <p:cNvSpPr/>
            <p:nvPr/>
          </p:nvSpPr>
          <p:spPr bwMode="gray">
            <a:xfrm rot="7200000">
              <a:off x="1961" y="1810"/>
              <a:ext cx="948" cy="508"/>
            </a:xfrm>
            <a:custGeom>
              <a:avLst/>
              <a:gdLst>
                <a:gd name="T0" fmla="*/ 9866 w 750"/>
                <a:gd name="T1" fmla="*/ 0 h 378"/>
                <a:gd name="T2" fmla="*/ 0 w 750"/>
                <a:gd name="T3" fmla="*/ 0 h 378"/>
                <a:gd name="T4" fmla="*/ 32 w 750"/>
                <a:gd name="T5" fmla="*/ 5020 h 378"/>
                <a:gd name="T6" fmla="*/ 368 w 750"/>
                <a:gd name="T7" fmla="*/ 9768 h 378"/>
                <a:gd name="T8" fmla="*/ 9866 w 750"/>
                <a:gd name="T9" fmla="*/ 9768 h 378"/>
                <a:gd name="T10" fmla="*/ 9866 w 750"/>
                <a:gd name="T11" fmla="*/ 0 h 378"/>
                <a:gd name="T12" fmla="*/ 9866 w 750"/>
                <a:gd name="T13" fmla="*/ 0 h 3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0"/>
                <a:gd name="T22" fmla="*/ 0 h 378"/>
                <a:gd name="T23" fmla="*/ 750 w 750"/>
                <a:gd name="T24" fmla="*/ 378 h 3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86E10DE-8F52-7E4C-96E1-167AC5A52851}"/>
                </a:ext>
              </a:extLst>
            </p:cNvPr>
            <p:cNvSpPr/>
            <p:nvPr/>
          </p:nvSpPr>
          <p:spPr bwMode="gray">
            <a:xfrm rot="7200000">
              <a:off x="2637" y="1226"/>
              <a:ext cx="392" cy="718"/>
            </a:xfrm>
            <a:custGeom>
              <a:avLst/>
              <a:gdLst>
                <a:gd name="T0" fmla="*/ 38 w 495"/>
                <a:gd name="T1" fmla="*/ 10 h 971"/>
                <a:gd name="T2" fmla="*/ 38 w 495"/>
                <a:gd name="T3" fmla="*/ 35 h 971"/>
                <a:gd name="T4" fmla="*/ 35 w 495"/>
                <a:gd name="T5" fmla="*/ 35 h 971"/>
                <a:gd name="T6" fmla="*/ 33 w 495"/>
                <a:gd name="T7" fmla="*/ 35 h 971"/>
                <a:gd name="T8" fmla="*/ 31 w 495"/>
                <a:gd name="T9" fmla="*/ 33 h 971"/>
                <a:gd name="T10" fmla="*/ 29 w 495"/>
                <a:gd name="T11" fmla="*/ 33 h 971"/>
                <a:gd name="T12" fmla="*/ 25 w 495"/>
                <a:gd name="T13" fmla="*/ 31 h 971"/>
                <a:gd name="T14" fmla="*/ 23 w 495"/>
                <a:gd name="T15" fmla="*/ 29 h 971"/>
                <a:gd name="T16" fmla="*/ 21 w 495"/>
                <a:gd name="T17" fmla="*/ 27 h 971"/>
                <a:gd name="T18" fmla="*/ 17 w 495"/>
                <a:gd name="T19" fmla="*/ 24 h 971"/>
                <a:gd name="T20" fmla="*/ 14 w 495"/>
                <a:gd name="T21" fmla="*/ 20 h 971"/>
                <a:gd name="T22" fmla="*/ 10 w 495"/>
                <a:gd name="T23" fmla="*/ 16 h 971"/>
                <a:gd name="T24" fmla="*/ 8 w 495"/>
                <a:gd name="T25" fmla="*/ 13 h 971"/>
                <a:gd name="T26" fmla="*/ 2 w 495"/>
                <a:gd name="T27" fmla="*/ 7 h 971"/>
                <a:gd name="T28" fmla="*/ 2 w 495"/>
                <a:gd name="T29" fmla="*/ 5 h 971"/>
                <a:gd name="T30" fmla="*/ 0 w 495"/>
                <a:gd name="T31" fmla="*/ 2 h 971"/>
                <a:gd name="T32" fmla="*/ 2 w 495"/>
                <a:gd name="T33" fmla="*/ 0 h 971"/>
                <a:gd name="T34" fmla="*/ 2 w 495"/>
                <a:gd name="T35" fmla="*/ 1 h 971"/>
                <a:gd name="T36" fmla="*/ 2 w 495"/>
                <a:gd name="T37" fmla="*/ 3 h 971"/>
                <a:gd name="T38" fmla="*/ 2 w 495"/>
                <a:gd name="T39" fmla="*/ 4 h 971"/>
                <a:gd name="T40" fmla="*/ 2 w 495"/>
                <a:gd name="T41" fmla="*/ 5 h 971"/>
                <a:gd name="T42" fmla="*/ 2 w 495"/>
                <a:gd name="T43" fmla="*/ 6 h 971"/>
                <a:gd name="T44" fmla="*/ 4 w 495"/>
                <a:gd name="T45" fmla="*/ 7 h 971"/>
                <a:gd name="T46" fmla="*/ 6 w 495"/>
                <a:gd name="T47" fmla="*/ 9 h 971"/>
                <a:gd name="T48" fmla="*/ 10 w 495"/>
                <a:gd name="T49" fmla="*/ 10 h 971"/>
                <a:gd name="T50" fmla="*/ 13 w 495"/>
                <a:gd name="T51" fmla="*/ 10 h 971"/>
                <a:gd name="T52" fmla="*/ 19 w 495"/>
                <a:gd name="T53" fmla="*/ 10 h 971"/>
                <a:gd name="T54" fmla="*/ 38 w 495"/>
                <a:gd name="T55" fmla="*/ 10 h 9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5"/>
                <a:gd name="T85" fmla="*/ 0 h 971"/>
                <a:gd name="T86" fmla="*/ 495 w 495"/>
                <a:gd name="T87" fmla="*/ 971 h 97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id="{EC35A4FF-AA1D-6434-B3AD-7592EA449E46}"/>
              </a:ext>
            </a:extLst>
          </p:cNvPr>
          <p:cNvSpPr/>
          <p:nvPr/>
        </p:nvSpPr>
        <p:spPr bwMode="gray">
          <a:xfrm rot="14400000">
            <a:off x="6150698" y="3390105"/>
            <a:ext cx="1365250" cy="2071688"/>
          </a:xfrm>
          <a:custGeom>
            <a:avLst/>
            <a:gdLst/>
            <a:ahLst/>
            <a:cxnLst>
              <a:cxn ang="0">
                <a:pos x="1233" y="343"/>
              </a:cxn>
              <a:cxn ang="0">
                <a:pos x="413" y="1764"/>
              </a:cxn>
              <a:cxn ang="0">
                <a:pos x="0" y="1226"/>
              </a:cxn>
              <a:cxn ang="0">
                <a:pos x="6" y="1098"/>
              </a:cxn>
              <a:cxn ang="0">
                <a:pos x="638" y="0"/>
              </a:cxn>
              <a:cxn ang="0">
                <a:pos x="1233" y="343"/>
              </a:cxn>
              <a:cxn ang="0">
                <a:pos x="1233" y="343"/>
              </a:cxn>
            </a:cxnLst>
            <a:rect l="0" t="0" r="r" b="b"/>
            <a:pathLst>
              <a:path w="1233" h="1764">
                <a:moveTo>
                  <a:pt x="1233" y="343"/>
                </a:moveTo>
                <a:lnTo>
                  <a:pt x="413" y="1764"/>
                </a:lnTo>
                <a:lnTo>
                  <a:pt x="0" y="1226"/>
                </a:lnTo>
                <a:lnTo>
                  <a:pt x="6" y="1098"/>
                </a:lnTo>
                <a:lnTo>
                  <a:pt x="638" y="0"/>
                </a:lnTo>
                <a:lnTo>
                  <a:pt x="1233" y="343"/>
                </a:lnTo>
                <a:lnTo>
                  <a:pt x="1233" y="343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rgbClr val="000000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1" name="Group 11">
            <a:extLst>
              <a:ext uri="{FF2B5EF4-FFF2-40B4-BE49-F238E27FC236}">
                <a16:creationId xmlns:a16="http://schemas.microsoft.com/office/drawing/2014/main" id="{4AADEB40-3501-4DE3-7EF4-395F81038C7F}"/>
              </a:ext>
            </a:extLst>
          </p:cNvPr>
          <p:cNvGrpSpPr/>
          <p:nvPr/>
        </p:nvGrpSpPr>
        <p:grpSpPr bwMode="auto">
          <a:xfrm>
            <a:off x="6231661" y="2478880"/>
            <a:ext cx="2057400" cy="2192338"/>
            <a:chOff x="2854" y="1996"/>
            <a:chExt cx="1296" cy="1381"/>
          </a:xfrm>
          <a:solidFill>
            <a:srgbClr val="1363DF"/>
          </a:solidFill>
        </p:grpSpPr>
        <p:sp>
          <p:nvSpPr>
            <p:cNvPr id="12" name="AutoShape 12">
              <a:extLst>
                <a:ext uri="{FF2B5EF4-FFF2-40B4-BE49-F238E27FC236}">
                  <a16:creationId xmlns:a16="http://schemas.microsoft.com/office/drawing/2014/main" id="{297B763C-E888-1017-0533-E928FA86E84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-1800000">
              <a:off x="2854" y="1996"/>
              <a:ext cx="906" cy="380"/>
            </a:xfrm>
            <a:prstGeom prst="triangle">
              <a:avLst>
                <a:gd name="adj" fmla="val 50000"/>
              </a:avLst>
            </a:prstGeom>
            <a:grpFill/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id="{18B67C68-58D2-841E-8356-87BE1BBFFE0A}"/>
                </a:ext>
              </a:extLst>
            </p:cNvPr>
            <p:cNvSpPr/>
            <p:nvPr/>
          </p:nvSpPr>
          <p:spPr bwMode="gray">
            <a:xfrm rot="-7200000">
              <a:off x="3102" y="2371"/>
              <a:ext cx="948" cy="507"/>
            </a:xfrm>
            <a:custGeom>
              <a:avLst/>
              <a:gdLst>
                <a:gd name="T0" fmla="*/ 9866 w 750"/>
                <a:gd name="T1" fmla="*/ 0 h 378"/>
                <a:gd name="T2" fmla="*/ 0 w 750"/>
                <a:gd name="T3" fmla="*/ 0 h 378"/>
                <a:gd name="T4" fmla="*/ 32 w 750"/>
                <a:gd name="T5" fmla="*/ 4901 h 378"/>
                <a:gd name="T6" fmla="*/ 368 w 750"/>
                <a:gd name="T7" fmla="*/ 9551 h 378"/>
                <a:gd name="T8" fmla="*/ 9866 w 750"/>
                <a:gd name="T9" fmla="*/ 9551 h 378"/>
                <a:gd name="T10" fmla="*/ 9866 w 750"/>
                <a:gd name="T11" fmla="*/ 0 h 378"/>
                <a:gd name="T12" fmla="*/ 9866 w 750"/>
                <a:gd name="T13" fmla="*/ 0 h 3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0"/>
                <a:gd name="T22" fmla="*/ 0 h 378"/>
                <a:gd name="T23" fmla="*/ 750 w 750"/>
                <a:gd name="T24" fmla="*/ 378 h 3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id="{5A671B5E-825C-4A6D-DBA2-E8A9414C9F0C}"/>
                </a:ext>
              </a:extLst>
            </p:cNvPr>
            <p:cNvSpPr/>
            <p:nvPr/>
          </p:nvSpPr>
          <p:spPr bwMode="gray">
            <a:xfrm rot="-7200000">
              <a:off x="3618" y="2845"/>
              <a:ext cx="346" cy="718"/>
            </a:xfrm>
            <a:custGeom>
              <a:avLst/>
              <a:gdLst>
                <a:gd name="T0" fmla="*/ 10 w 495"/>
                <a:gd name="T1" fmla="*/ 10 h 971"/>
                <a:gd name="T2" fmla="*/ 10 w 495"/>
                <a:gd name="T3" fmla="*/ 35 h 971"/>
                <a:gd name="T4" fmla="*/ 9 w 495"/>
                <a:gd name="T5" fmla="*/ 35 h 971"/>
                <a:gd name="T6" fmla="*/ 8 w 495"/>
                <a:gd name="T7" fmla="*/ 35 h 971"/>
                <a:gd name="T8" fmla="*/ 8 w 495"/>
                <a:gd name="T9" fmla="*/ 33 h 971"/>
                <a:gd name="T10" fmla="*/ 7 w 495"/>
                <a:gd name="T11" fmla="*/ 33 h 971"/>
                <a:gd name="T12" fmla="*/ 7 w 495"/>
                <a:gd name="T13" fmla="*/ 31 h 971"/>
                <a:gd name="T14" fmla="*/ 6 w 495"/>
                <a:gd name="T15" fmla="*/ 29 h 971"/>
                <a:gd name="T16" fmla="*/ 5 w 495"/>
                <a:gd name="T17" fmla="*/ 27 h 971"/>
                <a:gd name="T18" fmla="*/ 4 w 495"/>
                <a:gd name="T19" fmla="*/ 24 h 971"/>
                <a:gd name="T20" fmla="*/ 3 w 495"/>
                <a:gd name="T21" fmla="*/ 20 h 971"/>
                <a:gd name="T22" fmla="*/ 2 w 495"/>
                <a:gd name="T23" fmla="*/ 16 h 971"/>
                <a:gd name="T24" fmla="*/ 2 w 495"/>
                <a:gd name="T25" fmla="*/ 13 h 971"/>
                <a:gd name="T26" fmla="*/ 1 w 495"/>
                <a:gd name="T27" fmla="*/ 7 h 971"/>
                <a:gd name="T28" fmla="*/ 1 w 495"/>
                <a:gd name="T29" fmla="*/ 5 h 971"/>
                <a:gd name="T30" fmla="*/ 0 w 495"/>
                <a:gd name="T31" fmla="*/ 2 h 971"/>
                <a:gd name="T32" fmla="*/ 1 w 495"/>
                <a:gd name="T33" fmla="*/ 0 h 971"/>
                <a:gd name="T34" fmla="*/ 1 w 495"/>
                <a:gd name="T35" fmla="*/ 1 h 971"/>
                <a:gd name="T36" fmla="*/ 1 w 495"/>
                <a:gd name="T37" fmla="*/ 3 h 971"/>
                <a:gd name="T38" fmla="*/ 1 w 495"/>
                <a:gd name="T39" fmla="*/ 4 h 971"/>
                <a:gd name="T40" fmla="*/ 1 w 495"/>
                <a:gd name="T41" fmla="*/ 5 h 971"/>
                <a:gd name="T42" fmla="*/ 1 w 495"/>
                <a:gd name="T43" fmla="*/ 6 h 971"/>
                <a:gd name="T44" fmla="*/ 1 w 495"/>
                <a:gd name="T45" fmla="*/ 7 h 971"/>
                <a:gd name="T46" fmla="*/ 1 w 495"/>
                <a:gd name="T47" fmla="*/ 9 h 971"/>
                <a:gd name="T48" fmla="*/ 2 w 495"/>
                <a:gd name="T49" fmla="*/ 10 h 971"/>
                <a:gd name="T50" fmla="*/ 3 w 495"/>
                <a:gd name="T51" fmla="*/ 10 h 971"/>
                <a:gd name="T52" fmla="*/ 5 w 495"/>
                <a:gd name="T53" fmla="*/ 10 h 971"/>
                <a:gd name="T54" fmla="*/ 10 w 495"/>
                <a:gd name="T55" fmla="*/ 10 h 9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5"/>
                <a:gd name="T85" fmla="*/ 0 h 971"/>
                <a:gd name="T86" fmla="*/ 495 w 495"/>
                <a:gd name="T87" fmla="*/ 971 h 97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Group 15">
            <a:extLst>
              <a:ext uri="{FF2B5EF4-FFF2-40B4-BE49-F238E27FC236}">
                <a16:creationId xmlns:a16="http://schemas.microsoft.com/office/drawing/2014/main" id="{05E18F81-2F74-72B0-CBC9-0CC2DA1C7656}"/>
              </a:ext>
            </a:extLst>
          </p:cNvPr>
          <p:cNvGrpSpPr/>
          <p:nvPr/>
        </p:nvGrpSpPr>
        <p:grpSpPr bwMode="auto">
          <a:xfrm>
            <a:off x="4336186" y="3821905"/>
            <a:ext cx="2493963" cy="1395413"/>
            <a:chOff x="1655" y="2837"/>
            <a:chExt cx="1571" cy="879"/>
          </a:xfrm>
          <a:solidFill>
            <a:srgbClr val="0F4BAD"/>
          </a:solidFill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64A4AEBA-1C95-4C44-441A-A6062E42EF7D}"/>
                </a:ext>
              </a:extLst>
            </p:cNvPr>
            <p:cNvSpPr/>
            <p:nvPr/>
          </p:nvSpPr>
          <p:spPr bwMode="gray">
            <a:xfrm>
              <a:off x="1655" y="2837"/>
              <a:ext cx="366" cy="692"/>
            </a:xfrm>
            <a:custGeom>
              <a:avLst/>
              <a:gdLst>
                <a:gd name="T0" fmla="*/ 18 w 495"/>
                <a:gd name="T1" fmla="*/ 7 h 971"/>
                <a:gd name="T2" fmla="*/ 18 w 495"/>
                <a:gd name="T3" fmla="*/ 24 h 971"/>
                <a:gd name="T4" fmla="*/ 16 w 495"/>
                <a:gd name="T5" fmla="*/ 24 h 971"/>
                <a:gd name="T6" fmla="*/ 16 w 495"/>
                <a:gd name="T7" fmla="*/ 23 h 971"/>
                <a:gd name="T8" fmla="*/ 15 w 495"/>
                <a:gd name="T9" fmla="*/ 22 h 971"/>
                <a:gd name="T10" fmla="*/ 13 w 495"/>
                <a:gd name="T11" fmla="*/ 22 h 971"/>
                <a:gd name="T12" fmla="*/ 12 w 495"/>
                <a:gd name="T13" fmla="*/ 21 h 971"/>
                <a:gd name="T14" fmla="*/ 11 w 495"/>
                <a:gd name="T15" fmla="*/ 19 h 971"/>
                <a:gd name="T16" fmla="*/ 10 w 495"/>
                <a:gd name="T17" fmla="*/ 17 h 971"/>
                <a:gd name="T18" fmla="*/ 8 w 495"/>
                <a:gd name="T19" fmla="*/ 16 h 971"/>
                <a:gd name="T20" fmla="*/ 7 w 495"/>
                <a:gd name="T21" fmla="*/ 14 h 971"/>
                <a:gd name="T22" fmla="*/ 5 w 495"/>
                <a:gd name="T23" fmla="*/ 11 h 971"/>
                <a:gd name="T24" fmla="*/ 4 w 495"/>
                <a:gd name="T25" fmla="*/ 9 h 971"/>
                <a:gd name="T26" fmla="*/ 1 w 495"/>
                <a:gd name="T27" fmla="*/ 5 h 971"/>
                <a:gd name="T28" fmla="*/ 1 w 495"/>
                <a:gd name="T29" fmla="*/ 3 h 971"/>
                <a:gd name="T30" fmla="*/ 0 w 495"/>
                <a:gd name="T31" fmla="*/ 1 h 971"/>
                <a:gd name="T32" fmla="*/ 1 w 495"/>
                <a:gd name="T33" fmla="*/ 0 h 971"/>
                <a:gd name="T34" fmla="*/ 1 w 495"/>
                <a:gd name="T35" fmla="*/ 1 h 971"/>
                <a:gd name="T36" fmla="*/ 1 w 495"/>
                <a:gd name="T37" fmla="*/ 2 h 971"/>
                <a:gd name="T38" fmla="*/ 1 w 495"/>
                <a:gd name="T39" fmla="*/ 3 h 971"/>
                <a:gd name="T40" fmla="*/ 1 w 495"/>
                <a:gd name="T41" fmla="*/ 3 h 971"/>
                <a:gd name="T42" fmla="*/ 1 w 495"/>
                <a:gd name="T43" fmla="*/ 4 h 971"/>
                <a:gd name="T44" fmla="*/ 2 w 495"/>
                <a:gd name="T45" fmla="*/ 5 h 971"/>
                <a:gd name="T46" fmla="*/ 3 w 495"/>
                <a:gd name="T47" fmla="*/ 6 h 971"/>
                <a:gd name="T48" fmla="*/ 4 w 495"/>
                <a:gd name="T49" fmla="*/ 6 h 971"/>
                <a:gd name="T50" fmla="*/ 7 w 495"/>
                <a:gd name="T51" fmla="*/ 7 h 971"/>
                <a:gd name="T52" fmla="*/ 9 w 495"/>
                <a:gd name="T53" fmla="*/ 7 h 971"/>
                <a:gd name="T54" fmla="*/ 18 w 495"/>
                <a:gd name="T55" fmla="*/ 7 h 971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495"/>
                <a:gd name="T85" fmla="*/ 0 h 971"/>
                <a:gd name="T86" fmla="*/ 495 w 495"/>
                <a:gd name="T87" fmla="*/ 971 h 971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495" h="971">
                  <a:moveTo>
                    <a:pt x="495" y="285"/>
                  </a:moveTo>
                  <a:lnTo>
                    <a:pt x="495" y="971"/>
                  </a:lnTo>
                  <a:lnTo>
                    <a:pt x="462" y="964"/>
                  </a:lnTo>
                  <a:lnTo>
                    <a:pt x="430" y="953"/>
                  </a:lnTo>
                  <a:lnTo>
                    <a:pt x="401" y="931"/>
                  </a:lnTo>
                  <a:lnTo>
                    <a:pt x="372" y="898"/>
                  </a:lnTo>
                  <a:lnTo>
                    <a:pt x="339" y="855"/>
                  </a:lnTo>
                  <a:lnTo>
                    <a:pt x="306" y="801"/>
                  </a:lnTo>
                  <a:lnTo>
                    <a:pt x="270" y="732"/>
                  </a:lnTo>
                  <a:lnTo>
                    <a:pt x="227" y="648"/>
                  </a:lnTo>
                  <a:lnTo>
                    <a:pt x="183" y="554"/>
                  </a:lnTo>
                  <a:lnTo>
                    <a:pt x="129" y="438"/>
                  </a:lnTo>
                  <a:lnTo>
                    <a:pt x="96" y="369"/>
                  </a:lnTo>
                  <a:lnTo>
                    <a:pt x="29" y="211"/>
                  </a:lnTo>
                  <a:lnTo>
                    <a:pt x="2" y="127"/>
                  </a:lnTo>
                  <a:lnTo>
                    <a:pt x="0" y="60"/>
                  </a:lnTo>
                  <a:lnTo>
                    <a:pt x="15" y="0"/>
                  </a:lnTo>
                  <a:lnTo>
                    <a:pt x="15" y="43"/>
                  </a:lnTo>
                  <a:lnTo>
                    <a:pt x="15" y="72"/>
                  </a:lnTo>
                  <a:lnTo>
                    <a:pt x="15" y="99"/>
                  </a:lnTo>
                  <a:lnTo>
                    <a:pt x="18" y="126"/>
                  </a:lnTo>
                  <a:lnTo>
                    <a:pt x="29" y="162"/>
                  </a:lnTo>
                  <a:lnTo>
                    <a:pt x="53" y="198"/>
                  </a:lnTo>
                  <a:lnTo>
                    <a:pt x="85" y="231"/>
                  </a:lnTo>
                  <a:lnTo>
                    <a:pt x="125" y="260"/>
                  </a:lnTo>
                  <a:lnTo>
                    <a:pt x="180" y="278"/>
                  </a:lnTo>
                  <a:lnTo>
                    <a:pt x="245" y="282"/>
                  </a:lnTo>
                  <a:lnTo>
                    <a:pt x="495" y="285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8CBF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AutoShape 17">
              <a:extLst>
                <a:ext uri="{FF2B5EF4-FFF2-40B4-BE49-F238E27FC236}">
                  <a16:creationId xmlns:a16="http://schemas.microsoft.com/office/drawing/2014/main" id="{C240FB4A-3B14-632F-92A0-C6AE7D94B79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5400000">
              <a:off x="2589" y="3078"/>
              <a:ext cx="872" cy="403"/>
            </a:xfrm>
            <a:prstGeom prst="triangle">
              <a:avLst>
                <a:gd name="adj" fmla="val 50000"/>
              </a:avLst>
            </a:prstGeom>
            <a:grpFill/>
            <a:ln w="9525" algn="ctr">
              <a:noFill/>
              <a:miter lim="800000"/>
            </a:ln>
          </p:spPr>
          <p:txBody>
            <a:bodyPr wrap="none" anchor="ctr"/>
            <a:lstStyle/>
            <a:p>
              <a:endParaRPr lang="zh-CN" altLang="en-US">
                <a:solidFill>
                  <a:srgbClr val="8CBF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id="{AB50696A-DEFF-BC7B-65AC-849355E6E7E7}"/>
                </a:ext>
              </a:extLst>
            </p:cNvPr>
            <p:cNvSpPr/>
            <p:nvPr/>
          </p:nvSpPr>
          <p:spPr bwMode="gray">
            <a:xfrm>
              <a:off x="1985" y="3040"/>
              <a:ext cx="1005" cy="489"/>
            </a:xfrm>
            <a:custGeom>
              <a:avLst/>
              <a:gdLst>
                <a:gd name="T0" fmla="*/ 18765 w 750"/>
                <a:gd name="T1" fmla="*/ 0 h 378"/>
                <a:gd name="T2" fmla="*/ 0 w 750"/>
                <a:gd name="T3" fmla="*/ 0 h 378"/>
                <a:gd name="T4" fmla="*/ 51 w 750"/>
                <a:gd name="T5" fmla="*/ 3290 h 378"/>
                <a:gd name="T6" fmla="*/ 702 w 750"/>
                <a:gd name="T7" fmla="*/ 6419 h 378"/>
                <a:gd name="T8" fmla="*/ 18765 w 750"/>
                <a:gd name="T9" fmla="*/ 6419 h 378"/>
                <a:gd name="T10" fmla="*/ 18765 w 750"/>
                <a:gd name="T11" fmla="*/ 0 h 378"/>
                <a:gd name="T12" fmla="*/ 18765 w 750"/>
                <a:gd name="T13" fmla="*/ 0 h 3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750"/>
                <a:gd name="T22" fmla="*/ 0 h 378"/>
                <a:gd name="T23" fmla="*/ 750 w 750"/>
                <a:gd name="T24" fmla="*/ 378 h 3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750" h="378">
                  <a:moveTo>
                    <a:pt x="750" y="0"/>
                  </a:moveTo>
                  <a:lnTo>
                    <a:pt x="0" y="0"/>
                  </a:lnTo>
                  <a:lnTo>
                    <a:pt x="2" y="194"/>
                  </a:lnTo>
                  <a:lnTo>
                    <a:pt x="28" y="378"/>
                  </a:lnTo>
                  <a:lnTo>
                    <a:pt x="750" y="378"/>
                  </a:lnTo>
                  <a:lnTo>
                    <a:pt x="750" y="0"/>
                  </a:lnTo>
                  <a:close/>
                </a:path>
              </a:pathLst>
            </a:custGeom>
            <a:grpFill/>
            <a:ln w="0">
              <a:noFill/>
              <a:round/>
            </a:ln>
          </p:spPr>
          <p:txBody>
            <a:bodyPr/>
            <a:lstStyle/>
            <a:p>
              <a:endParaRPr lang="zh-CN" altLang="en-US">
                <a:solidFill>
                  <a:srgbClr val="8CBF00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39E92AD-2720-E55C-C33C-DE420B4D5BF8}"/>
              </a:ext>
            </a:extLst>
          </p:cNvPr>
          <p:cNvGrpSpPr/>
          <p:nvPr/>
        </p:nvGrpSpPr>
        <p:grpSpPr>
          <a:xfrm>
            <a:off x="8018169" y="2594768"/>
            <a:ext cx="3321908" cy="1010754"/>
            <a:chOff x="994579" y="4077142"/>
            <a:chExt cx="3321908" cy="1010754"/>
          </a:xfrm>
        </p:grpSpPr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61DEA455-A417-F2B5-DDBA-B3489466B8F1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6AB9FD3-B812-A194-5941-298250C99D5D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42257E55-140A-7B14-3FBF-8E27B6C0DDD6}"/>
              </a:ext>
            </a:extLst>
          </p:cNvPr>
          <p:cNvGrpSpPr/>
          <p:nvPr/>
        </p:nvGrpSpPr>
        <p:grpSpPr>
          <a:xfrm>
            <a:off x="4992128" y="5263750"/>
            <a:ext cx="3321908" cy="1010754"/>
            <a:chOff x="994579" y="4077142"/>
            <a:chExt cx="3321908" cy="1010754"/>
          </a:xfrm>
        </p:grpSpPr>
        <p:sp>
          <p:nvSpPr>
            <p:cNvPr id="23" name="Rectangle 3">
              <a:extLst>
                <a:ext uri="{FF2B5EF4-FFF2-40B4-BE49-F238E27FC236}">
                  <a16:creationId xmlns:a16="http://schemas.microsoft.com/office/drawing/2014/main" id="{26030FA0-7944-DC06-348F-EBA53D5C9B35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C4D1F6D-5353-9F57-B155-E69FEBE0F1C4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8CFD5B-78BD-7C42-1093-6A086B64DA57}"/>
              </a:ext>
            </a:extLst>
          </p:cNvPr>
          <p:cNvGrpSpPr/>
          <p:nvPr/>
        </p:nvGrpSpPr>
        <p:grpSpPr>
          <a:xfrm>
            <a:off x="1771516" y="1507106"/>
            <a:ext cx="3321908" cy="1010754"/>
            <a:chOff x="994579" y="4077142"/>
            <a:chExt cx="3321908" cy="1010754"/>
          </a:xfrm>
        </p:grpSpPr>
        <p:sp>
          <p:nvSpPr>
            <p:cNvPr id="26" name="Rectangle 3">
              <a:extLst>
                <a:ext uri="{FF2B5EF4-FFF2-40B4-BE49-F238E27FC236}">
                  <a16:creationId xmlns:a16="http://schemas.microsoft.com/office/drawing/2014/main" id="{821B44C9-9C18-0EA4-52BB-F4346262FB0E}"/>
                </a:ext>
              </a:extLst>
            </p:cNvPr>
            <p:cNvSpPr/>
            <p:nvPr/>
          </p:nvSpPr>
          <p:spPr>
            <a:xfrm>
              <a:off x="2495042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0202FE2-0875-49E5-D95C-43638F0AD007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85106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1FD96FE9-5646-CE0E-E8CA-D33E1B5053F6}"/>
              </a:ext>
            </a:extLst>
          </p:cNvPr>
          <p:cNvGrpSpPr/>
          <p:nvPr/>
        </p:nvGrpSpPr>
        <p:grpSpPr>
          <a:xfrm rot="5400000">
            <a:off x="2504782" y="3915964"/>
            <a:ext cx="2056319" cy="2048849"/>
            <a:chOff x="2274297" y="577851"/>
            <a:chExt cx="2702660" cy="2692842"/>
          </a:xfrm>
          <a:solidFill>
            <a:srgbClr val="06283D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" name="空心弧 4">
              <a:extLst>
                <a:ext uri="{FF2B5EF4-FFF2-40B4-BE49-F238E27FC236}">
                  <a16:creationId xmlns:a16="http://schemas.microsoft.com/office/drawing/2014/main" id="{33D1D986-1BF1-80F3-E5C1-DCB8E4AB5C4E}"/>
                </a:ext>
              </a:extLst>
            </p:cNvPr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7AA4133-4697-F137-E20F-A35D06FB48BC}"/>
                </a:ext>
              </a:extLst>
            </p:cNvPr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9B5BDA43-699E-7449-273E-FE04A99118B2}"/>
                </a:ext>
              </a:extLst>
            </p:cNvPr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8216E1B1-7573-08E7-A7E2-49638CB23C39}"/>
              </a:ext>
            </a:extLst>
          </p:cNvPr>
          <p:cNvGrpSpPr/>
          <p:nvPr/>
        </p:nvGrpSpPr>
        <p:grpSpPr>
          <a:xfrm rot="16200000">
            <a:off x="3946215" y="1376416"/>
            <a:ext cx="2056319" cy="2048849"/>
            <a:chOff x="2274297" y="577851"/>
            <a:chExt cx="2702660" cy="2692842"/>
          </a:xfrm>
          <a:solidFill>
            <a:srgbClr val="0F4BAD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空心弧 8">
              <a:extLst>
                <a:ext uri="{FF2B5EF4-FFF2-40B4-BE49-F238E27FC236}">
                  <a16:creationId xmlns:a16="http://schemas.microsoft.com/office/drawing/2014/main" id="{7EDDE1B2-8775-8058-6289-F86DA06F0087}"/>
                </a:ext>
              </a:extLst>
            </p:cNvPr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6DB1019-E29F-46CC-107E-43250CD456EC}"/>
                </a:ext>
              </a:extLst>
            </p:cNvPr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CA73CB30-5D2F-CDCB-D576-E75287FB14D4}"/>
                </a:ext>
              </a:extLst>
            </p:cNvPr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BE689091-9D04-3C3A-CF61-6A82FDBCD87F}"/>
              </a:ext>
            </a:extLst>
          </p:cNvPr>
          <p:cNvGrpSpPr/>
          <p:nvPr/>
        </p:nvGrpSpPr>
        <p:grpSpPr>
          <a:xfrm rot="5400000">
            <a:off x="5391859" y="3915964"/>
            <a:ext cx="2056319" cy="2048849"/>
            <a:chOff x="2274297" y="577851"/>
            <a:chExt cx="2702660" cy="2692842"/>
          </a:xfrm>
          <a:solidFill>
            <a:srgbClr val="35B3F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3" name="空心弧 12">
              <a:extLst>
                <a:ext uri="{FF2B5EF4-FFF2-40B4-BE49-F238E27FC236}">
                  <a16:creationId xmlns:a16="http://schemas.microsoft.com/office/drawing/2014/main" id="{4C46A92E-0D13-04F1-AFB2-009628A9CDB1}"/>
                </a:ext>
              </a:extLst>
            </p:cNvPr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BC1EC62F-AE63-D906-40B5-988EAA605B47}"/>
                </a:ext>
              </a:extLst>
            </p:cNvPr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9CC6D21E-B692-83B1-C3E3-752DBB2536EA}"/>
                </a:ext>
              </a:extLst>
            </p:cNvPr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645BCB7-3093-196C-187E-EC66609FE357}"/>
              </a:ext>
            </a:extLst>
          </p:cNvPr>
          <p:cNvGrpSpPr/>
          <p:nvPr/>
        </p:nvGrpSpPr>
        <p:grpSpPr>
          <a:xfrm rot="16200000">
            <a:off x="6833292" y="1376416"/>
            <a:ext cx="2056319" cy="2048849"/>
            <a:chOff x="2274297" y="577851"/>
            <a:chExt cx="2702660" cy="2692842"/>
          </a:xfrm>
          <a:solidFill>
            <a:srgbClr val="1363D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7" name="空心弧 16">
              <a:extLst>
                <a:ext uri="{FF2B5EF4-FFF2-40B4-BE49-F238E27FC236}">
                  <a16:creationId xmlns:a16="http://schemas.microsoft.com/office/drawing/2014/main" id="{382ACC7C-BB0B-49F8-B662-FBF046B18654}"/>
                </a:ext>
              </a:extLst>
            </p:cNvPr>
            <p:cNvSpPr/>
            <p:nvPr/>
          </p:nvSpPr>
          <p:spPr>
            <a:xfrm rot="5460000">
              <a:off x="2285076" y="578812"/>
              <a:ext cx="2691881" cy="2691881"/>
            </a:xfrm>
            <a:prstGeom prst="blockArc">
              <a:avLst>
                <a:gd name="adj1" fmla="val 10745128"/>
                <a:gd name="adj2" fmla="val 21536034"/>
                <a:gd name="adj3" fmla="val 29560"/>
              </a:avLst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solidFill>
                  <a:schemeClr val="tx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191986F-F967-FEED-84EF-28AFDD6E5155}"/>
                </a:ext>
              </a:extLst>
            </p:cNvPr>
            <p:cNvSpPr/>
            <p:nvPr/>
          </p:nvSpPr>
          <p:spPr>
            <a:xfrm>
              <a:off x="2274297" y="2477889"/>
              <a:ext cx="1368152" cy="7923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AF07B613-41FE-A1F4-0975-BC3E2A6E574B}"/>
                </a:ext>
              </a:extLst>
            </p:cNvPr>
            <p:cNvSpPr/>
            <p:nvPr/>
          </p:nvSpPr>
          <p:spPr>
            <a:xfrm>
              <a:off x="2274297" y="577851"/>
              <a:ext cx="1368152" cy="79833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42CC79DB-1BD6-3D58-864F-AC9E8BDE3941}"/>
              </a:ext>
            </a:extLst>
          </p:cNvPr>
          <p:cNvSpPr/>
          <p:nvPr/>
        </p:nvSpPr>
        <p:spPr>
          <a:xfrm>
            <a:off x="1217532" y="3429000"/>
            <a:ext cx="9144000" cy="483227"/>
          </a:xfrm>
          <a:prstGeom prst="rect">
            <a:avLst/>
          </a:prstGeom>
          <a:gradFill flip="none" rotWithShape="1">
            <a:gsLst>
              <a:gs pos="0">
                <a:srgbClr val="0F4BAD"/>
              </a:gs>
              <a:gs pos="100000">
                <a:srgbClr val="F15513"/>
              </a:gs>
            </a:gsLst>
            <a:lin ang="0" scaled="1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TextBox 24">
            <a:extLst>
              <a:ext uri="{FF2B5EF4-FFF2-40B4-BE49-F238E27FC236}">
                <a16:creationId xmlns:a16="http://schemas.microsoft.com/office/drawing/2014/main" id="{2702EACC-9129-16D4-2BC5-063E763181EF}"/>
              </a:ext>
            </a:extLst>
          </p:cNvPr>
          <p:cNvSpPr txBox="1"/>
          <p:nvPr/>
        </p:nvSpPr>
        <p:spPr>
          <a:xfrm>
            <a:off x="3183762" y="3348864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01</a:t>
            </a:r>
            <a:endParaRPr lang="zh-CN" altLang="en-US" sz="9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TextBox 26">
            <a:extLst>
              <a:ext uri="{FF2B5EF4-FFF2-40B4-BE49-F238E27FC236}">
                <a16:creationId xmlns:a16="http://schemas.microsoft.com/office/drawing/2014/main" id="{2D87CD57-699E-6C97-7CDC-BF064152B997}"/>
              </a:ext>
            </a:extLst>
          </p:cNvPr>
          <p:cNvSpPr txBox="1"/>
          <p:nvPr/>
        </p:nvSpPr>
        <p:spPr>
          <a:xfrm>
            <a:off x="4625926" y="3348864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02</a:t>
            </a:r>
            <a:endParaRPr lang="zh-CN" altLang="en-US" sz="9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7D9C0C52-044A-64EE-3366-3E0CD6B42082}"/>
              </a:ext>
            </a:extLst>
          </p:cNvPr>
          <p:cNvSpPr txBox="1"/>
          <p:nvPr/>
        </p:nvSpPr>
        <p:spPr>
          <a:xfrm>
            <a:off x="7513003" y="3348864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04</a:t>
            </a:r>
            <a:endParaRPr lang="zh-CN" altLang="en-US" sz="9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TextBox 30">
            <a:extLst>
              <a:ext uri="{FF2B5EF4-FFF2-40B4-BE49-F238E27FC236}">
                <a16:creationId xmlns:a16="http://schemas.microsoft.com/office/drawing/2014/main" id="{E9CB1C29-29E8-A039-D960-6F3B44EA7779}"/>
              </a:ext>
            </a:extLst>
          </p:cNvPr>
          <p:cNvSpPr txBox="1"/>
          <p:nvPr/>
        </p:nvSpPr>
        <p:spPr>
          <a:xfrm>
            <a:off x="6042035" y="3348864"/>
            <a:ext cx="7393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03</a:t>
            </a:r>
            <a:endParaRPr lang="zh-CN" altLang="en-US" sz="900" b="1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24B1132B-776D-3159-B910-E9B64B60B171}"/>
              </a:ext>
            </a:extLst>
          </p:cNvPr>
          <p:cNvSpPr/>
          <p:nvPr/>
        </p:nvSpPr>
        <p:spPr>
          <a:xfrm>
            <a:off x="3086103" y="5454510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关键词</a:t>
            </a:r>
            <a:endParaRPr lang="en-US" altLang="zh-CN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7" name="Freeform 5">
            <a:extLst>
              <a:ext uri="{FF2B5EF4-FFF2-40B4-BE49-F238E27FC236}">
                <a16:creationId xmlns:a16="http://schemas.microsoft.com/office/drawing/2014/main" id="{F7E0FF2C-92B7-DF86-25D4-10B1A85503BB}"/>
              </a:ext>
            </a:extLst>
          </p:cNvPr>
          <p:cNvSpPr>
            <a:spLocks noEditPoints="1"/>
          </p:cNvSpPr>
          <p:nvPr/>
        </p:nvSpPr>
        <p:spPr bwMode="auto">
          <a:xfrm>
            <a:off x="4758346" y="2248196"/>
            <a:ext cx="457071" cy="438978"/>
          </a:xfrm>
          <a:custGeom>
            <a:avLst/>
            <a:gdLst>
              <a:gd name="T0" fmla="*/ 188 w 200"/>
              <a:gd name="T1" fmla="*/ 0 h 192"/>
              <a:gd name="T2" fmla="*/ 44 w 200"/>
              <a:gd name="T3" fmla="*/ 0 h 192"/>
              <a:gd name="T4" fmla="*/ 40 w 200"/>
              <a:gd name="T5" fmla="*/ 0 h 192"/>
              <a:gd name="T6" fmla="*/ 32 w 200"/>
              <a:gd name="T7" fmla="*/ 0 h 192"/>
              <a:gd name="T8" fmla="*/ 32 w 200"/>
              <a:gd name="T9" fmla="*/ 36 h 192"/>
              <a:gd name="T10" fmla="*/ 0 w 200"/>
              <a:gd name="T11" fmla="*/ 36 h 192"/>
              <a:gd name="T12" fmla="*/ 0 w 200"/>
              <a:gd name="T13" fmla="*/ 48 h 192"/>
              <a:gd name="T14" fmla="*/ 0 w 200"/>
              <a:gd name="T15" fmla="*/ 152 h 192"/>
              <a:gd name="T16" fmla="*/ 40 w 200"/>
              <a:gd name="T17" fmla="*/ 192 h 192"/>
              <a:gd name="T18" fmla="*/ 64 w 200"/>
              <a:gd name="T19" fmla="*/ 192 h 192"/>
              <a:gd name="T20" fmla="*/ 136 w 200"/>
              <a:gd name="T21" fmla="*/ 192 h 192"/>
              <a:gd name="T22" fmla="*/ 160 w 200"/>
              <a:gd name="T23" fmla="*/ 192 h 192"/>
              <a:gd name="T24" fmla="*/ 200 w 200"/>
              <a:gd name="T25" fmla="*/ 152 h 192"/>
              <a:gd name="T26" fmla="*/ 200 w 200"/>
              <a:gd name="T27" fmla="*/ 12 h 192"/>
              <a:gd name="T28" fmla="*/ 200 w 200"/>
              <a:gd name="T29" fmla="*/ 0 h 192"/>
              <a:gd name="T30" fmla="*/ 188 w 200"/>
              <a:gd name="T31" fmla="*/ 0 h 192"/>
              <a:gd name="T32" fmla="*/ 32 w 200"/>
              <a:gd name="T33" fmla="*/ 140 h 192"/>
              <a:gd name="T34" fmla="*/ 22 w 200"/>
              <a:gd name="T35" fmla="*/ 166 h 192"/>
              <a:gd name="T36" fmla="*/ 12 w 200"/>
              <a:gd name="T37" fmla="*/ 140 h 192"/>
              <a:gd name="T38" fmla="*/ 12 w 200"/>
              <a:gd name="T39" fmla="*/ 48 h 192"/>
              <a:gd name="T40" fmla="*/ 32 w 200"/>
              <a:gd name="T41" fmla="*/ 48 h 192"/>
              <a:gd name="T42" fmla="*/ 32 w 200"/>
              <a:gd name="T43" fmla="*/ 140 h 192"/>
              <a:gd name="T44" fmla="*/ 188 w 200"/>
              <a:gd name="T45" fmla="*/ 140 h 192"/>
              <a:gd name="T46" fmla="*/ 148 w 200"/>
              <a:gd name="T47" fmla="*/ 180 h 192"/>
              <a:gd name="T48" fmla="*/ 136 w 200"/>
              <a:gd name="T49" fmla="*/ 180 h 192"/>
              <a:gd name="T50" fmla="*/ 64 w 200"/>
              <a:gd name="T51" fmla="*/ 180 h 192"/>
              <a:gd name="T52" fmla="*/ 52 w 200"/>
              <a:gd name="T53" fmla="*/ 180 h 192"/>
              <a:gd name="T54" fmla="*/ 35 w 200"/>
              <a:gd name="T55" fmla="*/ 176 h 192"/>
              <a:gd name="T56" fmla="*/ 44 w 200"/>
              <a:gd name="T57" fmla="*/ 152 h 192"/>
              <a:gd name="T58" fmla="*/ 44 w 200"/>
              <a:gd name="T59" fmla="*/ 12 h 192"/>
              <a:gd name="T60" fmla="*/ 188 w 200"/>
              <a:gd name="T61" fmla="*/ 12 h 192"/>
              <a:gd name="T62" fmla="*/ 188 w 200"/>
              <a:gd name="T63" fmla="*/ 140 h 192"/>
              <a:gd name="T64" fmla="*/ 100 w 200"/>
              <a:gd name="T65" fmla="*/ 128 h 192"/>
              <a:gd name="T66" fmla="*/ 60 w 200"/>
              <a:gd name="T67" fmla="*/ 128 h 192"/>
              <a:gd name="T68" fmla="*/ 60 w 200"/>
              <a:gd name="T69" fmla="*/ 140 h 192"/>
              <a:gd name="T70" fmla="*/ 100 w 200"/>
              <a:gd name="T71" fmla="*/ 140 h 192"/>
              <a:gd name="T72" fmla="*/ 100 w 200"/>
              <a:gd name="T73" fmla="*/ 128 h 192"/>
              <a:gd name="T74" fmla="*/ 100 w 200"/>
              <a:gd name="T75" fmla="*/ 108 h 192"/>
              <a:gd name="T76" fmla="*/ 60 w 200"/>
              <a:gd name="T77" fmla="*/ 108 h 192"/>
              <a:gd name="T78" fmla="*/ 60 w 200"/>
              <a:gd name="T79" fmla="*/ 120 h 192"/>
              <a:gd name="T80" fmla="*/ 100 w 200"/>
              <a:gd name="T81" fmla="*/ 120 h 192"/>
              <a:gd name="T82" fmla="*/ 100 w 200"/>
              <a:gd name="T83" fmla="*/ 108 h 192"/>
              <a:gd name="T84" fmla="*/ 100 w 200"/>
              <a:gd name="T85" fmla="*/ 88 h 192"/>
              <a:gd name="T86" fmla="*/ 60 w 200"/>
              <a:gd name="T87" fmla="*/ 88 h 192"/>
              <a:gd name="T88" fmla="*/ 60 w 200"/>
              <a:gd name="T89" fmla="*/ 100 h 192"/>
              <a:gd name="T90" fmla="*/ 100 w 200"/>
              <a:gd name="T91" fmla="*/ 100 h 192"/>
              <a:gd name="T92" fmla="*/ 100 w 200"/>
              <a:gd name="T93" fmla="*/ 88 h 192"/>
              <a:gd name="T94" fmla="*/ 168 w 200"/>
              <a:gd name="T95" fmla="*/ 36 h 192"/>
              <a:gd name="T96" fmla="*/ 60 w 200"/>
              <a:gd name="T97" fmla="*/ 36 h 192"/>
              <a:gd name="T98" fmla="*/ 60 w 200"/>
              <a:gd name="T99" fmla="*/ 52 h 192"/>
              <a:gd name="T100" fmla="*/ 168 w 200"/>
              <a:gd name="T101" fmla="*/ 52 h 192"/>
              <a:gd name="T102" fmla="*/ 168 w 200"/>
              <a:gd name="T103" fmla="*/ 36 h 192"/>
              <a:gd name="T104" fmla="*/ 100 w 200"/>
              <a:gd name="T105" fmla="*/ 68 h 192"/>
              <a:gd name="T106" fmla="*/ 60 w 200"/>
              <a:gd name="T107" fmla="*/ 68 h 192"/>
              <a:gd name="T108" fmla="*/ 60 w 200"/>
              <a:gd name="T109" fmla="*/ 80 h 192"/>
              <a:gd name="T110" fmla="*/ 100 w 200"/>
              <a:gd name="T111" fmla="*/ 80 h 192"/>
              <a:gd name="T112" fmla="*/ 100 w 200"/>
              <a:gd name="T113" fmla="*/ 68 h 192"/>
              <a:gd name="T114" fmla="*/ 112 w 200"/>
              <a:gd name="T115" fmla="*/ 140 h 192"/>
              <a:gd name="T116" fmla="*/ 168 w 200"/>
              <a:gd name="T117" fmla="*/ 140 h 192"/>
              <a:gd name="T118" fmla="*/ 168 w 200"/>
              <a:gd name="T119" fmla="*/ 68 h 192"/>
              <a:gd name="T120" fmla="*/ 112 w 200"/>
              <a:gd name="T121" fmla="*/ 68 h 192"/>
              <a:gd name="T122" fmla="*/ 112 w 200"/>
              <a:gd name="T123" fmla="*/ 140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00" h="192">
                <a:moveTo>
                  <a:pt x="188" y="0"/>
                </a:moveTo>
                <a:cubicBezTo>
                  <a:pt x="44" y="0"/>
                  <a:pt x="44" y="0"/>
                  <a:pt x="44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32" y="36"/>
                  <a:pt x="32" y="36"/>
                  <a:pt x="32" y="3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8"/>
                  <a:pt x="0" y="48"/>
                  <a:pt x="0" y="48"/>
                </a:cubicBezTo>
                <a:cubicBezTo>
                  <a:pt x="0" y="152"/>
                  <a:pt x="0" y="152"/>
                  <a:pt x="0" y="152"/>
                </a:cubicBezTo>
                <a:cubicBezTo>
                  <a:pt x="0" y="174"/>
                  <a:pt x="17" y="192"/>
                  <a:pt x="40" y="192"/>
                </a:cubicBezTo>
                <a:cubicBezTo>
                  <a:pt x="64" y="192"/>
                  <a:pt x="64" y="192"/>
                  <a:pt x="64" y="192"/>
                </a:cubicBezTo>
                <a:cubicBezTo>
                  <a:pt x="136" y="192"/>
                  <a:pt x="136" y="192"/>
                  <a:pt x="136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82" y="192"/>
                  <a:pt x="200" y="174"/>
                  <a:pt x="200" y="152"/>
                </a:cubicBezTo>
                <a:cubicBezTo>
                  <a:pt x="200" y="12"/>
                  <a:pt x="200" y="12"/>
                  <a:pt x="200" y="12"/>
                </a:cubicBezTo>
                <a:cubicBezTo>
                  <a:pt x="200" y="0"/>
                  <a:pt x="200" y="0"/>
                  <a:pt x="200" y="0"/>
                </a:cubicBezTo>
                <a:lnTo>
                  <a:pt x="188" y="0"/>
                </a:lnTo>
                <a:close/>
                <a:moveTo>
                  <a:pt x="32" y="140"/>
                </a:moveTo>
                <a:cubicBezTo>
                  <a:pt x="32" y="150"/>
                  <a:pt x="28" y="159"/>
                  <a:pt x="22" y="166"/>
                </a:cubicBezTo>
                <a:cubicBezTo>
                  <a:pt x="15" y="159"/>
                  <a:pt x="12" y="150"/>
                  <a:pt x="12" y="140"/>
                </a:cubicBezTo>
                <a:cubicBezTo>
                  <a:pt x="12" y="48"/>
                  <a:pt x="12" y="48"/>
                  <a:pt x="12" y="48"/>
                </a:cubicBezTo>
                <a:cubicBezTo>
                  <a:pt x="32" y="48"/>
                  <a:pt x="32" y="48"/>
                  <a:pt x="32" y="48"/>
                </a:cubicBezTo>
                <a:lnTo>
                  <a:pt x="32" y="140"/>
                </a:lnTo>
                <a:close/>
                <a:moveTo>
                  <a:pt x="188" y="140"/>
                </a:moveTo>
                <a:cubicBezTo>
                  <a:pt x="188" y="162"/>
                  <a:pt x="170" y="180"/>
                  <a:pt x="148" y="180"/>
                </a:cubicBezTo>
                <a:cubicBezTo>
                  <a:pt x="136" y="180"/>
                  <a:pt x="136" y="180"/>
                  <a:pt x="136" y="180"/>
                </a:cubicBezTo>
                <a:cubicBezTo>
                  <a:pt x="64" y="180"/>
                  <a:pt x="64" y="180"/>
                  <a:pt x="64" y="180"/>
                </a:cubicBezTo>
                <a:cubicBezTo>
                  <a:pt x="52" y="180"/>
                  <a:pt x="52" y="180"/>
                  <a:pt x="52" y="180"/>
                </a:cubicBezTo>
                <a:cubicBezTo>
                  <a:pt x="46" y="180"/>
                  <a:pt x="40" y="178"/>
                  <a:pt x="35" y="176"/>
                </a:cubicBezTo>
                <a:cubicBezTo>
                  <a:pt x="40" y="169"/>
                  <a:pt x="44" y="161"/>
                  <a:pt x="44" y="152"/>
                </a:cubicBezTo>
                <a:cubicBezTo>
                  <a:pt x="44" y="12"/>
                  <a:pt x="44" y="12"/>
                  <a:pt x="44" y="12"/>
                </a:cubicBezTo>
                <a:cubicBezTo>
                  <a:pt x="188" y="12"/>
                  <a:pt x="188" y="12"/>
                  <a:pt x="188" y="12"/>
                </a:cubicBezTo>
                <a:lnTo>
                  <a:pt x="188" y="140"/>
                </a:lnTo>
                <a:close/>
                <a:moveTo>
                  <a:pt x="100" y="128"/>
                </a:moveTo>
                <a:cubicBezTo>
                  <a:pt x="60" y="128"/>
                  <a:pt x="60" y="128"/>
                  <a:pt x="60" y="128"/>
                </a:cubicBezTo>
                <a:cubicBezTo>
                  <a:pt x="60" y="140"/>
                  <a:pt x="60" y="140"/>
                  <a:pt x="60" y="140"/>
                </a:cubicBezTo>
                <a:cubicBezTo>
                  <a:pt x="100" y="140"/>
                  <a:pt x="100" y="140"/>
                  <a:pt x="100" y="140"/>
                </a:cubicBezTo>
                <a:lnTo>
                  <a:pt x="100" y="128"/>
                </a:lnTo>
                <a:close/>
                <a:moveTo>
                  <a:pt x="100" y="108"/>
                </a:moveTo>
                <a:cubicBezTo>
                  <a:pt x="60" y="108"/>
                  <a:pt x="60" y="108"/>
                  <a:pt x="60" y="108"/>
                </a:cubicBezTo>
                <a:cubicBezTo>
                  <a:pt x="60" y="120"/>
                  <a:pt x="60" y="120"/>
                  <a:pt x="60" y="120"/>
                </a:cubicBezTo>
                <a:cubicBezTo>
                  <a:pt x="100" y="120"/>
                  <a:pt x="100" y="120"/>
                  <a:pt x="100" y="120"/>
                </a:cubicBezTo>
                <a:lnTo>
                  <a:pt x="100" y="108"/>
                </a:lnTo>
                <a:close/>
                <a:moveTo>
                  <a:pt x="100" y="88"/>
                </a:moveTo>
                <a:cubicBezTo>
                  <a:pt x="60" y="88"/>
                  <a:pt x="60" y="88"/>
                  <a:pt x="60" y="88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88"/>
                </a:lnTo>
                <a:close/>
                <a:moveTo>
                  <a:pt x="168" y="36"/>
                </a:moveTo>
                <a:cubicBezTo>
                  <a:pt x="60" y="36"/>
                  <a:pt x="60" y="36"/>
                  <a:pt x="60" y="36"/>
                </a:cubicBezTo>
                <a:cubicBezTo>
                  <a:pt x="60" y="52"/>
                  <a:pt x="60" y="52"/>
                  <a:pt x="60" y="52"/>
                </a:cubicBezTo>
                <a:cubicBezTo>
                  <a:pt x="168" y="52"/>
                  <a:pt x="168" y="52"/>
                  <a:pt x="168" y="52"/>
                </a:cubicBezTo>
                <a:lnTo>
                  <a:pt x="168" y="36"/>
                </a:lnTo>
                <a:close/>
                <a:moveTo>
                  <a:pt x="100" y="68"/>
                </a:moveTo>
                <a:cubicBezTo>
                  <a:pt x="60" y="68"/>
                  <a:pt x="60" y="68"/>
                  <a:pt x="60" y="68"/>
                </a:cubicBezTo>
                <a:cubicBezTo>
                  <a:pt x="60" y="80"/>
                  <a:pt x="60" y="80"/>
                  <a:pt x="60" y="80"/>
                </a:cubicBezTo>
                <a:cubicBezTo>
                  <a:pt x="100" y="80"/>
                  <a:pt x="100" y="80"/>
                  <a:pt x="100" y="80"/>
                </a:cubicBezTo>
                <a:lnTo>
                  <a:pt x="100" y="68"/>
                </a:lnTo>
                <a:close/>
                <a:moveTo>
                  <a:pt x="112" y="140"/>
                </a:moveTo>
                <a:cubicBezTo>
                  <a:pt x="168" y="140"/>
                  <a:pt x="168" y="140"/>
                  <a:pt x="168" y="140"/>
                </a:cubicBezTo>
                <a:cubicBezTo>
                  <a:pt x="168" y="68"/>
                  <a:pt x="168" y="68"/>
                  <a:pt x="168" y="68"/>
                </a:cubicBezTo>
                <a:cubicBezTo>
                  <a:pt x="112" y="68"/>
                  <a:pt x="112" y="68"/>
                  <a:pt x="112" y="68"/>
                </a:cubicBezTo>
                <a:lnTo>
                  <a:pt x="112" y="14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Freeform 9">
            <a:extLst>
              <a:ext uri="{FF2B5EF4-FFF2-40B4-BE49-F238E27FC236}">
                <a16:creationId xmlns:a16="http://schemas.microsoft.com/office/drawing/2014/main" id="{46549BFC-C088-7E03-A183-847E3B03A9E2}"/>
              </a:ext>
            </a:extLst>
          </p:cNvPr>
          <p:cNvSpPr>
            <a:spLocks noEditPoints="1"/>
          </p:cNvSpPr>
          <p:nvPr/>
        </p:nvSpPr>
        <p:spPr bwMode="auto">
          <a:xfrm>
            <a:off x="3308005" y="4593412"/>
            <a:ext cx="481845" cy="475706"/>
          </a:xfrm>
          <a:custGeom>
            <a:avLst/>
            <a:gdLst>
              <a:gd name="T0" fmla="*/ 190 w 196"/>
              <a:gd name="T1" fmla="*/ 166 h 194"/>
              <a:gd name="T2" fmla="*/ 143 w 196"/>
              <a:gd name="T3" fmla="*/ 120 h 194"/>
              <a:gd name="T4" fmla="*/ 142 w 196"/>
              <a:gd name="T5" fmla="*/ 118 h 194"/>
              <a:gd name="T6" fmla="*/ 154 w 196"/>
              <a:gd name="T7" fmla="*/ 76 h 194"/>
              <a:gd name="T8" fmla="*/ 77 w 196"/>
              <a:gd name="T9" fmla="*/ 0 h 194"/>
              <a:gd name="T10" fmla="*/ 0 w 196"/>
              <a:gd name="T11" fmla="*/ 76 h 194"/>
              <a:gd name="T12" fmla="*/ 77 w 196"/>
              <a:gd name="T13" fmla="*/ 153 h 194"/>
              <a:gd name="T14" fmla="*/ 119 w 196"/>
              <a:gd name="T15" fmla="*/ 141 h 194"/>
              <a:gd name="T16" fmla="*/ 120 w 196"/>
              <a:gd name="T17" fmla="*/ 143 h 194"/>
              <a:gd name="T18" fmla="*/ 167 w 196"/>
              <a:gd name="T19" fmla="*/ 189 h 194"/>
              <a:gd name="T20" fmla="*/ 178 w 196"/>
              <a:gd name="T21" fmla="*/ 194 h 194"/>
              <a:gd name="T22" fmla="*/ 190 w 196"/>
              <a:gd name="T23" fmla="*/ 189 h 194"/>
              <a:gd name="T24" fmla="*/ 190 w 196"/>
              <a:gd name="T25" fmla="*/ 166 h 194"/>
              <a:gd name="T26" fmla="*/ 77 w 196"/>
              <a:gd name="T27" fmla="*/ 129 h 194"/>
              <a:gd name="T28" fmla="*/ 25 w 196"/>
              <a:gd name="T29" fmla="*/ 76 h 194"/>
              <a:gd name="T30" fmla="*/ 77 w 196"/>
              <a:gd name="T31" fmla="*/ 24 h 194"/>
              <a:gd name="T32" fmla="*/ 130 w 196"/>
              <a:gd name="T33" fmla="*/ 76 h 194"/>
              <a:gd name="T34" fmla="*/ 77 w 196"/>
              <a:gd name="T35" fmla="*/ 129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6" h="194">
                <a:moveTo>
                  <a:pt x="190" y="166"/>
                </a:moveTo>
                <a:cubicBezTo>
                  <a:pt x="143" y="120"/>
                  <a:pt x="143" y="120"/>
                  <a:pt x="143" y="120"/>
                </a:cubicBezTo>
                <a:cubicBezTo>
                  <a:pt x="143" y="119"/>
                  <a:pt x="142" y="119"/>
                  <a:pt x="142" y="118"/>
                </a:cubicBezTo>
                <a:cubicBezTo>
                  <a:pt x="149" y="106"/>
                  <a:pt x="154" y="92"/>
                  <a:pt x="154" y="76"/>
                </a:cubicBezTo>
                <a:cubicBezTo>
                  <a:pt x="154" y="34"/>
                  <a:pt x="120" y="0"/>
                  <a:pt x="77" y="0"/>
                </a:cubicBezTo>
                <a:cubicBezTo>
                  <a:pt x="35" y="0"/>
                  <a:pt x="0" y="34"/>
                  <a:pt x="0" y="76"/>
                </a:cubicBezTo>
                <a:cubicBezTo>
                  <a:pt x="0" y="119"/>
                  <a:pt x="35" y="153"/>
                  <a:pt x="77" y="153"/>
                </a:cubicBezTo>
                <a:cubicBezTo>
                  <a:pt x="93" y="153"/>
                  <a:pt x="107" y="149"/>
                  <a:pt x="119" y="141"/>
                </a:cubicBezTo>
                <a:cubicBezTo>
                  <a:pt x="119" y="141"/>
                  <a:pt x="120" y="142"/>
                  <a:pt x="120" y="143"/>
                </a:cubicBezTo>
                <a:cubicBezTo>
                  <a:pt x="167" y="189"/>
                  <a:pt x="167" y="189"/>
                  <a:pt x="167" y="189"/>
                </a:cubicBezTo>
                <a:cubicBezTo>
                  <a:pt x="170" y="192"/>
                  <a:pt x="174" y="194"/>
                  <a:pt x="178" y="194"/>
                </a:cubicBezTo>
                <a:cubicBezTo>
                  <a:pt x="182" y="194"/>
                  <a:pt x="187" y="192"/>
                  <a:pt x="190" y="189"/>
                </a:cubicBezTo>
                <a:cubicBezTo>
                  <a:pt x="196" y="183"/>
                  <a:pt x="196" y="172"/>
                  <a:pt x="190" y="166"/>
                </a:cubicBezTo>
                <a:moveTo>
                  <a:pt x="77" y="129"/>
                </a:moveTo>
                <a:cubicBezTo>
                  <a:pt x="48" y="129"/>
                  <a:pt x="25" y="105"/>
                  <a:pt x="25" y="76"/>
                </a:cubicBezTo>
                <a:cubicBezTo>
                  <a:pt x="25" y="48"/>
                  <a:pt x="48" y="24"/>
                  <a:pt x="77" y="24"/>
                </a:cubicBezTo>
                <a:cubicBezTo>
                  <a:pt x="106" y="24"/>
                  <a:pt x="130" y="48"/>
                  <a:pt x="130" y="76"/>
                </a:cubicBezTo>
                <a:cubicBezTo>
                  <a:pt x="130" y="105"/>
                  <a:pt x="106" y="129"/>
                  <a:pt x="77" y="129"/>
                </a:cubicBezTo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9" name="Freeform 13">
            <a:extLst>
              <a:ext uri="{FF2B5EF4-FFF2-40B4-BE49-F238E27FC236}">
                <a16:creationId xmlns:a16="http://schemas.microsoft.com/office/drawing/2014/main" id="{2CA87790-44D0-1008-F90D-13A48CA28A03}"/>
              </a:ext>
            </a:extLst>
          </p:cNvPr>
          <p:cNvSpPr>
            <a:spLocks noEditPoints="1"/>
          </p:cNvSpPr>
          <p:nvPr/>
        </p:nvSpPr>
        <p:spPr bwMode="auto">
          <a:xfrm>
            <a:off x="6216579" y="4697955"/>
            <a:ext cx="402107" cy="402107"/>
          </a:xfrm>
          <a:custGeom>
            <a:avLst/>
            <a:gdLst>
              <a:gd name="T0" fmla="*/ 0 w 200"/>
              <a:gd name="T1" fmla="*/ 180 h 200"/>
              <a:gd name="T2" fmla="*/ 12 w 200"/>
              <a:gd name="T3" fmla="*/ 168 h 200"/>
              <a:gd name="T4" fmla="*/ 188 w 200"/>
              <a:gd name="T5" fmla="*/ 168 h 200"/>
              <a:gd name="T6" fmla="*/ 200 w 200"/>
              <a:gd name="T7" fmla="*/ 180 h 200"/>
              <a:gd name="T8" fmla="*/ 84 w 200"/>
              <a:gd name="T9" fmla="*/ 88 h 200"/>
              <a:gd name="T10" fmla="*/ 116 w 200"/>
              <a:gd name="T11" fmla="*/ 88 h 200"/>
              <a:gd name="T12" fmla="*/ 168 w 200"/>
              <a:gd name="T13" fmla="*/ 88 h 200"/>
              <a:gd name="T14" fmla="*/ 168 w 200"/>
              <a:gd name="T15" fmla="*/ 176 h 200"/>
              <a:gd name="T16" fmla="*/ 116 w 200"/>
              <a:gd name="T17" fmla="*/ 176 h 200"/>
              <a:gd name="T18" fmla="*/ 84 w 200"/>
              <a:gd name="T19" fmla="*/ 176 h 200"/>
              <a:gd name="T20" fmla="*/ 32 w 200"/>
              <a:gd name="T21" fmla="*/ 176 h 200"/>
              <a:gd name="T22" fmla="*/ 32 w 200"/>
              <a:gd name="T23" fmla="*/ 88 h 200"/>
              <a:gd name="T24" fmla="*/ 144 w 200"/>
              <a:gd name="T25" fmla="*/ 172 h 200"/>
              <a:gd name="T26" fmla="*/ 144 w 200"/>
              <a:gd name="T27" fmla="*/ 148 h 200"/>
              <a:gd name="T28" fmla="*/ 168 w 200"/>
              <a:gd name="T29" fmla="*/ 144 h 200"/>
              <a:gd name="T30" fmla="*/ 144 w 200"/>
              <a:gd name="T31" fmla="*/ 144 h 200"/>
              <a:gd name="T32" fmla="*/ 168 w 200"/>
              <a:gd name="T33" fmla="*/ 92 h 200"/>
              <a:gd name="T34" fmla="*/ 116 w 200"/>
              <a:gd name="T35" fmla="*/ 172 h 200"/>
              <a:gd name="T36" fmla="*/ 116 w 200"/>
              <a:gd name="T37" fmla="*/ 148 h 200"/>
              <a:gd name="T38" fmla="*/ 140 w 200"/>
              <a:gd name="T39" fmla="*/ 144 h 200"/>
              <a:gd name="T40" fmla="*/ 116 w 200"/>
              <a:gd name="T41" fmla="*/ 144 h 200"/>
              <a:gd name="T42" fmla="*/ 140 w 200"/>
              <a:gd name="T43" fmla="*/ 92 h 200"/>
              <a:gd name="T44" fmla="*/ 88 w 200"/>
              <a:gd name="T45" fmla="*/ 172 h 200"/>
              <a:gd name="T46" fmla="*/ 88 w 200"/>
              <a:gd name="T47" fmla="*/ 148 h 200"/>
              <a:gd name="T48" fmla="*/ 112 w 200"/>
              <a:gd name="T49" fmla="*/ 144 h 200"/>
              <a:gd name="T50" fmla="*/ 88 w 200"/>
              <a:gd name="T51" fmla="*/ 144 h 200"/>
              <a:gd name="T52" fmla="*/ 112 w 200"/>
              <a:gd name="T53" fmla="*/ 92 h 200"/>
              <a:gd name="T54" fmla="*/ 60 w 200"/>
              <a:gd name="T55" fmla="*/ 172 h 200"/>
              <a:gd name="T56" fmla="*/ 60 w 200"/>
              <a:gd name="T57" fmla="*/ 148 h 200"/>
              <a:gd name="T58" fmla="*/ 84 w 200"/>
              <a:gd name="T59" fmla="*/ 144 h 200"/>
              <a:gd name="T60" fmla="*/ 60 w 200"/>
              <a:gd name="T61" fmla="*/ 144 h 200"/>
              <a:gd name="T62" fmla="*/ 84 w 200"/>
              <a:gd name="T63" fmla="*/ 92 h 200"/>
              <a:gd name="T64" fmla="*/ 32 w 200"/>
              <a:gd name="T65" fmla="*/ 172 h 200"/>
              <a:gd name="T66" fmla="*/ 32 w 200"/>
              <a:gd name="T67" fmla="*/ 148 h 200"/>
              <a:gd name="T68" fmla="*/ 56 w 200"/>
              <a:gd name="T69" fmla="*/ 144 h 200"/>
              <a:gd name="T70" fmla="*/ 32 w 200"/>
              <a:gd name="T71" fmla="*/ 144 h 200"/>
              <a:gd name="T72" fmla="*/ 56 w 200"/>
              <a:gd name="T73" fmla="*/ 92 h 200"/>
              <a:gd name="T74" fmla="*/ 0 w 200"/>
              <a:gd name="T75" fmla="*/ 36 h 200"/>
              <a:gd name="T76" fmla="*/ 28 w 200"/>
              <a:gd name="T77" fmla="*/ 56 h 200"/>
              <a:gd name="T78" fmla="*/ 140 w 200"/>
              <a:gd name="T79" fmla="*/ 16 h 200"/>
              <a:gd name="T80" fmla="*/ 172 w 200"/>
              <a:gd name="T81" fmla="*/ 16 h 200"/>
              <a:gd name="T82" fmla="*/ 200 w 200"/>
              <a:gd name="T83" fmla="*/ 80 h 200"/>
              <a:gd name="T84" fmla="*/ 144 w 200"/>
              <a:gd name="T85" fmla="*/ 12 h 200"/>
              <a:gd name="T86" fmla="*/ 168 w 200"/>
              <a:gd name="T87" fmla="*/ 52 h 200"/>
              <a:gd name="T88" fmla="*/ 32 w 200"/>
              <a:gd name="T89" fmla="*/ 12 h 200"/>
              <a:gd name="T90" fmla="*/ 56 w 200"/>
              <a:gd name="T91" fmla="*/ 52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00" h="200">
                <a:moveTo>
                  <a:pt x="180" y="200"/>
                </a:moveTo>
                <a:cubicBezTo>
                  <a:pt x="20" y="200"/>
                  <a:pt x="20" y="200"/>
                  <a:pt x="20" y="200"/>
                </a:cubicBezTo>
                <a:cubicBezTo>
                  <a:pt x="9" y="200"/>
                  <a:pt x="0" y="191"/>
                  <a:pt x="0" y="180"/>
                </a:cubicBezTo>
                <a:cubicBezTo>
                  <a:pt x="0" y="88"/>
                  <a:pt x="0" y="88"/>
                  <a:pt x="0" y="88"/>
                </a:cubicBezTo>
                <a:cubicBezTo>
                  <a:pt x="13" y="88"/>
                  <a:pt x="13" y="88"/>
                  <a:pt x="13" y="88"/>
                </a:cubicBezTo>
                <a:cubicBezTo>
                  <a:pt x="12" y="123"/>
                  <a:pt x="12" y="168"/>
                  <a:pt x="12" y="168"/>
                </a:cubicBezTo>
                <a:cubicBezTo>
                  <a:pt x="12" y="179"/>
                  <a:pt x="25" y="188"/>
                  <a:pt x="36" y="188"/>
                </a:cubicBezTo>
                <a:cubicBezTo>
                  <a:pt x="164" y="188"/>
                  <a:pt x="164" y="188"/>
                  <a:pt x="164" y="188"/>
                </a:cubicBezTo>
                <a:cubicBezTo>
                  <a:pt x="175" y="188"/>
                  <a:pt x="188" y="179"/>
                  <a:pt x="188" y="168"/>
                </a:cubicBezTo>
                <a:cubicBezTo>
                  <a:pt x="188" y="168"/>
                  <a:pt x="188" y="122"/>
                  <a:pt x="188" y="88"/>
                </a:cubicBezTo>
                <a:cubicBezTo>
                  <a:pt x="200" y="88"/>
                  <a:pt x="200" y="88"/>
                  <a:pt x="200" y="88"/>
                </a:cubicBezTo>
                <a:cubicBezTo>
                  <a:pt x="200" y="180"/>
                  <a:pt x="200" y="180"/>
                  <a:pt x="200" y="180"/>
                </a:cubicBezTo>
                <a:cubicBezTo>
                  <a:pt x="200" y="191"/>
                  <a:pt x="191" y="200"/>
                  <a:pt x="180" y="200"/>
                </a:cubicBezTo>
                <a:close/>
                <a:moveTo>
                  <a:pt x="60" y="88"/>
                </a:moveTo>
                <a:cubicBezTo>
                  <a:pt x="84" y="88"/>
                  <a:pt x="84" y="88"/>
                  <a:pt x="84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112" y="88"/>
                  <a:pt x="112" y="88"/>
                  <a:pt x="112" y="88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40" y="88"/>
                  <a:pt x="140" y="88"/>
                  <a:pt x="140" y="88"/>
                </a:cubicBezTo>
                <a:cubicBezTo>
                  <a:pt x="144" y="88"/>
                  <a:pt x="144" y="88"/>
                  <a:pt x="144" y="88"/>
                </a:cubicBezTo>
                <a:cubicBezTo>
                  <a:pt x="168" y="88"/>
                  <a:pt x="168" y="88"/>
                  <a:pt x="168" y="88"/>
                </a:cubicBezTo>
                <a:cubicBezTo>
                  <a:pt x="172" y="88"/>
                  <a:pt x="172" y="88"/>
                  <a:pt x="172" y="88"/>
                </a:cubicBezTo>
                <a:cubicBezTo>
                  <a:pt x="172" y="176"/>
                  <a:pt x="172" y="176"/>
                  <a:pt x="172" y="176"/>
                </a:cubicBezTo>
                <a:cubicBezTo>
                  <a:pt x="168" y="176"/>
                  <a:pt x="168" y="176"/>
                  <a:pt x="168" y="176"/>
                </a:cubicBezTo>
                <a:cubicBezTo>
                  <a:pt x="144" y="176"/>
                  <a:pt x="144" y="176"/>
                  <a:pt x="144" y="176"/>
                </a:cubicBezTo>
                <a:cubicBezTo>
                  <a:pt x="140" y="176"/>
                  <a:pt x="140" y="176"/>
                  <a:pt x="140" y="176"/>
                </a:cubicBezTo>
                <a:cubicBezTo>
                  <a:pt x="116" y="176"/>
                  <a:pt x="116" y="176"/>
                  <a:pt x="116" y="176"/>
                </a:cubicBezTo>
                <a:cubicBezTo>
                  <a:pt x="112" y="176"/>
                  <a:pt x="112" y="176"/>
                  <a:pt x="112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4" y="176"/>
                  <a:pt x="84" y="176"/>
                  <a:pt x="84" y="176"/>
                </a:cubicBezTo>
                <a:cubicBezTo>
                  <a:pt x="60" y="176"/>
                  <a:pt x="60" y="176"/>
                  <a:pt x="60" y="176"/>
                </a:cubicBezTo>
                <a:cubicBezTo>
                  <a:pt x="56" y="176"/>
                  <a:pt x="56" y="176"/>
                  <a:pt x="56" y="176"/>
                </a:cubicBezTo>
                <a:cubicBezTo>
                  <a:pt x="32" y="176"/>
                  <a:pt x="32" y="176"/>
                  <a:pt x="32" y="176"/>
                </a:cubicBezTo>
                <a:cubicBezTo>
                  <a:pt x="28" y="176"/>
                  <a:pt x="28" y="176"/>
                  <a:pt x="28" y="176"/>
                </a:cubicBezTo>
                <a:cubicBezTo>
                  <a:pt x="28" y="88"/>
                  <a:pt x="28" y="88"/>
                  <a:pt x="28" y="88"/>
                </a:cubicBezTo>
                <a:cubicBezTo>
                  <a:pt x="32" y="88"/>
                  <a:pt x="32" y="88"/>
                  <a:pt x="32" y="88"/>
                </a:cubicBezTo>
                <a:cubicBezTo>
                  <a:pt x="56" y="88"/>
                  <a:pt x="56" y="88"/>
                  <a:pt x="56" y="88"/>
                </a:cubicBezTo>
                <a:lnTo>
                  <a:pt x="60" y="88"/>
                </a:lnTo>
                <a:close/>
                <a:moveTo>
                  <a:pt x="144" y="172"/>
                </a:moveTo>
                <a:cubicBezTo>
                  <a:pt x="168" y="172"/>
                  <a:pt x="168" y="172"/>
                  <a:pt x="168" y="172"/>
                </a:cubicBezTo>
                <a:cubicBezTo>
                  <a:pt x="168" y="148"/>
                  <a:pt x="168" y="148"/>
                  <a:pt x="168" y="148"/>
                </a:cubicBezTo>
                <a:cubicBezTo>
                  <a:pt x="144" y="148"/>
                  <a:pt x="144" y="148"/>
                  <a:pt x="144" y="148"/>
                </a:cubicBezTo>
                <a:lnTo>
                  <a:pt x="144" y="172"/>
                </a:lnTo>
                <a:close/>
                <a:moveTo>
                  <a:pt x="144" y="144"/>
                </a:moveTo>
                <a:cubicBezTo>
                  <a:pt x="168" y="144"/>
                  <a:pt x="168" y="144"/>
                  <a:pt x="168" y="144"/>
                </a:cubicBezTo>
                <a:cubicBezTo>
                  <a:pt x="168" y="120"/>
                  <a:pt x="168" y="120"/>
                  <a:pt x="168" y="120"/>
                </a:cubicBezTo>
                <a:cubicBezTo>
                  <a:pt x="144" y="120"/>
                  <a:pt x="144" y="120"/>
                  <a:pt x="144" y="120"/>
                </a:cubicBezTo>
                <a:lnTo>
                  <a:pt x="144" y="144"/>
                </a:lnTo>
                <a:close/>
                <a:moveTo>
                  <a:pt x="144" y="116"/>
                </a:moveTo>
                <a:cubicBezTo>
                  <a:pt x="168" y="116"/>
                  <a:pt x="168" y="116"/>
                  <a:pt x="168" y="116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44" y="92"/>
                  <a:pt x="144" y="92"/>
                  <a:pt x="144" y="92"/>
                </a:cubicBezTo>
                <a:lnTo>
                  <a:pt x="144" y="116"/>
                </a:lnTo>
                <a:close/>
                <a:moveTo>
                  <a:pt x="116" y="172"/>
                </a:moveTo>
                <a:cubicBezTo>
                  <a:pt x="140" y="172"/>
                  <a:pt x="140" y="172"/>
                  <a:pt x="140" y="172"/>
                </a:cubicBezTo>
                <a:cubicBezTo>
                  <a:pt x="140" y="148"/>
                  <a:pt x="140" y="148"/>
                  <a:pt x="140" y="148"/>
                </a:cubicBezTo>
                <a:cubicBezTo>
                  <a:pt x="116" y="148"/>
                  <a:pt x="116" y="148"/>
                  <a:pt x="116" y="148"/>
                </a:cubicBezTo>
                <a:lnTo>
                  <a:pt x="116" y="172"/>
                </a:lnTo>
                <a:close/>
                <a:moveTo>
                  <a:pt x="116" y="144"/>
                </a:moveTo>
                <a:cubicBezTo>
                  <a:pt x="140" y="144"/>
                  <a:pt x="140" y="144"/>
                  <a:pt x="140" y="144"/>
                </a:cubicBezTo>
                <a:cubicBezTo>
                  <a:pt x="140" y="120"/>
                  <a:pt x="140" y="120"/>
                  <a:pt x="140" y="120"/>
                </a:cubicBezTo>
                <a:cubicBezTo>
                  <a:pt x="116" y="120"/>
                  <a:pt x="116" y="120"/>
                  <a:pt x="116" y="120"/>
                </a:cubicBezTo>
                <a:lnTo>
                  <a:pt x="116" y="144"/>
                </a:lnTo>
                <a:close/>
                <a:moveTo>
                  <a:pt x="116" y="116"/>
                </a:moveTo>
                <a:cubicBezTo>
                  <a:pt x="140" y="116"/>
                  <a:pt x="140" y="116"/>
                  <a:pt x="140" y="116"/>
                </a:cubicBezTo>
                <a:cubicBezTo>
                  <a:pt x="140" y="92"/>
                  <a:pt x="140" y="92"/>
                  <a:pt x="140" y="92"/>
                </a:cubicBezTo>
                <a:cubicBezTo>
                  <a:pt x="116" y="92"/>
                  <a:pt x="116" y="92"/>
                  <a:pt x="116" y="92"/>
                </a:cubicBezTo>
                <a:lnTo>
                  <a:pt x="116" y="116"/>
                </a:lnTo>
                <a:close/>
                <a:moveTo>
                  <a:pt x="88" y="172"/>
                </a:moveTo>
                <a:cubicBezTo>
                  <a:pt x="112" y="172"/>
                  <a:pt x="112" y="172"/>
                  <a:pt x="112" y="172"/>
                </a:cubicBezTo>
                <a:cubicBezTo>
                  <a:pt x="112" y="148"/>
                  <a:pt x="112" y="148"/>
                  <a:pt x="112" y="148"/>
                </a:cubicBezTo>
                <a:cubicBezTo>
                  <a:pt x="88" y="148"/>
                  <a:pt x="88" y="148"/>
                  <a:pt x="88" y="148"/>
                </a:cubicBezTo>
                <a:lnTo>
                  <a:pt x="88" y="172"/>
                </a:lnTo>
                <a:close/>
                <a:moveTo>
                  <a:pt x="88" y="144"/>
                </a:moveTo>
                <a:cubicBezTo>
                  <a:pt x="112" y="144"/>
                  <a:pt x="112" y="144"/>
                  <a:pt x="112" y="144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88" y="120"/>
                  <a:pt x="88" y="120"/>
                  <a:pt x="88" y="120"/>
                </a:cubicBezTo>
                <a:lnTo>
                  <a:pt x="88" y="144"/>
                </a:lnTo>
                <a:close/>
                <a:moveTo>
                  <a:pt x="88" y="116"/>
                </a:moveTo>
                <a:cubicBezTo>
                  <a:pt x="112" y="116"/>
                  <a:pt x="112" y="116"/>
                  <a:pt x="112" y="116"/>
                </a:cubicBezTo>
                <a:cubicBezTo>
                  <a:pt x="112" y="92"/>
                  <a:pt x="112" y="92"/>
                  <a:pt x="112" y="92"/>
                </a:cubicBezTo>
                <a:cubicBezTo>
                  <a:pt x="88" y="92"/>
                  <a:pt x="88" y="92"/>
                  <a:pt x="88" y="92"/>
                </a:cubicBezTo>
                <a:lnTo>
                  <a:pt x="88" y="116"/>
                </a:lnTo>
                <a:close/>
                <a:moveTo>
                  <a:pt x="60" y="172"/>
                </a:moveTo>
                <a:cubicBezTo>
                  <a:pt x="84" y="172"/>
                  <a:pt x="84" y="172"/>
                  <a:pt x="84" y="172"/>
                </a:cubicBezTo>
                <a:cubicBezTo>
                  <a:pt x="84" y="148"/>
                  <a:pt x="84" y="148"/>
                  <a:pt x="84" y="148"/>
                </a:cubicBezTo>
                <a:cubicBezTo>
                  <a:pt x="60" y="148"/>
                  <a:pt x="60" y="148"/>
                  <a:pt x="60" y="148"/>
                </a:cubicBezTo>
                <a:lnTo>
                  <a:pt x="60" y="172"/>
                </a:lnTo>
                <a:close/>
                <a:moveTo>
                  <a:pt x="60" y="144"/>
                </a:moveTo>
                <a:cubicBezTo>
                  <a:pt x="84" y="144"/>
                  <a:pt x="84" y="144"/>
                  <a:pt x="84" y="144"/>
                </a:cubicBezTo>
                <a:cubicBezTo>
                  <a:pt x="84" y="120"/>
                  <a:pt x="84" y="120"/>
                  <a:pt x="84" y="120"/>
                </a:cubicBezTo>
                <a:cubicBezTo>
                  <a:pt x="60" y="120"/>
                  <a:pt x="60" y="120"/>
                  <a:pt x="60" y="120"/>
                </a:cubicBezTo>
                <a:lnTo>
                  <a:pt x="60" y="144"/>
                </a:lnTo>
                <a:close/>
                <a:moveTo>
                  <a:pt x="60" y="116"/>
                </a:moveTo>
                <a:cubicBezTo>
                  <a:pt x="84" y="116"/>
                  <a:pt x="84" y="116"/>
                  <a:pt x="84" y="116"/>
                </a:cubicBezTo>
                <a:cubicBezTo>
                  <a:pt x="84" y="92"/>
                  <a:pt x="84" y="92"/>
                  <a:pt x="84" y="92"/>
                </a:cubicBezTo>
                <a:cubicBezTo>
                  <a:pt x="60" y="92"/>
                  <a:pt x="60" y="92"/>
                  <a:pt x="60" y="92"/>
                </a:cubicBezTo>
                <a:lnTo>
                  <a:pt x="60" y="116"/>
                </a:lnTo>
                <a:close/>
                <a:moveTo>
                  <a:pt x="32" y="172"/>
                </a:moveTo>
                <a:cubicBezTo>
                  <a:pt x="56" y="172"/>
                  <a:pt x="56" y="172"/>
                  <a:pt x="56" y="172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32" y="148"/>
                  <a:pt x="32" y="148"/>
                  <a:pt x="32" y="148"/>
                </a:cubicBezTo>
                <a:lnTo>
                  <a:pt x="32" y="172"/>
                </a:lnTo>
                <a:close/>
                <a:moveTo>
                  <a:pt x="32" y="144"/>
                </a:moveTo>
                <a:cubicBezTo>
                  <a:pt x="56" y="144"/>
                  <a:pt x="56" y="144"/>
                  <a:pt x="56" y="144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32" y="120"/>
                  <a:pt x="32" y="120"/>
                  <a:pt x="32" y="120"/>
                </a:cubicBezTo>
                <a:lnTo>
                  <a:pt x="32" y="144"/>
                </a:lnTo>
                <a:close/>
                <a:moveTo>
                  <a:pt x="32" y="116"/>
                </a:moveTo>
                <a:cubicBezTo>
                  <a:pt x="56" y="116"/>
                  <a:pt x="56" y="116"/>
                  <a:pt x="56" y="116"/>
                </a:cubicBezTo>
                <a:cubicBezTo>
                  <a:pt x="56" y="92"/>
                  <a:pt x="56" y="92"/>
                  <a:pt x="56" y="92"/>
                </a:cubicBezTo>
                <a:cubicBezTo>
                  <a:pt x="32" y="92"/>
                  <a:pt x="32" y="92"/>
                  <a:pt x="32" y="92"/>
                </a:cubicBezTo>
                <a:lnTo>
                  <a:pt x="32" y="116"/>
                </a:lnTo>
                <a:close/>
                <a:moveTo>
                  <a:pt x="0" y="36"/>
                </a:moveTo>
                <a:cubicBezTo>
                  <a:pt x="0" y="25"/>
                  <a:pt x="9" y="16"/>
                  <a:pt x="20" y="16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56"/>
                  <a:pt x="28" y="56"/>
                  <a:pt x="28" y="56"/>
                </a:cubicBezTo>
                <a:cubicBezTo>
                  <a:pt x="44" y="56"/>
                  <a:pt x="44" y="56"/>
                  <a:pt x="60" y="56"/>
                </a:cubicBezTo>
                <a:cubicBezTo>
                  <a:pt x="60" y="16"/>
                  <a:pt x="60" y="16"/>
                  <a:pt x="60" y="16"/>
                </a:cubicBezTo>
                <a:cubicBezTo>
                  <a:pt x="140" y="16"/>
                  <a:pt x="140" y="16"/>
                  <a:pt x="140" y="16"/>
                </a:cubicBezTo>
                <a:cubicBezTo>
                  <a:pt x="140" y="56"/>
                  <a:pt x="140" y="56"/>
                  <a:pt x="140" y="56"/>
                </a:cubicBezTo>
                <a:cubicBezTo>
                  <a:pt x="156" y="56"/>
                  <a:pt x="156" y="56"/>
                  <a:pt x="172" y="56"/>
                </a:cubicBezTo>
                <a:cubicBezTo>
                  <a:pt x="172" y="16"/>
                  <a:pt x="172" y="16"/>
                  <a:pt x="172" y="16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91" y="16"/>
                  <a:pt x="200" y="25"/>
                  <a:pt x="200" y="36"/>
                </a:cubicBezTo>
                <a:cubicBezTo>
                  <a:pt x="200" y="80"/>
                  <a:pt x="200" y="80"/>
                  <a:pt x="200" y="80"/>
                </a:cubicBezTo>
                <a:cubicBezTo>
                  <a:pt x="115" y="80"/>
                  <a:pt x="96" y="80"/>
                  <a:pt x="0" y="80"/>
                </a:cubicBezTo>
                <a:lnTo>
                  <a:pt x="0" y="36"/>
                </a:lnTo>
                <a:close/>
                <a:moveTo>
                  <a:pt x="144" y="12"/>
                </a:moveTo>
                <a:cubicBezTo>
                  <a:pt x="144" y="5"/>
                  <a:pt x="150" y="0"/>
                  <a:pt x="156" y="0"/>
                </a:cubicBezTo>
                <a:cubicBezTo>
                  <a:pt x="163" y="0"/>
                  <a:pt x="168" y="5"/>
                  <a:pt x="168" y="12"/>
                </a:cubicBezTo>
                <a:cubicBezTo>
                  <a:pt x="168" y="52"/>
                  <a:pt x="168" y="52"/>
                  <a:pt x="168" y="52"/>
                </a:cubicBezTo>
                <a:cubicBezTo>
                  <a:pt x="168" y="52"/>
                  <a:pt x="159" y="52"/>
                  <a:pt x="144" y="52"/>
                </a:cubicBezTo>
                <a:cubicBezTo>
                  <a:pt x="144" y="45"/>
                  <a:pt x="144" y="12"/>
                  <a:pt x="144" y="12"/>
                </a:cubicBezTo>
                <a:close/>
                <a:moveTo>
                  <a:pt x="32" y="12"/>
                </a:moveTo>
                <a:cubicBezTo>
                  <a:pt x="32" y="5"/>
                  <a:pt x="38" y="0"/>
                  <a:pt x="44" y="0"/>
                </a:cubicBezTo>
                <a:cubicBezTo>
                  <a:pt x="51" y="0"/>
                  <a:pt x="56" y="5"/>
                  <a:pt x="56" y="12"/>
                </a:cubicBezTo>
                <a:cubicBezTo>
                  <a:pt x="56" y="52"/>
                  <a:pt x="56" y="52"/>
                  <a:pt x="56" y="52"/>
                </a:cubicBezTo>
                <a:cubicBezTo>
                  <a:pt x="56" y="52"/>
                  <a:pt x="43" y="52"/>
                  <a:pt x="32" y="52"/>
                </a:cubicBezTo>
                <a:cubicBezTo>
                  <a:pt x="32" y="54"/>
                  <a:pt x="32" y="12"/>
                  <a:pt x="32" y="12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0" name="Freeform 17">
            <a:extLst>
              <a:ext uri="{FF2B5EF4-FFF2-40B4-BE49-F238E27FC236}">
                <a16:creationId xmlns:a16="http://schemas.microsoft.com/office/drawing/2014/main" id="{4111E771-776D-0E3C-119A-5909B2345CFF}"/>
              </a:ext>
            </a:extLst>
          </p:cNvPr>
          <p:cNvSpPr>
            <a:spLocks noEditPoints="1"/>
          </p:cNvSpPr>
          <p:nvPr/>
        </p:nvSpPr>
        <p:spPr bwMode="auto">
          <a:xfrm>
            <a:off x="7640249" y="2326425"/>
            <a:ext cx="450296" cy="327312"/>
          </a:xfrm>
          <a:custGeom>
            <a:avLst/>
            <a:gdLst>
              <a:gd name="T0" fmla="*/ 199 w 200"/>
              <a:gd name="T1" fmla="*/ 115 h 184"/>
              <a:gd name="T2" fmla="*/ 164 w 200"/>
              <a:gd name="T3" fmla="*/ 0 h 184"/>
              <a:gd name="T4" fmla="*/ 35 w 200"/>
              <a:gd name="T5" fmla="*/ 0 h 184"/>
              <a:gd name="T6" fmla="*/ 0 w 200"/>
              <a:gd name="T7" fmla="*/ 115 h 184"/>
              <a:gd name="T8" fmla="*/ 0 w 200"/>
              <a:gd name="T9" fmla="*/ 115 h 184"/>
              <a:gd name="T10" fmla="*/ 0 w 200"/>
              <a:gd name="T11" fmla="*/ 172 h 184"/>
              <a:gd name="T12" fmla="*/ 12 w 200"/>
              <a:gd name="T13" fmla="*/ 184 h 184"/>
              <a:gd name="T14" fmla="*/ 188 w 200"/>
              <a:gd name="T15" fmla="*/ 184 h 184"/>
              <a:gd name="T16" fmla="*/ 200 w 200"/>
              <a:gd name="T17" fmla="*/ 172 h 184"/>
              <a:gd name="T18" fmla="*/ 200 w 200"/>
              <a:gd name="T19" fmla="*/ 115 h 184"/>
              <a:gd name="T20" fmla="*/ 199 w 200"/>
              <a:gd name="T21" fmla="*/ 115 h 184"/>
              <a:gd name="T22" fmla="*/ 143 w 200"/>
              <a:gd name="T23" fmla="*/ 112 h 184"/>
              <a:gd name="T24" fmla="*/ 125 w 200"/>
              <a:gd name="T25" fmla="*/ 148 h 184"/>
              <a:gd name="T26" fmla="*/ 73 w 200"/>
              <a:gd name="T27" fmla="*/ 148 h 184"/>
              <a:gd name="T28" fmla="*/ 54 w 200"/>
              <a:gd name="T29" fmla="*/ 112 h 184"/>
              <a:gd name="T30" fmla="*/ 20 w 200"/>
              <a:gd name="T31" fmla="*/ 112 h 184"/>
              <a:gd name="T32" fmla="*/ 50 w 200"/>
              <a:gd name="T33" fmla="*/ 12 h 184"/>
              <a:gd name="T34" fmla="*/ 149 w 200"/>
              <a:gd name="T35" fmla="*/ 12 h 184"/>
              <a:gd name="T36" fmla="*/ 180 w 200"/>
              <a:gd name="T37" fmla="*/ 112 h 184"/>
              <a:gd name="T38" fmla="*/ 143 w 200"/>
              <a:gd name="T39" fmla="*/ 112 h 184"/>
              <a:gd name="T40" fmla="*/ 138 w 200"/>
              <a:gd name="T41" fmla="*/ 48 h 184"/>
              <a:gd name="T42" fmla="*/ 61 w 200"/>
              <a:gd name="T43" fmla="*/ 48 h 184"/>
              <a:gd name="T44" fmla="*/ 59 w 200"/>
              <a:gd name="T45" fmla="*/ 56 h 184"/>
              <a:gd name="T46" fmla="*/ 140 w 200"/>
              <a:gd name="T47" fmla="*/ 56 h 184"/>
              <a:gd name="T48" fmla="*/ 138 w 200"/>
              <a:gd name="T49" fmla="*/ 48 h 184"/>
              <a:gd name="T50" fmla="*/ 132 w 200"/>
              <a:gd name="T51" fmla="*/ 28 h 184"/>
              <a:gd name="T52" fmla="*/ 67 w 200"/>
              <a:gd name="T53" fmla="*/ 28 h 184"/>
              <a:gd name="T54" fmla="*/ 65 w 200"/>
              <a:gd name="T55" fmla="*/ 36 h 184"/>
              <a:gd name="T56" fmla="*/ 134 w 200"/>
              <a:gd name="T57" fmla="*/ 36 h 184"/>
              <a:gd name="T58" fmla="*/ 132 w 200"/>
              <a:gd name="T59" fmla="*/ 28 h 184"/>
              <a:gd name="T60" fmla="*/ 47 w 200"/>
              <a:gd name="T61" fmla="*/ 96 h 184"/>
              <a:gd name="T62" fmla="*/ 152 w 200"/>
              <a:gd name="T63" fmla="*/ 96 h 184"/>
              <a:gd name="T64" fmla="*/ 149 w 200"/>
              <a:gd name="T65" fmla="*/ 88 h 184"/>
              <a:gd name="T66" fmla="*/ 50 w 200"/>
              <a:gd name="T67" fmla="*/ 88 h 184"/>
              <a:gd name="T68" fmla="*/ 47 w 200"/>
              <a:gd name="T69" fmla="*/ 96 h 184"/>
              <a:gd name="T70" fmla="*/ 144 w 200"/>
              <a:gd name="T71" fmla="*/ 68 h 184"/>
              <a:gd name="T72" fmla="*/ 55 w 200"/>
              <a:gd name="T73" fmla="*/ 68 h 184"/>
              <a:gd name="T74" fmla="*/ 53 w 200"/>
              <a:gd name="T75" fmla="*/ 76 h 184"/>
              <a:gd name="T76" fmla="*/ 146 w 200"/>
              <a:gd name="T77" fmla="*/ 76 h 184"/>
              <a:gd name="T78" fmla="*/ 144 w 200"/>
              <a:gd name="T79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0" h="184">
                <a:moveTo>
                  <a:pt x="199" y="115"/>
                </a:moveTo>
                <a:cubicBezTo>
                  <a:pt x="164" y="0"/>
                  <a:pt x="164" y="0"/>
                  <a:pt x="164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72"/>
                  <a:pt x="0" y="172"/>
                  <a:pt x="0" y="172"/>
                </a:cubicBezTo>
                <a:cubicBezTo>
                  <a:pt x="0" y="178"/>
                  <a:pt x="5" y="184"/>
                  <a:pt x="12" y="184"/>
                </a:cubicBezTo>
                <a:cubicBezTo>
                  <a:pt x="188" y="184"/>
                  <a:pt x="188" y="184"/>
                  <a:pt x="188" y="184"/>
                </a:cubicBezTo>
                <a:cubicBezTo>
                  <a:pt x="194" y="184"/>
                  <a:pt x="200" y="178"/>
                  <a:pt x="200" y="172"/>
                </a:cubicBezTo>
                <a:cubicBezTo>
                  <a:pt x="200" y="115"/>
                  <a:pt x="200" y="115"/>
                  <a:pt x="200" y="115"/>
                </a:cubicBezTo>
                <a:cubicBezTo>
                  <a:pt x="199" y="115"/>
                  <a:pt x="199" y="115"/>
                  <a:pt x="199" y="115"/>
                </a:cubicBezTo>
                <a:close/>
                <a:moveTo>
                  <a:pt x="143" y="112"/>
                </a:moveTo>
                <a:cubicBezTo>
                  <a:pt x="125" y="148"/>
                  <a:pt x="125" y="148"/>
                  <a:pt x="125" y="148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54" y="112"/>
                  <a:pt x="54" y="112"/>
                  <a:pt x="54" y="112"/>
                </a:cubicBezTo>
                <a:cubicBezTo>
                  <a:pt x="20" y="112"/>
                  <a:pt x="20" y="112"/>
                  <a:pt x="20" y="112"/>
                </a:cubicBezTo>
                <a:cubicBezTo>
                  <a:pt x="50" y="12"/>
                  <a:pt x="50" y="12"/>
                  <a:pt x="50" y="12"/>
                </a:cubicBezTo>
                <a:cubicBezTo>
                  <a:pt x="149" y="12"/>
                  <a:pt x="149" y="12"/>
                  <a:pt x="149" y="12"/>
                </a:cubicBezTo>
                <a:cubicBezTo>
                  <a:pt x="180" y="112"/>
                  <a:pt x="180" y="112"/>
                  <a:pt x="180" y="112"/>
                </a:cubicBezTo>
                <a:lnTo>
                  <a:pt x="143" y="112"/>
                </a:lnTo>
                <a:close/>
                <a:moveTo>
                  <a:pt x="138" y="48"/>
                </a:moveTo>
                <a:cubicBezTo>
                  <a:pt x="61" y="48"/>
                  <a:pt x="61" y="48"/>
                  <a:pt x="61" y="48"/>
                </a:cubicBezTo>
                <a:cubicBezTo>
                  <a:pt x="59" y="56"/>
                  <a:pt x="59" y="56"/>
                  <a:pt x="59" y="56"/>
                </a:cubicBezTo>
                <a:cubicBezTo>
                  <a:pt x="140" y="56"/>
                  <a:pt x="140" y="56"/>
                  <a:pt x="140" y="56"/>
                </a:cubicBezTo>
                <a:lnTo>
                  <a:pt x="138" y="48"/>
                </a:lnTo>
                <a:close/>
                <a:moveTo>
                  <a:pt x="132" y="28"/>
                </a:moveTo>
                <a:cubicBezTo>
                  <a:pt x="67" y="28"/>
                  <a:pt x="67" y="28"/>
                  <a:pt x="67" y="28"/>
                </a:cubicBezTo>
                <a:cubicBezTo>
                  <a:pt x="65" y="36"/>
                  <a:pt x="65" y="36"/>
                  <a:pt x="65" y="36"/>
                </a:cubicBezTo>
                <a:cubicBezTo>
                  <a:pt x="134" y="36"/>
                  <a:pt x="134" y="36"/>
                  <a:pt x="134" y="36"/>
                </a:cubicBezTo>
                <a:lnTo>
                  <a:pt x="132" y="28"/>
                </a:lnTo>
                <a:close/>
                <a:moveTo>
                  <a:pt x="47" y="96"/>
                </a:moveTo>
                <a:cubicBezTo>
                  <a:pt x="152" y="96"/>
                  <a:pt x="152" y="96"/>
                  <a:pt x="152" y="96"/>
                </a:cubicBezTo>
                <a:cubicBezTo>
                  <a:pt x="149" y="88"/>
                  <a:pt x="149" y="88"/>
                  <a:pt x="149" y="88"/>
                </a:cubicBezTo>
                <a:cubicBezTo>
                  <a:pt x="50" y="88"/>
                  <a:pt x="50" y="88"/>
                  <a:pt x="50" y="88"/>
                </a:cubicBezTo>
                <a:lnTo>
                  <a:pt x="47" y="96"/>
                </a:lnTo>
                <a:close/>
                <a:moveTo>
                  <a:pt x="144" y="68"/>
                </a:moveTo>
                <a:cubicBezTo>
                  <a:pt x="55" y="68"/>
                  <a:pt x="55" y="68"/>
                  <a:pt x="55" y="68"/>
                </a:cubicBezTo>
                <a:cubicBezTo>
                  <a:pt x="53" y="76"/>
                  <a:pt x="53" y="76"/>
                  <a:pt x="53" y="76"/>
                </a:cubicBezTo>
                <a:cubicBezTo>
                  <a:pt x="146" y="76"/>
                  <a:pt x="146" y="76"/>
                  <a:pt x="146" y="76"/>
                </a:cubicBezTo>
                <a:lnTo>
                  <a:pt x="144" y="6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E3941EF7-B5D1-29BA-FB06-E43091C2DB59}"/>
              </a:ext>
            </a:extLst>
          </p:cNvPr>
          <p:cNvSpPr/>
          <p:nvPr/>
        </p:nvSpPr>
        <p:spPr>
          <a:xfrm>
            <a:off x="6042035" y="5454510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关键词</a:t>
            </a:r>
            <a:endParaRPr lang="en-US" altLang="zh-CN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10A9982D-5AD2-6756-F45D-28CFA4633BDE}"/>
              </a:ext>
            </a:extLst>
          </p:cNvPr>
          <p:cNvSpPr/>
          <p:nvPr/>
        </p:nvSpPr>
        <p:spPr>
          <a:xfrm>
            <a:off x="4586881" y="1502171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关键词</a:t>
            </a:r>
            <a:endParaRPr lang="en-US" altLang="zh-CN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69DAECD5-2E68-0027-126C-ECADE20A1480}"/>
              </a:ext>
            </a:extLst>
          </p:cNvPr>
          <p:cNvSpPr/>
          <p:nvPr/>
        </p:nvSpPr>
        <p:spPr>
          <a:xfrm>
            <a:off x="7414761" y="1502171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关键词</a:t>
            </a:r>
            <a:endParaRPr lang="en-US" altLang="zh-CN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71570B2-C00C-F10C-F2D8-E074F9612931}"/>
              </a:ext>
            </a:extLst>
          </p:cNvPr>
          <p:cNvGrpSpPr/>
          <p:nvPr/>
        </p:nvGrpSpPr>
        <p:grpSpPr>
          <a:xfrm>
            <a:off x="8942294" y="1882664"/>
            <a:ext cx="2267044" cy="1287752"/>
            <a:chOff x="994579" y="4077142"/>
            <a:chExt cx="2267044" cy="1287752"/>
          </a:xfrm>
        </p:grpSpPr>
        <p:sp>
          <p:nvSpPr>
            <p:cNvPr id="45" name="Rectangle 3">
              <a:extLst>
                <a:ext uri="{FF2B5EF4-FFF2-40B4-BE49-F238E27FC236}">
                  <a16:creationId xmlns:a16="http://schemas.microsoft.com/office/drawing/2014/main" id="{279CF8CB-2F85-CA16-8B78-0412575BBEC8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DA59878-24B8-E6C9-1DDD-53169948EF94}"/>
                </a:ext>
              </a:extLst>
            </p:cNvPr>
            <p:cNvSpPr txBox="1"/>
            <p:nvPr/>
          </p:nvSpPr>
          <p:spPr>
            <a:xfrm>
              <a:off x="994579" y="4465994"/>
              <a:ext cx="226704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328680C-72DA-F91F-EC94-688A6CEA0B73}"/>
              </a:ext>
            </a:extLst>
          </p:cNvPr>
          <p:cNvGrpSpPr/>
          <p:nvPr/>
        </p:nvGrpSpPr>
        <p:grpSpPr>
          <a:xfrm>
            <a:off x="7640249" y="4272001"/>
            <a:ext cx="2267044" cy="1287752"/>
            <a:chOff x="994579" y="4077142"/>
            <a:chExt cx="2267044" cy="1287752"/>
          </a:xfrm>
        </p:grpSpPr>
        <p:sp>
          <p:nvSpPr>
            <p:cNvPr id="48" name="Rectangle 3">
              <a:extLst>
                <a:ext uri="{FF2B5EF4-FFF2-40B4-BE49-F238E27FC236}">
                  <a16:creationId xmlns:a16="http://schemas.microsoft.com/office/drawing/2014/main" id="{BA9A2744-20AC-2907-A9C7-176F84075E30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D7642FB1-CC31-CD62-D66D-751E57FB8C15}"/>
                </a:ext>
              </a:extLst>
            </p:cNvPr>
            <p:cNvSpPr txBox="1"/>
            <p:nvPr/>
          </p:nvSpPr>
          <p:spPr>
            <a:xfrm>
              <a:off x="994579" y="4465994"/>
              <a:ext cx="226704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87882703-5D77-B129-D205-B08F2BB2D264}"/>
              </a:ext>
            </a:extLst>
          </p:cNvPr>
          <p:cNvGrpSpPr/>
          <p:nvPr/>
        </p:nvGrpSpPr>
        <p:grpSpPr>
          <a:xfrm>
            <a:off x="1464941" y="1704748"/>
            <a:ext cx="2267044" cy="1287752"/>
            <a:chOff x="994579" y="4077142"/>
            <a:chExt cx="2267044" cy="1287752"/>
          </a:xfrm>
        </p:grpSpPr>
        <p:sp>
          <p:nvSpPr>
            <p:cNvPr id="51" name="Rectangle 3">
              <a:extLst>
                <a:ext uri="{FF2B5EF4-FFF2-40B4-BE49-F238E27FC236}">
                  <a16:creationId xmlns:a16="http://schemas.microsoft.com/office/drawing/2014/main" id="{1EF10585-D6B1-BFA4-8128-2C6A2C645DBA}"/>
                </a:ext>
              </a:extLst>
            </p:cNvPr>
            <p:cNvSpPr/>
            <p:nvPr/>
          </p:nvSpPr>
          <p:spPr>
            <a:xfrm>
              <a:off x="143222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38F7D0B-3652-1323-D318-CA8A3A33F516}"/>
                </a:ext>
              </a:extLst>
            </p:cNvPr>
            <p:cNvSpPr txBox="1"/>
            <p:nvPr/>
          </p:nvSpPr>
          <p:spPr>
            <a:xfrm>
              <a:off x="994579" y="4465994"/>
              <a:ext cx="226704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6F021DCF-286F-C0AD-C3F8-BC82DF7B0F18}"/>
              </a:ext>
            </a:extLst>
          </p:cNvPr>
          <p:cNvGrpSpPr/>
          <p:nvPr/>
        </p:nvGrpSpPr>
        <p:grpSpPr>
          <a:xfrm>
            <a:off x="132640" y="4333302"/>
            <a:ext cx="2293927" cy="1287752"/>
            <a:chOff x="994579" y="4077142"/>
            <a:chExt cx="2293927" cy="1287752"/>
          </a:xfrm>
        </p:grpSpPr>
        <p:sp>
          <p:nvSpPr>
            <p:cNvPr id="54" name="Rectangle 3">
              <a:extLst>
                <a:ext uri="{FF2B5EF4-FFF2-40B4-BE49-F238E27FC236}">
                  <a16:creationId xmlns:a16="http://schemas.microsoft.com/office/drawing/2014/main" id="{071239A3-3A50-1B90-B4E7-C313F2704FBF}"/>
                </a:ext>
              </a:extLst>
            </p:cNvPr>
            <p:cNvSpPr/>
            <p:nvPr/>
          </p:nvSpPr>
          <p:spPr>
            <a:xfrm>
              <a:off x="1467061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2933FB41-B41D-1B61-CAAA-AF8EE07F4609}"/>
                </a:ext>
              </a:extLst>
            </p:cNvPr>
            <p:cNvSpPr txBox="1"/>
            <p:nvPr/>
          </p:nvSpPr>
          <p:spPr>
            <a:xfrm>
              <a:off x="994579" y="4465994"/>
              <a:ext cx="2267044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31764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03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99C8A30E-0652-2545-9D60-B610876B3206}"/>
              </a:ext>
            </a:extLst>
          </p:cNvPr>
          <p:cNvGrpSpPr/>
          <p:nvPr/>
        </p:nvGrpSpPr>
        <p:grpSpPr>
          <a:xfrm>
            <a:off x="3995573" y="1328573"/>
            <a:ext cx="4200854" cy="4200854"/>
            <a:chOff x="718416" y="839587"/>
            <a:chExt cx="5418667" cy="5418667"/>
          </a:xfrm>
        </p:grpSpPr>
        <p:sp>
          <p:nvSpPr>
            <p:cNvPr id="4" name="十字箭头 6">
              <a:extLst>
                <a:ext uri="{FF2B5EF4-FFF2-40B4-BE49-F238E27FC236}">
                  <a16:creationId xmlns:a16="http://schemas.microsoft.com/office/drawing/2014/main" id="{4D8094E2-3565-07EA-A4A4-B86EB39E6FC4}"/>
                </a:ext>
              </a:extLst>
            </p:cNvPr>
            <p:cNvSpPr/>
            <p:nvPr/>
          </p:nvSpPr>
          <p:spPr>
            <a:xfrm>
              <a:off x="718416" y="839587"/>
              <a:ext cx="5418667" cy="5418667"/>
            </a:xfrm>
            <a:prstGeom prst="quadArrow">
              <a:avLst>
                <a:gd name="adj1" fmla="val 2000"/>
                <a:gd name="adj2" fmla="val 4000"/>
                <a:gd name="adj3" fmla="val 5000"/>
              </a:avLst>
            </a:prstGeom>
            <a:solidFill>
              <a:srgbClr val="595959"/>
            </a:solidFill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id="{1D3476C3-3DEE-4FC8-A5A8-71F15B03F0E8}"/>
                </a:ext>
              </a:extLst>
            </p:cNvPr>
            <p:cNvSpPr/>
            <p:nvPr/>
          </p:nvSpPr>
          <p:spPr>
            <a:xfrm>
              <a:off x="1070629" y="1191800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0F4BAD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任意多边形 8">
              <a:extLst>
                <a:ext uri="{FF2B5EF4-FFF2-40B4-BE49-F238E27FC236}">
                  <a16:creationId xmlns:a16="http://schemas.microsoft.com/office/drawing/2014/main" id="{B8CEBCF9-7C3B-A289-F797-B5C127B76A4B}"/>
                </a:ext>
              </a:extLst>
            </p:cNvPr>
            <p:cNvSpPr/>
            <p:nvPr/>
          </p:nvSpPr>
          <p:spPr>
            <a:xfrm>
              <a:off x="3617403" y="1191800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1363DF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任意多边形 9">
              <a:extLst>
                <a:ext uri="{FF2B5EF4-FFF2-40B4-BE49-F238E27FC236}">
                  <a16:creationId xmlns:a16="http://schemas.microsoft.com/office/drawing/2014/main" id="{DC55CC29-F0CF-D13C-F358-5E4D3CEB79B0}"/>
                </a:ext>
              </a:extLst>
            </p:cNvPr>
            <p:cNvSpPr/>
            <p:nvPr/>
          </p:nvSpPr>
          <p:spPr>
            <a:xfrm>
              <a:off x="1070629" y="3738573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solidFill>
              <a:srgbClr val="35B3F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任意多边形 10">
              <a:extLst>
                <a:ext uri="{FF2B5EF4-FFF2-40B4-BE49-F238E27FC236}">
                  <a16:creationId xmlns:a16="http://schemas.microsoft.com/office/drawing/2014/main" id="{11577555-C0C9-7634-96D8-B75D1292A972}"/>
                </a:ext>
              </a:extLst>
            </p:cNvPr>
            <p:cNvSpPr/>
            <p:nvPr/>
          </p:nvSpPr>
          <p:spPr>
            <a:xfrm>
              <a:off x="3617403" y="3738573"/>
              <a:ext cx="2167466" cy="2167466"/>
            </a:xfrm>
            <a:custGeom>
              <a:avLst/>
              <a:gdLst>
                <a:gd name="connsiteX0" fmla="*/ 0 w 2167466"/>
                <a:gd name="connsiteY0" fmla="*/ 361252 h 2167466"/>
                <a:gd name="connsiteX1" fmla="*/ 361252 w 2167466"/>
                <a:gd name="connsiteY1" fmla="*/ 0 h 2167466"/>
                <a:gd name="connsiteX2" fmla="*/ 1806214 w 2167466"/>
                <a:gd name="connsiteY2" fmla="*/ 0 h 2167466"/>
                <a:gd name="connsiteX3" fmla="*/ 2167466 w 2167466"/>
                <a:gd name="connsiteY3" fmla="*/ 361252 h 2167466"/>
                <a:gd name="connsiteX4" fmla="*/ 2167466 w 2167466"/>
                <a:gd name="connsiteY4" fmla="*/ 1806214 h 2167466"/>
                <a:gd name="connsiteX5" fmla="*/ 1806214 w 2167466"/>
                <a:gd name="connsiteY5" fmla="*/ 2167466 h 2167466"/>
                <a:gd name="connsiteX6" fmla="*/ 361252 w 2167466"/>
                <a:gd name="connsiteY6" fmla="*/ 2167466 h 2167466"/>
                <a:gd name="connsiteX7" fmla="*/ 0 w 2167466"/>
                <a:gd name="connsiteY7" fmla="*/ 1806214 h 2167466"/>
                <a:gd name="connsiteX8" fmla="*/ 0 w 2167466"/>
                <a:gd name="connsiteY8" fmla="*/ 361252 h 2167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7466" h="2167466">
                  <a:moveTo>
                    <a:pt x="0" y="361252"/>
                  </a:moveTo>
                  <a:cubicBezTo>
                    <a:pt x="0" y="161738"/>
                    <a:pt x="161738" y="0"/>
                    <a:pt x="361252" y="0"/>
                  </a:cubicBezTo>
                  <a:lnTo>
                    <a:pt x="1806214" y="0"/>
                  </a:lnTo>
                  <a:cubicBezTo>
                    <a:pt x="2005728" y="0"/>
                    <a:pt x="2167466" y="161738"/>
                    <a:pt x="2167466" y="361252"/>
                  </a:cubicBezTo>
                  <a:lnTo>
                    <a:pt x="2167466" y="1806214"/>
                  </a:lnTo>
                  <a:cubicBezTo>
                    <a:pt x="2167466" y="2005728"/>
                    <a:pt x="2005728" y="2167466"/>
                    <a:pt x="1806214" y="2167466"/>
                  </a:cubicBezTo>
                  <a:lnTo>
                    <a:pt x="361252" y="2167466"/>
                  </a:lnTo>
                  <a:cubicBezTo>
                    <a:pt x="161738" y="2167466"/>
                    <a:pt x="0" y="2005728"/>
                    <a:pt x="0" y="1806214"/>
                  </a:cubicBezTo>
                  <a:lnTo>
                    <a:pt x="0" y="36125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F4BAD"/>
                </a:gs>
                <a:gs pos="100000">
                  <a:srgbClr val="F15513"/>
                </a:gs>
              </a:gsLst>
              <a:lin ang="2700000" scaled="1"/>
              <a:tileRect/>
            </a:gra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84877" tIns="284877" rIns="284877" bIns="284877" numCol="1" spcCol="1270" anchor="ctr" anchorCtr="0">
              <a:noAutofit/>
            </a:bodyPr>
            <a:lstStyle/>
            <a:p>
              <a:pPr lvl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4700" kern="12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KSO_Shape">
              <a:extLst>
                <a:ext uri="{FF2B5EF4-FFF2-40B4-BE49-F238E27FC236}">
                  <a16:creationId xmlns:a16="http://schemas.microsoft.com/office/drawing/2014/main" id="{2830B821-72F5-1B9C-E733-82B18961A088}"/>
                </a:ext>
              </a:extLst>
            </p:cNvPr>
            <p:cNvSpPr/>
            <p:nvPr/>
          </p:nvSpPr>
          <p:spPr>
            <a:xfrm>
              <a:off x="1825830" y="4084007"/>
              <a:ext cx="722592" cy="1200984"/>
            </a:xfrm>
            <a:custGeom>
              <a:avLst/>
              <a:gdLst>
                <a:gd name="connsiteX0" fmla="*/ 588566 w 1536700"/>
                <a:gd name="connsiteY0" fmla="*/ 2172931 h 2555648"/>
                <a:gd name="connsiteX1" fmla="*/ 588566 w 1536700"/>
                <a:gd name="connsiteY1" fmla="*/ 2232462 h 2555648"/>
                <a:gd name="connsiteX2" fmla="*/ 948135 w 1536700"/>
                <a:gd name="connsiteY2" fmla="*/ 2232462 h 2555648"/>
                <a:gd name="connsiteX3" fmla="*/ 948135 w 1536700"/>
                <a:gd name="connsiteY3" fmla="*/ 2172931 h 2555648"/>
                <a:gd name="connsiteX4" fmla="*/ 588566 w 1536700"/>
                <a:gd name="connsiteY4" fmla="*/ 2014319 h 2555648"/>
                <a:gd name="connsiteX5" fmla="*/ 588566 w 1536700"/>
                <a:gd name="connsiteY5" fmla="*/ 2073850 h 2555648"/>
                <a:gd name="connsiteX6" fmla="*/ 948135 w 1536700"/>
                <a:gd name="connsiteY6" fmla="*/ 2073850 h 2555648"/>
                <a:gd name="connsiteX7" fmla="*/ 948135 w 1536700"/>
                <a:gd name="connsiteY7" fmla="*/ 2014319 h 2555648"/>
                <a:gd name="connsiteX8" fmla="*/ 439655 w 1536700"/>
                <a:gd name="connsiteY8" fmla="*/ 1865655 h 2555648"/>
                <a:gd name="connsiteX9" fmla="*/ 1097045 w 1536700"/>
                <a:gd name="connsiteY9" fmla="*/ 1865655 h 2555648"/>
                <a:gd name="connsiteX10" fmla="*/ 1189236 w 1536700"/>
                <a:gd name="connsiteY10" fmla="*/ 1953225 h 2555648"/>
                <a:gd name="connsiteX11" fmla="*/ 1097045 w 1536700"/>
                <a:gd name="connsiteY11" fmla="*/ 2040795 h 2555648"/>
                <a:gd name="connsiteX12" fmla="*/ 1189236 w 1536700"/>
                <a:gd name="connsiteY12" fmla="*/ 2128365 h 2555648"/>
                <a:gd name="connsiteX13" fmla="*/ 1097045 w 1536700"/>
                <a:gd name="connsiteY13" fmla="*/ 2215935 h 2555648"/>
                <a:gd name="connsiteX14" fmla="*/ 1189236 w 1536700"/>
                <a:gd name="connsiteY14" fmla="*/ 2303505 h 2555648"/>
                <a:gd name="connsiteX15" fmla="*/ 1097045 w 1536700"/>
                <a:gd name="connsiteY15" fmla="*/ 2391075 h 2555648"/>
                <a:gd name="connsiteX16" fmla="*/ 948071 w 1536700"/>
                <a:gd name="connsiteY16" fmla="*/ 2391075 h 2555648"/>
                <a:gd name="connsiteX17" fmla="*/ 937297 w 1536700"/>
                <a:gd name="connsiteY17" fmla="*/ 2444188 h 2555648"/>
                <a:gd name="connsiteX18" fmla="*/ 768350 w 1536700"/>
                <a:gd name="connsiteY18" fmla="*/ 2555648 h 2555648"/>
                <a:gd name="connsiteX19" fmla="*/ 599403 w 1536700"/>
                <a:gd name="connsiteY19" fmla="*/ 2444188 h 2555648"/>
                <a:gd name="connsiteX20" fmla="*/ 588630 w 1536700"/>
                <a:gd name="connsiteY20" fmla="*/ 2391075 h 2555648"/>
                <a:gd name="connsiteX21" fmla="*/ 439655 w 1536700"/>
                <a:gd name="connsiteY21" fmla="*/ 2391075 h 2555648"/>
                <a:gd name="connsiteX22" fmla="*/ 347464 w 1536700"/>
                <a:gd name="connsiteY22" fmla="*/ 2303505 h 2555648"/>
                <a:gd name="connsiteX23" fmla="*/ 439655 w 1536700"/>
                <a:gd name="connsiteY23" fmla="*/ 2215935 h 2555648"/>
                <a:gd name="connsiteX24" fmla="*/ 347464 w 1536700"/>
                <a:gd name="connsiteY24" fmla="*/ 2128365 h 2555648"/>
                <a:gd name="connsiteX25" fmla="*/ 439655 w 1536700"/>
                <a:gd name="connsiteY25" fmla="*/ 2040795 h 2555648"/>
                <a:gd name="connsiteX26" fmla="*/ 347464 w 1536700"/>
                <a:gd name="connsiteY26" fmla="*/ 1953225 h 2555648"/>
                <a:gd name="connsiteX27" fmla="*/ 439655 w 1536700"/>
                <a:gd name="connsiteY27" fmla="*/ 1865655 h 2555648"/>
                <a:gd name="connsiteX28" fmla="*/ 768350 w 1536700"/>
                <a:gd name="connsiteY28" fmla="*/ 0 h 2555648"/>
                <a:gd name="connsiteX29" fmla="*/ 1536700 w 1536700"/>
                <a:gd name="connsiteY29" fmla="*/ 770343 h 2555648"/>
                <a:gd name="connsiteX30" fmla="*/ 1521090 w 1536700"/>
                <a:gd name="connsiteY30" fmla="*/ 925594 h 2555648"/>
                <a:gd name="connsiteX31" fmla="*/ 1491688 w 1536700"/>
                <a:gd name="connsiteY31" fmla="*/ 1020556 h 2555648"/>
                <a:gd name="connsiteX32" fmla="*/ 1491950 w 1536700"/>
                <a:gd name="connsiteY32" fmla="*/ 1020556 h 2555648"/>
                <a:gd name="connsiteX33" fmla="*/ 1140478 w 1536700"/>
                <a:gd name="connsiteY33" fmla="*/ 1823920 h 2555648"/>
                <a:gd name="connsiteX34" fmla="*/ 396222 w 1536700"/>
                <a:gd name="connsiteY34" fmla="*/ 1823920 h 2555648"/>
                <a:gd name="connsiteX35" fmla="*/ 44750 w 1536700"/>
                <a:gd name="connsiteY35" fmla="*/ 1020556 h 2555648"/>
                <a:gd name="connsiteX36" fmla="*/ 45012 w 1536700"/>
                <a:gd name="connsiteY36" fmla="*/ 1020556 h 2555648"/>
                <a:gd name="connsiteX37" fmla="*/ 15610 w 1536700"/>
                <a:gd name="connsiteY37" fmla="*/ 925594 h 2555648"/>
                <a:gd name="connsiteX38" fmla="*/ 0 w 1536700"/>
                <a:gd name="connsiteY38" fmla="*/ 770343 h 2555648"/>
                <a:gd name="connsiteX39" fmla="*/ 768350 w 1536700"/>
                <a:gd name="connsiteY39" fmla="*/ 0 h 2555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536700" h="2555648">
                  <a:moveTo>
                    <a:pt x="588566" y="2172931"/>
                  </a:moveTo>
                  <a:lnTo>
                    <a:pt x="588566" y="2232462"/>
                  </a:lnTo>
                  <a:lnTo>
                    <a:pt x="948135" y="2232462"/>
                  </a:lnTo>
                  <a:lnTo>
                    <a:pt x="948135" y="2172931"/>
                  </a:lnTo>
                  <a:close/>
                  <a:moveTo>
                    <a:pt x="588566" y="2014319"/>
                  </a:moveTo>
                  <a:lnTo>
                    <a:pt x="588566" y="2073850"/>
                  </a:lnTo>
                  <a:lnTo>
                    <a:pt x="948135" y="2073850"/>
                  </a:lnTo>
                  <a:lnTo>
                    <a:pt x="948135" y="2014319"/>
                  </a:lnTo>
                  <a:close/>
                  <a:moveTo>
                    <a:pt x="439655" y="1865655"/>
                  </a:moveTo>
                  <a:lnTo>
                    <a:pt x="1097045" y="1865655"/>
                  </a:lnTo>
                  <a:cubicBezTo>
                    <a:pt x="1147961" y="1865655"/>
                    <a:pt x="1189236" y="1904861"/>
                    <a:pt x="1189236" y="1953225"/>
                  </a:cubicBezTo>
                  <a:cubicBezTo>
                    <a:pt x="1189236" y="2001589"/>
                    <a:pt x="1147961" y="2040795"/>
                    <a:pt x="1097045" y="2040795"/>
                  </a:cubicBezTo>
                  <a:cubicBezTo>
                    <a:pt x="1147961" y="2040795"/>
                    <a:pt x="1189236" y="2080001"/>
                    <a:pt x="1189236" y="2128365"/>
                  </a:cubicBezTo>
                  <a:cubicBezTo>
                    <a:pt x="1189236" y="2176729"/>
                    <a:pt x="1147961" y="2215935"/>
                    <a:pt x="1097045" y="2215935"/>
                  </a:cubicBezTo>
                  <a:cubicBezTo>
                    <a:pt x="1147961" y="2215935"/>
                    <a:pt x="1189236" y="2255141"/>
                    <a:pt x="1189236" y="2303505"/>
                  </a:cubicBezTo>
                  <a:cubicBezTo>
                    <a:pt x="1189236" y="2351869"/>
                    <a:pt x="1147961" y="2391075"/>
                    <a:pt x="1097045" y="2391075"/>
                  </a:cubicBezTo>
                  <a:lnTo>
                    <a:pt x="948071" y="2391075"/>
                  </a:lnTo>
                  <a:lnTo>
                    <a:pt x="937297" y="2444188"/>
                  </a:lnTo>
                  <a:cubicBezTo>
                    <a:pt x="909462" y="2509689"/>
                    <a:pt x="844299" y="2555648"/>
                    <a:pt x="768350" y="2555648"/>
                  </a:cubicBezTo>
                  <a:cubicBezTo>
                    <a:pt x="692402" y="2555648"/>
                    <a:pt x="627238" y="2509689"/>
                    <a:pt x="599403" y="2444188"/>
                  </a:cubicBezTo>
                  <a:lnTo>
                    <a:pt x="588630" y="2391075"/>
                  </a:lnTo>
                  <a:lnTo>
                    <a:pt x="439655" y="2391075"/>
                  </a:lnTo>
                  <a:cubicBezTo>
                    <a:pt x="388739" y="2391075"/>
                    <a:pt x="347464" y="2351869"/>
                    <a:pt x="347464" y="2303505"/>
                  </a:cubicBezTo>
                  <a:cubicBezTo>
                    <a:pt x="347464" y="2255141"/>
                    <a:pt x="388739" y="2215935"/>
                    <a:pt x="439655" y="2215935"/>
                  </a:cubicBezTo>
                  <a:cubicBezTo>
                    <a:pt x="388739" y="2215935"/>
                    <a:pt x="347464" y="2176729"/>
                    <a:pt x="347464" y="2128365"/>
                  </a:cubicBezTo>
                  <a:cubicBezTo>
                    <a:pt x="347464" y="2080001"/>
                    <a:pt x="388739" y="2040795"/>
                    <a:pt x="439655" y="2040795"/>
                  </a:cubicBezTo>
                  <a:cubicBezTo>
                    <a:pt x="388739" y="2040795"/>
                    <a:pt x="347464" y="2001589"/>
                    <a:pt x="347464" y="1953225"/>
                  </a:cubicBezTo>
                  <a:cubicBezTo>
                    <a:pt x="347464" y="1904861"/>
                    <a:pt x="388739" y="1865655"/>
                    <a:pt x="439655" y="1865655"/>
                  </a:cubicBezTo>
                  <a:close/>
                  <a:moveTo>
                    <a:pt x="768350" y="0"/>
                  </a:moveTo>
                  <a:cubicBezTo>
                    <a:pt x="1192698" y="0"/>
                    <a:pt x="1536700" y="344894"/>
                    <a:pt x="1536700" y="770343"/>
                  </a:cubicBezTo>
                  <a:cubicBezTo>
                    <a:pt x="1536700" y="823524"/>
                    <a:pt x="1531325" y="875447"/>
                    <a:pt x="1521090" y="925594"/>
                  </a:cubicBezTo>
                  <a:lnTo>
                    <a:pt x="1491688" y="1020556"/>
                  </a:lnTo>
                  <a:lnTo>
                    <a:pt x="1491950" y="1020556"/>
                  </a:lnTo>
                  <a:lnTo>
                    <a:pt x="1140478" y="1823920"/>
                  </a:lnTo>
                  <a:lnTo>
                    <a:pt x="396222" y="1823920"/>
                  </a:lnTo>
                  <a:lnTo>
                    <a:pt x="44750" y="1020556"/>
                  </a:lnTo>
                  <a:lnTo>
                    <a:pt x="45012" y="1020556"/>
                  </a:lnTo>
                  <a:lnTo>
                    <a:pt x="15610" y="925594"/>
                  </a:lnTo>
                  <a:cubicBezTo>
                    <a:pt x="5375" y="875447"/>
                    <a:pt x="0" y="823524"/>
                    <a:pt x="0" y="770343"/>
                  </a:cubicBezTo>
                  <a:cubicBezTo>
                    <a:pt x="0" y="344894"/>
                    <a:pt x="344002" y="0"/>
                    <a:pt x="7683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KSO_Shape">
              <a:extLst>
                <a:ext uri="{FF2B5EF4-FFF2-40B4-BE49-F238E27FC236}">
                  <a16:creationId xmlns:a16="http://schemas.microsoft.com/office/drawing/2014/main" id="{44D9C6A4-C0B3-ABA1-A319-22BB834185DD}"/>
                </a:ext>
              </a:extLst>
            </p:cNvPr>
            <p:cNvSpPr/>
            <p:nvPr/>
          </p:nvSpPr>
          <p:spPr bwMode="auto">
            <a:xfrm>
              <a:off x="1573490" y="1547223"/>
              <a:ext cx="1200984" cy="1166957"/>
            </a:xfrm>
            <a:custGeom>
              <a:avLst/>
              <a:gdLst>
                <a:gd name="T0" fmla="*/ 1300686 w 4656"/>
                <a:gd name="T1" fmla="*/ 3684 h 4524"/>
                <a:gd name="T2" fmla="*/ 1211082 w 4656"/>
                <a:gd name="T3" fmla="*/ 23332 h 4524"/>
                <a:gd name="T4" fmla="*/ 1130071 w 4656"/>
                <a:gd name="T5" fmla="*/ 57715 h 4524"/>
                <a:gd name="T6" fmla="*/ 1056424 w 4656"/>
                <a:gd name="T7" fmla="*/ 106425 h 4524"/>
                <a:gd name="T8" fmla="*/ 991369 w 4656"/>
                <a:gd name="T9" fmla="*/ 167006 h 4524"/>
                <a:gd name="T10" fmla="*/ 943090 w 4656"/>
                <a:gd name="T11" fmla="*/ 200980 h 4524"/>
                <a:gd name="T12" fmla="*/ 882126 w 4656"/>
                <a:gd name="T13" fmla="*/ 135488 h 4524"/>
                <a:gd name="T14" fmla="*/ 812571 w 4656"/>
                <a:gd name="T15" fmla="*/ 80638 h 4524"/>
                <a:gd name="T16" fmla="*/ 735242 w 4656"/>
                <a:gd name="T17" fmla="*/ 38886 h 4524"/>
                <a:gd name="T18" fmla="*/ 650139 w 4656"/>
                <a:gd name="T19" fmla="*/ 11461 h 4524"/>
                <a:gd name="T20" fmla="*/ 556443 w 4656"/>
                <a:gd name="T21" fmla="*/ 0 h 4524"/>
                <a:gd name="T22" fmla="*/ 484842 w 4656"/>
                <a:gd name="T23" fmla="*/ 2456 h 4524"/>
                <a:gd name="T24" fmla="*/ 405467 w 4656"/>
                <a:gd name="T25" fmla="*/ 17192 h 4524"/>
                <a:gd name="T26" fmla="*/ 329774 w 4656"/>
                <a:gd name="T27" fmla="*/ 42161 h 4524"/>
                <a:gd name="T28" fmla="*/ 259810 w 4656"/>
                <a:gd name="T29" fmla="*/ 78182 h 4524"/>
                <a:gd name="T30" fmla="*/ 196392 w 4656"/>
                <a:gd name="T31" fmla="*/ 123617 h 4524"/>
                <a:gd name="T32" fmla="*/ 140338 w 4656"/>
                <a:gd name="T33" fmla="*/ 176830 h 4524"/>
                <a:gd name="T34" fmla="*/ 92059 w 4656"/>
                <a:gd name="T35" fmla="*/ 238229 h 4524"/>
                <a:gd name="T36" fmla="*/ 52780 w 4656"/>
                <a:gd name="T37" fmla="*/ 306177 h 4524"/>
                <a:gd name="T38" fmla="*/ 23731 w 4656"/>
                <a:gd name="T39" fmla="*/ 379856 h 4524"/>
                <a:gd name="T40" fmla="*/ 6137 w 4656"/>
                <a:gd name="T41" fmla="*/ 458447 h 4524"/>
                <a:gd name="T42" fmla="*/ 0 w 4656"/>
                <a:gd name="T43" fmla="*/ 540722 h 4524"/>
                <a:gd name="T44" fmla="*/ 12274 w 4656"/>
                <a:gd name="T45" fmla="*/ 663930 h 4524"/>
                <a:gd name="T46" fmla="*/ 56053 w 4656"/>
                <a:gd name="T47" fmla="*/ 798189 h 4524"/>
                <a:gd name="T48" fmla="*/ 126836 w 4656"/>
                <a:gd name="T49" fmla="*/ 919760 h 4524"/>
                <a:gd name="T50" fmla="*/ 219304 w 4656"/>
                <a:gd name="T51" fmla="*/ 1028641 h 4524"/>
                <a:gd name="T52" fmla="*/ 326910 w 4656"/>
                <a:gd name="T53" fmla="*/ 1126061 h 4524"/>
                <a:gd name="T54" fmla="*/ 461930 w 4656"/>
                <a:gd name="T55" fmla="*/ 1230439 h 4524"/>
                <a:gd name="T56" fmla="*/ 608405 w 4656"/>
                <a:gd name="T57" fmla="*/ 1357331 h 4524"/>
                <a:gd name="T58" fmla="*/ 732787 w 4656"/>
                <a:gd name="T59" fmla="*/ 1485041 h 4524"/>
                <a:gd name="T60" fmla="*/ 842439 w 4656"/>
                <a:gd name="T61" fmla="*/ 1625850 h 4524"/>
                <a:gd name="T62" fmla="*/ 925087 w 4656"/>
                <a:gd name="T63" fmla="*/ 1775255 h 4524"/>
                <a:gd name="T64" fmla="*/ 952500 w 4656"/>
                <a:gd name="T65" fmla="*/ 1851799 h 4524"/>
                <a:gd name="T66" fmla="*/ 990960 w 4656"/>
                <a:gd name="T67" fmla="*/ 1749467 h 4524"/>
                <a:gd name="T68" fmla="*/ 1078927 w 4656"/>
                <a:gd name="T69" fmla="*/ 1601700 h 4524"/>
                <a:gd name="T70" fmla="*/ 1192262 w 4656"/>
                <a:gd name="T71" fmla="*/ 1462528 h 4524"/>
                <a:gd name="T72" fmla="*/ 1317461 w 4656"/>
                <a:gd name="T73" fmla="*/ 1337274 h 4524"/>
                <a:gd name="T74" fmla="*/ 1482349 w 4656"/>
                <a:gd name="T75" fmla="*/ 1199330 h 4524"/>
                <a:gd name="T76" fmla="*/ 1596910 w 4656"/>
                <a:gd name="T77" fmla="*/ 1110506 h 4524"/>
                <a:gd name="T78" fmla="*/ 1702062 w 4656"/>
                <a:gd name="T79" fmla="*/ 1011040 h 4524"/>
                <a:gd name="T80" fmla="*/ 1791256 w 4656"/>
                <a:gd name="T81" fmla="*/ 900521 h 4524"/>
                <a:gd name="T82" fmla="*/ 1858357 w 4656"/>
                <a:gd name="T83" fmla="*/ 776904 h 4524"/>
                <a:gd name="T84" fmla="*/ 1896817 w 4656"/>
                <a:gd name="T85" fmla="*/ 639779 h 4524"/>
                <a:gd name="T86" fmla="*/ 1905000 w 4656"/>
                <a:gd name="T87" fmla="*/ 526805 h 4524"/>
                <a:gd name="T88" fmla="*/ 1896408 w 4656"/>
                <a:gd name="T89" fmla="*/ 444939 h 4524"/>
                <a:gd name="T90" fmla="*/ 1876769 w 4656"/>
                <a:gd name="T91" fmla="*/ 367167 h 4524"/>
                <a:gd name="T92" fmla="*/ 1846082 w 4656"/>
                <a:gd name="T93" fmla="*/ 294307 h 4524"/>
                <a:gd name="T94" fmla="*/ 1805168 w 4656"/>
                <a:gd name="T95" fmla="*/ 227586 h 4524"/>
                <a:gd name="T96" fmla="*/ 1755660 w 4656"/>
                <a:gd name="T97" fmla="*/ 167415 h 4524"/>
                <a:gd name="T98" fmla="*/ 1698380 w 4656"/>
                <a:gd name="T99" fmla="*/ 115021 h 4524"/>
                <a:gd name="T100" fmla="*/ 1633734 w 4656"/>
                <a:gd name="T101" fmla="*/ 71632 h 4524"/>
                <a:gd name="T102" fmla="*/ 1562951 w 4656"/>
                <a:gd name="T103" fmla="*/ 37249 h 4524"/>
                <a:gd name="T104" fmla="*/ 1486849 w 4656"/>
                <a:gd name="T105" fmla="*/ 13917 h 4524"/>
                <a:gd name="T106" fmla="*/ 1406247 w 4656"/>
                <a:gd name="T107" fmla="*/ 1637 h 4524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4656" h="4524">
                  <a:moveTo>
                    <a:pt x="3336" y="0"/>
                  </a:moveTo>
                  <a:lnTo>
                    <a:pt x="3336" y="0"/>
                  </a:lnTo>
                  <a:lnTo>
                    <a:pt x="3295" y="0"/>
                  </a:lnTo>
                  <a:lnTo>
                    <a:pt x="3256" y="3"/>
                  </a:lnTo>
                  <a:lnTo>
                    <a:pt x="3217" y="5"/>
                  </a:lnTo>
                  <a:lnTo>
                    <a:pt x="3179" y="9"/>
                  </a:lnTo>
                  <a:lnTo>
                    <a:pt x="3142" y="14"/>
                  </a:lnTo>
                  <a:lnTo>
                    <a:pt x="3103" y="21"/>
                  </a:lnTo>
                  <a:lnTo>
                    <a:pt x="3068" y="28"/>
                  </a:lnTo>
                  <a:lnTo>
                    <a:pt x="3031" y="37"/>
                  </a:lnTo>
                  <a:lnTo>
                    <a:pt x="2995" y="46"/>
                  </a:lnTo>
                  <a:lnTo>
                    <a:pt x="2960" y="57"/>
                  </a:lnTo>
                  <a:lnTo>
                    <a:pt x="2926" y="68"/>
                  </a:lnTo>
                  <a:lnTo>
                    <a:pt x="2892" y="81"/>
                  </a:lnTo>
                  <a:lnTo>
                    <a:pt x="2859" y="95"/>
                  </a:lnTo>
                  <a:lnTo>
                    <a:pt x="2825" y="110"/>
                  </a:lnTo>
                  <a:lnTo>
                    <a:pt x="2793" y="125"/>
                  </a:lnTo>
                  <a:lnTo>
                    <a:pt x="2762" y="141"/>
                  </a:lnTo>
                  <a:lnTo>
                    <a:pt x="2730" y="160"/>
                  </a:lnTo>
                  <a:lnTo>
                    <a:pt x="2699" y="177"/>
                  </a:lnTo>
                  <a:lnTo>
                    <a:pt x="2669" y="197"/>
                  </a:lnTo>
                  <a:lnTo>
                    <a:pt x="2640" y="217"/>
                  </a:lnTo>
                  <a:lnTo>
                    <a:pt x="2610" y="238"/>
                  </a:lnTo>
                  <a:lnTo>
                    <a:pt x="2582" y="260"/>
                  </a:lnTo>
                  <a:lnTo>
                    <a:pt x="2555" y="282"/>
                  </a:lnTo>
                  <a:lnTo>
                    <a:pt x="2527" y="306"/>
                  </a:lnTo>
                  <a:lnTo>
                    <a:pt x="2500" y="331"/>
                  </a:lnTo>
                  <a:lnTo>
                    <a:pt x="2474" y="355"/>
                  </a:lnTo>
                  <a:lnTo>
                    <a:pt x="2448" y="381"/>
                  </a:lnTo>
                  <a:lnTo>
                    <a:pt x="2423" y="408"/>
                  </a:lnTo>
                  <a:lnTo>
                    <a:pt x="2399" y="435"/>
                  </a:lnTo>
                  <a:lnTo>
                    <a:pt x="2375" y="462"/>
                  </a:lnTo>
                  <a:lnTo>
                    <a:pt x="2351" y="491"/>
                  </a:lnTo>
                  <a:lnTo>
                    <a:pt x="2328" y="520"/>
                  </a:lnTo>
                  <a:lnTo>
                    <a:pt x="2305" y="491"/>
                  </a:lnTo>
                  <a:lnTo>
                    <a:pt x="2282" y="462"/>
                  </a:lnTo>
                  <a:lnTo>
                    <a:pt x="2258" y="435"/>
                  </a:lnTo>
                  <a:lnTo>
                    <a:pt x="2232" y="408"/>
                  </a:lnTo>
                  <a:lnTo>
                    <a:pt x="2208" y="381"/>
                  </a:lnTo>
                  <a:lnTo>
                    <a:pt x="2182" y="355"/>
                  </a:lnTo>
                  <a:lnTo>
                    <a:pt x="2156" y="331"/>
                  </a:lnTo>
                  <a:lnTo>
                    <a:pt x="2129" y="306"/>
                  </a:lnTo>
                  <a:lnTo>
                    <a:pt x="2102" y="282"/>
                  </a:lnTo>
                  <a:lnTo>
                    <a:pt x="2074" y="260"/>
                  </a:lnTo>
                  <a:lnTo>
                    <a:pt x="2045" y="238"/>
                  </a:lnTo>
                  <a:lnTo>
                    <a:pt x="2016" y="217"/>
                  </a:lnTo>
                  <a:lnTo>
                    <a:pt x="1986" y="197"/>
                  </a:lnTo>
                  <a:lnTo>
                    <a:pt x="1956" y="177"/>
                  </a:lnTo>
                  <a:lnTo>
                    <a:pt x="1925" y="160"/>
                  </a:lnTo>
                  <a:lnTo>
                    <a:pt x="1894" y="141"/>
                  </a:lnTo>
                  <a:lnTo>
                    <a:pt x="1863" y="125"/>
                  </a:lnTo>
                  <a:lnTo>
                    <a:pt x="1830" y="110"/>
                  </a:lnTo>
                  <a:lnTo>
                    <a:pt x="1797" y="95"/>
                  </a:lnTo>
                  <a:lnTo>
                    <a:pt x="1763" y="81"/>
                  </a:lnTo>
                  <a:lnTo>
                    <a:pt x="1730" y="68"/>
                  </a:lnTo>
                  <a:lnTo>
                    <a:pt x="1695" y="57"/>
                  </a:lnTo>
                  <a:lnTo>
                    <a:pt x="1661" y="46"/>
                  </a:lnTo>
                  <a:lnTo>
                    <a:pt x="1625" y="37"/>
                  </a:lnTo>
                  <a:lnTo>
                    <a:pt x="1589" y="28"/>
                  </a:lnTo>
                  <a:lnTo>
                    <a:pt x="1552" y="21"/>
                  </a:lnTo>
                  <a:lnTo>
                    <a:pt x="1515" y="14"/>
                  </a:lnTo>
                  <a:lnTo>
                    <a:pt x="1477" y="9"/>
                  </a:lnTo>
                  <a:lnTo>
                    <a:pt x="1439" y="5"/>
                  </a:lnTo>
                  <a:lnTo>
                    <a:pt x="1400" y="3"/>
                  </a:lnTo>
                  <a:lnTo>
                    <a:pt x="1360" y="0"/>
                  </a:lnTo>
                  <a:lnTo>
                    <a:pt x="1320" y="0"/>
                  </a:lnTo>
                  <a:lnTo>
                    <a:pt x="1286" y="0"/>
                  </a:lnTo>
                  <a:lnTo>
                    <a:pt x="1253" y="1"/>
                  </a:lnTo>
                  <a:lnTo>
                    <a:pt x="1218" y="4"/>
                  </a:lnTo>
                  <a:lnTo>
                    <a:pt x="1185" y="6"/>
                  </a:lnTo>
                  <a:lnTo>
                    <a:pt x="1152" y="11"/>
                  </a:lnTo>
                  <a:lnTo>
                    <a:pt x="1119" y="15"/>
                  </a:lnTo>
                  <a:lnTo>
                    <a:pt x="1087" y="20"/>
                  </a:lnTo>
                  <a:lnTo>
                    <a:pt x="1054" y="27"/>
                  </a:lnTo>
                  <a:lnTo>
                    <a:pt x="1022" y="34"/>
                  </a:lnTo>
                  <a:lnTo>
                    <a:pt x="991" y="42"/>
                  </a:lnTo>
                  <a:lnTo>
                    <a:pt x="958" y="50"/>
                  </a:lnTo>
                  <a:lnTo>
                    <a:pt x="927" y="59"/>
                  </a:lnTo>
                  <a:lnTo>
                    <a:pt x="897" y="70"/>
                  </a:lnTo>
                  <a:lnTo>
                    <a:pt x="866" y="80"/>
                  </a:lnTo>
                  <a:lnTo>
                    <a:pt x="836" y="91"/>
                  </a:lnTo>
                  <a:lnTo>
                    <a:pt x="806" y="103"/>
                  </a:lnTo>
                  <a:lnTo>
                    <a:pt x="777" y="117"/>
                  </a:lnTo>
                  <a:lnTo>
                    <a:pt x="748" y="130"/>
                  </a:lnTo>
                  <a:lnTo>
                    <a:pt x="719" y="145"/>
                  </a:lnTo>
                  <a:lnTo>
                    <a:pt x="690" y="158"/>
                  </a:lnTo>
                  <a:lnTo>
                    <a:pt x="663" y="175"/>
                  </a:lnTo>
                  <a:lnTo>
                    <a:pt x="635" y="191"/>
                  </a:lnTo>
                  <a:lnTo>
                    <a:pt x="608" y="208"/>
                  </a:lnTo>
                  <a:lnTo>
                    <a:pt x="582" y="225"/>
                  </a:lnTo>
                  <a:lnTo>
                    <a:pt x="555" y="243"/>
                  </a:lnTo>
                  <a:lnTo>
                    <a:pt x="530" y="262"/>
                  </a:lnTo>
                  <a:lnTo>
                    <a:pt x="504" y="281"/>
                  </a:lnTo>
                  <a:lnTo>
                    <a:pt x="480" y="302"/>
                  </a:lnTo>
                  <a:lnTo>
                    <a:pt x="456" y="321"/>
                  </a:lnTo>
                  <a:lnTo>
                    <a:pt x="432" y="343"/>
                  </a:lnTo>
                  <a:lnTo>
                    <a:pt x="408" y="364"/>
                  </a:lnTo>
                  <a:lnTo>
                    <a:pt x="387" y="386"/>
                  </a:lnTo>
                  <a:lnTo>
                    <a:pt x="365" y="409"/>
                  </a:lnTo>
                  <a:lnTo>
                    <a:pt x="343" y="432"/>
                  </a:lnTo>
                  <a:lnTo>
                    <a:pt x="322" y="457"/>
                  </a:lnTo>
                  <a:lnTo>
                    <a:pt x="301" y="481"/>
                  </a:lnTo>
                  <a:lnTo>
                    <a:pt x="281" y="505"/>
                  </a:lnTo>
                  <a:lnTo>
                    <a:pt x="262" y="530"/>
                  </a:lnTo>
                  <a:lnTo>
                    <a:pt x="243" y="556"/>
                  </a:lnTo>
                  <a:lnTo>
                    <a:pt x="225" y="582"/>
                  </a:lnTo>
                  <a:lnTo>
                    <a:pt x="207" y="609"/>
                  </a:lnTo>
                  <a:lnTo>
                    <a:pt x="190" y="636"/>
                  </a:lnTo>
                  <a:lnTo>
                    <a:pt x="174" y="663"/>
                  </a:lnTo>
                  <a:lnTo>
                    <a:pt x="159" y="691"/>
                  </a:lnTo>
                  <a:lnTo>
                    <a:pt x="144" y="719"/>
                  </a:lnTo>
                  <a:lnTo>
                    <a:pt x="129" y="748"/>
                  </a:lnTo>
                  <a:lnTo>
                    <a:pt x="116" y="777"/>
                  </a:lnTo>
                  <a:lnTo>
                    <a:pt x="104" y="807"/>
                  </a:lnTo>
                  <a:lnTo>
                    <a:pt x="91" y="837"/>
                  </a:lnTo>
                  <a:lnTo>
                    <a:pt x="79" y="867"/>
                  </a:lnTo>
                  <a:lnTo>
                    <a:pt x="69" y="897"/>
                  </a:lnTo>
                  <a:lnTo>
                    <a:pt x="58" y="928"/>
                  </a:lnTo>
                  <a:lnTo>
                    <a:pt x="49" y="959"/>
                  </a:lnTo>
                  <a:lnTo>
                    <a:pt x="41" y="990"/>
                  </a:lnTo>
                  <a:lnTo>
                    <a:pt x="33" y="1023"/>
                  </a:lnTo>
                  <a:lnTo>
                    <a:pt x="26" y="1055"/>
                  </a:lnTo>
                  <a:lnTo>
                    <a:pt x="20" y="1087"/>
                  </a:lnTo>
                  <a:lnTo>
                    <a:pt x="15" y="1120"/>
                  </a:lnTo>
                  <a:lnTo>
                    <a:pt x="10" y="1153"/>
                  </a:lnTo>
                  <a:lnTo>
                    <a:pt x="6" y="1185"/>
                  </a:lnTo>
                  <a:lnTo>
                    <a:pt x="3" y="1219"/>
                  </a:lnTo>
                  <a:lnTo>
                    <a:pt x="1" y="1252"/>
                  </a:lnTo>
                  <a:lnTo>
                    <a:pt x="0" y="1287"/>
                  </a:lnTo>
                  <a:lnTo>
                    <a:pt x="0" y="1321"/>
                  </a:lnTo>
                  <a:lnTo>
                    <a:pt x="1" y="1383"/>
                  </a:lnTo>
                  <a:lnTo>
                    <a:pt x="4" y="1444"/>
                  </a:lnTo>
                  <a:lnTo>
                    <a:pt x="10" y="1504"/>
                  </a:lnTo>
                  <a:lnTo>
                    <a:pt x="18" y="1563"/>
                  </a:lnTo>
                  <a:lnTo>
                    <a:pt x="30" y="1622"/>
                  </a:lnTo>
                  <a:lnTo>
                    <a:pt x="42" y="1679"/>
                  </a:lnTo>
                  <a:lnTo>
                    <a:pt x="57" y="1735"/>
                  </a:lnTo>
                  <a:lnTo>
                    <a:pt x="75" y="1791"/>
                  </a:lnTo>
                  <a:lnTo>
                    <a:pt x="93" y="1845"/>
                  </a:lnTo>
                  <a:lnTo>
                    <a:pt x="114" y="1898"/>
                  </a:lnTo>
                  <a:lnTo>
                    <a:pt x="137" y="1950"/>
                  </a:lnTo>
                  <a:lnTo>
                    <a:pt x="161" y="2002"/>
                  </a:lnTo>
                  <a:lnTo>
                    <a:pt x="188" y="2053"/>
                  </a:lnTo>
                  <a:lnTo>
                    <a:pt x="217" y="2103"/>
                  </a:lnTo>
                  <a:lnTo>
                    <a:pt x="246" y="2151"/>
                  </a:lnTo>
                  <a:lnTo>
                    <a:pt x="278" y="2200"/>
                  </a:lnTo>
                  <a:lnTo>
                    <a:pt x="310" y="2247"/>
                  </a:lnTo>
                  <a:lnTo>
                    <a:pt x="345" y="2293"/>
                  </a:lnTo>
                  <a:lnTo>
                    <a:pt x="380" y="2338"/>
                  </a:lnTo>
                  <a:lnTo>
                    <a:pt x="417" y="2383"/>
                  </a:lnTo>
                  <a:lnTo>
                    <a:pt x="456" y="2427"/>
                  </a:lnTo>
                  <a:lnTo>
                    <a:pt x="495" y="2470"/>
                  </a:lnTo>
                  <a:lnTo>
                    <a:pt x="536" y="2513"/>
                  </a:lnTo>
                  <a:lnTo>
                    <a:pt x="577" y="2554"/>
                  </a:lnTo>
                  <a:lnTo>
                    <a:pt x="620" y="2595"/>
                  </a:lnTo>
                  <a:lnTo>
                    <a:pt x="663" y="2635"/>
                  </a:lnTo>
                  <a:lnTo>
                    <a:pt x="708" y="2675"/>
                  </a:lnTo>
                  <a:lnTo>
                    <a:pt x="753" y="2713"/>
                  </a:lnTo>
                  <a:lnTo>
                    <a:pt x="799" y="2751"/>
                  </a:lnTo>
                  <a:lnTo>
                    <a:pt x="845" y="2788"/>
                  </a:lnTo>
                  <a:lnTo>
                    <a:pt x="892" y="2825"/>
                  </a:lnTo>
                  <a:lnTo>
                    <a:pt x="940" y="2861"/>
                  </a:lnTo>
                  <a:lnTo>
                    <a:pt x="1032" y="2930"/>
                  </a:lnTo>
                  <a:lnTo>
                    <a:pt x="1129" y="3006"/>
                  </a:lnTo>
                  <a:lnTo>
                    <a:pt x="1229" y="3087"/>
                  </a:lnTo>
                  <a:lnTo>
                    <a:pt x="1279" y="3131"/>
                  </a:lnTo>
                  <a:lnTo>
                    <a:pt x="1331" y="3175"/>
                  </a:lnTo>
                  <a:lnTo>
                    <a:pt x="1383" y="3221"/>
                  </a:lnTo>
                  <a:lnTo>
                    <a:pt x="1435" y="3267"/>
                  </a:lnTo>
                  <a:lnTo>
                    <a:pt x="1487" y="3316"/>
                  </a:lnTo>
                  <a:lnTo>
                    <a:pt x="1539" y="3365"/>
                  </a:lnTo>
                  <a:lnTo>
                    <a:pt x="1590" y="3415"/>
                  </a:lnTo>
                  <a:lnTo>
                    <a:pt x="1642" y="3467"/>
                  </a:lnTo>
                  <a:lnTo>
                    <a:pt x="1692" y="3520"/>
                  </a:lnTo>
                  <a:lnTo>
                    <a:pt x="1743" y="3573"/>
                  </a:lnTo>
                  <a:lnTo>
                    <a:pt x="1791" y="3628"/>
                  </a:lnTo>
                  <a:lnTo>
                    <a:pt x="1840" y="3683"/>
                  </a:lnTo>
                  <a:lnTo>
                    <a:pt x="1886" y="3740"/>
                  </a:lnTo>
                  <a:lnTo>
                    <a:pt x="1932" y="3796"/>
                  </a:lnTo>
                  <a:lnTo>
                    <a:pt x="1976" y="3854"/>
                  </a:lnTo>
                  <a:lnTo>
                    <a:pt x="2019" y="3913"/>
                  </a:lnTo>
                  <a:lnTo>
                    <a:pt x="2059" y="3972"/>
                  </a:lnTo>
                  <a:lnTo>
                    <a:pt x="2098" y="4031"/>
                  </a:lnTo>
                  <a:lnTo>
                    <a:pt x="2135" y="4091"/>
                  </a:lnTo>
                  <a:lnTo>
                    <a:pt x="2171" y="4152"/>
                  </a:lnTo>
                  <a:lnTo>
                    <a:pt x="2204" y="4213"/>
                  </a:lnTo>
                  <a:lnTo>
                    <a:pt x="2234" y="4274"/>
                  </a:lnTo>
                  <a:lnTo>
                    <a:pt x="2261" y="4337"/>
                  </a:lnTo>
                  <a:lnTo>
                    <a:pt x="2287" y="4399"/>
                  </a:lnTo>
                  <a:lnTo>
                    <a:pt x="2298" y="4430"/>
                  </a:lnTo>
                  <a:lnTo>
                    <a:pt x="2309" y="4462"/>
                  </a:lnTo>
                  <a:lnTo>
                    <a:pt x="2319" y="4493"/>
                  </a:lnTo>
                  <a:lnTo>
                    <a:pt x="2328" y="4524"/>
                  </a:lnTo>
                  <a:lnTo>
                    <a:pt x="2338" y="4493"/>
                  </a:lnTo>
                  <a:lnTo>
                    <a:pt x="2347" y="4462"/>
                  </a:lnTo>
                  <a:lnTo>
                    <a:pt x="2358" y="4430"/>
                  </a:lnTo>
                  <a:lnTo>
                    <a:pt x="2369" y="4399"/>
                  </a:lnTo>
                  <a:lnTo>
                    <a:pt x="2394" y="4337"/>
                  </a:lnTo>
                  <a:lnTo>
                    <a:pt x="2422" y="4274"/>
                  </a:lnTo>
                  <a:lnTo>
                    <a:pt x="2452" y="4213"/>
                  </a:lnTo>
                  <a:lnTo>
                    <a:pt x="2484" y="4152"/>
                  </a:lnTo>
                  <a:lnTo>
                    <a:pt x="2520" y="4091"/>
                  </a:lnTo>
                  <a:lnTo>
                    <a:pt x="2557" y="4031"/>
                  </a:lnTo>
                  <a:lnTo>
                    <a:pt x="2596" y="3972"/>
                  </a:lnTo>
                  <a:lnTo>
                    <a:pt x="2637" y="3913"/>
                  </a:lnTo>
                  <a:lnTo>
                    <a:pt x="2680" y="3854"/>
                  </a:lnTo>
                  <a:lnTo>
                    <a:pt x="2723" y="3796"/>
                  </a:lnTo>
                  <a:lnTo>
                    <a:pt x="2770" y="3740"/>
                  </a:lnTo>
                  <a:lnTo>
                    <a:pt x="2817" y="3683"/>
                  </a:lnTo>
                  <a:lnTo>
                    <a:pt x="2864" y="3628"/>
                  </a:lnTo>
                  <a:lnTo>
                    <a:pt x="2914" y="3573"/>
                  </a:lnTo>
                  <a:lnTo>
                    <a:pt x="2964" y="3520"/>
                  </a:lnTo>
                  <a:lnTo>
                    <a:pt x="3015" y="3467"/>
                  </a:lnTo>
                  <a:lnTo>
                    <a:pt x="3065" y="3415"/>
                  </a:lnTo>
                  <a:lnTo>
                    <a:pt x="3117" y="3365"/>
                  </a:lnTo>
                  <a:lnTo>
                    <a:pt x="3168" y="3316"/>
                  </a:lnTo>
                  <a:lnTo>
                    <a:pt x="3220" y="3267"/>
                  </a:lnTo>
                  <a:lnTo>
                    <a:pt x="3272" y="3221"/>
                  </a:lnTo>
                  <a:lnTo>
                    <a:pt x="3324" y="3175"/>
                  </a:lnTo>
                  <a:lnTo>
                    <a:pt x="3376" y="3131"/>
                  </a:lnTo>
                  <a:lnTo>
                    <a:pt x="3427" y="3087"/>
                  </a:lnTo>
                  <a:lnTo>
                    <a:pt x="3527" y="3006"/>
                  </a:lnTo>
                  <a:lnTo>
                    <a:pt x="3623" y="2930"/>
                  </a:lnTo>
                  <a:lnTo>
                    <a:pt x="3716" y="2861"/>
                  </a:lnTo>
                  <a:lnTo>
                    <a:pt x="3763" y="2825"/>
                  </a:lnTo>
                  <a:lnTo>
                    <a:pt x="3810" y="2788"/>
                  </a:lnTo>
                  <a:lnTo>
                    <a:pt x="3858" y="2751"/>
                  </a:lnTo>
                  <a:lnTo>
                    <a:pt x="3903" y="2713"/>
                  </a:lnTo>
                  <a:lnTo>
                    <a:pt x="3948" y="2675"/>
                  </a:lnTo>
                  <a:lnTo>
                    <a:pt x="3993" y="2635"/>
                  </a:lnTo>
                  <a:lnTo>
                    <a:pt x="4037" y="2595"/>
                  </a:lnTo>
                  <a:lnTo>
                    <a:pt x="4078" y="2554"/>
                  </a:lnTo>
                  <a:lnTo>
                    <a:pt x="4120" y="2513"/>
                  </a:lnTo>
                  <a:lnTo>
                    <a:pt x="4160" y="2470"/>
                  </a:lnTo>
                  <a:lnTo>
                    <a:pt x="4201" y="2427"/>
                  </a:lnTo>
                  <a:lnTo>
                    <a:pt x="4239" y="2383"/>
                  </a:lnTo>
                  <a:lnTo>
                    <a:pt x="4276" y="2338"/>
                  </a:lnTo>
                  <a:lnTo>
                    <a:pt x="4311" y="2293"/>
                  </a:lnTo>
                  <a:lnTo>
                    <a:pt x="4345" y="2247"/>
                  </a:lnTo>
                  <a:lnTo>
                    <a:pt x="4378" y="2200"/>
                  </a:lnTo>
                  <a:lnTo>
                    <a:pt x="4410" y="2151"/>
                  </a:lnTo>
                  <a:lnTo>
                    <a:pt x="4439" y="2103"/>
                  </a:lnTo>
                  <a:lnTo>
                    <a:pt x="4468" y="2053"/>
                  </a:lnTo>
                  <a:lnTo>
                    <a:pt x="4494" y="2002"/>
                  </a:lnTo>
                  <a:lnTo>
                    <a:pt x="4519" y="1950"/>
                  </a:lnTo>
                  <a:lnTo>
                    <a:pt x="4542" y="1898"/>
                  </a:lnTo>
                  <a:lnTo>
                    <a:pt x="4562" y="1845"/>
                  </a:lnTo>
                  <a:lnTo>
                    <a:pt x="4581" y="1791"/>
                  </a:lnTo>
                  <a:lnTo>
                    <a:pt x="4598" y="1735"/>
                  </a:lnTo>
                  <a:lnTo>
                    <a:pt x="4613" y="1679"/>
                  </a:lnTo>
                  <a:lnTo>
                    <a:pt x="4626" y="1622"/>
                  </a:lnTo>
                  <a:lnTo>
                    <a:pt x="4636" y="1563"/>
                  </a:lnTo>
                  <a:lnTo>
                    <a:pt x="4646" y="1504"/>
                  </a:lnTo>
                  <a:lnTo>
                    <a:pt x="4651" y="1444"/>
                  </a:lnTo>
                  <a:lnTo>
                    <a:pt x="4655" y="1383"/>
                  </a:lnTo>
                  <a:lnTo>
                    <a:pt x="4656" y="1321"/>
                  </a:lnTo>
                  <a:lnTo>
                    <a:pt x="4656" y="1287"/>
                  </a:lnTo>
                  <a:lnTo>
                    <a:pt x="4655" y="1252"/>
                  </a:lnTo>
                  <a:lnTo>
                    <a:pt x="4653" y="1219"/>
                  </a:lnTo>
                  <a:lnTo>
                    <a:pt x="4649" y="1185"/>
                  </a:lnTo>
                  <a:lnTo>
                    <a:pt x="4646" y="1153"/>
                  </a:lnTo>
                  <a:lnTo>
                    <a:pt x="4641" y="1120"/>
                  </a:lnTo>
                  <a:lnTo>
                    <a:pt x="4635" y="1087"/>
                  </a:lnTo>
                  <a:lnTo>
                    <a:pt x="4629" y="1055"/>
                  </a:lnTo>
                  <a:lnTo>
                    <a:pt x="4623" y="1023"/>
                  </a:lnTo>
                  <a:lnTo>
                    <a:pt x="4614" y="990"/>
                  </a:lnTo>
                  <a:lnTo>
                    <a:pt x="4606" y="959"/>
                  </a:lnTo>
                  <a:lnTo>
                    <a:pt x="4597" y="928"/>
                  </a:lnTo>
                  <a:lnTo>
                    <a:pt x="4587" y="897"/>
                  </a:lnTo>
                  <a:lnTo>
                    <a:pt x="4576" y="867"/>
                  </a:lnTo>
                  <a:lnTo>
                    <a:pt x="4565" y="837"/>
                  </a:lnTo>
                  <a:lnTo>
                    <a:pt x="4552" y="807"/>
                  </a:lnTo>
                  <a:lnTo>
                    <a:pt x="4539" y="777"/>
                  </a:lnTo>
                  <a:lnTo>
                    <a:pt x="4527" y="748"/>
                  </a:lnTo>
                  <a:lnTo>
                    <a:pt x="4512" y="719"/>
                  </a:lnTo>
                  <a:lnTo>
                    <a:pt x="4497" y="691"/>
                  </a:lnTo>
                  <a:lnTo>
                    <a:pt x="4482" y="663"/>
                  </a:lnTo>
                  <a:lnTo>
                    <a:pt x="4465" y="636"/>
                  </a:lnTo>
                  <a:lnTo>
                    <a:pt x="4448" y="609"/>
                  </a:lnTo>
                  <a:lnTo>
                    <a:pt x="4431" y="582"/>
                  </a:lnTo>
                  <a:lnTo>
                    <a:pt x="4412" y="556"/>
                  </a:lnTo>
                  <a:lnTo>
                    <a:pt x="4394" y="530"/>
                  </a:lnTo>
                  <a:lnTo>
                    <a:pt x="4374" y="505"/>
                  </a:lnTo>
                  <a:lnTo>
                    <a:pt x="4355" y="481"/>
                  </a:lnTo>
                  <a:lnTo>
                    <a:pt x="4334" y="457"/>
                  </a:lnTo>
                  <a:lnTo>
                    <a:pt x="4313" y="432"/>
                  </a:lnTo>
                  <a:lnTo>
                    <a:pt x="4291" y="409"/>
                  </a:lnTo>
                  <a:lnTo>
                    <a:pt x="4269" y="386"/>
                  </a:lnTo>
                  <a:lnTo>
                    <a:pt x="4247" y="364"/>
                  </a:lnTo>
                  <a:lnTo>
                    <a:pt x="4224" y="343"/>
                  </a:lnTo>
                  <a:lnTo>
                    <a:pt x="4200" y="321"/>
                  </a:lnTo>
                  <a:lnTo>
                    <a:pt x="4175" y="302"/>
                  </a:lnTo>
                  <a:lnTo>
                    <a:pt x="4151" y="281"/>
                  </a:lnTo>
                  <a:lnTo>
                    <a:pt x="4126" y="262"/>
                  </a:lnTo>
                  <a:lnTo>
                    <a:pt x="4100" y="243"/>
                  </a:lnTo>
                  <a:lnTo>
                    <a:pt x="4074" y="225"/>
                  </a:lnTo>
                  <a:lnTo>
                    <a:pt x="4047" y="208"/>
                  </a:lnTo>
                  <a:lnTo>
                    <a:pt x="4021" y="191"/>
                  </a:lnTo>
                  <a:lnTo>
                    <a:pt x="3993" y="175"/>
                  </a:lnTo>
                  <a:lnTo>
                    <a:pt x="3965" y="158"/>
                  </a:lnTo>
                  <a:lnTo>
                    <a:pt x="3936" y="145"/>
                  </a:lnTo>
                  <a:lnTo>
                    <a:pt x="3907" y="130"/>
                  </a:lnTo>
                  <a:lnTo>
                    <a:pt x="3879" y="117"/>
                  </a:lnTo>
                  <a:lnTo>
                    <a:pt x="3850" y="103"/>
                  </a:lnTo>
                  <a:lnTo>
                    <a:pt x="3820" y="91"/>
                  </a:lnTo>
                  <a:lnTo>
                    <a:pt x="3790" y="80"/>
                  </a:lnTo>
                  <a:lnTo>
                    <a:pt x="3758" y="70"/>
                  </a:lnTo>
                  <a:lnTo>
                    <a:pt x="3728" y="59"/>
                  </a:lnTo>
                  <a:lnTo>
                    <a:pt x="3697" y="50"/>
                  </a:lnTo>
                  <a:lnTo>
                    <a:pt x="3665" y="42"/>
                  </a:lnTo>
                  <a:lnTo>
                    <a:pt x="3634" y="34"/>
                  </a:lnTo>
                  <a:lnTo>
                    <a:pt x="3601" y="27"/>
                  </a:lnTo>
                  <a:lnTo>
                    <a:pt x="3569" y="20"/>
                  </a:lnTo>
                  <a:lnTo>
                    <a:pt x="3537" y="15"/>
                  </a:lnTo>
                  <a:lnTo>
                    <a:pt x="3503" y="11"/>
                  </a:lnTo>
                  <a:lnTo>
                    <a:pt x="3470" y="6"/>
                  </a:lnTo>
                  <a:lnTo>
                    <a:pt x="3437" y="4"/>
                  </a:lnTo>
                  <a:lnTo>
                    <a:pt x="3403" y="1"/>
                  </a:lnTo>
                  <a:lnTo>
                    <a:pt x="3369" y="0"/>
                  </a:lnTo>
                  <a:lnTo>
                    <a:pt x="3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KSO_Shape">
              <a:extLst>
                <a:ext uri="{FF2B5EF4-FFF2-40B4-BE49-F238E27FC236}">
                  <a16:creationId xmlns:a16="http://schemas.microsoft.com/office/drawing/2014/main" id="{DD26748E-0245-FF1A-D99C-182B042C2DBD}"/>
                </a:ext>
              </a:extLst>
            </p:cNvPr>
            <p:cNvSpPr/>
            <p:nvPr/>
          </p:nvSpPr>
          <p:spPr bwMode="auto">
            <a:xfrm>
              <a:off x="4179603" y="4084007"/>
              <a:ext cx="944774" cy="1200985"/>
            </a:xfrm>
            <a:custGeom>
              <a:avLst/>
              <a:gdLst>
                <a:gd name="T0" fmla="*/ 769455 w 4116"/>
                <a:gd name="T1" fmla="*/ 749055 h 5239"/>
                <a:gd name="T2" fmla="*/ 608652 w 4116"/>
                <a:gd name="T3" fmla="*/ 766145 h 5239"/>
                <a:gd name="T4" fmla="*/ 337614 w 4116"/>
                <a:gd name="T5" fmla="*/ 920683 h 5239"/>
                <a:gd name="T6" fmla="*/ 253575 w 4116"/>
                <a:gd name="T7" fmla="*/ 1028315 h 5239"/>
                <a:gd name="T8" fmla="*/ 196457 w 4116"/>
                <a:gd name="T9" fmla="*/ 1154127 h 5239"/>
                <a:gd name="T10" fmla="*/ 171354 w 4116"/>
                <a:gd name="T11" fmla="*/ 1294120 h 5239"/>
                <a:gd name="T12" fmla="*/ 176811 w 4116"/>
                <a:gd name="T13" fmla="*/ 1414842 h 5239"/>
                <a:gd name="T14" fmla="*/ 210645 w 4116"/>
                <a:gd name="T15" fmla="*/ 1539199 h 5239"/>
                <a:gd name="T16" fmla="*/ 269218 w 4116"/>
                <a:gd name="T17" fmla="*/ 1650103 h 5239"/>
                <a:gd name="T18" fmla="*/ 349620 w 4116"/>
                <a:gd name="T19" fmla="*/ 1745371 h 5239"/>
                <a:gd name="T20" fmla="*/ 448940 w 4116"/>
                <a:gd name="T21" fmla="*/ 1821368 h 5239"/>
                <a:gd name="T22" fmla="*/ 563539 w 4116"/>
                <a:gd name="T23" fmla="*/ 1874456 h 5239"/>
                <a:gd name="T24" fmla="*/ 689781 w 4116"/>
                <a:gd name="T25" fmla="*/ 1902091 h 5239"/>
                <a:gd name="T26" fmla="*/ 808019 w 4116"/>
                <a:gd name="T27" fmla="*/ 1902091 h 5239"/>
                <a:gd name="T28" fmla="*/ 934624 w 4116"/>
                <a:gd name="T29" fmla="*/ 1874456 h 5239"/>
                <a:gd name="T30" fmla="*/ 1048860 w 4116"/>
                <a:gd name="T31" fmla="*/ 1821368 h 5239"/>
                <a:gd name="T32" fmla="*/ 1147816 w 4116"/>
                <a:gd name="T33" fmla="*/ 1745371 h 5239"/>
                <a:gd name="T34" fmla="*/ 1228218 w 4116"/>
                <a:gd name="T35" fmla="*/ 1650103 h 5239"/>
                <a:gd name="T36" fmla="*/ 1287155 w 4116"/>
                <a:gd name="T37" fmla="*/ 1539199 h 5239"/>
                <a:gd name="T38" fmla="*/ 1320625 w 4116"/>
                <a:gd name="T39" fmla="*/ 1414842 h 5239"/>
                <a:gd name="T40" fmla="*/ 1326082 w 4116"/>
                <a:gd name="T41" fmla="*/ 1291575 h 5239"/>
                <a:gd name="T42" fmla="*/ 1296977 w 4116"/>
                <a:gd name="T43" fmla="*/ 1141400 h 5239"/>
                <a:gd name="T44" fmla="*/ 1231128 w 4116"/>
                <a:gd name="T45" fmla="*/ 1007588 h 5239"/>
                <a:gd name="T46" fmla="*/ 1134355 w 4116"/>
                <a:gd name="T47" fmla="*/ 895957 h 5239"/>
                <a:gd name="T48" fmla="*/ 1120530 w 4116"/>
                <a:gd name="T49" fmla="*/ 1326846 h 5239"/>
                <a:gd name="T50" fmla="*/ 1110708 w 4116"/>
                <a:gd name="T51" fmla="*/ 1410478 h 5239"/>
                <a:gd name="T52" fmla="*/ 1075418 w 4116"/>
                <a:gd name="T53" fmla="*/ 1503928 h 5239"/>
                <a:gd name="T54" fmla="*/ 971005 w 4116"/>
                <a:gd name="T55" fmla="*/ 1624286 h 5239"/>
                <a:gd name="T56" fmla="*/ 859316 w 4116"/>
                <a:gd name="T57" fmla="*/ 1681738 h 5239"/>
                <a:gd name="T58" fmla="*/ 777459 w 4116"/>
                <a:gd name="T59" fmla="*/ 1697374 h 5239"/>
                <a:gd name="T60" fmla="*/ 701787 w 4116"/>
                <a:gd name="T61" fmla="*/ 1695192 h 5239"/>
                <a:gd name="T62" fmla="*/ 621385 w 4116"/>
                <a:gd name="T63" fmla="*/ 1675556 h 5239"/>
                <a:gd name="T64" fmla="*/ 499509 w 4116"/>
                <a:gd name="T65" fmla="*/ 1601742 h 5239"/>
                <a:gd name="T66" fmla="*/ 406738 w 4116"/>
                <a:gd name="T67" fmla="*/ 1471203 h 5239"/>
                <a:gd name="T68" fmla="*/ 383090 w 4116"/>
                <a:gd name="T69" fmla="*/ 1392297 h 5239"/>
                <a:gd name="T70" fmla="*/ 377269 w 4116"/>
                <a:gd name="T71" fmla="*/ 1317028 h 5239"/>
                <a:gd name="T72" fmla="*/ 388911 w 4116"/>
                <a:gd name="T73" fmla="*/ 1234123 h 5239"/>
                <a:gd name="T74" fmla="*/ 431113 w 4116"/>
                <a:gd name="T75" fmla="*/ 1134491 h 5239"/>
                <a:gd name="T76" fmla="*/ 541347 w 4116"/>
                <a:gd name="T77" fmla="*/ 1018860 h 5239"/>
                <a:gd name="T78" fmla="*/ 647215 w 4116"/>
                <a:gd name="T79" fmla="*/ 969772 h 5239"/>
                <a:gd name="T80" fmla="*/ 729800 w 4116"/>
                <a:gd name="T81" fmla="*/ 955954 h 5239"/>
                <a:gd name="T82" fmla="*/ 805472 w 4116"/>
                <a:gd name="T83" fmla="*/ 959954 h 5239"/>
                <a:gd name="T84" fmla="*/ 884782 w 4116"/>
                <a:gd name="T85" fmla="*/ 981771 h 5239"/>
                <a:gd name="T86" fmla="*/ 1011388 w 4116"/>
                <a:gd name="T87" fmla="*/ 1064676 h 5239"/>
                <a:gd name="T88" fmla="*/ 1094700 w 4116"/>
                <a:gd name="T89" fmla="*/ 1190852 h 5239"/>
                <a:gd name="T90" fmla="*/ 1116165 w 4116"/>
                <a:gd name="T91" fmla="*/ 1270485 h 5239"/>
                <a:gd name="T92" fmla="*/ 0 w 4116"/>
                <a:gd name="T93" fmla="*/ 167992 h 5239"/>
                <a:gd name="T94" fmla="*/ 419835 w 4116"/>
                <a:gd name="T95" fmla="*/ 1208306 h 5239"/>
                <a:gd name="T96" fmla="*/ 410740 w 4116"/>
                <a:gd name="T97" fmla="*/ 1220669 h 5239"/>
                <a:gd name="T98" fmla="*/ 534435 w 4116"/>
                <a:gd name="T99" fmla="*/ 1599924 h 5239"/>
                <a:gd name="T100" fmla="*/ 539528 w 4116"/>
                <a:gd name="T101" fmla="*/ 1614105 h 5239"/>
                <a:gd name="T102" fmla="*/ 748718 w 4116"/>
                <a:gd name="T103" fmla="*/ 1473384 h 5239"/>
                <a:gd name="T104" fmla="*/ 954270 w 4116"/>
                <a:gd name="T105" fmla="*/ 1615923 h 5239"/>
                <a:gd name="T106" fmla="*/ 963365 w 4116"/>
                <a:gd name="T107" fmla="*/ 1603923 h 5239"/>
                <a:gd name="T108" fmla="*/ 1086332 w 4116"/>
                <a:gd name="T109" fmla="*/ 1224669 h 5239"/>
                <a:gd name="T110" fmla="*/ 1081603 w 4116"/>
                <a:gd name="T111" fmla="*/ 1210124 h 5239"/>
                <a:gd name="T112" fmla="*/ 759632 w 4116"/>
                <a:gd name="T113" fmla="*/ 977044 h 5239"/>
                <a:gd name="T114" fmla="*/ 744716 w 4116"/>
                <a:gd name="T115" fmla="*/ 972317 h 523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4116" h="5239">
                  <a:moveTo>
                    <a:pt x="2496" y="2121"/>
                  </a:moveTo>
                  <a:lnTo>
                    <a:pt x="2496" y="2121"/>
                  </a:lnTo>
                  <a:lnTo>
                    <a:pt x="2443" y="2107"/>
                  </a:lnTo>
                  <a:lnTo>
                    <a:pt x="2390" y="2095"/>
                  </a:lnTo>
                  <a:lnTo>
                    <a:pt x="2336" y="2084"/>
                  </a:lnTo>
                  <a:lnTo>
                    <a:pt x="2282" y="2075"/>
                  </a:lnTo>
                  <a:lnTo>
                    <a:pt x="2227" y="2068"/>
                  </a:lnTo>
                  <a:lnTo>
                    <a:pt x="2171" y="2063"/>
                  </a:lnTo>
                  <a:lnTo>
                    <a:pt x="2115" y="2060"/>
                  </a:lnTo>
                  <a:lnTo>
                    <a:pt x="2058" y="2059"/>
                  </a:lnTo>
                  <a:lnTo>
                    <a:pt x="2002" y="2060"/>
                  </a:lnTo>
                  <a:lnTo>
                    <a:pt x="1945" y="2063"/>
                  </a:lnTo>
                  <a:lnTo>
                    <a:pt x="1890" y="2068"/>
                  </a:lnTo>
                  <a:lnTo>
                    <a:pt x="1835" y="2075"/>
                  </a:lnTo>
                  <a:lnTo>
                    <a:pt x="1780" y="2084"/>
                  </a:lnTo>
                  <a:lnTo>
                    <a:pt x="1726" y="2095"/>
                  </a:lnTo>
                  <a:lnTo>
                    <a:pt x="1673" y="2107"/>
                  </a:lnTo>
                  <a:lnTo>
                    <a:pt x="1621" y="2121"/>
                  </a:lnTo>
                  <a:lnTo>
                    <a:pt x="1621" y="761"/>
                  </a:lnTo>
                  <a:lnTo>
                    <a:pt x="452" y="761"/>
                  </a:lnTo>
                  <a:lnTo>
                    <a:pt x="452" y="1438"/>
                  </a:lnTo>
                  <a:lnTo>
                    <a:pt x="1020" y="2446"/>
                  </a:lnTo>
                  <a:lnTo>
                    <a:pt x="989" y="2473"/>
                  </a:lnTo>
                  <a:lnTo>
                    <a:pt x="958" y="2502"/>
                  </a:lnTo>
                  <a:lnTo>
                    <a:pt x="928" y="2532"/>
                  </a:lnTo>
                  <a:lnTo>
                    <a:pt x="900" y="2561"/>
                  </a:lnTo>
                  <a:lnTo>
                    <a:pt x="871" y="2593"/>
                  </a:lnTo>
                  <a:lnTo>
                    <a:pt x="844" y="2624"/>
                  </a:lnTo>
                  <a:lnTo>
                    <a:pt x="817" y="2656"/>
                  </a:lnTo>
                  <a:lnTo>
                    <a:pt x="792" y="2689"/>
                  </a:lnTo>
                  <a:lnTo>
                    <a:pt x="767" y="2723"/>
                  </a:lnTo>
                  <a:lnTo>
                    <a:pt x="743" y="2758"/>
                  </a:lnTo>
                  <a:lnTo>
                    <a:pt x="720" y="2792"/>
                  </a:lnTo>
                  <a:lnTo>
                    <a:pt x="697" y="2828"/>
                  </a:lnTo>
                  <a:lnTo>
                    <a:pt x="676" y="2864"/>
                  </a:lnTo>
                  <a:lnTo>
                    <a:pt x="655" y="2901"/>
                  </a:lnTo>
                  <a:lnTo>
                    <a:pt x="636" y="2938"/>
                  </a:lnTo>
                  <a:lnTo>
                    <a:pt x="618" y="2977"/>
                  </a:lnTo>
                  <a:lnTo>
                    <a:pt x="600" y="3015"/>
                  </a:lnTo>
                  <a:lnTo>
                    <a:pt x="584" y="3054"/>
                  </a:lnTo>
                  <a:lnTo>
                    <a:pt x="569" y="3094"/>
                  </a:lnTo>
                  <a:lnTo>
                    <a:pt x="554" y="3134"/>
                  </a:lnTo>
                  <a:lnTo>
                    <a:pt x="540" y="3174"/>
                  </a:lnTo>
                  <a:lnTo>
                    <a:pt x="528" y="3216"/>
                  </a:lnTo>
                  <a:lnTo>
                    <a:pt x="517" y="3257"/>
                  </a:lnTo>
                  <a:lnTo>
                    <a:pt x="507" y="3300"/>
                  </a:lnTo>
                  <a:lnTo>
                    <a:pt x="499" y="3341"/>
                  </a:lnTo>
                  <a:lnTo>
                    <a:pt x="490" y="3384"/>
                  </a:lnTo>
                  <a:lnTo>
                    <a:pt x="483" y="3428"/>
                  </a:lnTo>
                  <a:lnTo>
                    <a:pt x="478" y="3472"/>
                  </a:lnTo>
                  <a:lnTo>
                    <a:pt x="474" y="3515"/>
                  </a:lnTo>
                  <a:lnTo>
                    <a:pt x="471" y="3559"/>
                  </a:lnTo>
                  <a:lnTo>
                    <a:pt x="469" y="3604"/>
                  </a:lnTo>
                  <a:lnTo>
                    <a:pt x="468" y="3649"/>
                  </a:lnTo>
                  <a:lnTo>
                    <a:pt x="469" y="3691"/>
                  </a:lnTo>
                  <a:lnTo>
                    <a:pt x="470" y="3731"/>
                  </a:lnTo>
                  <a:lnTo>
                    <a:pt x="473" y="3771"/>
                  </a:lnTo>
                  <a:lnTo>
                    <a:pt x="476" y="3812"/>
                  </a:lnTo>
                  <a:lnTo>
                    <a:pt x="481" y="3852"/>
                  </a:lnTo>
                  <a:lnTo>
                    <a:pt x="486" y="3891"/>
                  </a:lnTo>
                  <a:lnTo>
                    <a:pt x="493" y="3931"/>
                  </a:lnTo>
                  <a:lnTo>
                    <a:pt x="501" y="3970"/>
                  </a:lnTo>
                  <a:lnTo>
                    <a:pt x="509" y="4008"/>
                  </a:lnTo>
                  <a:lnTo>
                    <a:pt x="519" y="4046"/>
                  </a:lnTo>
                  <a:lnTo>
                    <a:pt x="529" y="4085"/>
                  </a:lnTo>
                  <a:lnTo>
                    <a:pt x="540" y="4122"/>
                  </a:lnTo>
                  <a:lnTo>
                    <a:pt x="552" y="4159"/>
                  </a:lnTo>
                  <a:lnTo>
                    <a:pt x="565" y="4196"/>
                  </a:lnTo>
                  <a:lnTo>
                    <a:pt x="579" y="4233"/>
                  </a:lnTo>
                  <a:lnTo>
                    <a:pt x="593" y="4268"/>
                  </a:lnTo>
                  <a:lnTo>
                    <a:pt x="609" y="4304"/>
                  </a:lnTo>
                  <a:lnTo>
                    <a:pt x="625" y="4339"/>
                  </a:lnTo>
                  <a:lnTo>
                    <a:pt x="642" y="4373"/>
                  </a:lnTo>
                  <a:lnTo>
                    <a:pt x="661" y="4407"/>
                  </a:lnTo>
                  <a:lnTo>
                    <a:pt x="679" y="4440"/>
                  </a:lnTo>
                  <a:lnTo>
                    <a:pt x="698" y="4474"/>
                  </a:lnTo>
                  <a:lnTo>
                    <a:pt x="719" y="4507"/>
                  </a:lnTo>
                  <a:lnTo>
                    <a:pt x="740" y="4538"/>
                  </a:lnTo>
                  <a:lnTo>
                    <a:pt x="761" y="4570"/>
                  </a:lnTo>
                  <a:lnTo>
                    <a:pt x="785" y="4600"/>
                  </a:lnTo>
                  <a:lnTo>
                    <a:pt x="807" y="4631"/>
                  </a:lnTo>
                  <a:lnTo>
                    <a:pt x="832" y="4660"/>
                  </a:lnTo>
                  <a:lnTo>
                    <a:pt x="856" y="4690"/>
                  </a:lnTo>
                  <a:lnTo>
                    <a:pt x="882" y="4718"/>
                  </a:lnTo>
                  <a:lnTo>
                    <a:pt x="907" y="4746"/>
                  </a:lnTo>
                  <a:lnTo>
                    <a:pt x="935" y="4773"/>
                  </a:lnTo>
                  <a:lnTo>
                    <a:pt x="961" y="4800"/>
                  </a:lnTo>
                  <a:lnTo>
                    <a:pt x="990" y="4826"/>
                  </a:lnTo>
                  <a:lnTo>
                    <a:pt x="1018" y="4852"/>
                  </a:lnTo>
                  <a:lnTo>
                    <a:pt x="1047" y="4876"/>
                  </a:lnTo>
                  <a:lnTo>
                    <a:pt x="1077" y="4900"/>
                  </a:lnTo>
                  <a:lnTo>
                    <a:pt x="1107" y="4923"/>
                  </a:lnTo>
                  <a:lnTo>
                    <a:pt x="1138" y="4946"/>
                  </a:lnTo>
                  <a:lnTo>
                    <a:pt x="1170" y="4968"/>
                  </a:lnTo>
                  <a:lnTo>
                    <a:pt x="1201" y="4988"/>
                  </a:lnTo>
                  <a:lnTo>
                    <a:pt x="1234" y="5009"/>
                  </a:lnTo>
                  <a:lnTo>
                    <a:pt x="1267" y="5028"/>
                  </a:lnTo>
                  <a:lnTo>
                    <a:pt x="1300" y="5047"/>
                  </a:lnTo>
                  <a:lnTo>
                    <a:pt x="1335" y="5065"/>
                  </a:lnTo>
                  <a:lnTo>
                    <a:pt x="1370" y="5082"/>
                  </a:lnTo>
                  <a:lnTo>
                    <a:pt x="1404" y="5098"/>
                  </a:lnTo>
                  <a:lnTo>
                    <a:pt x="1440" y="5114"/>
                  </a:lnTo>
                  <a:lnTo>
                    <a:pt x="1476" y="5129"/>
                  </a:lnTo>
                  <a:lnTo>
                    <a:pt x="1512" y="5142"/>
                  </a:lnTo>
                  <a:lnTo>
                    <a:pt x="1549" y="5155"/>
                  </a:lnTo>
                  <a:lnTo>
                    <a:pt x="1586" y="5168"/>
                  </a:lnTo>
                  <a:lnTo>
                    <a:pt x="1623" y="5179"/>
                  </a:lnTo>
                  <a:lnTo>
                    <a:pt x="1661" y="5189"/>
                  </a:lnTo>
                  <a:lnTo>
                    <a:pt x="1700" y="5198"/>
                  </a:lnTo>
                  <a:lnTo>
                    <a:pt x="1738" y="5206"/>
                  </a:lnTo>
                  <a:lnTo>
                    <a:pt x="1777" y="5214"/>
                  </a:lnTo>
                  <a:lnTo>
                    <a:pt x="1817" y="5221"/>
                  </a:lnTo>
                  <a:lnTo>
                    <a:pt x="1855" y="5227"/>
                  </a:lnTo>
                  <a:lnTo>
                    <a:pt x="1896" y="5231"/>
                  </a:lnTo>
                  <a:lnTo>
                    <a:pt x="1936" y="5235"/>
                  </a:lnTo>
                  <a:lnTo>
                    <a:pt x="1977" y="5237"/>
                  </a:lnTo>
                  <a:lnTo>
                    <a:pt x="2017" y="5239"/>
                  </a:lnTo>
                  <a:lnTo>
                    <a:pt x="2058" y="5239"/>
                  </a:lnTo>
                  <a:lnTo>
                    <a:pt x="2099" y="5239"/>
                  </a:lnTo>
                  <a:lnTo>
                    <a:pt x="2141" y="5237"/>
                  </a:lnTo>
                  <a:lnTo>
                    <a:pt x="2180" y="5235"/>
                  </a:lnTo>
                  <a:lnTo>
                    <a:pt x="2221" y="5231"/>
                  </a:lnTo>
                  <a:lnTo>
                    <a:pt x="2261" y="5227"/>
                  </a:lnTo>
                  <a:lnTo>
                    <a:pt x="2301" y="5221"/>
                  </a:lnTo>
                  <a:lnTo>
                    <a:pt x="2339" y="5214"/>
                  </a:lnTo>
                  <a:lnTo>
                    <a:pt x="2379" y="5206"/>
                  </a:lnTo>
                  <a:lnTo>
                    <a:pt x="2418" y="5198"/>
                  </a:lnTo>
                  <a:lnTo>
                    <a:pt x="2456" y="5189"/>
                  </a:lnTo>
                  <a:lnTo>
                    <a:pt x="2494" y="5179"/>
                  </a:lnTo>
                  <a:lnTo>
                    <a:pt x="2531" y="5168"/>
                  </a:lnTo>
                  <a:lnTo>
                    <a:pt x="2569" y="5155"/>
                  </a:lnTo>
                  <a:lnTo>
                    <a:pt x="2605" y="5142"/>
                  </a:lnTo>
                  <a:lnTo>
                    <a:pt x="2642" y="5129"/>
                  </a:lnTo>
                  <a:lnTo>
                    <a:pt x="2678" y="5114"/>
                  </a:lnTo>
                  <a:lnTo>
                    <a:pt x="2713" y="5098"/>
                  </a:lnTo>
                  <a:lnTo>
                    <a:pt x="2748" y="5082"/>
                  </a:lnTo>
                  <a:lnTo>
                    <a:pt x="2783" y="5065"/>
                  </a:lnTo>
                  <a:lnTo>
                    <a:pt x="2816" y="5047"/>
                  </a:lnTo>
                  <a:lnTo>
                    <a:pt x="2850" y="5028"/>
                  </a:lnTo>
                  <a:lnTo>
                    <a:pt x="2883" y="5009"/>
                  </a:lnTo>
                  <a:lnTo>
                    <a:pt x="2915" y="4988"/>
                  </a:lnTo>
                  <a:lnTo>
                    <a:pt x="2948" y="4968"/>
                  </a:lnTo>
                  <a:lnTo>
                    <a:pt x="2979" y="4946"/>
                  </a:lnTo>
                  <a:lnTo>
                    <a:pt x="3010" y="4923"/>
                  </a:lnTo>
                  <a:lnTo>
                    <a:pt x="3040" y="4900"/>
                  </a:lnTo>
                  <a:lnTo>
                    <a:pt x="3070" y="4876"/>
                  </a:lnTo>
                  <a:lnTo>
                    <a:pt x="3099" y="4852"/>
                  </a:lnTo>
                  <a:lnTo>
                    <a:pt x="3128" y="4826"/>
                  </a:lnTo>
                  <a:lnTo>
                    <a:pt x="3155" y="4800"/>
                  </a:lnTo>
                  <a:lnTo>
                    <a:pt x="3183" y="4773"/>
                  </a:lnTo>
                  <a:lnTo>
                    <a:pt x="3209" y="4746"/>
                  </a:lnTo>
                  <a:lnTo>
                    <a:pt x="3236" y="4718"/>
                  </a:lnTo>
                  <a:lnTo>
                    <a:pt x="3260" y="4690"/>
                  </a:lnTo>
                  <a:lnTo>
                    <a:pt x="3286" y="4660"/>
                  </a:lnTo>
                  <a:lnTo>
                    <a:pt x="3309" y="4631"/>
                  </a:lnTo>
                  <a:lnTo>
                    <a:pt x="3333" y="4600"/>
                  </a:lnTo>
                  <a:lnTo>
                    <a:pt x="3355" y="4570"/>
                  </a:lnTo>
                  <a:lnTo>
                    <a:pt x="3376" y="4538"/>
                  </a:lnTo>
                  <a:lnTo>
                    <a:pt x="3398" y="4507"/>
                  </a:lnTo>
                  <a:lnTo>
                    <a:pt x="3418" y="4474"/>
                  </a:lnTo>
                  <a:lnTo>
                    <a:pt x="3438" y="4440"/>
                  </a:lnTo>
                  <a:lnTo>
                    <a:pt x="3457" y="4407"/>
                  </a:lnTo>
                  <a:lnTo>
                    <a:pt x="3474" y="4373"/>
                  </a:lnTo>
                  <a:lnTo>
                    <a:pt x="3492" y="4339"/>
                  </a:lnTo>
                  <a:lnTo>
                    <a:pt x="3508" y="4304"/>
                  </a:lnTo>
                  <a:lnTo>
                    <a:pt x="3523" y="4268"/>
                  </a:lnTo>
                  <a:lnTo>
                    <a:pt x="3538" y="4233"/>
                  </a:lnTo>
                  <a:lnTo>
                    <a:pt x="3552" y="4196"/>
                  </a:lnTo>
                  <a:lnTo>
                    <a:pt x="3565" y="4159"/>
                  </a:lnTo>
                  <a:lnTo>
                    <a:pt x="3577" y="4122"/>
                  </a:lnTo>
                  <a:lnTo>
                    <a:pt x="3588" y="4085"/>
                  </a:lnTo>
                  <a:lnTo>
                    <a:pt x="3599" y="4046"/>
                  </a:lnTo>
                  <a:lnTo>
                    <a:pt x="3608" y="4008"/>
                  </a:lnTo>
                  <a:lnTo>
                    <a:pt x="3616" y="3970"/>
                  </a:lnTo>
                  <a:lnTo>
                    <a:pt x="3624" y="3931"/>
                  </a:lnTo>
                  <a:lnTo>
                    <a:pt x="3630" y="3891"/>
                  </a:lnTo>
                  <a:lnTo>
                    <a:pt x="3635" y="3852"/>
                  </a:lnTo>
                  <a:lnTo>
                    <a:pt x="3640" y="3812"/>
                  </a:lnTo>
                  <a:lnTo>
                    <a:pt x="3643" y="3771"/>
                  </a:lnTo>
                  <a:lnTo>
                    <a:pt x="3646" y="3731"/>
                  </a:lnTo>
                  <a:lnTo>
                    <a:pt x="3648" y="3691"/>
                  </a:lnTo>
                  <a:lnTo>
                    <a:pt x="3648" y="3649"/>
                  </a:lnTo>
                  <a:lnTo>
                    <a:pt x="3647" y="3601"/>
                  </a:lnTo>
                  <a:lnTo>
                    <a:pt x="3645" y="3552"/>
                  </a:lnTo>
                  <a:lnTo>
                    <a:pt x="3642" y="3504"/>
                  </a:lnTo>
                  <a:lnTo>
                    <a:pt x="3637" y="3457"/>
                  </a:lnTo>
                  <a:lnTo>
                    <a:pt x="3631" y="3411"/>
                  </a:lnTo>
                  <a:lnTo>
                    <a:pt x="3623" y="3364"/>
                  </a:lnTo>
                  <a:lnTo>
                    <a:pt x="3614" y="3318"/>
                  </a:lnTo>
                  <a:lnTo>
                    <a:pt x="3604" y="3272"/>
                  </a:lnTo>
                  <a:lnTo>
                    <a:pt x="3591" y="3227"/>
                  </a:lnTo>
                  <a:lnTo>
                    <a:pt x="3579" y="3182"/>
                  </a:lnTo>
                  <a:lnTo>
                    <a:pt x="3565" y="3139"/>
                  </a:lnTo>
                  <a:lnTo>
                    <a:pt x="3550" y="3095"/>
                  </a:lnTo>
                  <a:lnTo>
                    <a:pt x="3532" y="3052"/>
                  </a:lnTo>
                  <a:lnTo>
                    <a:pt x="3515" y="3010"/>
                  </a:lnTo>
                  <a:lnTo>
                    <a:pt x="3496" y="2969"/>
                  </a:lnTo>
                  <a:lnTo>
                    <a:pt x="3475" y="2928"/>
                  </a:lnTo>
                  <a:lnTo>
                    <a:pt x="3454" y="2887"/>
                  </a:lnTo>
                  <a:lnTo>
                    <a:pt x="3431" y="2847"/>
                  </a:lnTo>
                  <a:lnTo>
                    <a:pt x="3408" y="2809"/>
                  </a:lnTo>
                  <a:lnTo>
                    <a:pt x="3384" y="2771"/>
                  </a:lnTo>
                  <a:lnTo>
                    <a:pt x="3358" y="2733"/>
                  </a:lnTo>
                  <a:lnTo>
                    <a:pt x="3332" y="2697"/>
                  </a:lnTo>
                  <a:lnTo>
                    <a:pt x="3304" y="2661"/>
                  </a:lnTo>
                  <a:lnTo>
                    <a:pt x="3276" y="2626"/>
                  </a:lnTo>
                  <a:lnTo>
                    <a:pt x="3246" y="2592"/>
                  </a:lnTo>
                  <a:lnTo>
                    <a:pt x="3215" y="2559"/>
                  </a:lnTo>
                  <a:lnTo>
                    <a:pt x="3184" y="2526"/>
                  </a:lnTo>
                  <a:lnTo>
                    <a:pt x="3151" y="2495"/>
                  </a:lnTo>
                  <a:lnTo>
                    <a:pt x="3118" y="2464"/>
                  </a:lnTo>
                  <a:lnTo>
                    <a:pt x="3084" y="2435"/>
                  </a:lnTo>
                  <a:lnTo>
                    <a:pt x="3049" y="2406"/>
                  </a:lnTo>
                  <a:lnTo>
                    <a:pt x="3014" y="2378"/>
                  </a:lnTo>
                  <a:lnTo>
                    <a:pt x="3666" y="1453"/>
                  </a:lnTo>
                  <a:lnTo>
                    <a:pt x="3666" y="761"/>
                  </a:lnTo>
                  <a:lnTo>
                    <a:pt x="2496" y="761"/>
                  </a:lnTo>
                  <a:lnTo>
                    <a:pt x="2496" y="2121"/>
                  </a:lnTo>
                  <a:close/>
                  <a:moveTo>
                    <a:pt x="3080" y="3649"/>
                  </a:moveTo>
                  <a:lnTo>
                    <a:pt x="3080" y="3649"/>
                  </a:lnTo>
                  <a:lnTo>
                    <a:pt x="3079" y="3675"/>
                  </a:lnTo>
                  <a:lnTo>
                    <a:pt x="3078" y="3702"/>
                  </a:lnTo>
                  <a:lnTo>
                    <a:pt x="3077" y="3727"/>
                  </a:lnTo>
                  <a:lnTo>
                    <a:pt x="3074" y="3754"/>
                  </a:lnTo>
                  <a:lnTo>
                    <a:pt x="3072" y="3779"/>
                  </a:lnTo>
                  <a:lnTo>
                    <a:pt x="3068" y="3805"/>
                  </a:lnTo>
                  <a:lnTo>
                    <a:pt x="3064" y="3829"/>
                  </a:lnTo>
                  <a:lnTo>
                    <a:pt x="3059" y="3855"/>
                  </a:lnTo>
                  <a:lnTo>
                    <a:pt x="3053" y="3879"/>
                  </a:lnTo>
                  <a:lnTo>
                    <a:pt x="3047" y="3905"/>
                  </a:lnTo>
                  <a:lnTo>
                    <a:pt x="3041" y="3928"/>
                  </a:lnTo>
                  <a:lnTo>
                    <a:pt x="3033" y="3952"/>
                  </a:lnTo>
                  <a:lnTo>
                    <a:pt x="3026" y="3976"/>
                  </a:lnTo>
                  <a:lnTo>
                    <a:pt x="3018" y="4000"/>
                  </a:lnTo>
                  <a:lnTo>
                    <a:pt x="3009" y="4023"/>
                  </a:lnTo>
                  <a:lnTo>
                    <a:pt x="3000" y="4046"/>
                  </a:lnTo>
                  <a:lnTo>
                    <a:pt x="2979" y="4091"/>
                  </a:lnTo>
                  <a:lnTo>
                    <a:pt x="2956" y="4136"/>
                  </a:lnTo>
                  <a:lnTo>
                    <a:pt x="2931" y="4179"/>
                  </a:lnTo>
                  <a:lnTo>
                    <a:pt x="2905" y="4219"/>
                  </a:lnTo>
                  <a:lnTo>
                    <a:pt x="2876" y="4260"/>
                  </a:lnTo>
                  <a:lnTo>
                    <a:pt x="2846" y="4299"/>
                  </a:lnTo>
                  <a:lnTo>
                    <a:pt x="2814" y="4335"/>
                  </a:lnTo>
                  <a:lnTo>
                    <a:pt x="2780" y="4371"/>
                  </a:lnTo>
                  <a:lnTo>
                    <a:pt x="2745" y="4405"/>
                  </a:lnTo>
                  <a:lnTo>
                    <a:pt x="2707" y="4437"/>
                  </a:lnTo>
                  <a:lnTo>
                    <a:pt x="2669" y="4467"/>
                  </a:lnTo>
                  <a:lnTo>
                    <a:pt x="2629" y="4495"/>
                  </a:lnTo>
                  <a:lnTo>
                    <a:pt x="2588" y="4522"/>
                  </a:lnTo>
                  <a:lnTo>
                    <a:pt x="2545" y="4547"/>
                  </a:lnTo>
                  <a:lnTo>
                    <a:pt x="2500" y="4570"/>
                  </a:lnTo>
                  <a:lnTo>
                    <a:pt x="2456" y="4590"/>
                  </a:lnTo>
                  <a:lnTo>
                    <a:pt x="2432" y="4599"/>
                  </a:lnTo>
                  <a:lnTo>
                    <a:pt x="2410" y="4608"/>
                  </a:lnTo>
                  <a:lnTo>
                    <a:pt x="2385" y="4617"/>
                  </a:lnTo>
                  <a:lnTo>
                    <a:pt x="2362" y="4625"/>
                  </a:lnTo>
                  <a:lnTo>
                    <a:pt x="2337" y="4632"/>
                  </a:lnTo>
                  <a:lnTo>
                    <a:pt x="2313" y="4638"/>
                  </a:lnTo>
                  <a:lnTo>
                    <a:pt x="2288" y="4644"/>
                  </a:lnTo>
                  <a:lnTo>
                    <a:pt x="2264" y="4649"/>
                  </a:lnTo>
                  <a:lnTo>
                    <a:pt x="2239" y="4654"/>
                  </a:lnTo>
                  <a:lnTo>
                    <a:pt x="2214" y="4658"/>
                  </a:lnTo>
                  <a:lnTo>
                    <a:pt x="2189" y="4662"/>
                  </a:lnTo>
                  <a:lnTo>
                    <a:pt x="2163" y="4665"/>
                  </a:lnTo>
                  <a:lnTo>
                    <a:pt x="2137" y="4668"/>
                  </a:lnTo>
                  <a:lnTo>
                    <a:pt x="2111" y="4669"/>
                  </a:lnTo>
                  <a:lnTo>
                    <a:pt x="2085" y="4670"/>
                  </a:lnTo>
                  <a:lnTo>
                    <a:pt x="2058" y="4671"/>
                  </a:lnTo>
                  <a:lnTo>
                    <a:pt x="2032" y="4670"/>
                  </a:lnTo>
                  <a:lnTo>
                    <a:pt x="2006" y="4669"/>
                  </a:lnTo>
                  <a:lnTo>
                    <a:pt x="1980" y="4668"/>
                  </a:lnTo>
                  <a:lnTo>
                    <a:pt x="1954" y="4665"/>
                  </a:lnTo>
                  <a:lnTo>
                    <a:pt x="1929" y="4662"/>
                  </a:lnTo>
                  <a:lnTo>
                    <a:pt x="1903" y="4658"/>
                  </a:lnTo>
                  <a:lnTo>
                    <a:pt x="1878" y="4654"/>
                  </a:lnTo>
                  <a:lnTo>
                    <a:pt x="1852" y="4649"/>
                  </a:lnTo>
                  <a:lnTo>
                    <a:pt x="1828" y="4644"/>
                  </a:lnTo>
                  <a:lnTo>
                    <a:pt x="1804" y="4638"/>
                  </a:lnTo>
                  <a:lnTo>
                    <a:pt x="1779" y="4632"/>
                  </a:lnTo>
                  <a:lnTo>
                    <a:pt x="1755" y="4625"/>
                  </a:lnTo>
                  <a:lnTo>
                    <a:pt x="1731" y="4617"/>
                  </a:lnTo>
                  <a:lnTo>
                    <a:pt x="1708" y="4608"/>
                  </a:lnTo>
                  <a:lnTo>
                    <a:pt x="1684" y="4599"/>
                  </a:lnTo>
                  <a:lnTo>
                    <a:pt x="1661" y="4590"/>
                  </a:lnTo>
                  <a:lnTo>
                    <a:pt x="1616" y="4570"/>
                  </a:lnTo>
                  <a:lnTo>
                    <a:pt x="1572" y="4547"/>
                  </a:lnTo>
                  <a:lnTo>
                    <a:pt x="1530" y="4522"/>
                  </a:lnTo>
                  <a:lnTo>
                    <a:pt x="1488" y="4495"/>
                  </a:lnTo>
                  <a:lnTo>
                    <a:pt x="1448" y="4467"/>
                  </a:lnTo>
                  <a:lnTo>
                    <a:pt x="1409" y="4437"/>
                  </a:lnTo>
                  <a:lnTo>
                    <a:pt x="1373" y="4405"/>
                  </a:lnTo>
                  <a:lnTo>
                    <a:pt x="1337" y="4371"/>
                  </a:lnTo>
                  <a:lnTo>
                    <a:pt x="1303" y="4335"/>
                  </a:lnTo>
                  <a:lnTo>
                    <a:pt x="1271" y="4299"/>
                  </a:lnTo>
                  <a:lnTo>
                    <a:pt x="1240" y="4260"/>
                  </a:lnTo>
                  <a:lnTo>
                    <a:pt x="1212" y="4219"/>
                  </a:lnTo>
                  <a:lnTo>
                    <a:pt x="1185" y="4179"/>
                  </a:lnTo>
                  <a:lnTo>
                    <a:pt x="1161" y="4136"/>
                  </a:lnTo>
                  <a:lnTo>
                    <a:pt x="1138" y="4091"/>
                  </a:lnTo>
                  <a:lnTo>
                    <a:pt x="1118" y="4046"/>
                  </a:lnTo>
                  <a:lnTo>
                    <a:pt x="1108" y="4023"/>
                  </a:lnTo>
                  <a:lnTo>
                    <a:pt x="1100" y="4000"/>
                  </a:lnTo>
                  <a:lnTo>
                    <a:pt x="1091" y="3976"/>
                  </a:lnTo>
                  <a:lnTo>
                    <a:pt x="1083" y="3952"/>
                  </a:lnTo>
                  <a:lnTo>
                    <a:pt x="1076" y="3928"/>
                  </a:lnTo>
                  <a:lnTo>
                    <a:pt x="1069" y="3905"/>
                  </a:lnTo>
                  <a:lnTo>
                    <a:pt x="1064" y="3879"/>
                  </a:lnTo>
                  <a:lnTo>
                    <a:pt x="1058" y="3855"/>
                  </a:lnTo>
                  <a:lnTo>
                    <a:pt x="1053" y="3829"/>
                  </a:lnTo>
                  <a:lnTo>
                    <a:pt x="1049" y="3805"/>
                  </a:lnTo>
                  <a:lnTo>
                    <a:pt x="1046" y="3779"/>
                  </a:lnTo>
                  <a:lnTo>
                    <a:pt x="1043" y="3754"/>
                  </a:lnTo>
                  <a:lnTo>
                    <a:pt x="1041" y="3727"/>
                  </a:lnTo>
                  <a:lnTo>
                    <a:pt x="1038" y="3702"/>
                  </a:lnTo>
                  <a:lnTo>
                    <a:pt x="1037" y="3675"/>
                  </a:lnTo>
                  <a:lnTo>
                    <a:pt x="1037" y="3649"/>
                  </a:lnTo>
                  <a:lnTo>
                    <a:pt x="1037" y="3622"/>
                  </a:lnTo>
                  <a:lnTo>
                    <a:pt x="1038" y="3597"/>
                  </a:lnTo>
                  <a:lnTo>
                    <a:pt x="1041" y="3571"/>
                  </a:lnTo>
                  <a:lnTo>
                    <a:pt x="1043" y="3545"/>
                  </a:lnTo>
                  <a:lnTo>
                    <a:pt x="1046" y="3520"/>
                  </a:lnTo>
                  <a:lnTo>
                    <a:pt x="1049" y="3494"/>
                  </a:lnTo>
                  <a:lnTo>
                    <a:pt x="1053" y="3469"/>
                  </a:lnTo>
                  <a:lnTo>
                    <a:pt x="1058" y="3444"/>
                  </a:lnTo>
                  <a:lnTo>
                    <a:pt x="1064" y="3419"/>
                  </a:lnTo>
                  <a:lnTo>
                    <a:pt x="1069" y="3394"/>
                  </a:lnTo>
                  <a:lnTo>
                    <a:pt x="1076" y="3370"/>
                  </a:lnTo>
                  <a:lnTo>
                    <a:pt x="1083" y="3346"/>
                  </a:lnTo>
                  <a:lnTo>
                    <a:pt x="1091" y="3322"/>
                  </a:lnTo>
                  <a:lnTo>
                    <a:pt x="1100" y="3299"/>
                  </a:lnTo>
                  <a:lnTo>
                    <a:pt x="1108" y="3275"/>
                  </a:lnTo>
                  <a:lnTo>
                    <a:pt x="1118" y="3252"/>
                  </a:lnTo>
                  <a:lnTo>
                    <a:pt x="1138" y="3207"/>
                  </a:lnTo>
                  <a:lnTo>
                    <a:pt x="1161" y="3163"/>
                  </a:lnTo>
                  <a:lnTo>
                    <a:pt x="1185" y="3120"/>
                  </a:lnTo>
                  <a:lnTo>
                    <a:pt x="1212" y="3079"/>
                  </a:lnTo>
                  <a:lnTo>
                    <a:pt x="1240" y="3039"/>
                  </a:lnTo>
                  <a:lnTo>
                    <a:pt x="1271" y="3000"/>
                  </a:lnTo>
                  <a:lnTo>
                    <a:pt x="1303" y="2963"/>
                  </a:lnTo>
                  <a:lnTo>
                    <a:pt x="1337" y="2928"/>
                  </a:lnTo>
                  <a:lnTo>
                    <a:pt x="1373" y="2894"/>
                  </a:lnTo>
                  <a:lnTo>
                    <a:pt x="1409" y="2862"/>
                  </a:lnTo>
                  <a:lnTo>
                    <a:pt x="1448" y="2831"/>
                  </a:lnTo>
                  <a:lnTo>
                    <a:pt x="1488" y="2802"/>
                  </a:lnTo>
                  <a:lnTo>
                    <a:pt x="1530" y="2776"/>
                  </a:lnTo>
                  <a:lnTo>
                    <a:pt x="1572" y="2752"/>
                  </a:lnTo>
                  <a:lnTo>
                    <a:pt x="1616" y="2729"/>
                  </a:lnTo>
                  <a:lnTo>
                    <a:pt x="1661" y="2709"/>
                  </a:lnTo>
                  <a:lnTo>
                    <a:pt x="1684" y="2700"/>
                  </a:lnTo>
                  <a:lnTo>
                    <a:pt x="1708" y="2690"/>
                  </a:lnTo>
                  <a:lnTo>
                    <a:pt x="1731" y="2682"/>
                  </a:lnTo>
                  <a:lnTo>
                    <a:pt x="1755" y="2674"/>
                  </a:lnTo>
                  <a:lnTo>
                    <a:pt x="1779" y="2667"/>
                  </a:lnTo>
                  <a:lnTo>
                    <a:pt x="1804" y="2661"/>
                  </a:lnTo>
                  <a:lnTo>
                    <a:pt x="1828" y="2655"/>
                  </a:lnTo>
                  <a:lnTo>
                    <a:pt x="1852" y="2649"/>
                  </a:lnTo>
                  <a:lnTo>
                    <a:pt x="1878" y="2645"/>
                  </a:lnTo>
                  <a:lnTo>
                    <a:pt x="1903" y="2640"/>
                  </a:lnTo>
                  <a:lnTo>
                    <a:pt x="1929" y="2636"/>
                  </a:lnTo>
                  <a:lnTo>
                    <a:pt x="1954" y="2633"/>
                  </a:lnTo>
                  <a:lnTo>
                    <a:pt x="1980" y="2631"/>
                  </a:lnTo>
                  <a:lnTo>
                    <a:pt x="2006" y="2629"/>
                  </a:lnTo>
                  <a:lnTo>
                    <a:pt x="2032" y="2628"/>
                  </a:lnTo>
                  <a:lnTo>
                    <a:pt x="2058" y="2628"/>
                  </a:lnTo>
                  <a:lnTo>
                    <a:pt x="2085" y="2628"/>
                  </a:lnTo>
                  <a:lnTo>
                    <a:pt x="2111" y="2629"/>
                  </a:lnTo>
                  <a:lnTo>
                    <a:pt x="2137" y="2631"/>
                  </a:lnTo>
                  <a:lnTo>
                    <a:pt x="2163" y="2633"/>
                  </a:lnTo>
                  <a:lnTo>
                    <a:pt x="2189" y="2636"/>
                  </a:lnTo>
                  <a:lnTo>
                    <a:pt x="2214" y="2640"/>
                  </a:lnTo>
                  <a:lnTo>
                    <a:pt x="2239" y="2645"/>
                  </a:lnTo>
                  <a:lnTo>
                    <a:pt x="2264" y="2649"/>
                  </a:lnTo>
                  <a:lnTo>
                    <a:pt x="2288" y="2655"/>
                  </a:lnTo>
                  <a:lnTo>
                    <a:pt x="2313" y="2661"/>
                  </a:lnTo>
                  <a:lnTo>
                    <a:pt x="2337" y="2667"/>
                  </a:lnTo>
                  <a:lnTo>
                    <a:pt x="2362" y="2674"/>
                  </a:lnTo>
                  <a:lnTo>
                    <a:pt x="2385" y="2682"/>
                  </a:lnTo>
                  <a:lnTo>
                    <a:pt x="2410" y="2690"/>
                  </a:lnTo>
                  <a:lnTo>
                    <a:pt x="2432" y="2700"/>
                  </a:lnTo>
                  <a:lnTo>
                    <a:pt x="2456" y="2709"/>
                  </a:lnTo>
                  <a:lnTo>
                    <a:pt x="2500" y="2729"/>
                  </a:lnTo>
                  <a:lnTo>
                    <a:pt x="2545" y="2752"/>
                  </a:lnTo>
                  <a:lnTo>
                    <a:pt x="2588" y="2776"/>
                  </a:lnTo>
                  <a:lnTo>
                    <a:pt x="2629" y="2802"/>
                  </a:lnTo>
                  <a:lnTo>
                    <a:pt x="2669" y="2831"/>
                  </a:lnTo>
                  <a:lnTo>
                    <a:pt x="2707" y="2862"/>
                  </a:lnTo>
                  <a:lnTo>
                    <a:pt x="2745" y="2894"/>
                  </a:lnTo>
                  <a:lnTo>
                    <a:pt x="2780" y="2928"/>
                  </a:lnTo>
                  <a:lnTo>
                    <a:pt x="2814" y="2963"/>
                  </a:lnTo>
                  <a:lnTo>
                    <a:pt x="2846" y="3000"/>
                  </a:lnTo>
                  <a:lnTo>
                    <a:pt x="2876" y="3039"/>
                  </a:lnTo>
                  <a:lnTo>
                    <a:pt x="2905" y="3079"/>
                  </a:lnTo>
                  <a:lnTo>
                    <a:pt x="2931" y="3120"/>
                  </a:lnTo>
                  <a:lnTo>
                    <a:pt x="2956" y="3163"/>
                  </a:lnTo>
                  <a:lnTo>
                    <a:pt x="2979" y="3207"/>
                  </a:lnTo>
                  <a:lnTo>
                    <a:pt x="3000" y="3252"/>
                  </a:lnTo>
                  <a:lnTo>
                    <a:pt x="3009" y="3275"/>
                  </a:lnTo>
                  <a:lnTo>
                    <a:pt x="3018" y="3299"/>
                  </a:lnTo>
                  <a:lnTo>
                    <a:pt x="3026" y="3322"/>
                  </a:lnTo>
                  <a:lnTo>
                    <a:pt x="3033" y="3346"/>
                  </a:lnTo>
                  <a:lnTo>
                    <a:pt x="3041" y="3370"/>
                  </a:lnTo>
                  <a:lnTo>
                    <a:pt x="3047" y="3394"/>
                  </a:lnTo>
                  <a:lnTo>
                    <a:pt x="3053" y="3419"/>
                  </a:lnTo>
                  <a:lnTo>
                    <a:pt x="3059" y="3444"/>
                  </a:lnTo>
                  <a:lnTo>
                    <a:pt x="3064" y="3469"/>
                  </a:lnTo>
                  <a:lnTo>
                    <a:pt x="3068" y="3494"/>
                  </a:lnTo>
                  <a:lnTo>
                    <a:pt x="3072" y="3520"/>
                  </a:lnTo>
                  <a:lnTo>
                    <a:pt x="3074" y="3545"/>
                  </a:lnTo>
                  <a:lnTo>
                    <a:pt x="3077" y="3571"/>
                  </a:lnTo>
                  <a:lnTo>
                    <a:pt x="3078" y="3597"/>
                  </a:lnTo>
                  <a:lnTo>
                    <a:pt x="3079" y="3622"/>
                  </a:lnTo>
                  <a:lnTo>
                    <a:pt x="3080" y="3649"/>
                  </a:lnTo>
                  <a:close/>
                  <a:moveTo>
                    <a:pt x="0" y="0"/>
                  </a:moveTo>
                  <a:lnTo>
                    <a:pt x="0" y="462"/>
                  </a:lnTo>
                  <a:lnTo>
                    <a:pt x="4116" y="462"/>
                  </a:lnTo>
                  <a:lnTo>
                    <a:pt x="4116" y="0"/>
                  </a:lnTo>
                  <a:lnTo>
                    <a:pt x="0" y="0"/>
                  </a:lnTo>
                  <a:close/>
                  <a:moveTo>
                    <a:pt x="2024" y="2698"/>
                  </a:moveTo>
                  <a:lnTo>
                    <a:pt x="1820" y="3321"/>
                  </a:lnTo>
                  <a:lnTo>
                    <a:pt x="1165" y="3321"/>
                  </a:lnTo>
                  <a:lnTo>
                    <a:pt x="1159" y="3321"/>
                  </a:lnTo>
                  <a:lnTo>
                    <a:pt x="1154" y="3323"/>
                  </a:lnTo>
                  <a:lnTo>
                    <a:pt x="1149" y="3325"/>
                  </a:lnTo>
                  <a:lnTo>
                    <a:pt x="1143" y="3328"/>
                  </a:lnTo>
                  <a:lnTo>
                    <a:pt x="1139" y="3331"/>
                  </a:lnTo>
                  <a:lnTo>
                    <a:pt x="1135" y="3335"/>
                  </a:lnTo>
                  <a:lnTo>
                    <a:pt x="1133" y="3340"/>
                  </a:lnTo>
                  <a:lnTo>
                    <a:pt x="1130" y="3345"/>
                  </a:lnTo>
                  <a:lnTo>
                    <a:pt x="1129" y="3352"/>
                  </a:lnTo>
                  <a:lnTo>
                    <a:pt x="1129" y="3357"/>
                  </a:lnTo>
                  <a:lnTo>
                    <a:pt x="1129" y="3363"/>
                  </a:lnTo>
                  <a:lnTo>
                    <a:pt x="1130" y="3368"/>
                  </a:lnTo>
                  <a:lnTo>
                    <a:pt x="1132" y="3373"/>
                  </a:lnTo>
                  <a:lnTo>
                    <a:pt x="1135" y="3378"/>
                  </a:lnTo>
                  <a:lnTo>
                    <a:pt x="1139" y="3382"/>
                  </a:lnTo>
                  <a:lnTo>
                    <a:pt x="1143" y="3386"/>
                  </a:lnTo>
                  <a:lnTo>
                    <a:pt x="1673" y="3772"/>
                  </a:lnTo>
                  <a:lnTo>
                    <a:pt x="1469" y="4400"/>
                  </a:lnTo>
                  <a:lnTo>
                    <a:pt x="1468" y="4405"/>
                  </a:lnTo>
                  <a:lnTo>
                    <a:pt x="1467" y="4411"/>
                  </a:lnTo>
                  <a:lnTo>
                    <a:pt x="1468" y="4416"/>
                  </a:lnTo>
                  <a:lnTo>
                    <a:pt x="1469" y="4422"/>
                  </a:lnTo>
                  <a:lnTo>
                    <a:pt x="1471" y="4427"/>
                  </a:lnTo>
                  <a:lnTo>
                    <a:pt x="1475" y="4431"/>
                  </a:lnTo>
                  <a:lnTo>
                    <a:pt x="1479" y="4436"/>
                  </a:lnTo>
                  <a:lnTo>
                    <a:pt x="1483" y="4439"/>
                  </a:lnTo>
                  <a:lnTo>
                    <a:pt x="1488" y="4442"/>
                  </a:lnTo>
                  <a:lnTo>
                    <a:pt x="1493" y="4444"/>
                  </a:lnTo>
                  <a:lnTo>
                    <a:pt x="1498" y="4446"/>
                  </a:lnTo>
                  <a:lnTo>
                    <a:pt x="1504" y="4446"/>
                  </a:lnTo>
                  <a:lnTo>
                    <a:pt x="1509" y="4446"/>
                  </a:lnTo>
                  <a:lnTo>
                    <a:pt x="1515" y="4444"/>
                  </a:lnTo>
                  <a:lnTo>
                    <a:pt x="1520" y="4442"/>
                  </a:lnTo>
                  <a:lnTo>
                    <a:pt x="1525" y="4439"/>
                  </a:lnTo>
                  <a:lnTo>
                    <a:pt x="2058" y="4052"/>
                  </a:lnTo>
                  <a:lnTo>
                    <a:pt x="2591" y="4439"/>
                  </a:lnTo>
                  <a:lnTo>
                    <a:pt x="2596" y="4442"/>
                  </a:lnTo>
                  <a:lnTo>
                    <a:pt x="2601" y="4444"/>
                  </a:lnTo>
                  <a:lnTo>
                    <a:pt x="2606" y="4446"/>
                  </a:lnTo>
                  <a:lnTo>
                    <a:pt x="2612" y="4446"/>
                  </a:lnTo>
                  <a:lnTo>
                    <a:pt x="2617" y="4446"/>
                  </a:lnTo>
                  <a:lnTo>
                    <a:pt x="2623" y="4444"/>
                  </a:lnTo>
                  <a:lnTo>
                    <a:pt x="2628" y="4442"/>
                  </a:lnTo>
                  <a:lnTo>
                    <a:pt x="2633" y="4439"/>
                  </a:lnTo>
                  <a:lnTo>
                    <a:pt x="2638" y="4436"/>
                  </a:lnTo>
                  <a:lnTo>
                    <a:pt x="2641" y="4431"/>
                  </a:lnTo>
                  <a:lnTo>
                    <a:pt x="2644" y="4427"/>
                  </a:lnTo>
                  <a:lnTo>
                    <a:pt x="2646" y="4422"/>
                  </a:lnTo>
                  <a:lnTo>
                    <a:pt x="2648" y="4416"/>
                  </a:lnTo>
                  <a:lnTo>
                    <a:pt x="2648" y="4411"/>
                  </a:lnTo>
                  <a:lnTo>
                    <a:pt x="2648" y="4405"/>
                  </a:lnTo>
                  <a:lnTo>
                    <a:pt x="2646" y="4400"/>
                  </a:lnTo>
                  <a:lnTo>
                    <a:pt x="2442" y="3772"/>
                  </a:lnTo>
                  <a:lnTo>
                    <a:pt x="2973" y="3386"/>
                  </a:lnTo>
                  <a:lnTo>
                    <a:pt x="2977" y="3382"/>
                  </a:lnTo>
                  <a:lnTo>
                    <a:pt x="2981" y="3378"/>
                  </a:lnTo>
                  <a:lnTo>
                    <a:pt x="2984" y="3373"/>
                  </a:lnTo>
                  <a:lnTo>
                    <a:pt x="2986" y="3368"/>
                  </a:lnTo>
                  <a:lnTo>
                    <a:pt x="2987" y="3363"/>
                  </a:lnTo>
                  <a:lnTo>
                    <a:pt x="2988" y="3357"/>
                  </a:lnTo>
                  <a:lnTo>
                    <a:pt x="2987" y="3352"/>
                  </a:lnTo>
                  <a:lnTo>
                    <a:pt x="2986" y="3345"/>
                  </a:lnTo>
                  <a:lnTo>
                    <a:pt x="2984" y="3340"/>
                  </a:lnTo>
                  <a:lnTo>
                    <a:pt x="2981" y="3335"/>
                  </a:lnTo>
                  <a:lnTo>
                    <a:pt x="2977" y="3331"/>
                  </a:lnTo>
                  <a:lnTo>
                    <a:pt x="2973" y="3328"/>
                  </a:lnTo>
                  <a:lnTo>
                    <a:pt x="2968" y="3325"/>
                  </a:lnTo>
                  <a:lnTo>
                    <a:pt x="2963" y="3323"/>
                  </a:lnTo>
                  <a:lnTo>
                    <a:pt x="2958" y="3321"/>
                  </a:lnTo>
                  <a:lnTo>
                    <a:pt x="2952" y="3321"/>
                  </a:lnTo>
                  <a:lnTo>
                    <a:pt x="2296" y="3321"/>
                  </a:lnTo>
                  <a:lnTo>
                    <a:pt x="2093" y="2698"/>
                  </a:lnTo>
                  <a:lnTo>
                    <a:pt x="2091" y="2691"/>
                  </a:lnTo>
                  <a:lnTo>
                    <a:pt x="2088" y="2687"/>
                  </a:lnTo>
                  <a:lnTo>
                    <a:pt x="2084" y="2682"/>
                  </a:lnTo>
                  <a:lnTo>
                    <a:pt x="2080" y="2679"/>
                  </a:lnTo>
                  <a:lnTo>
                    <a:pt x="2075" y="2676"/>
                  </a:lnTo>
                  <a:lnTo>
                    <a:pt x="2069" y="2674"/>
                  </a:lnTo>
                  <a:lnTo>
                    <a:pt x="2064" y="2673"/>
                  </a:lnTo>
                  <a:lnTo>
                    <a:pt x="2058" y="2672"/>
                  </a:lnTo>
                  <a:lnTo>
                    <a:pt x="2053" y="2673"/>
                  </a:lnTo>
                  <a:lnTo>
                    <a:pt x="2047" y="2674"/>
                  </a:lnTo>
                  <a:lnTo>
                    <a:pt x="2042" y="2676"/>
                  </a:lnTo>
                  <a:lnTo>
                    <a:pt x="2037" y="2679"/>
                  </a:lnTo>
                  <a:lnTo>
                    <a:pt x="2033" y="2682"/>
                  </a:lnTo>
                  <a:lnTo>
                    <a:pt x="2030" y="2687"/>
                  </a:lnTo>
                  <a:lnTo>
                    <a:pt x="2027" y="2691"/>
                  </a:lnTo>
                  <a:lnTo>
                    <a:pt x="2024" y="26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KSO_Shape">
              <a:extLst>
                <a:ext uri="{FF2B5EF4-FFF2-40B4-BE49-F238E27FC236}">
                  <a16:creationId xmlns:a16="http://schemas.microsoft.com/office/drawing/2014/main" id="{E9D5B3B7-932B-7D34-4ECE-59DA2093D7EE}"/>
                </a:ext>
              </a:extLst>
            </p:cNvPr>
            <p:cNvSpPr/>
            <p:nvPr/>
          </p:nvSpPr>
          <p:spPr bwMode="auto">
            <a:xfrm>
              <a:off x="4112999" y="1513828"/>
              <a:ext cx="1198983" cy="1200984"/>
            </a:xfrm>
            <a:custGeom>
              <a:avLst/>
              <a:gdLst>
                <a:gd name="T0" fmla="*/ 1677554 w 4408"/>
                <a:gd name="T1" fmla="*/ 780497 h 4408"/>
                <a:gd name="T2" fmla="*/ 1588217 w 4408"/>
                <a:gd name="T3" fmla="*/ 591639 h 4408"/>
                <a:gd name="T4" fmla="*/ 1608502 w 4408"/>
                <a:gd name="T5" fmla="*/ 502180 h 4408"/>
                <a:gd name="T6" fmla="*/ 1696976 w 4408"/>
                <a:gd name="T7" fmla="*/ 375555 h 4408"/>
                <a:gd name="T8" fmla="*/ 1554554 w 4408"/>
                <a:gd name="T9" fmla="*/ 213924 h 4408"/>
                <a:gd name="T10" fmla="*/ 1473848 w 4408"/>
                <a:gd name="T11" fmla="*/ 222135 h 4408"/>
                <a:gd name="T12" fmla="*/ 1343079 w 4408"/>
                <a:gd name="T13" fmla="*/ 316780 h 4408"/>
                <a:gd name="T14" fmla="*/ 1147142 w 4408"/>
                <a:gd name="T15" fmla="*/ 246336 h 4408"/>
                <a:gd name="T16" fmla="*/ 1097941 w 4408"/>
                <a:gd name="T17" fmla="*/ 168978 h 4408"/>
                <a:gd name="T18" fmla="*/ 1070752 w 4408"/>
                <a:gd name="T19" fmla="*/ 16855 h 4408"/>
                <a:gd name="T20" fmla="*/ 856688 w 4408"/>
                <a:gd name="T21" fmla="*/ 3025 h 4408"/>
                <a:gd name="T22" fmla="*/ 805761 w 4408"/>
                <a:gd name="T23" fmla="*/ 65690 h 4408"/>
                <a:gd name="T24" fmla="*/ 779866 w 4408"/>
                <a:gd name="T25" fmla="*/ 225592 h 4408"/>
                <a:gd name="T26" fmla="*/ 591266 w 4408"/>
                <a:gd name="T27" fmla="*/ 314619 h 4408"/>
                <a:gd name="T28" fmla="*/ 502360 w 4408"/>
                <a:gd name="T29" fmla="*/ 294739 h 4408"/>
                <a:gd name="T30" fmla="*/ 375044 w 4408"/>
                <a:gd name="T31" fmla="*/ 206145 h 4408"/>
                <a:gd name="T32" fmla="*/ 214064 w 4408"/>
                <a:gd name="T33" fmla="*/ 348328 h 4408"/>
                <a:gd name="T34" fmla="*/ 221833 w 4408"/>
                <a:gd name="T35" fmla="*/ 428711 h 4408"/>
                <a:gd name="T36" fmla="*/ 316780 w 4408"/>
                <a:gd name="T37" fmla="*/ 560091 h 4408"/>
                <a:gd name="T38" fmla="*/ 246001 w 4408"/>
                <a:gd name="T39" fmla="*/ 756728 h 4408"/>
                <a:gd name="T40" fmla="*/ 168748 w 4408"/>
                <a:gd name="T41" fmla="*/ 805563 h 4408"/>
                <a:gd name="T42" fmla="*/ 16832 w 4408"/>
                <a:gd name="T43" fmla="*/ 832357 h 4408"/>
                <a:gd name="T44" fmla="*/ 3453 w 4408"/>
                <a:gd name="T45" fmla="*/ 1047577 h 4408"/>
                <a:gd name="T46" fmla="*/ 65600 w 4408"/>
                <a:gd name="T47" fmla="*/ 1098573 h 4408"/>
                <a:gd name="T48" fmla="*/ 225717 w 4408"/>
                <a:gd name="T49" fmla="*/ 1124935 h 4408"/>
                <a:gd name="T50" fmla="*/ 314191 w 4408"/>
                <a:gd name="T51" fmla="*/ 1313361 h 4408"/>
                <a:gd name="T52" fmla="*/ 294338 w 4408"/>
                <a:gd name="T53" fmla="*/ 1402820 h 4408"/>
                <a:gd name="T54" fmla="*/ 205864 w 4408"/>
                <a:gd name="T55" fmla="*/ 1529445 h 4408"/>
                <a:gd name="T56" fmla="*/ 348286 w 4408"/>
                <a:gd name="T57" fmla="*/ 1691076 h 4408"/>
                <a:gd name="T58" fmla="*/ 428560 w 4408"/>
                <a:gd name="T59" fmla="*/ 1682865 h 4408"/>
                <a:gd name="T60" fmla="*/ 559329 w 4408"/>
                <a:gd name="T61" fmla="*/ 1588220 h 4408"/>
                <a:gd name="T62" fmla="*/ 755698 w 4408"/>
                <a:gd name="T63" fmla="*/ 1658664 h 4408"/>
                <a:gd name="T64" fmla="*/ 804467 w 4408"/>
                <a:gd name="T65" fmla="*/ 1736886 h 4408"/>
                <a:gd name="T66" fmla="*/ 831656 w 4408"/>
                <a:gd name="T67" fmla="*/ 1888578 h 4408"/>
                <a:gd name="T68" fmla="*/ 1046152 w 4408"/>
                <a:gd name="T69" fmla="*/ 1901543 h 4408"/>
                <a:gd name="T70" fmla="*/ 1097510 w 4408"/>
                <a:gd name="T71" fmla="*/ 1839310 h 4408"/>
                <a:gd name="T72" fmla="*/ 1123405 w 4408"/>
                <a:gd name="T73" fmla="*/ 1679840 h 4408"/>
                <a:gd name="T74" fmla="*/ 1311574 w 4408"/>
                <a:gd name="T75" fmla="*/ 1590813 h 4408"/>
                <a:gd name="T76" fmla="*/ 1400911 w 4408"/>
                <a:gd name="T77" fmla="*/ 1610693 h 4408"/>
                <a:gd name="T78" fmla="*/ 1527364 w 4408"/>
                <a:gd name="T79" fmla="*/ 1699288 h 4408"/>
                <a:gd name="T80" fmla="*/ 1688776 w 4408"/>
                <a:gd name="T81" fmla="*/ 1556672 h 4408"/>
                <a:gd name="T82" fmla="*/ 1681007 w 4408"/>
                <a:gd name="T83" fmla="*/ 1475856 h 4408"/>
                <a:gd name="T84" fmla="*/ 1586059 w 4408"/>
                <a:gd name="T85" fmla="*/ 1344909 h 4408"/>
                <a:gd name="T86" fmla="*/ 1656407 w 4408"/>
                <a:gd name="T87" fmla="*/ 1148705 h 4408"/>
                <a:gd name="T88" fmla="*/ 1734092 w 4408"/>
                <a:gd name="T89" fmla="*/ 1099437 h 4408"/>
                <a:gd name="T90" fmla="*/ 1886008 w 4408"/>
                <a:gd name="T91" fmla="*/ 1072211 h 4408"/>
                <a:gd name="T92" fmla="*/ 1899387 w 4408"/>
                <a:gd name="T93" fmla="*/ 857423 h 4408"/>
                <a:gd name="T94" fmla="*/ 1836808 w 4408"/>
                <a:gd name="T95" fmla="*/ 805995 h 4408"/>
                <a:gd name="T96" fmla="*/ 1281363 w 4408"/>
                <a:gd name="T97" fmla="*/ 1111106 h 4408"/>
                <a:gd name="T98" fmla="*/ 1141100 w 4408"/>
                <a:gd name="T99" fmla="*/ 1265390 h 4408"/>
                <a:gd name="T100" fmla="*/ 951636 w 4408"/>
                <a:gd name="T101" fmla="*/ 1318547 h 4408"/>
                <a:gd name="T102" fmla="*/ 747066 w 4408"/>
                <a:gd name="T103" fmla="*/ 1256315 h 4408"/>
                <a:gd name="T104" fmla="*/ 614139 w 4408"/>
                <a:gd name="T105" fmla="*/ 1095116 h 4408"/>
                <a:gd name="T106" fmla="*/ 589539 w 4408"/>
                <a:gd name="T107" fmla="*/ 896318 h 4408"/>
                <a:gd name="T108" fmla="*/ 680603 w 4408"/>
                <a:gd name="T109" fmla="*/ 706164 h 4408"/>
                <a:gd name="T110" fmla="*/ 860140 w 4408"/>
                <a:gd name="T111" fmla="*/ 597689 h 4408"/>
                <a:gd name="T112" fmla="*/ 1060394 w 4408"/>
                <a:gd name="T113" fmla="*/ 602443 h 4408"/>
                <a:gd name="T114" fmla="*/ 1233458 w 4408"/>
                <a:gd name="T115" fmla="*/ 719561 h 4408"/>
                <a:gd name="T116" fmla="*/ 1315458 w 4408"/>
                <a:gd name="T117" fmla="*/ 914901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686C9BD7-18B9-A888-938F-5A5A1EF14787}"/>
                </a:ext>
              </a:extLst>
            </p:cNvPr>
            <p:cNvSpPr txBox="1"/>
            <p:nvPr/>
          </p:nvSpPr>
          <p:spPr>
            <a:xfrm>
              <a:off x="1573490" y="2740915"/>
              <a:ext cx="1119043" cy="476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关键词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3E7A891-BC19-407B-DD1A-974DD42CE3AB}"/>
                </a:ext>
              </a:extLst>
            </p:cNvPr>
            <p:cNvSpPr txBox="1"/>
            <p:nvPr/>
          </p:nvSpPr>
          <p:spPr>
            <a:xfrm>
              <a:off x="4143794" y="2740915"/>
              <a:ext cx="1119043" cy="476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关键词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5CCA913-1E63-03ED-5594-E074A0989773}"/>
                </a:ext>
              </a:extLst>
            </p:cNvPr>
            <p:cNvSpPr txBox="1"/>
            <p:nvPr/>
          </p:nvSpPr>
          <p:spPr>
            <a:xfrm>
              <a:off x="4103823" y="5307760"/>
              <a:ext cx="1119043" cy="476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关键词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EF93F13-FE89-F30F-6CF4-11FA2F29262B}"/>
                </a:ext>
              </a:extLst>
            </p:cNvPr>
            <p:cNvSpPr txBox="1"/>
            <p:nvPr/>
          </p:nvSpPr>
          <p:spPr>
            <a:xfrm>
              <a:off x="1614459" y="5307760"/>
              <a:ext cx="1119043" cy="4764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关键词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85027D-EBEA-DF14-019F-403F9E97D1DD}"/>
              </a:ext>
            </a:extLst>
          </p:cNvPr>
          <p:cNvGrpSpPr/>
          <p:nvPr/>
        </p:nvGrpSpPr>
        <p:grpSpPr>
          <a:xfrm>
            <a:off x="7990251" y="1811440"/>
            <a:ext cx="3321908" cy="1010754"/>
            <a:chOff x="994579" y="4077142"/>
            <a:chExt cx="3321908" cy="1010754"/>
          </a:xfrm>
        </p:grpSpPr>
        <p:sp>
          <p:nvSpPr>
            <p:cNvPr id="19" name="Rectangle 3">
              <a:extLst>
                <a:ext uri="{FF2B5EF4-FFF2-40B4-BE49-F238E27FC236}">
                  <a16:creationId xmlns:a16="http://schemas.microsoft.com/office/drawing/2014/main" id="{A64C7CD8-CA0F-3BF0-66AC-C82DCAAAAD6C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4A1DAEA-2CC5-8F57-86C6-951B731F0562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5700595-2C77-4D0B-8CDC-C9771BE53EA8}"/>
              </a:ext>
            </a:extLst>
          </p:cNvPr>
          <p:cNvGrpSpPr/>
          <p:nvPr/>
        </p:nvGrpSpPr>
        <p:grpSpPr>
          <a:xfrm>
            <a:off x="7990251" y="3966463"/>
            <a:ext cx="3321908" cy="1010754"/>
            <a:chOff x="994579" y="4077142"/>
            <a:chExt cx="3321908" cy="1010754"/>
          </a:xfrm>
        </p:grpSpPr>
        <p:sp>
          <p:nvSpPr>
            <p:cNvPr id="22" name="Rectangle 3">
              <a:extLst>
                <a:ext uri="{FF2B5EF4-FFF2-40B4-BE49-F238E27FC236}">
                  <a16:creationId xmlns:a16="http://schemas.microsoft.com/office/drawing/2014/main" id="{1CC4439C-232A-8655-64FD-B40ADB60CB6E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3F7FC75-56F5-238B-3AF6-A71B777C69D6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1FB3F96-B364-7D83-58F7-C70BB4D62BFC}"/>
              </a:ext>
            </a:extLst>
          </p:cNvPr>
          <p:cNvGrpSpPr/>
          <p:nvPr/>
        </p:nvGrpSpPr>
        <p:grpSpPr>
          <a:xfrm>
            <a:off x="839612" y="1811440"/>
            <a:ext cx="3321908" cy="1010754"/>
            <a:chOff x="994579" y="4077142"/>
            <a:chExt cx="3321908" cy="1010754"/>
          </a:xfrm>
        </p:grpSpPr>
        <p:sp>
          <p:nvSpPr>
            <p:cNvPr id="25" name="Rectangle 3">
              <a:extLst>
                <a:ext uri="{FF2B5EF4-FFF2-40B4-BE49-F238E27FC236}">
                  <a16:creationId xmlns:a16="http://schemas.microsoft.com/office/drawing/2014/main" id="{27E47D1D-BBA0-B355-992F-4E7DA0855231}"/>
                </a:ext>
              </a:extLst>
            </p:cNvPr>
            <p:cNvSpPr/>
            <p:nvPr/>
          </p:nvSpPr>
          <p:spPr>
            <a:xfrm>
              <a:off x="2495042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0BC671-8F94-57A4-6B10-BD5C1ACA2450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2DDCF89-6540-EC1D-276C-9D473EAA8B61}"/>
              </a:ext>
            </a:extLst>
          </p:cNvPr>
          <p:cNvGrpSpPr/>
          <p:nvPr/>
        </p:nvGrpSpPr>
        <p:grpSpPr>
          <a:xfrm>
            <a:off x="839612" y="3966463"/>
            <a:ext cx="3336770" cy="1010754"/>
            <a:chOff x="994579" y="4077142"/>
            <a:chExt cx="3336770" cy="1010754"/>
          </a:xfrm>
        </p:grpSpPr>
        <p:sp>
          <p:nvSpPr>
            <p:cNvPr id="28" name="Rectangle 3">
              <a:extLst>
                <a:ext uri="{FF2B5EF4-FFF2-40B4-BE49-F238E27FC236}">
                  <a16:creationId xmlns:a16="http://schemas.microsoft.com/office/drawing/2014/main" id="{A36A0177-3859-1518-24BB-7EACDDD36BD9}"/>
                </a:ext>
              </a:extLst>
            </p:cNvPr>
            <p:cNvSpPr/>
            <p:nvPr/>
          </p:nvSpPr>
          <p:spPr>
            <a:xfrm>
              <a:off x="2509904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B94944B-B51F-D0D7-502E-5835253DC127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63208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A121ED-7521-8B26-381D-3758E687AEBC}"/>
              </a:ext>
            </a:extLst>
          </p:cNvPr>
          <p:cNvSpPr txBox="1"/>
          <p:nvPr/>
        </p:nvSpPr>
        <p:spPr>
          <a:xfrm>
            <a:off x="2132406" y="353194"/>
            <a:ext cx="8064844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13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alpha val="13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13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alpha val="13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DB5C3C-D645-257B-DBD0-554895752ECA}"/>
              </a:ext>
            </a:extLst>
          </p:cNvPr>
          <p:cNvGrpSpPr/>
          <p:nvPr/>
        </p:nvGrpSpPr>
        <p:grpSpPr>
          <a:xfrm>
            <a:off x="3160778" y="3056502"/>
            <a:ext cx="5844044" cy="716583"/>
            <a:chOff x="929146" y="2969371"/>
            <a:chExt cx="5844044" cy="71658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F28E8F0-9F27-A1D1-618E-38A84A4337F8}"/>
                </a:ext>
              </a:extLst>
            </p:cNvPr>
            <p:cNvSpPr/>
            <p:nvPr/>
          </p:nvSpPr>
          <p:spPr>
            <a:xfrm>
              <a:off x="929146" y="2969371"/>
              <a:ext cx="5844044" cy="716583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35140C-7BEC-5655-C792-421F856D3A7D}"/>
                </a:ext>
              </a:extLst>
            </p:cNvPr>
            <p:cNvSpPr txBox="1"/>
            <p:nvPr/>
          </p:nvSpPr>
          <p:spPr>
            <a:xfrm>
              <a:off x="1503045" y="3111474"/>
              <a:ext cx="46962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F5B2CA4-2791-2499-5564-BB67DD434BF6}"/>
              </a:ext>
            </a:extLst>
          </p:cNvPr>
          <p:cNvSpPr txBox="1"/>
          <p:nvPr/>
        </p:nvSpPr>
        <p:spPr>
          <a:xfrm>
            <a:off x="2488195" y="3939672"/>
            <a:ext cx="71892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07283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30" name="Group 6">
            <a:extLst>
              <a:ext uri="{FF2B5EF4-FFF2-40B4-BE49-F238E27FC236}">
                <a16:creationId xmlns:a16="http://schemas.microsoft.com/office/drawing/2014/main" id="{A93EEB8B-7039-47CD-5192-72DBBB0DC0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3288" y="1808163"/>
            <a:ext cx="10385425" cy="3673475"/>
            <a:chOff x="712" y="1139"/>
            <a:chExt cx="5683" cy="2010"/>
          </a:xfrm>
        </p:grpSpPr>
        <p:sp>
          <p:nvSpPr>
            <p:cNvPr id="33" name="Freeform 7">
              <a:extLst>
                <a:ext uri="{FF2B5EF4-FFF2-40B4-BE49-F238E27FC236}">
                  <a16:creationId xmlns:a16="http://schemas.microsoft.com/office/drawing/2014/main" id="{FF8C6D21-93DD-2DAD-96A7-F12212D1BB3D}"/>
                </a:ext>
              </a:extLst>
            </p:cNvPr>
            <p:cNvSpPr/>
            <p:nvPr/>
          </p:nvSpPr>
          <p:spPr bwMode="auto">
            <a:xfrm>
              <a:off x="712" y="1139"/>
              <a:ext cx="4191" cy="2010"/>
            </a:xfrm>
            <a:custGeom>
              <a:avLst/>
              <a:gdLst>
                <a:gd name="T0" fmla="*/ 152343837 w 573"/>
                <a:gd name="T1" fmla="*/ 0 h 273"/>
                <a:gd name="T2" fmla="*/ 248631916 w 573"/>
                <a:gd name="T3" fmla="*/ 35200946 h 273"/>
                <a:gd name="T4" fmla="*/ 324720860 w 573"/>
                <a:gd name="T5" fmla="*/ 107853795 h 273"/>
                <a:gd name="T6" fmla="*/ 332528100 w 573"/>
                <a:gd name="T7" fmla="*/ 113736763 h 273"/>
                <a:gd name="T8" fmla="*/ 400809803 w 573"/>
                <a:gd name="T9" fmla="*/ 120748085 h 273"/>
                <a:gd name="T10" fmla="*/ 477064646 w 573"/>
                <a:gd name="T11" fmla="*/ 71527374 h 273"/>
                <a:gd name="T12" fmla="*/ 537539167 w 573"/>
                <a:gd name="T13" fmla="*/ 51601059 h 273"/>
                <a:gd name="T14" fmla="*/ 641657540 w 573"/>
                <a:gd name="T15" fmla="*/ 160729996 h 273"/>
                <a:gd name="T16" fmla="*/ 537539167 w 573"/>
                <a:gd name="T17" fmla="*/ 269685742 h 273"/>
                <a:gd name="T18" fmla="*/ 477064646 w 573"/>
                <a:gd name="T19" fmla="*/ 249783009 h 273"/>
                <a:gd name="T20" fmla="*/ 400809803 w 573"/>
                <a:gd name="T21" fmla="*/ 199436765 h 273"/>
                <a:gd name="T22" fmla="*/ 332528100 w 573"/>
                <a:gd name="T23" fmla="*/ 206445267 h 273"/>
                <a:gd name="T24" fmla="*/ 324720860 w 573"/>
                <a:gd name="T25" fmla="*/ 212331055 h 273"/>
                <a:gd name="T26" fmla="*/ 248631916 w 573"/>
                <a:gd name="T27" fmla="*/ 286085847 h 273"/>
                <a:gd name="T28" fmla="*/ 152343837 w 573"/>
                <a:gd name="T29" fmla="*/ 320184850 h 273"/>
                <a:gd name="T30" fmla="*/ 44857260 w 573"/>
                <a:gd name="T31" fmla="*/ 273191616 h 273"/>
                <a:gd name="T32" fmla="*/ 0 w 573"/>
                <a:gd name="T33" fmla="*/ 160729996 h 273"/>
                <a:gd name="T34" fmla="*/ 44857260 w 573"/>
                <a:gd name="T35" fmla="*/ 46993233 h 273"/>
                <a:gd name="T36" fmla="*/ 152343837 w 573"/>
                <a:gd name="T37" fmla="*/ 0 h 2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3" h="273">
                  <a:moveTo>
                    <a:pt x="136" y="0"/>
                  </a:moveTo>
                  <a:cubicBezTo>
                    <a:pt x="169" y="0"/>
                    <a:pt x="198" y="11"/>
                    <a:pt x="222" y="30"/>
                  </a:cubicBezTo>
                  <a:cubicBezTo>
                    <a:pt x="254" y="56"/>
                    <a:pt x="274" y="78"/>
                    <a:pt x="290" y="92"/>
                  </a:cubicBezTo>
                  <a:cubicBezTo>
                    <a:pt x="292" y="94"/>
                    <a:pt x="294" y="96"/>
                    <a:pt x="297" y="97"/>
                  </a:cubicBezTo>
                  <a:cubicBezTo>
                    <a:pt x="313" y="108"/>
                    <a:pt x="333" y="114"/>
                    <a:pt x="358" y="103"/>
                  </a:cubicBezTo>
                  <a:cubicBezTo>
                    <a:pt x="375" y="96"/>
                    <a:pt x="396" y="82"/>
                    <a:pt x="426" y="61"/>
                  </a:cubicBezTo>
                  <a:cubicBezTo>
                    <a:pt x="441" y="50"/>
                    <a:pt x="460" y="44"/>
                    <a:pt x="480" y="44"/>
                  </a:cubicBezTo>
                  <a:cubicBezTo>
                    <a:pt x="531" y="44"/>
                    <a:pt x="573" y="86"/>
                    <a:pt x="573" y="137"/>
                  </a:cubicBezTo>
                  <a:cubicBezTo>
                    <a:pt x="573" y="188"/>
                    <a:pt x="531" y="230"/>
                    <a:pt x="480" y="230"/>
                  </a:cubicBezTo>
                  <a:cubicBezTo>
                    <a:pt x="460" y="230"/>
                    <a:pt x="441" y="224"/>
                    <a:pt x="426" y="213"/>
                  </a:cubicBezTo>
                  <a:cubicBezTo>
                    <a:pt x="396" y="192"/>
                    <a:pt x="375" y="178"/>
                    <a:pt x="358" y="170"/>
                  </a:cubicBezTo>
                  <a:cubicBezTo>
                    <a:pt x="333" y="160"/>
                    <a:pt x="313" y="166"/>
                    <a:pt x="297" y="176"/>
                  </a:cubicBezTo>
                  <a:cubicBezTo>
                    <a:pt x="294" y="178"/>
                    <a:pt x="292" y="179"/>
                    <a:pt x="290" y="181"/>
                  </a:cubicBezTo>
                  <a:cubicBezTo>
                    <a:pt x="274" y="196"/>
                    <a:pt x="254" y="218"/>
                    <a:pt x="222" y="244"/>
                  </a:cubicBezTo>
                  <a:cubicBezTo>
                    <a:pt x="198" y="262"/>
                    <a:pt x="169" y="273"/>
                    <a:pt x="136" y="273"/>
                  </a:cubicBezTo>
                  <a:cubicBezTo>
                    <a:pt x="99" y="273"/>
                    <a:pt x="65" y="258"/>
                    <a:pt x="40" y="233"/>
                  </a:cubicBezTo>
                  <a:cubicBezTo>
                    <a:pt x="15" y="209"/>
                    <a:pt x="0" y="17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6"/>
                    <a:pt x="99" y="0"/>
                    <a:pt x="136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Oval 8">
              <a:extLst>
                <a:ext uri="{FF2B5EF4-FFF2-40B4-BE49-F238E27FC236}">
                  <a16:creationId xmlns:a16="http://schemas.microsoft.com/office/drawing/2014/main" id="{2D76708B-A1E9-48EA-5141-97AAD1ED1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5" y="1390"/>
              <a:ext cx="1507" cy="151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Oval 9">
              <a:extLst>
                <a:ext uri="{FF2B5EF4-FFF2-40B4-BE49-F238E27FC236}">
                  <a16:creationId xmlns:a16="http://schemas.microsoft.com/office/drawing/2014/main" id="{83D543DF-F99A-BAC5-628C-6F00EACED1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7" y="1522"/>
              <a:ext cx="1243" cy="1252"/>
            </a:xfrm>
            <a:prstGeom prst="ellipse">
              <a:avLst/>
            </a:prstGeom>
            <a:gradFill>
              <a:gsLst>
                <a:gs pos="0">
                  <a:srgbClr val="0F4BAD"/>
                </a:gs>
                <a:gs pos="100000">
                  <a:srgbClr val="F15513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BB6DE994-CCFB-DD30-695D-358FF4877C8D}"/>
                </a:ext>
              </a:extLst>
            </p:cNvPr>
            <p:cNvSpPr/>
            <p:nvPr/>
          </p:nvSpPr>
          <p:spPr bwMode="auto">
            <a:xfrm>
              <a:off x="3543" y="1463"/>
              <a:ext cx="2852" cy="1370"/>
            </a:xfrm>
            <a:custGeom>
              <a:avLst/>
              <a:gdLst>
                <a:gd name="T0" fmla="*/ 104003167 w 390"/>
                <a:gd name="T1" fmla="*/ 0 h 186"/>
                <a:gd name="T2" fmla="*/ 168832842 w 390"/>
                <a:gd name="T3" fmla="*/ 23478338 h 186"/>
                <a:gd name="T4" fmla="*/ 220386815 w 390"/>
                <a:gd name="T5" fmla="*/ 74099794 h 186"/>
                <a:gd name="T6" fmla="*/ 225886057 w 390"/>
                <a:gd name="T7" fmla="*/ 77611030 h 186"/>
                <a:gd name="T8" fmla="*/ 272836010 w 390"/>
                <a:gd name="T9" fmla="*/ 82402613 h 186"/>
                <a:gd name="T10" fmla="*/ 324367313 w 390"/>
                <a:gd name="T11" fmla="*/ 48213858 h 186"/>
                <a:gd name="T12" fmla="*/ 365671769 w 390"/>
                <a:gd name="T13" fmla="*/ 34165590 h 186"/>
                <a:gd name="T14" fmla="*/ 436169238 w 390"/>
                <a:gd name="T15" fmla="*/ 109369081 h 186"/>
                <a:gd name="T16" fmla="*/ 365671769 w 390"/>
                <a:gd name="T17" fmla="*/ 183468816 h 186"/>
                <a:gd name="T18" fmla="*/ 324367313 w 390"/>
                <a:gd name="T19" fmla="*/ 169420608 h 186"/>
                <a:gd name="T20" fmla="*/ 272836010 w 390"/>
                <a:gd name="T21" fmla="*/ 136361860 h 186"/>
                <a:gd name="T22" fmla="*/ 225886057 w 390"/>
                <a:gd name="T23" fmla="*/ 141150680 h 186"/>
                <a:gd name="T24" fmla="*/ 220386815 w 390"/>
                <a:gd name="T25" fmla="*/ 144664745 h 186"/>
                <a:gd name="T26" fmla="*/ 168832842 w 390"/>
                <a:gd name="T27" fmla="*/ 195283372 h 186"/>
                <a:gd name="T28" fmla="*/ 104003167 w 390"/>
                <a:gd name="T29" fmla="*/ 218761710 h 186"/>
                <a:gd name="T30" fmla="*/ 30137047 w 390"/>
                <a:gd name="T31" fmla="*/ 186980112 h 186"/>
                <a:gd name="T32" fmla="*/ 0 w 390"/>
                <a:gd name="T33" fmla="*/ 109369081 h 186"/>
                <a:gd name="T34" fmla="*/ 30137047 w 390"/>
                <a:gd name="T35" fmla="*/ 31781599 h 186"/>
                <a:gd name="T36" fmla="*/ 104003167 w 390"/>
                <a:gd name="T37" fmla="*/ 0 h 1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90" h="186">
                  <a:moveTo>
                    <a:pt x="93" y="0"/>
                  </a:moveTo>
                  <a:cubicBezTo>
                    <a:pt x="115" y="0"/>
                    <a:pt x="135" y="7"/>
                    <a:pt x="151" y="20"/>
                  </a:cubicBezTo>
                  <a:cubicBezTo>
                    <a:pt x="173" y="38"/>
                    <a:pt x="186" y="53"/>
                    <a:pt x="197" y="63"/>
                  </a:cubicBezTo>
                  <a:cubicBezTo>
                    <a:pt x="199" y="64"/>
                    <a:pt x="200" y="65"/>
                    <a:pt x="202" y="66"/>
                  </a:cubicBezTo>
                  <a:cubicBezTo>
                    <a:pt x="213" y="73"/>
                    <a:pt x="226" y="77"/>
                    <a:pt x="244" y="70"/>
                  </a:cubicBezTo>
                  <a:cubicBezTo>
                    <a:pt x="255" y="65"/>
                    <a:pt x="270" y="55"/>
                    <a:pt x="290" y="41"/>
                  </a:cubicBezTo>
                  <a:cubicBezTo>
                    <a:pt x="300" y="34"/>
                    <a:pt x="313" y="29"/>
                    <a:pt x="327" y="29"/>
                  </a:cubicBezTo>
                  <a:cubicBezTo>
                    <a:pt x="362" y="29"/>
                    <a:pt x="390" y="58"/>
                    <a:pt x="390" y="93"/>
                  </a:cubicBezTo>
                  <a:cubicBezTo>
                    <a:pt x="390" y="128"/>
                    <a:pt x="362" y="156"/>
                    <a:pt x="327" y="156"/>
                  </a:cubicBezTo>
                  <a:cubicBezTo>
                    <a:pt x="313" y="156"/>
                    <a:pt x="300" y="152"/>
                    <a:pt x="290" y="144"/>
                  </a:cubicBezTo>
                  <a:cubicBezTo>
                    <a:pt x="270" y="130"/>
                    <a:pt x="255" y="121"/>
                    <a:pt x="244" y="116"/>
                  </a:cubicBezTo>
                  <a:cubicBezTo>
                    <a:pt x="226" y="108"/>
                    <a:pt x="213" y="112"/>
                    <a:pt x="202" y="120"/>
                  </a:cubicBezTo>
                  <a:cubicBezTo>
                    <a:pt x="200" y="121"/>
                    <a:pt x="199" y="122"/>
                    <a:pt x="197" y="123"/>
                  </a:cubicBezTo>
                  <a:cubicBezTo>
                    <a:pt x="186" y="133"/>
                    <a:pt x="173" y="148"/>
                    <a:pt x="151" y="166"/>
                  </a:cubicBezTo>
                  <a:cubicBezTo>
                    <a:pt x="135" y="178"/>
                    <a:pt x="115" y="186"/>
                    <a:pt x="93" y="186"/>
                  </a:cubicBezTo>
                  <a:cubicBezTo>
                    <a:pt x="67" y="186"/>
                    <a:pt x="44" y="175"/>
                    <a:pt x="27" y="159"/>
                  </a:cubicBezTo>
                  <a:cubicBezTo>
                    <a:pt x="10" y="142"/>
                    <a:pt x="0" y="118"/>
                    <a:pt x="0" y="93"/>
                  </a:cubicBezTo>
                  <a:cubicBezTo>
                    <a:pt x="0" y="67"/>
                    <a:pt x="10" y="44"/>
                    <a:pt x="27" y="27"/>
                  </a:cubicBezTo>
                  <a:cubicBezTo>
                    <a:pt x="44" y="10"/>
                    <a:pt x="67" y="0"/>
                    <a:pt x="93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Oval 11">
              <a:extLst>
                <a:ext uri="{FF2B5EF4-FFF2-40B4-BE49-F238E27FC236}">
                  <a16:creationId xmlns:a16="http://schemas.microsoft.com/office/drawing/2014/main" id="{28F270B6-6C32-335D-ACE0-0D368ABFC3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8" y="1625"/>
              <a:ext cx="1031" cy="103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Oval 12">
              <a:extLst>
                <a:ext uri="{FF2B5EF4-FFF2-40B4-BE49-F238E27FC236}">
                  <a16:creationId xmlns:a16="http://schemas.microsoft.com/office/drawing/2014/main" id="{5ABE3ED0-91FE-916E-FB5B-563BEF38E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7" y="1765"/>
              <a:ext cx="753" cy="766"/>
            </a:xfrm>
            <a:prstGeom prst="ellipse">
              <a:avLst/>
            </a:prstGeom>
            <a:solidFill>
              <a:srgbClr val="0F4B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Oval 13">
              <a:extLst>
                <a:ext uri="{FF2B5EF4-FFF2-40B4-BE49-F238E27FC236}">
                  <a16:creationId xmlns:a16="http://schemas.microsoft.com/office/drawing/2014/main" id="{C7ACC510-022A-9D8F-423F-4AFBC21306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90" y="1794"/>
              <a:ext cx="703" cy="70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Oval 14">
              <a:extLst>
                <a:ext uri="{FF2B5EF4-FFF2-40B4-BE49-F238E27FC236}">
                  <a16:creationId xmlns:a16="http://schemas.microsoft.com/office/drawing/2014/main" id="{AC6E7E52-86D0-6F13-F723-04002F1F77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29" y="1927"/>
              <a:ext cx="432" cy="434"/>
            </a:xfrm>
            <a:prstGeom prst="ellipse">
              <a:avLst/>
            </a:prstGeom>
            <a:solidFill>
              <a:srgbClr val="136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9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302020204030204" pitchFamily="34" charset="0"/>
                  <a:ea typeface="宋体" panose="02010600030101010101" pitchFamily="2" charset="-122"/>
                  <a:sym typeface="Calibri" panose="020F03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8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6B26015F-2751-FDD3-B6DA-C185C759FA18}"/>
                </a:ext>
              </a:extLst>
            </p:cNvPr>
            <p:cNvSpPr/>
            <p:nvPr/>
          </p:nvSpPr>
          <p:spPr bwMode="auto">
            <a:xfrm>
              <a:off x="2709" y="1993"/>
              <a:ext cx="263" cy="309"/>
            </a:xfrm>
            <a:custGeom>
              <a:avLst/>
              <a:gdLst>
                <a:gd name="T0" fmla="*/ 0 w 263"/>
                <a:gd name="T1" fmla="*/ 0 h 309"/>
                <a:gd name="T2" fmla="*/ 263 w 263"/>
                <a:gd name="T3" fmla="*/ 155 h 309"/>
                <a:gd name="T4" fmla="*/ 0 w 263"/>
                <a:gd name="T5" fmla="*/ 309 h 309"/>
                <a:gd name="T6" fmla="*/ 0 w 263"/>
                <a:gd name="T7" fmla="*/ 0 h 309"/>
                <a:gd name="T8" fmla="*/ 0 w 263"/>
                <a:gd name="T9" fmla="*/ 0 h 3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3" h="309">
                  <a:moveTo>
                    <a:pt x="0" y="0"/>
                  </a:moveTo>
                  <a:lnTo>
                    <a:pt x="263" y="155"/>
                  </a:lnTo>
                  <a:lnTo>
                    <a:pt x="0" y="3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1ED15E43-AE30-45F3-9F3C-2BCBE24ECC26}"/>
                </a:ext>
              </a:extLst>
            </p:cNvPr>
            <p:cNvSpPr/>
            <p:nvPr/>
          </p:nvSpPr>
          <p:spPr bwMode="auto">
            <a:xfrm>
              <a:off x="4903" y="2037"/>
              <a:ext cx="175" cy="214"/>
            </a:xfrm>
            <a:custGeom>
              <a:avLst/>
              <a:gdLst>
                <a:gd name="T0" fmla="*/ 0 w 175"/>
                <a:gd name="T1" fmla="*/ 0 h 214"/>
                <a:gd name="T2" fmla="*/ 175 w 175"/>
                <a:gd name="T3" fmla="*/ 111 h 214"/>
                <a:gd name="T4" fmla="*/ 0 w 175"/>
                <a:gd name="T5" fmla="*/ 214 h 214"/>
                <a:gd name="T6" fmla="*/ 0 w 175"/>
                <a:gd name="T7" fmla="*/ 0 h 214"/>
                <a:gd name="T8" fmla="*/ 0 w 175"/>
                <a:gd name="T9" fmla="*/ 0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" h="214">
                  <a:moveTo>
                    <a:pt x="0" y="0"/>
                  </a:moveTo>
                  <a:lnTo>
                    <a:pt x="175" y="111"/>
                  </a:lnTo>
                  <a:lnTo>
                    <a:pt x="0" y="2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5B5B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3" name="Group 98">
            <a:extLst>
              <a:ext uri="{FF2B5EF4-FFF2-40B4-BE49-F238E27FC236}">
                <a16:creationId xmlns:a16="http://schemas.microsoft.com/office/drawing/2014/main" id="{80EBA8B3-48B8-BB24-594D-53B23048D58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41475" y="2976088"/>
            <a:ext cx="1567764" cy="1448782"/>
            <a:chOff x="-86" y="2465"/>
            <a:chExt cx="1120" cy="1035"/>
          </a:xfrm>
          <a:solidFill>
            <a:schemeClr val="bg1"/>
          </a:solidFill>
        </p:grpSpPr>
        <p:sp>
          <p:nvSpPr>
            <p:cNvPr id="44" name="Freeform 99">
              <a:extLst>
                <a:ext uri="{FF2B5EF4-FFF2-40B4-BE49-F238E27FC236}">
                  <a16:creationId xmlns:a16="http://schemas.microsoft.com/office/drawing/2014/main" id="{6A8AB7FD-CB83-DF31-0CEA-F193F538C9F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3" y="2465"/>
              <a:ext cx="671" cy="671"/>
            </a:xfrm>
            <a:custGeom>
              <a:avLst/>
              <a:gdLst>
                <a:gd name="T0" fmla="*/ 256 w 282"/>
                <a:gd name="T1" fmla="*/ 25 h 282"/>
                <a:gd name="T2" fmla="*/ 164 w 282"/>
                <a:gd name="T3" fmla="*/ 25 h 282"/>
                <a:gd name="T4" fmla="*/ 0 w 282"/>
                <a:gd name="T5" fmla="*/ 189 h 282"/>
                <a:gd name="T6" fmla="*/ 92 w 282"/>
                <a:gd name="T7" fmla="*/ 282 h 282"/>
                <a:gd name="T8" fmla="*/ 256 w 282"/>
                <a:gd name="T9" fmla="*/ 118 h 282"/>
                <a:gd name="T10" fmla="*/ 256 w 282"/>
                <a:gd name="T11" fmla="*/ 25 h 282"/>
                <a:gd name="T12" fmla="*/ 55 w 282"/>
                <a:gd name="T13" fmla="*/ 191 h 282"/>
                <a:gd name="T14" fmla="*/ 44 w 282"/>
                <a:gd name="T15" fmla="*/ 180 h 282"/>
                <a:gd name="T16" fmla="*/ 183 w 282"/>
                <a:gd name="T17" fmla="*/ 42 h 282"/>
                <a:gd name="T18" fmla="*/ 194 w 282"/>
                <a:gd name="T19" fmla="*/ 42 h 282"/>
                <a:gd name="T20" fmla="*/ 194 w 282"/>
                <a:gd name="T21" fmla="*/ 53 h 282"/>
                <a:gd name="T22" fmla="*/ 55 w 282"/>
                <a:gd name="T23" fmla="*/ 191 h 282"/>
                <a:gd name="T24" fmla="*/ 78 w 282"/>
                <a:gd name="T25" fmla="*/ 214 h 282"/>
                <a:gd name="T26" fmla="*/ 67 w 282"/>
                <a:gd name="T27" fmla="*/ 203 h 282"/>
                <a:gd name="T28" fmla="*/ 217 w 282"/>
                <a:gd name="T29" fmla="*/ 53 h 282"/>
                <a:gd name="T30" fmla="*/ 228 w 282"/>
                <a:gd name="T31" fmla="*/ 53 h 282"/>
                <a:gd name="T32" fmla="*/ 228 w 282"/>
                <a:gd name="T33" fmla="*/ 64 h 282"/>
                <a:gd name="T34" fmla="*/ 78 w 282"/>
                <a:gd name="T35" fmla="*/ 214 h 282"/>
                <a:gd name="T36" fmla="*/ 101 w 282"/>
                <a:gd name="T37" fmla="*/ 237 h 282"/>
                <a:gd name="T38" fmla="*/ 90 w 282"/>
                <a:gd name="T39" fmla="*/ 226 h 282"/>
                <a:gd name="T40" fmla="*/ 229 w 282"/>
                <a:gd name="T41" fmla="*/ 88 h 282"/>
                <a:gd name="T42" fmla="*/ 240 w 282"/>
                <a:gd name="T43" fmla="*/ 88 h 282"/>
                <a:gd name="T44" fmla="*/ 240 w 282"/>
                <a:gd name="T45" fmla="*/ 99 h 282"/>
                <a:gd name="T46" fmla="*/ 101 w 282"/>
                <a:gd name="T47" fmla="*/ 23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2" h="282">
                  <a:moveTo>
                    <a:pt x="256" y="25"/>
                  </a:moveTo>
                  <a:cubicBezTo>
                    <a:pt x="231" y="0"/>
                    <a:pt x="189" y="0"/>
                    <a:pt x="164" y="2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82" y="92"/>
                    <a:pt x="282" y="51"/>
                    <a:pt x="256" y="25"/>
                  </a:cubicBezTo>
                  <a:close/>
                  <a:moveTo>
                    <a:pt x="55" y="191"/>
                  </a:moveTo>
                  <a:cubicBezTo>
                    <a:pt x="44" y="180"/>
                    <a:pt x="44" y="180"/>
                    <a:pt x="44" y="180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1"/>
                  </a:lnTo>
                  <a:close/>
                  <a:moveTo>
                    <a:pt x="78" y="214"/>
                  </a:moveTo>
                  <a:cubicBezTo>
                    <a:pt x="67" y="203"/>
                    <a:pt x="67" y="203"/>
                    <a:pt x="67" y="20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20" y="50"/>
                    <a:pt x="225" y="50"/>
                    <a:pt x="228" y="53"/>
                  </a:cubicBezTo>
                  <a:cubicBezTo>
                    <a:pt x="231" y="56"/>
                    <a:pt x="231" y="61"/>
                    <a:pt x="228" y="64"/>
                  </a:cubicBezTo>
                  <a:lnTo>
                    <a:pt x="78" y="214"/>
                  </a:lnTo>
                  <a:close/>
                  <a:moveTo>
                    <a:pt x="101" y="237"/>
                  </a:moveTo>
                  <a:cubicBezTo>
                    <a:pt x="90" y="226"/>
                    <a:pt x="90" y="226"/>
                    <a:pt x="90" y="226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5" name="Freeform 100">
              <a:extLst>
                <a:ext uri="{FF2B5EF4-FFF2-40B4-BE49-F238E27FC236}">
                  <a16:creationId xmlns:a16="http://schemas.microsoft.com/office/drawing/2014/main" id="{2E9E55C4-7B6D-B23D-CECE-9BDF0CA3F925}"/>
                </a:ext>
              </a:extLst>
            </p:cNvPr>
            <p:cNvSpPr/>
            <p:nvPr/>
          </p:nvSpPr>
          <p:spPr bwMode="auto">
            <a:xfrm>
              <a:off x="-8" y="3036"/>
              <a:ext cx="464" cy="464"/>
            </a:xfrm>
            <a:custGeom>
              <a:avLst/>
              <a:gdLst>
                <a:gd name="T0" fmla="*/ 300 w 464"/>
                <a:gd name="T1" fmla="*/ 276 h 464"/>
                <a:gd name="T2" fmla="*/ 281 w 464"/>
                <a:gd name="T3" fmla="*/ 257 h 464"/>
                <a:gd name="T4" fmla="*/ 464 w 464"/>
                <a:gd name="T5" fmla="*/ 74 h 464"/>
                <a:gd name="T6" fmla="*/ 390 w 464"/>
                <a:gd name="T7" fmla="*/ 0 h 464"/>
                <a:gd name="T8" fmla="*/ 207 w 464"/>
                <a:gd name="T9" fmla="*/ 184 h 464"/>
                <a:gd name="T10" fmla="*/ 188 w 464"/>
                <a:gd name="T11" fmla="*/ 165 h 464"/>
                <a:gd name="T12" fmla="*/ 145 w 464"/>
                <a:gd name="T13" fmla="*/ 188 h 464"/>
                <a:gd name="T14" fmla="*/ 0 w 464"/>
                <a:gd name="T15" fmla="*/ 422 h 464"/>
                <a:gd name="T16" fmla="*/ 43 w 464"/>
                <a:gd name="T17" fmla="*/ 464 h 464"/>
                <a:gd name="T18" fmla="*/ 276 w 464"/>
                <a:gd name="T19" fmla="*/ 322 h 464"/>
                <a:gd name="T20" fmla="*/ 300 w 464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4" h="464">
                  <a:moveTo>
                    <a:pt x="300" y="276"/>
                  </a:moveTo>
                  <a:lnTo>
                    <a:pt x="281" y="257"/>
                  </a:lnTo>
                  <a:lnTo>
                    <a:pt x="464" y="74"/>
                  </a:lnTo>
                  <a:lnTo>
                    <a:pt x="390" y="0"/>
                  </a:lnTo>
                  <a:lnTo>
                    <a:pt x="207" y="184"/>
                  </a:lnTo>
                  <a:lnTo>
                    <a:pt x="188" y="165"/>
                  </a:lnTo>
                  <a:lnTo>
                    <a:pt x="145" y="188"/>
                  </a:lnTo>
                  <a:lnTo>
                    <a:pt x="0" y="422"/>
                  </a:lnTo>
                  <a:lnTo>
                    <a:pt x="43" y="464"/>
                  </a:lnTo>
                  <a:lnTo>
                    <a:pt x="276" y="322"/>
                  </a:lnTo>
                  <a:lnTo>
                    <a:pt x="300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Freeform 101">
              <a:extLst>
                <a:ext uri="{FF2B5EF4-FFF2-40B4-BE49-F238E27FC236}">
                  <a16:creationId xmlns:a16="http://schemas.microsoft.com/office/drawing/2014/main" id="{958D184E-B5EB-4424-78FC-89BA71F4C34F}"/>
                </a:ext>
              </a:extLst>
            </p:cNvPr>
            <p:cNvSpPr/>
            <p:nvPr/>
          </p:nvSpPr>
          <p:spPr bwMode="auto">
            <a:xfrm>
              <a:off x="-86" y="2472"/>
              <a:ext cx="490" cy="493"/>
            </a:xfrm>
            <a:custGeom>
              <a:avLst/>
              <a:gdLst>
                <a:gd name="T0" fmla="*/ 103 w 206"/>
                <a:gd name="T1" fmla="*/ 0 h 207"/>
                <a:gd name="T2" fmla="*/ 77 w 206"/>
                <a:gd name="T3" fmla="*/ 4 h 207"/>
                <a:gd name="T4" fmla="*/ 80 w 206"/>
                <a:gd name="T5" fmla="*/ 6 h 207"/>
                <a:gd name="T6" fmla="*/ 117 w 206"/>
                <a:gd name="T7" fmla="*/ 43 h 207"/>
                <a:gd name="T8" fmla="*/ 117 w 206"/>
                <a:gd name="T9" fmla="*/ 112 h 207"/>
                <a:gd name="T10" fmla="*/ 48 w 206"/>
                <a:gd name="T11" fmla="*/ 112 h 207"/>
                <a:gd name="T12" fmla="*/ 11 w 206"/>
                <a:gd name="T13" fmla="*/ 75 h 207"/>
                <a:gd name="T14" fmla="*/ 6 w 206"/>
                <a:gd name="T15" fmla="*/ 68 h 207"/>
                <a:gd name="T16" fmla="*/ 0 w 206"/>
                <a:gd name="T17" fmla="*/ 104 h 207"/>
                <a:gd name="T18" fmla="*/ 103 w 206"/>
                <a:gd name="T19" fmla="*/ 207 h 207"/>
                <a:gd name="T20" fmla="*/ 206 w 206"/>
                <a:gd name="T21" fmla="*/ 104 h 207"/>
                <a:gd name="T22" fmla="*/ 103 w 206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2"/>
                    <a:pt x="77" y="4"/>
                  </a:cubicBezTo>
                  <a:cubicBezTo>
                    <a:pt x="78" y="4"/>
                    <a:pt x="79" y="5"/>
                    <a:pt x="80" y="6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3"/>
                    <a:pt x="8" y="71"/>
                    <a:pt x="6" y="68"/>
                  </a:cubicBezTo>
                  <a:cubicBezTo>
                    <a:pt x="2" y="79"/>
                    <a:pt x="0" y="91"/>
                    <a:pt x="0" y="104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7" name="Freeform 102">
              <a:extLst>
                <a:ext uri="{FF2B5EF4-FFF2-40B4-BE49-F238E27FC236}">
                  <a16:creationId xmlns:a16="http://schemas.microsoft.com/office/drawing/2014/main" id="{89C78375-E213-4BE8-782D-E07C15D60D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0" y="3058"/>
              <a:ext cx="445" cy="442"/>
            </a:xfrm>
            <a:custGeom>
              <a:avLst/>
              <a:gdLst>
                <a:gd name="T0" fmla="*/ 164 w 187"/>
                <a:gd name="T1" fmla="*/ 163 h 186"/>
                <a:gd name="T2" fmla="*/ 164 w 187"/>
                <a:gd name="T3" fmla="*/ 82 h 186"/>
                <a:gd name="T4" fmla="*/ 81 w 187"/>
                <a:gd name="T5" fmla="*/ 0 h 186"/>
                <a:gd name="T6" fmla="*/ 0 w 187"/>
                <a:gd name="T7" fmla="*/ 81 h 186"/>
                <a:gd name="T8" fmla="*/ 83 w 187"/>
                <a:gd name="T9" fmla="*/ 163 h 186"/>
                <a:gd name="T10" fmla="*/ 164 w 187"/>
                <a:gd name="T11" fmla="*/ 163 h 186"/>
                <a:gd name="T12" fmla="*/ 109 w 187"/>
                <a:gd name="T13" fmla="*/ 108 h 186"/>
                <a:gd name="T14" fmla="*/ 143 w 187"/>
                <a:gd name="T15" fmla="*/ 108 h 186"/>
                <a:gd name="T16" fmla="*/ 143 w 187"/>
                <a:gd name="T17" fmla="*/ 142 h 186"/>
                <a:gd name="T18" fmla="*/ 109 w 187"/>
                <a:gd name="T19" fmla="*/ 142 h 186"/>
                <a:gd name="T20" fmla="*/ 109 w 187"/>
                <a:gd name="T21" fmla="*/ 10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86">
                  <a:moveTo>
                    <a:pt x="164" y="163"/>
                  </a:moveTo>
                  <a:cubicBezTo>
                    <a:pt x="187" y="141"/>
                    <a:pt x="187" y="105"/>
                    <a:pt x="164" y="8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05" y="186"/>
                    <a:pt x="142" y="186"/>
                    <a:pt x="164" y="163"/>
                  </a:cubicBezTo>
                  <a:close/>
                  <a:moveTo>
                    <a:pt x="109" y="108"/>
                  </a:moveTo>
                  <a:cubicBezTo>
                    <a:pt x="118" y="99"/>
                    <a:pt x="133" y="99"/>
                    <a:pt x="143" y="108"/>
                  </a:cubicBezTo>
                  <a:cubicBezTo>
                    <a:pt x="152" y="118"/>
                    <a:pt x="152" y="133"/>
                    <a:pt x="143" y="142"/>
                  </a:cubicBezTo>
                  <a:cubicBezTo>
                    <a:pt x="133" y="151"/>
                    <a:pt x="118" y="151"/>
                    <a:pt x="109" y="142"/>
                  </a:cubicBezTo>
                  <a:cubicBezTo>
                    <a:pt x="100" y="133"/>
                    <a:pt x="100" y="118"/>
                    <a:pt x="10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8" name="Group 11">
            <a:extLst>
              <a:ext uri="{FF2B5EF4-FFF2-40B4-BE49-F238E27FC236}">
                <a16:creationId xmlns:a16="http://schemas.microsoft.com/office/drawing/2014/main" id="{2B94EC0A-2022-406C-2B63-4A7C8610ACF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137417" y="3368933"/>
            <a:ext cx="606711" cy="509179"/>
            <a:chOff x="2044" y="456"/>
            <a:chExt cx="1325" cy="1112"/>
          </a:xfrm>
          <a:solidFill>
            <a:schemeClr val="bg1"/>
          </a:solidFill>
        </p:grpSpPr>
        <p:sp>
          <p:nvSpPr>
            <p:cNvPr id="49" name="Oval 12">
              <a:extLst>
                <a:ext uri="{FF2B5EF4-FFF2-40B4-BE49-F238E27FC236}">
                  <a16:creationId xmlns:a16="http://schemas.microsoft.com/office/drawing/2014/main" id="{D46D5FD1-C744-3CCB-87E7-2D17FDA71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83" y="456"/>
              <a:ext cx="447" cy="4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id="{EF2E7ABA-C9FE-A03B-32F0-2B3468B014C3}"/>
                </a:ext>
              </a:extLst>
            </p:cNvPr>
            <p:cNvSpPr/>
            <p:nvPr/>
          </p:nvSpPr>
          <p:spPr bwMode="auto">
            <a:xfrm>
              <a:off x="2350" y="936"/>
              <a:ext cx="713" cy="632"/>
            </a:xfrm>
            <a:custGeom>
              <a:avLst/>
              <a:gdLst>
                <a:gd name="T0" fmla="*/ 200 w 300"/>
                <a:gd name="T1" fmla="*/ 0 h 266"/>
                <a:gd name="T2" fmla="*/ 150 w 300"/>
                <a:gd name="T3" fmla="*/ 67 h 266"/>
                <a:gd name="T4" fmla="*/ 100 w 300"/>
                <a:gd name="T5" fmla="*/ 0 h 266"/>
                <a:gd name="T6" fmla="*/ 0 w 300"/>
                <a:gd name="T7" fmla="*/ 144 h 266"/>
                <a:gd name="T8" fmla="*/ 0 w 300"/>
                <a:gd name="T9" fmla="*/ 236 h 266"/>
                <a:gd name="T10" fmla="*/ 0 w 300"/>
                <a:gd name="T11" fmla="*/ 236 h 266"/>
                <a:gd name="T12" fmla="*/ 150 w 300"/>
                <a:gd name="T13" fmla="*/ 266 h 266"/>
                <a:gd name="T14" fmla="*/ 300 w 300"/>
                <a:gd name="T15" fmla="*/ 236 h 266"/>
                <a:gd name="T16" fmla="*/ 300 w 300"/>
                <a:gd name="T17" fmla="*/ 236 h 266"/>
                <a:gd name="T18" fmla="*/ 300 w 300"/>
                <a:gd name="T19" fmla="*/ 144 h 266"/>
                <a:gd name="T20" fmla="*/ 200 w 300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266">
                  <a:moveTo>
                    <a:pt x="200" y="0"/>
                  </a:moveTo>
                  <a:cubicBezTo>
                    <a:pt x="150" y="67"/>
                    <a:pt x="150" y="67"/>
                    <a:pt x="150" y="67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1" y="21"/>
                    <a:pt x="0" y="78"/>
                    <a:pt x="0" y="144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3" y="253"/>
                    <a:pt x="69" y="266"/>
                    <a:pt x="150" y="266"/>
                  </a:cubicBezTo>
                  <a:cubicBezTo>
                    <a:pt x="231" y="266"/>
                    <a:pt x="297" y="253"/>
                    <a:pt x="300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0" y="78"/>
                    <a:pt x="259" y="21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1" name="Freeform 14">
              <a:extLst>
                <a:ext uri="{FF2B5EF4-FFF2-40B4-BE49-F238E27FC236}">
                  <a16:creationId xmlns:a16="http://schemas.microsoft.com/office/drawing/2014/main" id="{04C01879-CAF9-D13E-59BE-E9D4C6580278}"/>
                </a:ext>
              </a:extLst>
            </p:cNvPr>
            <p:cNvSpPr/>
            <p:nvPr/>
          </p:nvSpPr>
          <p:spPr bwMode="auto">
            <a:xfrm>
              <a:off x="2673" y="917"/>
              <a:ext cx="69" cy="42"/>
            </a:xfrm>
            <a:custGeom>
              <a:avLst/>
              <a:gdLst>
                <a:gd name="T0" fmla="*/ 29 w 29"/>
                <a:gd name="T1" fmla="*/ 0 h 18"/>
                <a:gd name="T2" fmla="*/ 14 w 29"/>
                <a:gd name="T3" fmla="*/ 0 h 18"/>
                <a:gd name="T4" fmla="*/ 0 w 29"/>
                <a:gd name="T5" fmla="*/ 0 h 18"/>
                <a:gd name="T6" fmla="*/ 6 w 29"/>
                <a:gd name="T7" fmla="*/ 18 h 18"/>
                <a:gd name="T8" fmla="*/ 23 w 29"/>
                <a:gd name="T9" fmla="*/ 17 h 18"/>
                <a:gd name="T10" fmla="*/ 29 w 2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8">
                  <a:moveTo>
                    <a:pt x="29" y="0"/>
                  </a:moveTo>
                  <a:cubicBezTo>
                    <a:pt x="24" y="0"/>
                    <a:pt x="19" y="0"/>
                    <a:pt x="14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0"/>
                    <a:pt x="0" y="10"/>
                    <a:pt x="6" y="18"/>
                  </a:cubicBezTo>
                  <a:cubicBezTo>
                    <a:pt x="6" y="18"/>
                    <a:pt x="17" y="18"/>
                    <a:pt x="23" y="17"/>
                  </a:cubicBezTo>
                  <a:cubicBezTo>
                    <a:pt x="23" y="17"/>
                    <a:pt x="29" y="11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id="{B13D7181-AD9F-CF6D-16A3-DFA820A3A2B4}"/>
                </a:ext>
              </a:extLst>
            </p:cNvPr>
            <p:cNvSpPr/>
            <p:nvPr/>
          </p:nvSpPr>
          <p:spPr bwMode="auto">
            <a:xfrm>
              <a:off x="2666" y="964"/>
              <a:ext cx="81" cy="107"/>
            </a:xfrm>
            <a:custGeom>
              <a:avLst/>
              <a:gdLst>
                <a:gd name="T0" fmla="*/ 21 w 81"/>
                <a:gd name="T1" fmla="*/ 0 h 107"/>
                <a:gd name="T2" fmla="*/ 62 w 81"/>
                <a:gd name="T3" fmla="*/ 0 h 107"/>
                <a:gd name="T4" fmla="*/ 81 w 81"/>
                <a:gd name="T5" fmla="*/ 62 h 107"/>
                <a:gd name="T6" fmla="*/ 40 w 81"/>
                <a:gd name="T7" fmla="*/ 107 h 107"/>
                <a:gd name="T8" fmla="*/ 0 w 81"/>
                <a:gd name="T9" fmla="*/ 62 h 107"/>
                <a:gd name="T10" fmla="*/ 21 w 8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07">
                  <a:moveTo>
                    <a:pt x="21" y="0"/>
                  </a:moveTo>
                  <a:lnTo>
                    <a:pt x="62" y="0"/>
                  </a:lnTo>
                  <a:lnTo>
                    <a:pt x="81" y="62"/>
                  </a:lnTo>
                  <a:lnTo>
                    <a:pt x="40" y="107"/>
                  </a:lnTo>
                  <a:lnTo>
                    <a:pt x="0" y="6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id="{31EEB7AA-B5E7-61FF-6631-60D98F32660C}"/>
                </a:ext>
              </a:extLst>
            </p:cNvPr>
            <p:cNvSpPr/>
            <p:nvPr/>
          </p:nvSpPr>
          <p:spPr bwMode="auto">
            <a:xfrm>
              <a:off x="2284" y="1005"/>
              <a:ext cx="59" cy="80"/>
            </a:xfrm>
            <a:custGeom>
              <a:avLst/>
              <a:gdLst>
                <a:gd name="T0" fmla="*/ 28 w 59"/>
                <a:gd name="T1" fmla="*/ 80 h 80"/>
                <a:gd name="T2" fmla="*/ 59 w 59"/>
                <a:gd name="T3" fmla="*/ 47 h 80"/>
                <a:gd name="T4" fmla="*/ 45 w 59"/>
                <a:gd name="T5" fmla="*/ 0 h 80"/>
                <a:gd name="T6" fmla="*/ 14 w 59"/>
                <a:gd name="T7" fmla="*/ 0 h 80"/>
                <a:gd name="T8" fmla="*/ 0 w 59"/>
                <a:gd name="T9" fmla="*/ 47 h 80"/>
                <a:gd name="T10" fmla="*/ 28 w 5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0">
                  <a:moveTo>
                    <a:pt x="28" y="80"/>
                  </a:moveTo>
                  <a:lnTo>
                    <a:pt x="59" y="47"/>
                  </a:lnTo>
                  <a:lnTo>
                    <a:pt x="45" y="0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id="{88486D2B-C085-39B6-B2BF-8D73EFE6A851}"/>
                </a:ext>
              </a:extLst>
            </p:cNvPr>
            <p:cNvSpPr/>
            <p:nvPr/>
          </p:nvSpPr>
          <p:spPr bwMode="auto">
            <a:xfrm>
              <a:off x="2044" y="983"/>
              <a:ext cx="387" cy="475"/>
            </a:xfrm>
            <a:custGeom>
              <a:avLst/>
              <a:gdLst>
                <a:gd name="T0" fmla="*/ 151 w 163"/>
                <a:gd name="T1" fmla="*/ 0 h 200"/>
                <a:gd name="T2" fmla="*/ 113 w 163"/>
                <a:gd name="T3" fmla="*/ 51 h 200"/>
                <a:gd name="T4" fmla="*/ 75 w 163"/>
                <a:gd name="T5" fmla="*/ 0 h 200"/>
                <a:gd name="T6" fmla="*/ 0 w 163"/>
                <a:gd name="T7" fmla="*/ 108 h 200"/>
                <a:gd name="T8" fmla="*/ 0 w 163"/>
                <a:gd name="T9" fmla="*/ 177 h 200"/>
                <a:gd name="T10" fmla="*/ 0 w 163"/>
                <a:gd name="T11" fmla="*/ 177 h 200"/>
                <a:gd name="T12" fmla="*/ 113 w 163"/>
                <a:gd name="T13" fmla="*/ 200 h 200"/>
                <a:gd name="T14" fmla="*/ 115 w 163"/>
                <a:gd name="T15" fmla="*/ 200 h 200"/>
                <a:gd name="T16" fmla="*/ 115 w 163"/>
                <a:gd name="T17" fmla="*/ 124 h 200"/>
                <a:gd name="T18" fmla="*/ 163 w 163"/>
                <a:gd name="T19" fmla="*/ 6 h 200"/>
                <a:gd name="T20" fmla="*/ 151 w 163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00">
                  <a:moveTo>
                    <a:pt x="151" y="0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2" y="16"/>
                    <a:pt x="0" y="58"/>
                    <a:pt x="0" y="10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89"/>
                    <a:pt x="52" y="200"/>
                    <a:pt x="113" y="200"/>
                  </a:cubicBezTo>
                  <a:cubicBezTo>
                    <a:pt x="114" y="200"/>
                    <a:pt x="114" y="200"/>
                    <a:pt x="115" y="200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78"/>
                    <a:pt x="133" y="36"/>
                    <a:pt x="163" y="6"/>
                  </a:cubicBezTo>
                  <a:cubicBezTo>
                    <a:pt x="159" y="4"/>
                    <a:pt x="155" y="2"/>
                    <a:pt x="1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id="{93BB1324-F03A-9258-2B43-4F3D45DD4520}"/>
                </a:ext>
              </a:extLst>
            </p:cNvPr>
            <p:cNvSpPr/>
            <p:nvPr/>
          </p:nvSpPr>
          <p:spPr bwMode="auto">
            <a:xfrm>
              <a:off x="2286" y="969"/>
              <a:ext cx="55" cy="31"/>
            </a:xfrm>
            <a:custGeom>
              <a:avLst/>
              <a:gdLst>
                <a:gd name="T0" fmla="*/ 18 w 23"/>
                <a:gd name="T1" fmla="*/ 13 h 13"/>
                <a:gd name="T2" fmla="*/ 22 w 23"/>
                <a:gd name="T3" fmla="*/ 0 h 13"/>
                <a:gd name="T4" fmla="*/ 11 w 23"/>
                <a:gd name="T5" fmla="*/ 0 h 13"/>
                <a:gd name="T6" fmla="*/ 1 w 23"/>
                <a:gd name="T7" fmla="*/ 0 h 13"/>
                <a:gd name="T8" fmla="*/ 5 w 23"/>
                <a:gd name="T9" fmla="*/ 13 h 13"/>
                <a:gd name="T10" fmla="*/ 18 w 2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">
                  <a:moveTo>
                    <a:pt x="18" y="13"/>
                  </a:moveTo>
                  <a:cubicBezTo>
                    <a:pt x="18" y="13"/>
                    <a:pt x="23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4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6" name="Oval 19">
              <a:extLst>
                <a:ext uri="{FF2B5EF4-FFF2-40B4-BE49-F238E27FC236}">
                  <a16:creationId xmlns:a16="http://schemas.microsoft.com/office/drawing/2014/main" id="{514338FF-DF71-56E1-5AC4-212821DDE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" y="622"/>
              <a:ext cx="332" cy="3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id="{805AC53A-AEA6-CB30-8B35-24A126F02243}"/>
                </a:ext>
              </a:extLst>
            </p:cNvPr>
            <p:cNvSpPr/>
            <p:nvPr/>
          </p:nvSpPr>
          <p:spPr bwMode="auto">
            <a:xfrm>
              <a:off x="3075" y="969"/>
              <a:ext cx="52" cy="31"/>
            </a:xfrm>
            <a:custGeom>
              <a:avLst/>
              <a:gdLst>
                <a:gd name="T0" fmla="*/ 18 w 22"/>
                <a:gd name="T1" fmla="*/ 13 h 13"/>
                <a:gd name="T2" fmla="*/ 22 w 22"/>
                <a:gd name="T3" fmla="*/ 0 h 13"/>
                <a:gd name="T4" fmla="*/ 11 w 22"/>
                <a:gd name="T5" fmla="*/ 0 h 13"/>
                <a:gd name="T6" fmla="*/ 1 w 22"/>
                <a:gd name="T7" fmla="*/ 0 h 13"/>
                <a:gd name="T8" fmla="*/ 5 w 22"/>
                <a:gd name="T9" fmla="*/ 13 h 13"/>
                <a:gd name="T10" fmla="*/ 18 w 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">
                  <a:moveTo>
                    <a:pt x="18" y="13"/>
                  </a:moveTo>
                  <a:cubicBezTo>
                    <a:pt x="18" y="13"/>
                    <a:pt x="22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3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id="{E9C7E756-1490-201E-50CA-5FFA11CD096C}"/>
                </a:ext>
              </a:extLst>
            </p:cNvPr>
            <p:cNvSpPr/>
            <p:nvPr/>
          </p:nvSpPr>
          <p:spPr bwMode="auto">
            <a:xfrm>
              <a:off x="3070" y="1005"/>
              <a:ext cx="59" cy="80"/>
            </a:xfrm>
            <a:custGeom>
              <a:avLst/>
              <a:gdLst>
                <a:gd name="T0" fmla="*/ 31 w 59"/>
                <a:gd name="T1" fmla="*/ 80 h 80"/>
                <a:gd name="T2" fmla="*/ 59 w 59"/>
                <a:gd name="T3" fmla="*/ 47 h 80"/>
                <a:gd name="T4" fmla="*/ 47 w 59"/>
                <a:gd name="T5" fmla="*/ 0 h 80"/>
                <a:gd name="T6" fmla="*/ 16 w 59"/>
                <a:gd name="T7" fmla="*/ 0 h 80"/>
                <a:gd name="T8" fmla="*/ 0 w 59"/>
                <a:gd name="T9" fmla="*/ 47 h 80"/>
                <a:gd name="T10" fmla="*/ 31 w 5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0">
                  <a:moveTo>
                    <a:pt x="31" y="80"/>
                  </a:moveTo>
                  <a:lnTo>
                    <a:pt x="59" y="47"/>
                  </a:lnTo>
                  <a:lnTo>
                    <a:pt x="47" y="0"/>
                  </a:lnTo>
                  <a:lnTo>
                    <a:pt x="16" y="0"/>
                  </a:lnTo>
                  <a:lnTo>
                    <a:pt x="0" y="47"/>
                  </a:lnTo>
                  <a:lnTo>
                    <a:pt x="3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9" name="Oval 22">
              <a:extLst>
                <a:ext uri="{FF2B5EF4-FFF2-40B4-BE49-F238E27FC236}">
                  <a16:creationId xmlns:a16="http://schemas.microsoft.com/office/drawing/2014/main" id="{C145863D-4DE9-D1CA-4F65-9486673478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4" y="622"/>
              <a:ext cx="333" cy="3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id="{7458A0F3-AC5E-80CA-5872-DFBC63E25352}"/>
                </a:ext>
              </a:extLst>
            </p:cNvPr>
            <p:cNvSpPr/>
            <p:nvPr/>
          </p:nvSpPr>
          <p:spPr bwMode="auto">
            <a:xfrm>
              <a:off x="2982" y="983"/>
              <a:ext cx="387" cy="475"/>
            </a:xfrm>
            <a:custGeom>
              <a:avLst/>
              <a:gdLst>
                <a:gd name="T0" fmla="*/ 88 w 163"/>
                <a:gd name="T1" fmla="*/ 0 h 200"/>
                <a:gd name="T2" fmla="*/ 50 w 163"/>
                <a:gd name="T3" fmla="*/ 51 h 200"/>
                <a:gd name="T4" fmla="*/ 12 w 163"/>
                <a:gd name="T5" fmla="*/ 0 h 200"/>
                <a:gd name="T6" fmla="*/ 0 w 163"/>
                <a:gd name="T7" fmla="*/ 6 h 200"/>
                <a:gd name="T8" fmla="*/ 48 w 163"/>
                <a:gd name="T9" fmla="*/ 124 h 200"/>
                <a:gd name="T10" fmla="*/ 48 w 163"/>
                <a:gd name="T11" fmla="*/ 200 h 200"/>
                <a:gd name="T12" fmla="*/ 50 w 163"/>
                <a:gd name="T13" fmla="*/ 200 h 200"/>
                <a:gd name="T14" fmla="*/ 163 w 163"/>
                <a:gd name="T15" fmla="*/ 177 h 200"/>
                <a:gd name="T16" fmla="*/ 163 w 163"/>
                <a:gd name="T17" fmla="*/ 177 h 200"/>
                <a:gd name="T18" fmla="*/ 163 w 163"/>
                <a:gd name="T19" fmla="*/ 108 h 200"/>
                <a:gd name="T20" fmla="*/ 88 w 163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00">
                  <a:moveTo>
                    <a:pt x="88" y="0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4" y="4"/>
                    <a:pt x="0" y="6"/>
                  </a:cubicBezTo>
                  <a:cubicBezTo>
                    <a:pt x="30" y="36"/>
                    <a:pt x="48" y="78"/>
                    <a:pt x="48" y="124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49" y="200"/>
                    <a:pt x="49" y="200"/>
                    <a:pt x="50" y="200"/>
                  </a:cubicBezTo>
                  <a:cubicBezTo>
                    <a:pt x="111" y="200"/>
                    <a:pt x="161" y="189"/>
                    <a:pt x="163" y="177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1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1" name="Group 78">
            <a:extLst>
              <a:ext uri="{FF2B5EF4-FFF2-40B4-BE49-F238E27FC236}">
                <a16:creationId xmlns:a16="http://schemas.microsoft.com/office/drawing/2014/main" id="{648F2093-96A8-F699-E619-6FE7177CF46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816339" y="3168226"/>
            <a:ext cx="1074738" cy="940814"/>
            <a:chOff x="3233" y="2705"/>
            <a:chExt cx="1284" cy="1124"/>
          </a:xfrm>
          <a:solidFill>
            <a:schemeClr val="bg1"/>
          </a:solidFill>
        </p:grpSpPr>
        <p:sp>
          <p:nvSpPr>
            <p:cNvPr id="62" name="Freeform 82">
              <a:extLst>
                <a:ext uri="{FF2B5EF4-FFF2-40B4-BE49-F238E27FC236}">
                  <a16:creationId xmlns:a16="http://schemas.microsoft.com/office/drawing/2014/main" id="{A884B4D3-115A-73E2-D1B6-BB0C9DBCF32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47" y="2796"/>
              <a:ext cx="964" cy="957"/>
            </a:xfrm>
            <a:custGeom>
              <a:avLst/>
              <a:gdLst>
                <a:gd name="T0" fmla="*/ 248 w 406"/>
                <a:gd name="T1" fmla="*/ 20 h 403"/>
                <a:gd name="T2" fmla="*/ 199 w 406"/>
                <a:gd name="T3" fmla="*/ 3 h 403"/>
                <a:gd name="T4" fmla="*/ 130 w 406"/>
                <a:gd name="T5" fmla="*/ 33 h 403"/>
                <a:gd name="T6" fmla="*/ 109 w 406"/>
                <a:gd name="T7" fmla="*/ 45 h 403"/>
                <a:gd name="T8" fmla="*/ 110 w 406"/>
                <a:gd name="T9" fmla="*/ 46 h 403"/>
                <a:gd name="T10" fmla="*/ 120 w 406"/>
                <a:gd name="T11" fmla="*/ 28 h 403"/>
                <a:gd name="T12" fmla="*/ 84 w 406"/>
                <a:gd name="T13" fmla="*/ 50 h 403"/>
                <a:gd name="T14" fmla="*/ 31 w 406"/>
                <a:gd name="T15" fmla="*/ 258 h 403"/>
                <a:gd name="T16" fmla="*/ 28 w 406"/>
                <a:gd name="T17" fmla="*/ 220 h 403"/>
                <a:gd name="T18" fmla="*/ 58 w 406"/>
                <a:gd name="T19" fmla="*/ 238 h 403"/>
                <a:gd name="T20" fmla="*/ 99 w 406"/>
                <a:gd name="T21" fmla="*/ 228 h 403"/>
                <a:gd name="T22" fmla="*/ 127 w 406"/>
                <a:gd name="T23" fmla="*/ 284 h 403"/>
                <a:gd name="T24" fmla="*/ 141 w 406"/>
                <a:gd name="T25" fmla="*/ 276 h 403"/>
                <a:gd name="T26" fmla="*/ 142 w 406"/>
                <a:gd name="T27" fmla="*/ 233 h 403"/>
                <a:gd name="T28" fmla="*/ 186 w 406"/>
                <a:gd name="T29" fmla="*/ 210 h 403"/>
                <a:gd name="T30" fmla="*/ 191 w 406"/>
                <a:gd name="T31" fmla="*/ 171 h 403"/>
                <a:gd name="T32" fmla="*/ 248 w 406"/>
                <a:gd name="T33" fmla="*/ 127 h 403"/>
                <a:gd name="T34" fmla="*/ 263 w 406"/>
                <a:gd name="T35" fmla="*/ 120 h 403"/>
                <a:gd name="T36" fmla="*/ 286 w 406"/>
                <a:gd name="T37" fmla="*/ 90 h 403"/>
                <a:gd name="T38" fmla="*/ 317 w 406"/>
                <a:gd name="T39" fmla="*/ 101 h 403"/>
                <a:gd name="T40" fmla="*/ 350 w 406"/>
                <a:gd name="T41" fmla="*/ 56 h 403"/>
                <a:gd name="T42" fmla="*/ 349 w 406"/>
                <a:gd name="T43" fmla="*/ 46 h 403"/>
                <a:gd name="T44" fmla="*/ 368 w 406"/>
                <a:gd name="T45" fmla="*/ 71 h 403"/>
                <a:gd name="T46" fmla="*/ 389 w 406"/>
                <a:gd name="T47" fmla="*/ 98 h 403"/>
                <a:gd name="T48" fmla="*/ 395 w 406"/>
                <a:gd name="T49" fmla="*/ 97 h 403"/>
                <a:gd name="T50" fmla="*/ 245 w 406"/>
                <a:gd name="T51" fmla="*/ 173 h 403"/>
                <a:gd name="T52" fmla="*/ 231 w 406"/>
                <a:gd name="T53" fmla="*/ 187 h 403"/>
                <a:gd name="T54" fmla="*/ 254 w 406"/>
                <a:gd name="T55" fmla="*/ 176 h 403"/>
                <a:gd name="T56" fmla="*/ 270 w 406"/>
                <a:gd name="T57" fmla="*/ 151 h 403"/>
                <a:gd name="T58" fmla="*/ 251 w 406"/>
                <a:gd name="T59" fmla="*/ 160 h 403"/>
                <a:gd name="T60" fmla="*/ 185 w 406"/>
                <a:gd name="T61" fmla="*/ 221 h 403"/>
                <a:gd name="T62" fmla="*/ 194 w 406"/>
                <a:gd name="T63" fmla="*/ 238 h 403"/>
                <a:gd name="T64" fmla="*/ 196 w 406"/>
                <a:gd name="T65" fmla="*/ 247 h 403"/>
                <a:gd name="T66" fmla="*/ 193 w 406"/>
                <a:gd name="T67" fmla="*/ 256 h 403"/>
                <a:gd name="T68" fmla="*/ 181 w 406"/>
                <a:gd name="T69" fmla="*/ 282 h 403"/>
                <a:gd name="T70" fmla="*/ 167 w 406"/>
                <a:gd name="T71" fmla="*/ 282 h 403"/>
                <a:gd name="T72" fmla="*/ 185 w 406"/>
                <a:gd name="T73" fmla="*/ 284 h 403"/>
                <a:gd name="T74" fmla="*/ 180 w 406"/>
                <a:gd name="T75" fmla="*/ 309 h 403"/>
                <a:gd name="T76" fmla="*/ 206 w 406"/>
                <a:gd name="T77" fmla="*/ 269 h 403"/>
                <a:gd name="T78" fmla="*/ 206 w 406"/>
                <a:gd name="T79" fmla="*/ 282 h 403"/>
                <a:gd name="T80" fmla="*/ 189 w 406"/>
                <a:gd name="T81" fmla="*/ 298 h 403"/>
                <a:gd name="T82" fmla="*/ 198 w 406"/>
                <a:gd name="T83" fmla="*/ 300 h 403"/>
                <a:gd name="T84" fmla="*/ 211 w 406"/>
                <a:gd name="T85" fmla="*/ 309 h 403"/>
                <a:gd name="T86" fmla="*/ 187 w 406"/>
                <a:gd name="T87" fmla="*/ 307 h 403"/>
                <a:gd name="T88" fmla="*/ 272 w 406"/>
                <a:gd name="T89" fmla="*/ 310 h 403"/>
                <a:gd name="T90" fmla="*/ 236 w 406"/>
                <a:gd name="T91" fmla="*/ 297 h 403"/>
                <a:gd name="T92" fmla="*/ 249 w 406"/>
                <a:gd name="T93" fmla="*/ 309 h 403"/>
                <a:gd name="T94" fmla="*/ 286 w 406"/>
                <a:gd name="T95" fmla="*/ 293 h 403"/>
                <a:gd name="T96" fmla="*/ 287 w 406"/>
                <a:gd name="T97" fmla="*/ 295 h 403"/>
                <a:gd name="T98" fmla="*/ 267 w 406"/>
                <a:gd name="T99" fmla="*/ 346 h 403"/>
                <a:gd name="T100" fmla="*/ 239 w 406"/>
                <a:gd name="T101" fmla="*/ 325 h 403"/>
                <a:gd name="T102" fmla="*/ 200 w 406"/>
                <a:gd name="T103" fmla="*/ 344 h 403"/>
                <a:gd name="T104" fmla="*/ 195 w 406"/>
                <a:gd name="T105" fmla="*/ 374 h 403"/>
                <a:gd name="T106" fmla="*/ 241 w 406"/>
                <a:gd name="T107" fmla="*/ 382 h 403"/>
                <a:gd name="T108" fmla="*/ 271 w 406"/>
                <a:gd name="T109" fmla="*/ 389 h 403"/>
                <a:gd name="T110" fmla="*/ 274 w 406"/>
                <a:gd name="T111" fmla="*/ 391 h 403"/>
                <a:gd name="T112" fmla="*/ 303 w 406"/>
                <a:gd name="T113" fmla="*/ 314 h 403"/>
                <a:gd name="T114" fmla="*/ 312 w 406"/>
                <a:gd name="T115" fmla="*/ 31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6" h="403">
                  <a:moveTo>
                    <a:pt x="338" y="53"/>
                  </a:moveTo>
                  <a:cubicBezTo>
                    <a:pt x="331" y="46"/>
                    <a:pt x="331" y="46"/>
                    <a:pt x="331" y="46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6" y="36"/>
                    <a:pt x="288" y="37"/>
                    <a:pt x="289" y="38"/>
                  </a:cubicBezTo>
                  <a:cubicBezTo>
                    <a:pt x="289" y="39"/>
                    <a:pt x="277" y="30"/>
                    <a:pt x="277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55" y="26"/>
                    <a:pt x="255" y="26"/>
                    <a:pt x="255" y="26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1" y="20"/>
                    <a:pt x="221" y="20"/>
                    <a:pt x="221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68" y="7"/>
                    <a:pt x="164" y="12"/>
                    <a:pt x="164" y="12"/>
                  </a:cubicBezTo>
                  <a:cubicBezTo>
                    <a:pt x="163" y="13"/>
                    <a:pt x="155" y="15"/>
                    <a:pt x="154" y="15"/>
                  </a:cubicBezTo>
                  <a:cubicBezTo>
                    <a:pt x="154" y="16"/>
                    <a:pt x="148" y="22"/>
                    <a:pt x="146" y="23"/>
                  </a:cubicBezTo>
                  <a:cubicBezTo>
                    <a:pt x="144" y="24"/>
                    <a:pt x="136" y="26"/>
                    <a:pt x="135" y="27"/>
                  </a:cubicBezTo>
                  <a:cubicBezTo>
                    <a:pt x="134" y="28"/>
                    <a:pt x="131" y="32"/>
                    <a:pt x="130" y="33"/>
                  </a:cubicBezTo>
                  <a:cubicBezTo>
                    <a:pt x="130" y="34"/>
                    <a:pt x="128" y="38"/>
                    <a:pt x="128" y="39"/>
                  </a:cubicBezTo>
                  <a:cubicBezTo>
                    <a:pt x="127" y="40"/>
                    <a:pt x="122" y="44"/>
                    <a:pt x="123" y="41"/>
                  </a:cubicBezTo>
                  <a:cubicBezTo>
                    <a:pt x="124" y="39"/>
                    <a:pt x="127" y="35"/>
                    <a:pt x="127" y="34"/>
                  </a:cubicBezTo>
                  <a:cubicBezTo>
                    <a:pt x="128" y="33"/>
                    <a:pt x="129" y="31"/>
                    <a:pt x="129" y="30"/>
                  </a:cubicBezTo>
                  <a:cubicBezTo>
                    <a:pt x="129" y="28"/>
                    <a:pt x="129" y="26"/>
                    <a:pt x="129" y="26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5" y="26"/>
                    <a:pt x="122" y="29"/>
                  </a:cubicBezTo>
                  <a:cubicBezTo>
                    <a:pt x="120" y="32"/>
                    <a:pt x="116" y="35"/>
                    <a:pt x="116" y="36"/>
                  </a:cubicBezTo>
                  <a:cubicBezTo>
                    <a:pt x="115" y="36"/>
                    <a:pt x="114" y="38"/>
                    <a:pt x="112" y="40"/>
                  </a:cubicBezTo>
                  <a:cubicBezTo>
                    <a:pt x="109" y="41"/>
                    <a:pt x="107" y="43"/>
                    <a:pt x="107" y="43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7"/>
                    <a:pt x="112" y="48"/>
                  </a:cubicBezTo>
                  <a:cubicBezTo>
                    <a:pt x="113" y="50"/>
                    <a:pt x="115" y="51"/>
                    <a:pt x="115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08" y="55"/>
                    <a:pt x="107" y="56"/>
                  </a:cubicBezTo>
                  <a:cubicBezTo>
                    <a:pt x="107" y="57"/>
                    <a:pt x="106" y="60"/>
                    <a:pt x="106" y="60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5"/>
                    <a:pt x="105" y="54"/>
                  </a:cubicBezTo>
                  <a:cubicBezTo>
                    <a:pt x="106" y="52"/>
                    <a:pt x="104" y="53"/>
                    <a:pt x="106" y="51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111" y="46"/>
                    <a:pt x="110" y="46"/>
                  </a:cubicBezTo>
                  <a:cubicBezTo>
                    <a:pt x="109" y="46"/>
                    <a:pt x="105" y="46"/>
                    <a:pt x="105" y="46"/>
                  </a:cubicBezTo>
                  <a:cubicBezTo>
                    <a:pt x="105" y="46"/>
                    <a:pt x="104" y="49"/>
                    <a:pt x="103" y="50"/>
                  </a:cubicBezTo>
                  <a:cubicBezTo>
                    <a:pt x="102" y="51"/>
                    <a:pt x="99" y="55"/>
                    <a:pt x="99" y="55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5"/>
                    <a:pt x="95" y="55"/>
                    <a:pt x="95" y="53"/>
                  </a:cubicBezTo>
                  <a:cubicBezTo>
                    <a:pt x="96" y="52"/>
                    <a:pt x="99" y="50"/>
                    <a:pt x="100" y="49"/>
                  </a:cubicBezTo>
                  <a:cubicBezTo>
                    <a:pt x="101" y="47"/>
                    <a:pt x="100" y="49"/>
                    <a:pt x="101" y="47"/>
                  </a:cubicBezTo>
                  <a:cubicBezTo>
                    <a:pt x="101" y="46"/>
                    <a:pt x="102" y="43"/>
                    <a:pt x="104" y="42"/>
                  </a:cubicBezTo>
                  <a:cubicBezTo>
                    <a:pt x="105" y="42"/>
                    <a:pt x="108" y="39"/>
                    <a:pt x="108" y="39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18" y="27"/>
                    <a:pt x="117" y="28"/>
                  </a:cubicBezTo>
                  <a:cubicBezTo>
                    <a:pt x="116" y="28"/>
                    <a:pt x="110" y="33"/>
                    <a:pt x="110" y="33"/>
                  </a:cubicBezTo>
                  <a:cubicBezTo>
                    <a:pt x="110" y="33"/>
                    <a:pt x="106" y="35"/>
                    <a:pt x="106" y="36"/>
                  </a:cubicBezTo>
                  <a:cubicBezTo>
                    <a:pt x="105" y="36"/>
                    <a:pt x="102" y="40"/>
                    <a:pt x="102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31" y="103"/>
                    <a:pt x="20" y="15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9" y="170"/>
                    <a:pt x="0" y="270"/>
                    <a:pt x="78" y="34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35" y="265"/>
                    <a:pt x="35" y="265"/>
                    <a:pt x="35" y="265"/>
                  </a:cubicBezTo>
                  <a:cubicBezTo>
                    <a:pt x="31" y="268"/>
                    <a:pt x="31" y="268"/>
                    <a:pt x="31" y="26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31" y="258"/>
                    <a:pt x="31" y="258"/>
                    <a:pt x="31" y="258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36" y="242"/>
                    <a:pt x="36" y="242"/>
                    <a:pt x="36" y="242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3" y="221"/>
                    <a:pt x="23" y="221"/>
                    <a:pt x="23" y="221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5" y="225"/>
                    <a:pt x="35" y="225"/>
                    <a:pt x="35" y="225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5" y="237"/>
                    <a:pt x="55" y="237"/>
                    <a:pt x="55" y="237"/>
                  </a:cubicBezTo>
                  <a:cubicBezTo>
                    <a:pt x="55" y="237"/>
                    <a:pt x="58" y="232"/>
                    <a:pt x="58" y="232"/>
                  </a:cubicBezTo>
                  <a:cubicBezTo>
                    <a:pt x="58" y="233"/>
                    <a:pt x="58" y="237"/>
                    <a:pt x="58" y="238"/>
                  </a:cubicBezTo>
                  <a:cubicBezTo>
                    <a:pt x="58" y="239"/>
                    <a:pt x="60" y="246"/>
                    <a:pt x="60" y="24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8" y="267"/>
                    <a:pt x="78" y="267"/>
                    <a:pt x="78" y="267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77" y="252"/>
                    <a:pt x="77" y="252"/>
                    <a:pt x="77" y="252"/>
                  </a:cubicBezTo>
                  <a:cubicBezTo>
                    <a:pt x="84" y="243"/>
                    <a:pt x="84" y="243"/>
                    <a:pt x="84" y="243"/>
                  </a:cubicBezTo>
                  <a:cubicBezTo>
                    <a:pt x="91" y="235"/>
                    <a:pt x="91" y="235"/>
                    <a:pt x="91" y="235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4" y="231"/>
                    <a:pt x="108" y="241"/>
                    <a:pt x="110" y="242"/>
                  </a:cubicBezTo>
                  <a:cubicBezTo>
                    <a:pt x="112" y="244"/>
                    <a:pt x="111" y="247"/>
                    <a:pt x="112" y="248"/>
                  </a:cubicBezTo>
                  <a:cubicBezTo>
                    <a:pt x="113" y="248"/>
                    <a:pt x="118" y="244"/>
                    <a:pt x="119" y="244"/>
                  </a:cubicBezTo>
                  <a:cubicBezTo>
                    <a:pt x="120" y="245"/>
                    <a:pt x="122" y="252"/>
                    <a:pt x="122" y="252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1" y="280"/>
                    <a:pt x="131" y="280"/>
                    <a:pt x="131" y="280"/>
                  </a:cubicBezTo>
                  <a:cubicBezTo>
                    <a:pt x="126" y="276"/>
                    <a:pt x="126" y="276"/>
                    <a:pt x="126" y="276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36" y="291"/>
                    <a:pt x="136" y="291"/>
                    <a:pt x="136" y="291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53" y="304"/>
                    <a:pt x="153" y="304"/>
                    <a:pt x="153" y="304"/>
                  </a:cubicBezTo>
                  <a:cubicBezTo>
                    <a:pt x="152" y="296"/>
                    <a:pt x="152" y="296"/>
                    <a:pt x="152" y="296"/>
                  </a:cubicBezTo>
                  <a:cubicBezTo>
                    <a:pt x="143" y="288"/>
                    <a:pt x="143" y="288"/>
                    <a:pt x="143" y="288"/>
                  </a:cubicBezTo>
                  <a:cubicBezTo>
                    <a:pt x="133" y="282"/>
                    <a:pt x="133" y="282"/>
                    <a:pt x="133" y="282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138" y="282"/>
                    <a:pt x="138" y="282"/>
                    <a:pt x="138" y="282"/>
                  </a:cubicBezTo>
                  <a:cubicBezTo>
                    <a:pt x="143" y="287"/>
                    <a:pt x="143" y="287"/>
                    <a:pt x="143" y="287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0" y="268"/>
                    <a:pt x="130" y="268"/>
                    <a:pt x="130" y="268"/>
                  </a:cubicBezTo>
                  <a:cubicBezTo>
                    <a:pt x="130" y="268"/>
                    <a:pt x="127" y="265"/>
                    <a:pt x="127" y="264"/>
                  </a:cubicBezTo>
                  <a:cubicBezTo>
                    <a:pt x="127" y="262"/>
                    <a:pt x="129" y="256"/>
                    <a:pt x="129" y="256"/>
                  </a:cubicBezTo>
                  <a:cubicBezTo>
                    <a:pt x="130" y="252"/>
                    <a:pt x="130" y="252"/>
                    <a:pt x="130" y="252"/>
                  </a:cubicBezTo>
                  <a:cubicBezTo>
                    <a:pt x="135" y="258"/>
                    <a:pt x="135" y="258"/>
                    <a:pt x="135" y="258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8" y="255"/>
                    <a:pt x="148" y="255"/>
                    <a:pt x="148" y="255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52" y="244"/>
                    <a:pt x="149" y="241"/>
                    <a:pt x="148" y="240"/>
                  </a:cubicBezTo>
                  <a:cubicBezTo>
                    <a:pt x="147" y="239"/>
                    <a:pt x="142" y="233"/>
                    <a:pt x="142" y="233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29"/>
                    <a:pt x="152" y="229"/>
                    <a:pt x="152" y="229"/>
                  </a:cubicBezTo>
                  <a:cubicBezTo>
                    <a:pt x="154" y="231"/>
                    <a:pt x="154" y="231"/>
                    <a:pt x="154" y="231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4" y="226"/>
                    <a:pt x="164" y="226"/>
                    <a:pt x="164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8" y="219"/>
                    <a:pt x="178" y="219"/>
                    <a:pt x="178" y="21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82" y="213"/>
                    <a:pt x="182" y="213"/>
                    <a:pt x="182" y="213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0"/>
                    <a:pt x="188" y="208"/>
                    <a:pt x="188" y="205"/>
                  </a:cubicBezTo>
                  <a:cubicBezTo>
                    <a:pt x="188" y="202"/>
                    <a:pt x="187" y="199"/>
                    <a:pt x="187" y="199"/>
                  </a:cubicBezTo>
                  <a:cubicBezTo>
                    <a:pt x="187" y="199"/>
                    <a:pt x="188" y="195"/>
                    <a:pt x="189" y="194"/>
                  </a:cubicBezTo>
                  <a:cubicBezTo>
                    <a:pt x="190" y="193"/>
                    <a:pt x="190" y="190"/>
                    <a:pt x="190" y="190"/>
                  </a:cubicBezTo>
                  <a:cubicBezTo>
                    <a:pt x="190" y="189"/>
                    <a:pt x="186" y="185"/>
                    <a:pt x="186" y="185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1"/>
                    <a:pt x="188" y="181"/>
                    <a:pt x="186" y="179"/>
                  </a:cubicBezTo>
                  <a:cubicBezTo>
                    <a:pt x="185" y="177"/>
                    <a:pt x="179" y="174"/>
                    <a:pt x="179" y="174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7" y="168"/>
                    <a:pt x="187" y="168"/>
                    <a:pt x="187" y="168"/>
                  </a:cubicBezTo>
                  <a:cubicBezTo>
                    <a:pt x="187" y="168"/>
                    <a:pt x="191" y="170"/>
                    <a:pt x="191" y="171"/>
                  </a:cubicBezTo>
                  <a:cubicBezTo>
                    <a:pt x="191" y="171"/>
                    <a:pt x="194" y="176"/>
                    <a:pt x="195" y="175"/>
                  </a:cubicBezTo>
                  <a:cubicBezTo>
                    <a:pt x="195" y="174"/>
                    <a:pt x="200" y="168"/>
                    <a:pt x="200" y="168"/>
                  </a:cubicBezTo>
                  <a:cubicBezTo>
                    <a:pt x="204" y="173"/>
                    <a:pt x="204" y="173"/>
                    <a:pt x="204" y="173"/>
                  </a:cubicBezTo>
                  <a:cubicBezTo>
                    <a:pt x="204" y="173"/>
                    <a:pt x="205" y="173"/>
                    <a:pt x="205" y="177"/>
                  </a:cubicBezTo>
                  <a:cubicBezTo>
                    <a:pt x="204" y="182"/>
                    <a:pt x="204" y="184"/>
                    <a:pt x="204" y="184"/>
                  </a:cubicBezTo>
                  <a:cubicBezTo>
                    <a:pt x="204" y="184"/>
                    <a:pt x="216" y="182"/>
                    <a:pt x="217" y="180"/>
                  </a:cubicBezTo>
                  <a:cubicBezTo>
                    <a:pt x="217" y="178"/>
                    <a:pt x="219" y="165"/>
                    <a:pt x="219" y="165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46"/>
                    <a:pt x="235" y="152"/>
                    <a:pt x="239" y="147"/>
                  </a:cubicBezTo>
                  <a:cubicBezTo>
                    <a:pt x="243" y="142"/>
                    <a:pt x="246" y="131"/>
                    <a:pt x="248" y="127"/>
                  </a:cubicBezTo>
                  <a:cubicBezTo>
                    <a:pt x="250" y="124"/>
                    <a:pt x="257" y="115"/>
                    <a:pt x="257" y="114"/>
                  </a:cubicBezTo>
                  <a:cubicBezTo>
                    <a:pt x="257" y="114"/>
                    <a:pt x="257" y="113"/>
                    <a:pt x="258" y="111"/>
                  </a:cubicBezTo>
                  <a:cubicBezTo>
                    <a:pt x="258" y="113"/>
                    <a:pt x="259" y="116"/>
                    <a:pt x="259" y="117"/>
                  </a:cubicBezTo>
                  <a:cubicBezTo>
                    <a:pt x="259" y="118"/>
                    <a:pt x="258" y="126"/>
                    <a:pt x="258" y="126"/>
                  </a:cubicBezTo>
                  <a:cubicBezTo>
                    <a:pt x="258" y="126"/>
                    <a:pt x="258" y="132"/>
                    <a:pt x="258" y="132"/>
                  </a:cubicBezTo>
                  <a:cubicBezTo>
                    <a:pt x="258" y="133"/>
                    <a:pt x="256" y="138"/>
                    <a:pt x="256" y="138"/>
                  </a:cubicBezTo>
                  <a:cubicBezTo>
                    <a:pt x="256" y="138"/>
                    <a:pt x="261" y="140"/>
                    <a:pt x="261" y="140"/>
                  </a:cubicBezTo>
                  <a:cubicBezTo>
                    <a:pt x="262" y="140"/>
                    <a:pt x="269" y="142"/>
                    <a:pt x="267" y="139"/>
                  </a:cubicBezTo>
                  <a:cubicBezTo>
                    <a:pt x="265" y="135"/>
                    <a:pt x="264" y="133"/>
                    <a:pt x="264" y="133"/>
                  </a:cubicBezTo>
                  <a:cubicBezTo>
                    <a:pt x="264" y="133"/>
                    <a:pt x="259" y="131"/>
                    <a:pt x="261" y="129"/>
                  </a:cubicBezTo>
                  <a:cubicBezTo>
                    <a:pt x="262" y="127"/>
                    <a:pt x="263" y="127"/>
                    <a:pt x="263" y="124"/>
                  </a:cubicBezTo>
                  <a:cubicBezTo>
                    <a:pt x="263" y="122"/>
                    <a:pt x="264" y="122"/>
                    <a:pt x="263" y="120"/>
                  </a:cubicBezTo>
                  <a:cubicBezTo>
                    <a:pt x="262" y="118"/>
                    <a:pt x="261" y="119"/>
                    <a:pt x="261" y="115"/>
                  </a:cubicBezTo>
                  <a:cubicBezTo>
                    <a:pt x="260" y="112"/>
                    <a:pt x="261" y="110"/>
                    <a:pt x="261" y="110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35" y="107"/>
                    <a:pt x="236" y="107"/>
                  </a:cubicBezTo>
                  <a:cubicBezTo>
                    <a:pt x="238" y="106"/>
                    <a:pt x="248" y="97"/>
                    <a:pt x="248" y="97"/>
                  </a:cubicBezTo>
                  <a:cubicBezTo>
                    <a:pt x="248" y="97"/>
                    <a:pt x="256" y="90"/>
                    <a:pt x="257" y="89"/>
                  </a:cubicBezTo>
                  <a:cubicBezTo>
                    <a:pt x="257" y="89"/>
                    <a:pt x="261" y="87"/>
                    <a:pt x="262" y="87"/>
                  </a:cubicBezTo>
                  <a:cubicBezTo>
                    <a:pt x="264" y="87"/>
                    <a:pt x="272" y="89"/>
                    <a:pt x="272" y="89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91" y="88"/>
                    <a:pt x="291" y="88"/>
                    <a:pt x="291" y="88"/>
                  </a:cubicBezTo>
                  <a:cubicBezTo>
                    <a:pt x="291" y="88"/>
                    <a:pt x="294" y="85"/>
                    <a:pt x="294" y="84"/>
                  </a:cubicBezTo>
                  <a:cubicBezTo>
                    <a:pt x="294" y="83"/>
                    <a:pt x="296" y="81"/>
                    <a:pt x="297" y="80"/>
                  </a:cubicBezTo>
                  <a:cubicBezTo>
                    <a:pt x="298" y="79"/>
                    <a:pt x="308" y="76"/>
                    <a:pt x="308" y="76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5" y="90"/>
                    <a:pt x="305" y="90"/>
                    <a:pt x="305" y="90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01" y="92"/>
                    <a:pt x="292" y="99"/>
                    <a:pt x="292" y="101"/>
                  </a:cubicBezTo>
                  <a:cubicBezTo>
                    <a:pt x="293" y="102"/>
                    <a:pt x="300" y="109"/>
                    <a:pt x="300" y="109"/>
                  </a:cubicBezTo>
                  <a:cubicBezTo>
                    <a:pt x="300" y="109"/>
                    <a:pt x="300" y="116"/>
                    <a:pt x="302" y="119"/>
                  </a:cubicBezTo>
                  <a:cubicBezTo>
                    <a:pt x="304" y="122"/>
                    <a:pt x="309" y="125"/>
                    <a:pt x="309" y="125"/>
                  </a:cubicBezTo>
                  <a:cubicBezTo>
                    <a:pt x="317" y="101"/>
                    <a:pt x="317" y="101"/>
                    <a:pt x="317" y="101"/>
                  </a:cubicBezTo>
                  <a:cubicBezTo>
                    <a:pt x="317" y="101"/>
                    <a:pt x="315" y="92"/>
                    <a:pt x="315" y="91"/>
                  </a:cubicBezTo>
                  <a:cubicBezTo>
                    <a:pt x="315" y="90"/>
                    <a:pt x="325" y="83"/>
                    <a:pt x="325" y="83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3" y="74"/>
                    <a:pt x="343" y="74"/>
                    <a:pt x="343" y="74"/>
                  </a:cubicBezTo>
                  <a:cubicBezTo>
                    <a:pt x="341" y="69"/>
                    <a:pt x="341" y="69"/>
                    <a:pt x="341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1"/>
                    <a:pt x="344" y="61"/>
                    <a:pt x="344" y="62"/>
                  </a:cubicBezTo>
                  <a:cubicBezTo>
                    <a:pt x="344" y="63"/>
                    <a:pt x="350" y="66"/>
                    <a:pt x="350" y="66"/>
                  </a:cubicBezTo>
                  <a:cubicBezTo>
                    <a:pt x="350" y="66"/>
                    <a:pt x="354" y="67"/>
                    <a:pt x="354" y="66"/>
                  </a:cubicBezTo>
                  <a:cubicBezTo>
                    <a:pt x="354" y="65"/>
                    <a:pt x="354" y="60"/>
                    <a:pt x="354" y="60"/>
                  </a:cubicBezTo>
                  <a:cubicBezTo>
                    <a:pt x="350" y="56"/>
                    <a:pt x="350" y="56"/>
                    <a:pt x="350" y="56"/>
                  </a:cubicBezTo>
                  <a:lnTo>
                    <a:pt x="338" y="53"/>
                  </a:lnTo>
                  <a:close/>
                  <a:moveTo>
                    <a:pt x="406" y="101"/>
                  </a:moveTo>
                  <a:cubicBezTo>
                    <a:pt x="406" y="101"/>
                    <a:pt x="398" y="87"/>
                    <a:pt x="388" y="73"/>
                  </a:cubicBezTo>
                  <a:cubicBezTo>
                    <a:pt x="377" y="59"/>
                    <a:pt x="360" y="43"/>
                    <a:pt x="360" y="43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3" y="45"/>
                    <a:pt x="353" y="45"/>
                    <a:pt x="353" y="45"/>
                  </a:cubicBezTo>
                  <a:cubicBezTo>
                    <a:pt x="352" y="45"/>
                    <a:pt x="352" y="45"/>
                    <a:pt x="352" y="45"/>
                  </a:cubicBezTo>
                  <a:cubicBezTo>
                    <a:pt x="349" y="46"/>
                    <a:pt x="349" y="46"/>
                    <a:pt x="349" y="46"/>
                  </a:cubicBezTo>
                  <a:cubicBezTo>
                    <a:pt x="349" y="48"/>
                    <a:pt x="349" y="48"/>
                    <a:pt x="349" y="48"/>
                  </a:cubicBezTo>
                  <a:cubicBezTo>
                    <a:pt x="353" y="51"/>
                    <a:pt x="353" y="51"/>
                    <a:pt x="353" y="51"/>
                  </a:cubicBezTo>
                  <a:cubicBezTo>
                    <a:pt x="356" y="53"/>
                    <a:pt x="356" y="53"/>
                    <a:pt x="356" y="53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6" y="60"/>
                    <a:pt x="366" y="60"/>
                    <a:pt x="366" y="60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64" y="59"/>
                    <a:pt x="364" y="59"/>
                    <a:pt x="364" y="59"/>
                  </a:cubicBezTo>
                  <a:cubicBezTo>
                    <a:pt x="360" y="61"/>
                    <a:pt x="360" y="61"/>
                    <a:pt x="360" y="61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63" y="65"/>
                    <a:pt x="367" y="70"/>
                    <a:pt x="368" y="71"/>
                  </a:cubicBezTo>
                  <a:cubicBezTo>
                    <a:pt x="369" y="71"/>
                    <a:pt x="370" y="72"/>
                    <a:pt x="370" y="72"/>
                  </a:cubicBezTo>
                  <a:cubicBezTo>
                    <a:pt x="370" y="72"/>
                    <a:pt x="372" y="70"/>
                    <a:pt x="373" y="70"/>
                  </a:cubicBezTo>
                  <a:cubicBezTo>
                    <a:pt x="374" y="69"/>
                    <a:pt x="374" y="71"/>
                    <a:pt x="374" y="71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6" y="74"/>
                    <a:pt x="376" y="74"/>
                    <a:pt x="376" y="74"/>
                  </a:cubicBezTo>
                  <a:cubicBezTo>
                    <a:pt x="376" y="74"/>
                    <a:pt x="377" y="77"/>
                    <a:pt x="377" y="78"/>
                  </a:cubicBezTo>
                  <a:cubicBezTo>
                    <a:pt x="377" y="79"/>
                    <a:pt x="375" y="80"/>
                    <a:pt x="375" y="81"/>
                  </a:cubicBezTo>
                  <a:cubicBezTo>
                    <a:pt x="375" y="83"/>
                    <a:pt x="376" y="85"/>
                    <a:pt x="376" y="85"/>
                  </a:cubicBezTo>
                  <a:cubicBezTo>
                    <a:pt x="376" y="86"/>
                    <a:pt x="380" y="89"/>
                    <a:pt x="380" y="89"/>
                  </a:cubicBezTo>
                  <a:cubicBezTo>
                    <a:pt x="380" y="89"/>
                    <a:pt x="383" y="91"/>
                    <a:pt x="383" y="92"/>
                  </a:cubicBezTo>
                  <a:cubicBezTo>
                    <a:pt x="383" y="93"/>
                    <a:pt x="384" y="96"/>
                    <a:pt x="384" y="96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3" y="102"/>
                    <a:pt x="393" y="102"/>
                    <a:pt x="393" y="102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6" y="108"/>
                    <a:pt x="396" y="108"/>
                    <a:pt x="396" y="108"/>
                  </a:cubicBezTo>
                  <a:cubicBezTo>
                    <a:pt x="395" y="115"/>
                    <a:pt x="395" y="115"/>
                    <a:pt x="395" y="115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5" y="117"/>
                    <a:pt x="398" y="114"/>
                    <a:pt x="398" y="113"/>
                  </a:cubicBezTo>
                  <a:cubicBezTo>
                    <a:pt x="398" y="113"/>
                    <a:pt x="399" y="108"/>
                    <a:pt x="399" y="107"/>
                  </a:cubicBezTo>
                  <a:cubicBezTo>
                    <a:pt x="399" y="107"/>
                    <a:pt x="399" y="102"/>
                    <a:pt x="399" y="102"/>
                  </a:cubicBezTo>
                  <a:cubicBezTo>
                    <a:pt x="398" y="100"/>
                    <a:pt x="398" y="100"/>
                    <a:pt x="398" y="100"/>
                  </a:cubicBezTo>
                  <a:cubicBezTo>
                    <a:pt x="398" y="100"/>
                    <a:pt x="395" y="98"/>
                    <a:pt x="395" y="97"/>
                  </a:cubicBezTo>
                  <a:cubicBezTo>
                    <a:pt x="395" y="97"/>
                    <a:pt x="394" y="94"/>
                    <a:pt x="394" y="93"/>
                  </a:cubicBezTo>
                  <a:cubicBezTo>
                    <a:pt x="394" y="92"/>
                    <a:pt x="397" y="90"/>
                    <a:pt x="397" y="90"/>
                  </a:cubicBezTo>
                  <a:cubicBezTo>
                    <a:pt x="398" y="93"/>
                    <a:pt x="398" y="93"/>
                    <a:pt x="398" y="93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6"/>
                    <a:pt x="401" y="95"/>
                    <a:pt x="401" y="95"/>
                  </a:cubicBezTo>
                  <a:cubicBezTo>
                    <a:pt x="401" y="94"/>
                    <a:pt x="406" y="101"/>
                    <a:pt x="406" y="101"/>
                  </a:cubicBezTo>
                  <a:close/>
                  <a:moveTo>
                    <a:pt x="401" y="100"/>
                  </a:moveTo>
                  <a:cubicBezTo>
                    <a:pt x="404" y="101"/>
                    <a:pt x="404" y="101"/>
                    <a:pt x="404" y="101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8"/>
                    <a:pt x="401" y="100"/>
                    <a:pt x="401" y="100"/>
                  </a:cubicBezTo>
                  <a:close/>
                  <a:moveTo>
                    <a:pt x="250" y="172"/>
                  </a:moveTo>
                  <a:cubicBezTo>
                    <a:pt x="248" y="172"/>
                    <a:pt x="245" y="173"/>
                    <a:pt x="245" y="173"/>
                  </a:cubicBezTo>
                  <a:cubicBezTo>
                    <a:pt x="245" y="173"/>
                    <a:pt x="242" y="174"/>
                    <a:pt x="241" y="174"/>
                  </a:cubicBezTo>
                  <a:cubicBezTo>
                    <a:pt x="241" y="175"/>
                    <a:pt x="241" y="175"/>
                    <a:pt x="238" y="177"/>
                  </a:cubicBezTo>
                  <a:cubicBezTo>
                    <a:pt x="236" y="179"/>
                    <a:pt x="237" y="176"/>
                    <a:pt x="236" y="179"/>
                  </a:cubicBezTo>
                  <a:cubicBezTo>
                    <a:pt x="235" y="181"/>
                    <a:pt x="236" y="181"/>
                    <a:pt x="233" y="181"/>
                  </a:cubicBezTo>
                  <a:cubicBezTo>
                    <a:pt x="231" y="181"/>
                    <a:pt x="229" y="181"/>
                    <a:pt x="227" y="181"/>
                  </a:cubicBezTo>
                  <a:cubicBezTo>
                    <a:pt x="225" y="181"/>
                    <a:pt x="225" y="180"/>
                    <a:pt x="223" y="181"/>
                  </a:cubicBezTo>
                  <a:cubicBezTo>
                    <a:pt x="222" y="183"/>
                    <a:pt x="221" y="184"/>
                    <a:pt x="220" y="184"/>
                  </a:cubicBezTo>
                  <a:cubicBezTo>
                    <a:pt x="220" y="185"/>
                    <a:pt x="220" y="186"/>
                    <a:pt x="221" y="186"/>
                  </a:cubicBezTo>
                  <a:cubicBezTo>
                    <a:pt x="221" y="186"/>
                    <a:pt x="226" y="186"/>
                    <a:pt x="227" y="186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29" y="188"/>
                    <a:pt x="231" y="188"/>
                    <a:pt x="231" y="187"/>
                  </a:cubicBezTo>
                  <a:cubicBezTo>
                    <a:pt x="231" y="187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8" y="186"/>
                    <a:pt x="229" y="186"/>
                    <a:pt x="232" y="185"/>
                  </a:cubicBezTo>
                  <a:cubicBezTo>
                    <a:pt x="236" y="184"/>
                    <a:pt x="237" y="183"/>
                    <a:pt x="237" y="183"/>
                  </a:cubicBezTo>
                  <a:cubicBezTo>
                    <a:pt x="234" y="186"/>
                    <a:pt x="234" y="186"/>
                    <a:pt x="234" y="186"/>
                  </a:cubicBezTo>
                  <a:cubicBezTo>
                    <a:pt x="234" y="186"/>
                    <a:pt x="237" y="188"/>
                    <a:pt x="239" y="187"/>
                  </a:cubicBezTo>
                  <a:cubicBezTo>
                    <a:pt x="240" y="186"/>
                    <a:pt x="240" y="186"/>
                    <a:pt x="243" y="184"/>
                  </a:cubicBezTo>
                  <a:cubicBezTo>
                    <a:pt x="246" y="183"/>
                    <a:pt x="246" y="183"/>
                    <a:pt x="247" y="183"/>
                  </a:cubicBezTo>
                  <a:cubicBezTo>
                    <a:pt x="247" y="182"/>
                    <a:pt x="249" y="184"/>
                    <a:pt x="249" y="184"/>
                  </a:cubicBezTo>
                  <a:cubicBezTo>
                    <a:pt x="250" y="184"/>
                    <a:pt x="252" y="184"/>
                    <a:pt x="253" y="182"/>
                  </a:cubicBezTo>
                  <a:cubicBezTo>
                    <a:pt x="254" y="180"/>
                    <a:pt x="254" y="179"/>
                    <a:pt x="254" y="178"/>
                  </a:cubicBezTo>
                  <a:cubicBezTo>
                    <a:pt x="254" y="177"/>
                    <a:pt x="254" y="177"/>
                    <a:pt x="254" y="176"/>
                  </a:cubicBezTo>
                  <a:cubicBezTo>
                    <a:pt x="254" y="175"/>
                    <a:pt x="253" y="174"/>
                    <a:pt x="254" y="173"/>
                  </a:cubicBezTo>
                  <a:cubicBezTo>
                    <a:pt x="255" y="172"/>
                    <a:pt x="256" y="172"/>
                    <a:pt x="256" y="171"/>
                  </a:cubicBezTo>
                  <a:cubicBezTo>
                    <a:pt x="256" y="170"/>
                    <a:pt x="256" y="169"/>
                    <a:pt x="256" y="168"/>
                  </a:cubicBezTo>
                  <a:cubicBezTo>
                    <a:pt x="257" y="167"/>
                    <a:pt x="257" y="166"/>
                    <a:pt x="257" y="165"/>
                  </a:cubicBezTo>
                  <a:cubicBezTo>
                    <a:pt x="257" y="163"/>
                    <a:pt x="257" y="161"/>
                    <a:pt x="256" y="160"/>
                  </a:cubicBezTo>
                  <a:cubicBezTo>
                    <a:pt x="256" y="160"/>
                    <a:pt x="254" y="160"/>
                    <a:pt x="255" y="159"/>
                  </a:cubicBezTo>
                  <a:cubicBezTo>
                    <a:pt x="256" y="158"/>
                    <a:pt x="257" y="156"/>
                    <a:pt x="257" y="156"/>
                  </a:cubicBezTo>
                  <a:cubicBezTo>
                    <a:pt x="257" y="156"/>
                    <a:pt x="259" y="157"/>
                    <a:pt x="260" y="158"/>
                  </a:cubicBezTo>
                  <a:cubicBezTo>
                    <a:pt x="260" y="159"/>
                    <a:pt x="261" y="159"/>
                    <a:pt x="262" y="159"/>
                  </a:cubicBezTo>
                  <a:cubicBezTo>
                    <a:pt x="263" y="159"/>
                    <a:pt x="264" y="158"/>
                    <a:pt x="265" y="157"/>
                  </a:cubicBezTo>
                  <a:cubicBezTo>
                    <a:pt x="266" y="156"/>
                    <a:pt x="268" y="154"/>
                    <a:pt x="268" y="153"/>
                  </a:cubicBezTo>
                  <a:cubicBezTo>
                    <a:pt x="269" y="152"/>
                    <a:pt x="270" y="152"/>
                    <a:pt x="270" y="151"/>
                  </a:cubicBezTo>
                  <a:cubicBezTo>
                    <a:pt x="270" y="151"/>
                    <a:pt x="268" y="151"/>
                    <a:pt x="267" y="149"/>
                  </a:cubicBezTo>
                  <a:cubicBezTo>
                    <a:pt x="266" y="147"/>
                    <a:pt x="266" y="144"/>
                    <a:pt x="265" y="144"/>
                  </a:cubicBezTo>
                  <a:cubicBezTo>
                    <a:pt x="265" y="145"/>
                    <a:pt x="263" y="147"/>
                    <a:pt x="263" y="148"/>
                  </a:cubicBezTo>
                  <a:cubicBezTo>
                    <a:pt x="262" y="149"/>
                    <a:pt x="261" y="150"/>
                    <a:pt x="261" y="150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58" y="146"/>
                    <a:pt x="256" y="151"/>
                    <a:pt x="256" y="151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2"/>
                    <a:pt x="252" y="155"/>
                    <a:pt x="251" y="156"/>
                  </a:cubicBezTo>
                  <a:cubicBezTo>
                    <a:pt x="251" y="156"/>
                    <a:pt x="251" y="159"/>
                    <a:pt x="251" y="159"/>
                  </a:cubicBezTo>
                  <a:cubicBezTo>
                    <a:pt x="251" y="159"/>
                    <a:pt x="251" y="160"/>
                    <a:pt x="251" y="160"/>
                  </a:cubicBezTo>
                  <a:cubicBezTo>
                    <a:pt x="252" y="161"/>
                    <a:pt x="253" y="166"/>
                    <a:pt x="253" y="168"/>
                  </a:cubicBezTo>
                  <a:cubicBezTo>
                    <a:pt x="252" y="170"/>
                    <a:pt x="252" y="171"/>
                    <a:pt x="250" y="172"/>
                  </a:cubicBezTo>
                  <a:close/>
                  <a:moveTo>
                    <a:pt x="223" y="191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2" y="188"/>
                    <a:pt x="222" y="188"/>
                    <a:pt x="222" y="188"/>
                  </a:cubicBezTo>
                  <a:cubicBezTo>
                    <a:pt x="220" y="189"/>
                    <a:pt x="220" y="189"/>
                    <a:pt x="220" y="189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1" y="194"/>
                    <a:pt x="221" y="194"/>
                    <a:pt x="221" y="194"/>
                  </a:cubicBezTo>
                  <a:lnTo>
                    <a:pt x="223" y="191"/>
                  </a:lnTo>
                  <a:close/>
                  <a:moveTo>
                    <a:pt x="187" y="21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88" y="225"/>
                    <a:pt x="191" y="225"/>
                    <a:pt x="192" y="224"/>
                  </a:cubicBezTo>
                  <a:cubicBezTo>
                    <a:pt x="192" y="223"/>
                    <a:pt x="192" y="219"/>
                    <a:pt x="193" y="218"/>
                  </a:cubicBezTo>
                  <a:cubicBezTo>
                    <a:pt x="193" y="217"/>
                    <a:pt x="195" y="214"/>
                    <a:pt x="195" y="214"/>
                  </a:cubicBezTo>
                  <a:cubicBezTo>
                    <a:pt x="195" y="212"/>
                    <a:pt x="195" y="212"/>
                    <a:pt x="195" y="212"/>
                  </a:cubicBezTo>
                  <a:cubicBezTo>
                    <a:pt x="192" y="211"/>
                    <a:pt x="192" y="211"/>
                    <a:pt x="192" y="211"/>
                  </a:cubicBezTo>
                  <a:lnTo>
                    <a:pt x="187" y="217"/>
                  </a:lnTo>
                  <a:close/>
                  <a:moveTo>
                    <a:pt x="196" y="247"/>
                  </a:moveTo>
                  <a:cubicBezTo>
                    <a:pt x="195" y="247"/>
                    <a:pt x="192" y="249"/>
                    <a:pt x="192" y="249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2" y="245"/>
                    <a:pt x="193" y="244"/>
                    <a:pt x="194" y="242"/>
                  </a:cubicBezTo>
                  <a:cubicBezTo>
                    <a:pt x="194" y="240"/>
                    <a:pt x="194" y="239"/>
                    <a:pt x="194" y="238"/>
                  </a:cubicBezTo>
                  <a:cubicBezTo>
                    <a:pt x="194" y="237"/>
                    <a:pt x="194" y="232"/>
                    <a:pt x="194" y="232"/>
                  </a:cubicBezTo>
                  <a:cubicBezTo>
                    <a:pt x="192" y="231"/>
                    <a:pt x="192" y="231"/>
                    <a:pt x="192" y="231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7" y="250"/>
                    <a:pt x="188" y="251"/>
                  </a:cubicBezTo>
                  <a:cubicBezTo>
                    <a:pt x="188" y="251"/>
                    <a:pt x="192" y="253"/>
                    <a:pt x="192" y="253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6" y="253"/>
                    <a:pt x="198" y="252"/>
                    <a:pt x="199" y="253"/>
                  </a:cubicBezTo>
                  <a:cubicBezTo>
                    <a:pt x="199" y="254"/>
                    <a:pt x="200" y="257"/>
                    <a:pt x="200" y="256"/>
                  </a:cubicBezTo>
                  <a:cubicBezTo>
                    <a:pt x="200" y="255"/>
                    <a:pt x="200" y="252"/>
                    <a:pt x="200" y="251"/>
                  </a:cubicBezTo>
                  <a:cubicBezTo>
                    <a:pt x="199" y="250"/>
                    <a:pt x="197" y="247"/>
                    <a:pt x="196" y="247"/>
                  </a:cubicBezTo>
                  <a:close/>
                  <a:moveTo>
                    <a:pt x="180" y="266"/>
                  </a:moveTo>
                  <a:cubicBezTo>
                    <a:pt x="181" y="266"/>
                    <a:pt x="187" y="266"/>
                    <a:pt x="187" y="266"/>
                  </a:cubicBezTo>
                  <a:cubicBezTo>
                    <a:pt x="187" y="266"/>
                    <a:pt x="186" y="263"/>
                    <a:pt x="187" y="261"/>
                  </a:cubicBezTo>
                  <a:cubicBezTo>
                    <a:pt x="188" y="260"/>
                    <a:pt x="189" y="259"/>
                    <a:pt x="189" y="259"/>
                  </a:cubicBezTo>
                  <a:cubicBezTo>
                    <a:pt x="188" y="258"/>
                    <a:pt x="187" y="257"/>
                    <a:pt x="187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0" y="261"/>
                    <a:pt x="179" y="266"/>
                    <a:pt x="180" y="266"/>
                  </a:cubicBezTo>
                  <a:close/>
                  <a:moveTo>
                    <a:pt x="197" y="261"/>
                  </a:move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9" y="256"/>
                    <a:pt x="197" y="256"/>
                  </a:cubicBezTo>
                  <a:cubicBezTo>
                    <a:pt x="194" y="256"/>
                    <a:pt x="193" y="256"/>
                    <a:pt x="193" y="256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6" y="262"/>
                    <a:pt x="196" y="262"/>
                    <a:pt x="196" y="262"/>
                  </a:cubicBezTo>
                  <a:lnTo>
                    <a:pt x="197" y="261"/>
                  </a:lnTo>
                  <a:close/>
                  <a:moveTo>
                    <a:pt x="204" y="257"/>
                  </a:moveTo>
                  <a:cubicBezTo>
                    <a:pt x="205" y="254"/>
                    <a:pt x="205" y="254"/>
                    <a:pt x="205" y="254"/>
                  </a:cubicBezTo>
                  <a:cubicBezTo>
                    <a:pt x="202" y="255"/>
                    <a:pt x="202" y="255"/>
                    <a:pt x="202" y="255"/>
                  </a:cubicBezTo>
                  <a:cubicBezTo>
                    <a:pt x="202" y="257"/>
                    <a:pt x="202" y="257"/>
                    <a:pt x="202" y="257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4" y="259"/>
                    <a:pt x="204" y="259"/>
                    <a:pt x="204" y="259"/>
                  </a:cubicBezTo>
                  <a:lnTo>
                    <a:pt x="204" y="257"/>
                  </a:lnTo>
                  <a:close/>
                  <a:moveTo>
                    <a:pt x="185" y="284"/>
                  </a:moveTo>
                  <a:cubicBezTo>
                    <a:pt x="181" y="282"/>
                    <a:pt x="181" y="282"/>
                    <a:pt x="181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8"/>
                    <a:pt x="186" y="277"/>
                  </a:cubicBezTo>
                  <a:cubicBezTo>
                    <a:pt x="186" y="276"/>
                    <a:pt x="186" y="275"/>
                    <a:pt x="186" y="274"/>
                  </a:cubicBezTo>
                  <a:cubicBezTo>
                    <a:pt x="186" y="273"/>
                    <a:pt x="184" y="271"/>
                    <a:pt x="184" y="271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79" y="269"/>
                    <a:pt x="174" y="271"/>
                    <a:pt x="174" y="271"/>
                  </a:cubicBezTo>
                  <a:cubicBezTo>
                    <a:pt x="174" y="271"/>
                    <a:pt x="176" y="273"/>
                    <a:pt x="175" y="275"/>
                  </a:cubicBezTo>
                  <a:cubicBezTo>
                    <a:pt x="174" y="276"/>
                    <a:pt x="172" y="278"/>
                    <a:pt x="172" y="278"/>
                  </a:cubicBezTo>
                  <a:cubicBezTo>
                    <a:pt x="171" y="278"/>
                    <a:pt x="171" y="278"/>
                    <a:pt x="171" y="278"/>
                  </a:cubicBezTo>
                  <a:cubicBezTo>
                    <a:pt x="171" y="278"/>
                    <a:pt x="169" y="279"/>
                    <a:pt x="169" y="279"/>
                  </a:cubicBezTo>
                  <a:cubicBezTo>
                    <a:pt x="169" y="280"/>
                    <a:pt x="168" y="282"/>
                    <a:pt x="167" y="282"/>
                  </a:cubicBezTo>
                  <a:cubicBezTo>
                    <a:pt x="167" y="283"/>
                    <a:pt x="166" y="285"/>
                    <a:pt x="166" y="285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86"/>
                    <a:pt x="161" y="289"/>
                    <a:pt x="160" y="290"/>
                  </a:cubicBezTo>
                  <a:cubicBezTo>
                    <a:pt x="160" y="291"/>
                    <a:pt x="160" y="294"/>
                    <a:pt x="160" y="294"/>
                  </a:cubicBezTo>
                  <a:cubicBezTo>
                    <a:pt x="161" y="294"/>
                    <a:pt x="167" y="296"/>
                    <a:pt x="167" y="296"/>
                  </a:cubicBezTo>
                  <a:cubicBezTo>
                    <a:pt x="172" y="297"/>
                    <a:pt x="172" y="297"/>
                    <a:pt x="172" y="297"/>
                  </a:cubicBezTo>
                  <a:cubicBezTo>
                    <a:pt x="175" y="297"/>
                    <a:pt x="175" y="297"/>
                    <a:pt x="175" y="297"/>
                  </a:cubicBezTo>
                  <a:cubicBezTo>
                    <a:pt x="175" y="297"/>
                    <a:pt x="177" y="299"/>
                    <a:pt x="178" y="298"/>
                  </a:cubicBezTo>
                  <a:cubicBezTo>
                    <a:pt x="179" y="296"/>
                    <a:pt x="180" y="291"/>
                    <a:pt x="180" y="290"/>
                  </a:cubicBezTo>
                  <a:cubicBezTo>
                    <a:pt x="181" y="289"/>
                    <a:pt x="184" y="287"/>
                    <a:pt x="185" y="287"/>
                  </a:cubicBezTo>
                  <a:cubicBezTo>
                    <a:pt x="186" y="287"/>
                    <a:pt x="187" y="287"/>
                    <a:pt x="187" y="287"/>
                  </a:cubicBezTo>
                  <a:lnTo>
                    <a:pt x="185" y="284"/>
                  </a:lnTo>
                  <a:close/>
                  <a:moveTo>
                    <a:pt x="173" y="306"/>
                  </a:moveTo>
                  <a:cubicBezTo>
                    <a:pt x="172" y="304"/>
                    <a:pt x="172" y="304"/>
                    <a:pt x="172" y="304"/>
                  </a:cubicBezTo>
                  <a:cubicBezTo>
                    <a:pt x="169" y="306"/>
                    <a:pt x="169" y="306"/>
                    <a:pt x="169" y="306"/>
                  </a:cubicBezTo>
                  <a:cubicBezTo>
                    <a:pt x="164" y="305"/>
                    <a:pt x="164" y="305"/>
                    <a:pt x="164" y="305"/>
                  </a:cubicBezTo>
                  <a:cubicBezTo>
                    <a:pt x="154" y="305"/>
                    <a:pt x="154" y="305"/>
                    <a:pt x="154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5" y="306"/>
                    <a:pt x="155" y="306"/>
                    <a:pt x="155" y="306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07"/>
                    <a:pt x="164" y="309"/>
                    <a:pt x="165" y="309"/>
                  </a:cubicBezTo>
                  <a:cubicBezTo>
                    <a:pt x="166" y="309"/>
                    <a:pt x="172" y="311"/>
                    <a:pt x="174" y="311"/>
                  </a:cubicBezTo>
                  <a:cubicBezTo>
                    <a:pt x="176" y="311"/>
                    <a:pt x="177" y="311"/>
                    <a:pt x="177" y="311"/>
                  </a:cubicBezTo>
                  <a:cubicBezTo>
                    <a:pt x="180" y="309"/>
                    <a:pt x="180" y="309"/>
                    <a:pt x="180" y="309"/>
                  </a:cubicBezTo>
                  <a:cubicBezTo>
                    <a:pt x="180" y="309"/>
                    <a:pt x="176" y="308"/>
                    <a:pt x="176" y="308"/>
                  </a:cubicBezTo>
                  <a:cubicBezTo>
                    <a:pt x="175" y="308"/>
                    <a:pt x="173" y="306"/>
                    <a:pt x="173" y="306"/>
                  </a:cubicBezTo>
                  <a:close/>
                  <a:moveTo>
                    <a:pt x="197" y="266"/>
                  </a:moveTo>
                  <a:cubicBezTo>
                    <a:pt x="197" y="266"/>
                    <a:pt x="194" y="268"/>
                    <a:pt x="194" y="269"/>
                  </a:cubicBezTo>
                  <a:cubicBezTo>
                    <a:pt x="194" y="269"/>
                    <a:pt x="196" y="270"/>
                    <a:pt x="196" y="270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0" y="269"/>
                    <a:pt x="200" y="269"/>
                    <a:pt x="200" y="269"/>
                  </a:cubicBezTo>
                  <a:cubicBezTo>
                    <a:pt x="200" y="269"/>
                    <a:pt x="199" y="270"/>
                    <a:pt x="199" y="272"/>
                  </a:cubicBezTo>
                  <a:cubicBezTo>
                    <a:pt x="199" y="273"/>
                    <a:pt x="200" y="274"/>
                    <a:pt x="200" y="274"/>
                  </a:cubicBezTo>
                  <a:cubicBezTo>
                    <a:pt x="200" y="274"/>
                    <a:pt x="204" y="273"/>
                    <a:pt x="205" y="273"/>
                  </a:cubicBezTo>
                  <a:cubicBezTo>
                    <a:pt x="207" y="273"/>
                    <a:pt x="205" y="271"/>
                    <a:pt x="205" y="271"/>
                  </a:cubicBezTo>
                  <a:cubicBezTo>
                    <a:pt x="205" y="271"/>
                    <a:pt x="205" y="270"/>
                    <a:pt x="206" y="269"/>
                  </a:cubicBezTo>
                  <a:cubicBezTo>
                    <a:pt x="206" y="269"/>
                    <a:pt x="206" y="268"/>
                    <a:pt x="206" y="268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9" y="266"/>
                    <a:pt x="209" y="266"/>
                  </a:cubicBezTo>
                  <a:cubicBezTo>
                    <a:pt x="209" y="265"/>
                    <a:pt x="208" y="264"/>
                    <a:pt x="208" y="264"/>
                  </a:cubicBezTo>
                  <a:cubicBezTo>
                    <a:pt x="206" y="263"/>
                    <a:pt x="206" y="263"/>
                    <a:pt x="206" y="263"/>
                  </a:cubicBezTo>
                  <a:cubicBezTo>
                    <a:pt x="203" y="263"/>
                    <a:pt x="203" y="263"/>
                    <a:pt x="203" y="263"/>
                  </a:cubicBezTo>
                  <a:cubicBezTo>
                    <a:pt x="201" y="265"/>
                    <a:pt x="201" y="265"/>
                    <a:pt x="201" y="265"/>
                  </a:cubicBezTo>
                  <a:lnTo>
                    <a:pt x="197" y="266"/>
                  </a:lnTo>
                  <a:close/>
                  <a:moveTo>
                    <a:pt x="198" y="285"/>
                  </a:moveTo>
                  <a:cubicBezTo>
                    <a:pt x="200" y="284"/>
                    <a:pt x="200" y="284"/>
                    <a:pt x="200" y="284"/>
                  </a:cubicBezTo>
                  <a:cubicBezTo>
                    <a:pt x="204" y="285"/>
                    <a:pt x="204" y="285"/>
                    <a:pt x="204" y="285"/>
                  </a:cubicBezTo>
                  <a:cubicBezTo>
                    <a:pt x="206" y="282"/>
                    <a:pt x="206" y="282"/>
                    <a:pt x="206" y="282"/>
                  </a:cubicBezTo>
                  <a:cubicBezTo>
                    <a:pt x="206" y="280"/>
                    <a:pt x="206" y="280"/>
                    <a:pt x="206" y="280"/>
                  </a:cubicBezTo>
                  <a:cubicBezTo>
                    <a:pt x="204" y="280"/>
                    <a:pt x="204" y="280"/>
                    <a:pt x="204" y="280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89" y="282"/>
                    <a:pt x="189" y="283"/>
                  </a:cubicBezTo>
                  <a:cubicBezTo>
                    <a:pt x="189" y="283"/>
                    <a:pt x="188" y="286"/>
                    <a:pt x="188" y="286"/>
                  </a:cubicBezTo>
                  <a:cubicBezTo>
                    <a:pt x="188" y="289"/>
                    <a:pt x="188" y="289"/>
                    <a:pt x="188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89" y="295"/>
                    <a:pt x="189" y="295"/>
                    <a:pt x="189" y="295"/>
                  </a:cubicBezTo>
                  <a:cubicBezTo>
                    <a:pt x="189" y="295"/>
                    <a:pt x="189" y="297"/>
                    <a:pt x="189" y="298"/>
                  </a:cubicBezTo>
                  <a:cubicBezTo>
                    <a:pt x="189" y="299"/>
                    <a:pt x="190" y="300"/>
                    <a:pt x="191" y="300"/>
                  </a:cubicBezTo>
                  <a:cubicBezTo>
                    <a:pt x="192" y="300"/>
                    <a:pt x="193" y="301"/>
                    <a:pt x="193" y="301"/>
                  </a:cubicBezTo>
                  <a:cubicBezTo>
                    <a:pt x="193" y="301"/>
                    <a:pt x="193" y="302"/>
                    <a:pt x="193" y="303"/>
                  </a:cubicBezTo>
                  <a:cubicBezTo>
                    <a:pt x="193" y="304"/>
                    <a:pt x="193" y="306"/>
                    <a:pt x="194" y="305"/>
                  </a:cubicBezTo>
                  <a:cubicBezTo>
                    <a:pt x="195" y="304"/>
                    <a:pt x="196" y="302"/>
                    <a:pt x="196" y="302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3" y="299"/>
                    <a:pt x="193" y="298"/>
                    <a:pt x="193" y="297"/>
                  </a:cubicBezTo>
                  <a:cubicBezTo>
                    <a:pt x="193" y="296"/>
                    <a:pt x="193" y="294"/>
                    <a:pt x="193" y="294"/>
                  </a:cubicBezTo>
                  <a:cubicBezTo>
                    <a:pt x="194" y="294"/>
                    <a:pt x="194" y="294"/>
                    <a:pt x="194" y="294"/>
                  </a:cubicBezTo>
                  <a:cubicBezTo>
                    <a:pt x="194" y="294"/>
                    <a:pt x="196" y="295"/>
                    <a:pt x="196" y="296"/>
                  </a:cubicBezTo>
                  <a:cubicBezTo>
                    <a:pt x="196" y="298"/>
                    <a:pt x="196" y="298"/>
                    <a:pt x="197" y="299"/>
                  </a:cubicBezTo>
                  <a:cubicBezTo>
                    <a:pt x="197" y="300"/>
                    <a:pt x="198" y="302"/>
                    <a:pt x="198" y="300"/>
                  </a:cubicBezTo>
                  <a:cubicBezTo>
                    <a:pt x="199" y="298"/>
                    <a:pt x="199" y="297"/>
                    <a:pt x="198" y="296"/>
                  </a:cubicBezTo>
                  <a:cubicBezTo>
                    <a:pt x="198" y="295"/>
                    <a:pt x="198" y="294"/>
                    <a:pt x="197" y="293"/>
                  </a:cubicBezTo>
                  <a:cubicBezTo>
                    <a:pt x="196" y="291"/>
                    <a:pt x="195" y="290"/>
                    <a:pt x="195" y="290"/>
                  </a:cubicBezTo>
                  <a:cubicBezTo>
                    <a:pt x="195" y="288"/>
                    <a:pt x="195" y="288"/>
                    <a:pt x="195" y="288"/>
                  </a:cubicBezTo>
                  <a:cubicBezTo>
                    <a:pt x="196" y="286"/>
                    <a:pt x="196" y="286"/>
                    <a:pt x="196" y="286"/>
                  </a:cubicBezTo>
                  <a:lnTo>
                    <a:pt x="198" y="285"/>
                  </a:lnTo>
                  <a:close/>
                  <a:moveTo>
                    <a:pt x="206" y="312"/>
                  </a:moveTo>
                  <a:cubicBezTo>
                    <a:pt x="206" y="312"/>
                    <a:pt x="210" y="311"/>
                    <a:pt x="210" y="311"/>
                  </a:cubicBezTo>
                  <a:cubicBezTo>
                    <a:pt x="210" y="311"/>
                    <a:pt x="213" y="310"/>
                    <a:pt x="214" y="310"/>
                  </a:cubicBezTo>
                  <a:cubicBezTo>
                    <a:pt x="214" y="310"/>
                    <a:pt x="215" y="308"/>
                    <a:pt x="215" y="308"/>
                  </a:cubicBezTo>
                  <a:cubicBezTo>
                    <a:pt x="215" y="307"/>
                    <a:pt x="214" y="308"/>
                    <a:pt x="214" y="308"/>
                  </a:cubicBezTo>
                  <a:cubicBezTo>
                    <a:pt x="214" y="308"/>
                    <a:pt x="212" y="308"/>
                    <a:pt x="211" y="309"/>
                  </a:cubicBezTo>
                  <a:cubicBezTo>
                    <a:pt x="211" y="309"/>
                    <a:pt x="209" y="308"/>
                    <a:pt x="209" y="308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1" y="311"/>
                    <a:pt x="201" y="311"/>
                    <a:pt x="201" y="311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2"/>
                    <a:pt x="205" y="312"/>
                    <a:pt x="206" y="312"/>
                  </a:cubicBezTo>
                  <a:close/>
                  <a:moveTo>
                    <a:pt x="186" y="310"/>
                  </a:moveTo>
                  <a:cubicBezTo>
                    <a:pt x="186" y="311"/>
                    <a:pt x="186" y="311"/>
                    <a:pt x="186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4" y="309"/>
                    <a:pt x="194" y="309"/>
                    <a:pt x="194" y="309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89" y="306"/>
                    <a:pt x="189" y="306"/>
                    <a:pt x="189" y="306"/>
                  </a:cubicBezTo>
                  <a:cubicBezTo>
                    <a:pt x="189" y="306"/>
                    <a:pt x="187" y="306"/>
                    <a:pt x="187" y="307"/>
                  </a:cubicBezTo>
                  <a:cubicBezTo>
                    <a:pt x="187" y="307"/>
                    <a:pt x="186" y="308"/>
                    <a:pt x="186" y="308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86" y="309"/>
                    <a:pt x="186" y="310"/>
                  </a:cubicBezTo>
                  <a:close/>
                  <a:moveTo>
                    <a:pt x="216" y="296"/>
                  </a:moveTo>
                  <a:cubicBezTo>
                    <a:pt x="216" y="298"/>
                    <a:pt x="216" y="298"/>
                    <a:pt x="216" y="298"/>
                  </a:cubicBezTo>
                  <a:cubicBezTo>
                    <a:pt x="216" y="299"/>
                    <a:pt x="216" y="299"/>
                    <a:pt x="216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2" y="297"/>
                    <a:pt x="222" y="297"/>
                    <a:pt x="222" y="297"/>
                  </a:cubicBezTo>
                  <a:cubicBezTo>
                    <a:pt x="218" y="296"/>
                    <a:pt x="218" y="296"/>
                    <a:pt x="218" y="296"/>
                  </a:cubicBezTo>
                  <a:lnTo>
                    <a:pt x="216" y="296"/>
                  </a:lnTo>
                  <a:close/>
                  <a:moveTo>
                    <a:pt x="272" y="310"/>
                  </a:moveTo>
                  <a:cubicBezTo>
                    <a:pt x="272" y="310"/>
                    <a:pt x="270" y="306"/>
                    <a:pt x="270" y="306"/>
                  </a:cubicBezTo>
                  <a:cubicBezTo>
                    <a:pt x="270" y="306"/>
                    <a:pt x="268" y="305"/>
                    <a:pt x="269" y="305"/>
                  </a:cubicBezTo>
                  <a:cubicBezTo>
                    <a:pt x="270" y="305"/>
                    <a:pt x="272" y="305"/>
                    <a:pt x="272" y="304"/>
                  </a:cubicBezTo>
                  <a:cubicBezTo>
                    <a:pt x="271" y="304"/>
                    <a:pt x="268" y="302"/>
                    <a:pt x="268" y="302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52" y="294"/>
                    <a:pt x="252" y="294"/>
                    <a:pt x="252" y="294"/>
                  </a:cubicBezTo>
                  <a:cubicBezTo>
                    <a:pt x="247" y="293"/>
                    <a:pt x="247" y="293"/>
                    <a:pt x="247" y="293"/>
                  </a:cubicBezTo>
                  <a:cubicBezTo>
                    <a:pt x="241" y="291"/>
                    <a:pt x="241" y="291"/>
                    <a:pt x="241" y="291"/>
                  </a:cubicBezTo>
                  <a:cubicBezTo>
                    <a:pt x="241" y="291"/>
                    <a:pt x="241" y="293"/>
                    <a:pt x="241" y="294"/>
                  </a:cubicBezTo>
                  <a:cubicBezTo>
                    <a:pt x="241" y="295"/>
                    <a:pt x="236" y="297"/>
                    <a:pt x="236" y="297"/>
                  </a:cubicBezTo>
                  <a:cubicBezTo>
                    <a:pt x="233" y="292"/>
                    <a:pt x="233" y="292"/>
                    <a:pt x="233" y="292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5" y="288"/>
                    <a:pt x="225" y="288"/>
                    <a:pt x="225" y="288"/>
                  </a:cubicBezTo>
                  <a:cubicBezTo>
                    <a:pt x="223" y="289"/>
                    <a:pt x="223" y="289"/>
                    <a:pt x="223" y="289"/>
                  </a:cubicBezTo>
                  <a:cubicBezTo>
                    <a:pt x="223" y="289"/>
                    <a:pt x="224" y="294"/>
                    <a:pt x="224" y="295"/>
                  </a:cubicBezTo>
                  <a:cubicBezTo>
                    <a:pt x="224" y="295"/>
                    <a:pt x="227" y="296"/>
                    <a:pt x="228" y="297"/>
                  </a:cubicBezTo>
                  <a:cubicBezTo>
                    <a:pt x="228" y="297"/>
                    <a:pt x="230" y="298"/>
                    <a:pt x="230" y="298"/>
                  </a:cubicBezTo>
                  <a:cubicBezTo>
                    <a:pt x="231" y="299"/>
                    <a:pt x="236" y="299"/>
                    <a:pt x="236" y="299"/>
                  </a:cubicBezTo>
                  <a:cubicBezTo>
                    <a:pt x="237" y="299"/>
                    <a:pt x="240" y="299"/>
                    <a:pt x="241" y="300"/>
                  </a:cubicBezTo>
                  <a:cubicBezTo>
                    <a:pt x="241" y="301"/>
                    <a:pt x="243" y="304"/>
                    <a:pt x="243" y="304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49" y="309"/>
                    <a:pt x="249" y="309"/>
                    <a:pt x="249" y="309"/>
                  </a:cubicBezTo>
                  <a:cubicBezTo>
                    <a:pt x="254" y="310"/>
                    <a:pt x="254" y="310"/>
                    <a:pt x="254" y="310"/>
                  </a:cubicBezTo>
                  <a:cubicBezTo>
                    <a:pt x="256" y="308"/>
                    <a:pt x="256" y="308"/>
                    <a:pt x="256" y="308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3" y="308"/>
                    <a:pt x="264" y="308"/>
                  </a:cubicBezTo>
                  <a:cubicBezTo>
                    <a:pt x="264" y="308"/>
                    <a:pt x="265" y="309"/>
                    <a:pt x="266" y="310"/>
                  </a:cubicBezTo>
                  <a:cubicBezTo>
                    <a:pt x="266" y="311"/>
                    <a:pt x="267" y="313"/>
                    <a:pt x="267" y="313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6" y="314"/>
                    <a:pt x="272" y="311"/>
                    <a:pt x="272" y="310"/>
                  </a:cubicBezTo>
                  <a:close/>
                  <a:moveTo>
                    <a:pt x="287" y="295"/>
                  </a:moveTo>
                  <a:cubicBezTo>
                    <a:pt x="287" y="294"/>
                    <a:pt x="287" y="293"/>
                    <a:pt x="287" y="292"/>
                  </a:cubicBezTo>
                  <a:cubicBezTo>
                    <a:pt x="286" y="292"/>
                    <a:pt x="286" y="293"/>
                    <a:pt x="286" y="293"/>
                  </a:cubicBezTo>
                  <a:cubicBezTo>
                    <a:pt x="286" y="293"/>
                    <a:pt x="282" y="296"/>
                    <a:pt x="281" y="297"/>
                  </a:cubicBezTo>
                  <a:cubicBezTo>
                    <a:pt x="279" y="297"/>
                    <a:pt x="279" y="298"/>
                    <a:pt x="279" y="298"/>
                  </a:cubicBezTo>
                  <a:cubicBezTo>
                    <a:pt x="274" y="299"/>
                    <a:pt x="274" y="299"/>
                    <a:pt x="274" y="299"/>
                  </a:cubicBezTo>
                  <a:cubicBezTo>
                    <a:pt x="274" y="299"/>
                    <a:pt x="274" y="299"/>
                    <a:pt x="273" y="300"/>
                  </a:cubicBezTo>
                  <a:cubicBezTo>
                    <a:pt x="271" y="302"/>
                    <a:pt x="273" y="303"/>
                    <a:pt x="273" y="303"/>
                  </a:cubicBezTo>
                  <a:cubicBezTo>
                    <a:pt x="273" y="304"/>
                    <a:pt x="273" y="305"/>
                    <a:pt x="273" y="305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8" y="303"/>
                    <a:pt x="279" y="303"/>
                  </a:cubicBezTo>
                  <a:cubicBezTo>
                    <a:pt x="279" y="303"/>
                    <a:pt x="281" y="302"/>
                    <a:pt x="281" y="302"/>
                  </a:cubicBezTo>
                  <a:cubicBezTo>
                    <a:pt x="284" y="300"/>
                    <a:pt x="284" y="300"/>
                    <a:pt x="284" y="300"/>
                  </a:cubicBezTo>
                  <a:cubicBezTo>
                    <a:pt x="284" y="300"/>
                    <a:pt x="287" y="296"/>
                    <a:pt x="287" y="295"/>
                  </a:cubicBezTo>
                  <a:close/>
                  <a:moveTo>
                    <a:pt x="245" y="382"/>
                  </a:moveTo>
                  <a:cubicBezTo>
                    <a:pt x="246" y="382"/>
                    <a:pt x="251" y="379"/>
                    <a:pt x="251" y="378"/>
                  </a:cubicBezTo>
                  <a:cubicBezTo>
                    <a:pt x="252" y="377"/>
                    <a:pt x="255" y="376"/>
                    <a:pt x="256" y="376"/>
                  </a:cubicBezTo>
                  <a:cubicBezTo>
                    <a:pt x="257" y="375"/>
                    <a:pt x="258" y="374"/>
                    <a:pt x="258" y="373"/>
                  </a:cubicBezTo>
                  <a:cubicBezTo>
                    <a:pt x="258" y="372"/>
                    <a:pt x="261" y="370"/>
                    <a:pt x="261" y="369"/>
                  </a:cubicBezTo>
                  <a:cubicBezTo>
                    <a:pt x="261" y="368"/>
                    <a:pt x="265" y="367"/>
                    <a:pt x="266" y="366"/>
                  </a:cubicBezTo>
                  <a:cubicBezTo>
                    <a:pt x="266" y="366"/>
                    <a:pt x="267" y="363"/>
                    <a:pt x="267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57"/>
                    <a:pt x="269" y="356"/>
                  </a:cubicBezTo>
                  <a:cubicBezTo>
                    <a:pt x="270" y="355"/>
                    <a:pt x="268" y="351"/>
                    <a:pt x="268" y="351"/>
                  </a:cubicBezTo>
                  <a:cubicBezTo>
                    <a:pt x="267" y="350"/>
                    <a:pt x="266" y="350"/>
                    <a:pt x="266" y="348"/>
                  </a:cubicBezTo>
                  <a:cubicBezTo>
                    <a:pt x="266" y="347"/>
                    <a:pt x="267" y="346"/>
                    <a:pt x="267" y="346"/>
                  </a:cubicBezTo>
                  <a:cubicBezTo>
                    <a:pt x="262" y="343"/>
                    <a:pt x="262" y="343"/>
                    <a:pt x="262" y="343"/>
                  </a:cubicBezTo>
                  <a:cubicBezTo>
                    <a:pt x="262" y="343"/>
                    <a:pt x="261" y="338"/>
                    <a:pt x="260" y="337"/>
                  </a:cubicBezTo>
                  <a:cubicBezTo>
                    <a:pt x="260" y="336"/>
                    <a:pt x="257" y="334"/>
                    <a:pt x="257" y="333"/>
                  </a:cubicBezTo>
                  <a:cubicBezTo>
                    <a:pt x="257" y="331"/>
                    <a:pt x="258" y="328"/>
                    <a:pt x="258" y="326"/>
                  </a:cubicBezTo>
                  <a:cubicBezTo>
                    <a:pt x="258" y="324"/>
                    <a:pt x="252" y="323"/>
                    <a:pt x="251" y="323"/>
                  </a:cubicBezTo>
                  <a:cubicBezTo>
                    <a:pt x="250" y="323"/>
                    <a:pt x="251" y="325"/>
                    <a:pt x="251" y="326"/>
                  </a:cubicBezTo>
                  <a:cubicBezTo>
                    <a:pt x="251" y="327"/>
                    <a:pt x="250" y="327"/>
                    <a:pt x="248" y="330"/>
                  </a:cubicBezTo>
                  <a:cubicBezTo>
                    <a:pt x="246" y="332"/>
                    <a:pt x="246" y="331"/>
                    <a:pt x="246" y="332"/>
                  </a:cubicBezTo>
                  <a:cubicBezTo>
                    <a:pt x="245" y="333"/>
                    <a:pt x="244" y="337"/>
                    <a:pt x="244" y="337"/>
                  </a:cubicBezTo>
                  <a:cubicBezTo>
                    <a:pt x="244" y="337"/>
                    <a:pt x="240" y="336"/>
                    <a:pt x="239" y="335"/>
                  </a:cubicBezTo>
                  <a:cubicBezTo>
                    <a:pt x="239" y="334"/>
                    <a:pt x="235" y="332"/>
                    <a:pt x="235" y="332"/>
                  </a:cubicBezTo>
                  <a:cubicBezTo>
                    <a:pt x="235" y="332"/>
                    <a:pt x="238" y="326"/>
                    <a:pt x="239" y="325"/>
                  </a:cubicBezTo>
                  <a:cubicBezTo>
                    <a:pt x="239" y="325"/>
                    <a:pt x="235" y="324"/>
                    <a:pt x="234" y="324"/>
                  </a:cubicBezTo>
                  <a:cubicBezTo>
                    <a:pt x="232" y="324"/>
                    <a:pt x="232" y="325"/>
                    <a:pt x="230" y="325"/>
                  </a:cubicBezTo>
                  <a:cubicBezTo>
                    <a:pt x="228" y="325"/>
                    <a:pt x="225" y="326"/>
                    <a:pt x="222" y="328"/>
                  </a:cubicBezTo>
                  <a:cubicBezTo>
                    <a:pt x="218" y="329"/>
                    <a:pt x="221" y="331"/>
                    <a:pt x="221" y="332"/>
                  </a:cubicBezTo>
                  <a:cubicBezTo>
                    <a:pt x="221" y="333"/>
                    <a:pt x="221" y="334"/>
                    <a:pt x="221" y="336"/>
                  </a:cubicBezTo>
                  <a:cubicBezTo>
                    <a:pt x="221" y="337"/>
                    <a:pt x="219" y="336"/>
                    <a:pt x="218" y="335"/>
                  </a:cubicBezTo>
                  <a:cubicBezTo>
                    <a:pt x="217" y="335"/>
                    <a:pt x="215" y="333"/>
                    <a:pt x="215" y="332"/>
                  </a:cubicBezTo>
                  <a:cubicBezTo>
                    <a:pt x="215" y="331"/>
                    <a:pt x="213" y="331"/>
                    <a:pt x="213" y="331"/>
                  </a:cubicBezTo>
                  <a:cubicBezTo>
                    <a:pt x="212" y="330"/>
                    <a:pt x="210" y="332"/>
                    <a:pt x="209" y="333"/>
                  </a:cubicBezTo>
                  <a:cubicBezTo>
                    <a:pt x="208" y="334"/>
                    <a:pt x="207" y="336"/>
                    <a:pt x="206" y="336"/>
                  </a:cubicBezTo>
                  <a:cubicBezTo>
                    <a:pt x="205" y="337"/>
                    <a:pt x="202" y="339"/>
                    <a:pt x="202" y="340"/>
                  </a:cubicBezTo>
                  <a:cubicBezTo>
                    <a:pt x="201" y="340"/>
                    <a:pt x="202" y="341"/>
                    <a:pt x="200" y="344"/>
                  </a:cubicBezTo>
                  <a:cubicBezTo>
                    <a:pt x="198" y="347"/>
                    <a:pt x="199" y="345"/>
                    <a:pt x="198" y="347"/>
                  </a:cubicBezTo>
                  <a:cubicBezTo>
                    <a:pt x="198" y="348"/>
                    <a:pt x="196" y="348"/>
                    <a:pt x="196" y="348"/>
                  </a:cubicBezTo>
                  <a:cubicBezTo>
                    <a:pt x="196" y="348"/>
                    <a:pt x="192" y="346"/>
                    <a:pt x="191" y="346"/>
                  </a:cubicBezTo>
                  <a:cubicBezTo>
                    <a:pt x="190" y="346"/>
                    <a:pt x="186" y="348"/>
                    <a:pt x="186" y="348"/>
                  </a:cubicBezTo>
                  <a:cubicBezTo>
                    <a:pt x="186" y="350"/>
                    <a:pt x="186" y="350"/>
                    <a:pt x="186" y="350"/>
                  </a:cubicBezTo>
                  <a:cubicBezTo>
                    <a:pt x="186" y="350"/>
                    <a:pt x="188" y="352"/>
                    <a:pt x="188" y="353"/>
                  </a:cubicBezTo>
                  <a:cubicBezTo>
                    <a:pt x="188" y="354"/>
                    <a:pt x="188" y="356"/>
                    <a:pt x="188" y="357"/>
                  </a:cubicBezTo>
                  <a:cubicBezTo>
                    <a:pt x="188" y="358"/>
                    <a:pt x="189" y="359"/>
                    <a:pt x="189" y="360"/>
                  </a:cubicBezTo>
                  <a:cubicBezTo>
                    <a:pt x="189" y="361"/>
                    <a:pt x="190" y="363"/>
                    <a:pt x="190" y="364"/>
                  </a:cubicBezTo>
                  <a:cubicBezTo>
                    <a:pt x="190" y="365"/>
                    <a:pt x="193" y="367"/>
                    <a:pt x="194" y="368"/>
                  </a:cubicBezTo>
                  <a:cubicBezTo>
                    <a:pt x="195" y="369"/>
                    <a:pt x="194" y="369"/>
                    <a:pt x="194" y="371"/>
                  </a:cubicBezTo>
                  <a:cubicBezTo>
                    <a:pt x="194" y="373"/>
                    <a:pt x="195" y="374"/>
                    <a:pt x="195" y="374"/>
                  </a:cubicBezTo>
                  <a:cubicBezTo>
                    <a:pt x="195" y="374"/>
                    <a:pt x="198" y="374"/>
                    <a:pt x="199" y="374"/>
                  </a:cubicBezTo>
                  <a:cubicBezTo>
                    <a:pt x="200" y="374"/>
                    <a:pt x="199" y="374"/>
                    <a:pt x="203" y="375"/>
                  </a:cubicBezTo>
                  <a:cubicBezTo>
                    <a:pt x="206" y="376"/>
                    <a:pt x="207" y="376"/>
                    <a:pt x="210" y="375"/>
                  </a:cubicBezTo>
                  <a:cubicBezTo>
                    <a:pt x="213" y="374"/>
                    <a:pt x="212" y="374"/>
                    <a:pt x="213" y="372"/>
                  </a:cubicBezTo>
                  <a:cubicBezTo>
                    <a:pt x="214" y="371"/>
                    <a:pt x="215" y="370"/>
                    <a:pt x="216" y="369"/>
                  </a:cubicBezTo>
                  <a:cubicBezTo>
                    <a:pt x="217" y="369"/>
                    <a:pt x="221" y="369"/>
                    <a:pt x="222" y="369"/>
                  </a:cubicBezTo>
                  <a:cubicBezTo>
                    <a:pt x="222" y="369"/>
                    <a:pt x="225" y="369"/>
                    <a:pt x="226" y="369"/>
                  </a:cubicBezTo>
                  <a:cubicBezTo>
                    <a:pt x="226" y="369"/>
                    <a:pt x="228" y="370"/>
                    <a:pt x="231" y="371"/>
                  </a:cubicBezTo>
                  <a:cubicBezTo>
                    <a:pt x="233" y="372"/>
                    <a:pt x="233" y="373"/>
                    <a:pt x="233" y="373"/>
                  </a:cubicBezTo>
                  <a:cubicBezTo>
                    <a:pt x="233" y="373"/>
                    <a:pt x="235" y="374"/>
                    <a:pt x="237" y="374"/>
                  </a:cubicBezTo>
                  <a:cubicBezTo>
                    <a:pt x="238" y="375"/>
                    <a:pt x="238" y="376"/>
                    <a:pt x="238" y="378"/>
                  </a:cubicBezTo>
                  <a:cubicBezTo>
                    <a:pt x="238" y="379"/>
                    <a:pt x="240" y="381"/>
                    <a:pt x="241" y="382"/>
                  </a:cubicBezTo>
                  <a:cubicBezTo>
                    <a:pt x="241" y="384"/>
                    <a:pt x="244" y="383"/>
                    <a:pt x="245" y="382"/>
                  </a:cubicBezTo>
                  <a:close/>
                  <a:moveTo>
                    <a:pt x="246" y="385"/>
                  </a:moveTo>
                  <a:cubicBezTo>
                    <a:pt x="246" y="385"/>
                    <a:pt x="245" y="388"/>
                    <a:pt x="245" y="388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3" y="386"/>
                    <a:pt x="243" y="386"/>
                    <a:pt x="243" y="386"/>
                  </a:cubicBezTo>
                  <a:cubicBezTo>
                    <a:pt x="243" y="386"/>
                    <a:pt x="242" y="390"/>
                    <a:pt x="242" y="390"/>
                  </a:cubicBezTo>
                  <a:cubicBezTo>
                    <a:pt x="242" y="390"/>
                    <a:pt x="245" y="394"/>
                    <a:pt x="245" y="393"/>
                  </a:cubicBezTo>
                  <a:cubicBezTo>
                    <a:pt x="245" y="392"/>
                    <a:pt x="247" y="390"/>
                    <a:pt x="247" y="390"/>
                  </a:cubicBezTo>
                  <a:cubicBezTo>
                    <a:pt x="247" y="390"/>
                    <a:pt x="248" y="386"/>
                    <a:pt x="248" y="386"/>
                  </a:cubicBezTo>
                  <a:cubicBezTo>
                    <a:pt x="248" y="386"/>
                    <a:pt x="246" y="384"/>
                    <a:pt x="246" y="385"/>
                  </a:cubicBezTo>
                  <a:close/>
                  <a:moveTo>
                    <a:pt x="272" y="386"/>
                  </a:moveTo>
                  <a:cubicBezTo>
                    <a:pt x="272" y="386"/>
                    <a:pt x="271" y="388"/>
                    <a:pt x="271" y="389"/>
                  </a:cubicBezTo>
                  <a:cubicBezTo>
                    <a:pt x="271" y="390"/>
                    <a:pt x="269" y="391"/>
                    <a:pt x="269" y="391"/>
                  </a:cubicBezTo>
                  <a:cubicBezTo>
                    <a:pt x="269" y="392"/>
                    <a:pt x="265" y="393"/>
                    <a:pt x="264" y="394"/>
                  </a:cubicBezTo>
                  <a:cubicBezTo>
                    <a:pt x="263" y="394"/>
                    <a:pt x="259" y="396"/>
                    <a:pt x="259" y="396"/>
                  </a:cubicBezTo>
                  <a:cubicBezTo>
                    <a:pt x="258" y="396"/>
                    <a:pt x="255" y="399"/>
                    <a:pt x="255" y="399"/>
                  </a:cubicBezTo>
                  <a:cubicBezTo>
                    <a:pt x="249" y="401"/>
                    <a:pt x="249" y="401"/>
                    <a:pt x="249" y="401"/>
                  </a:cubicBezTo>
                  <a:cubicBezTo>
                    <a:pt x="248" y="403"/>
                    <a:pt x="251" y="402"/>
                    <a:pt x="251" y="402"/>
                  </a:cubicBezTo>
                  <a:cubicBezTo>
                    <a:pt x="251" y="402"/>
                    <a:pt x="253" y="401"/>
                    <a:pt x="254" y="401"/>
                  </a:cubicBezTo>
                  <a:cubicBezTo>
                    <a:pt x="255" y="400"/>
                    <a:pt x="256" y="400"/>
                    <a:pt x="257" y="399"/>
                  </a:cubicBezTo>
                  <a:cubicBezTo>
                    <a:pt x="257" y="399"/>
                    <a:pt x="260" y="399"/>
                    <a:pt x="260" y="399"/>
                  </a:cubicBezTo>
                  <a:cubicBezTo>
                    <a:pt x="260" y="399"/>
                    <a:pt x="266" y="396"/>
                    <a:pt x="267" y="395"/>
                  </a:cubicBezTo>
                  <a:cubicBezTo>
                    <a:pt x="268" y="394"/>
                    <a:pt x="270" y="393"/>
                    <a:pt x="270" y="392"/>
                  </a:cubicBezTo>
                  <a:cubicBezTo>
                    <a:pt x="271" y="392"/>
                    <a:pt x="272" y="392"/>
                    <a:pt x="274" y="391"/>
                  </a:cubicBezTo>
                  <a:cubicBezTo>
                    <a:pt x="275" y="391"/>
                    <a:pt x="274" y="390"/>
                    <a:pt x="274" y="390"/>
                  </a:cubicBezTo>
                  <a:cubicBezTo>
                    <a:pt x="274" y="390"/>
                    <a:pt x="274" y="390"/>
                    <a:pt x="273" y="389"/>
                  </a:cubicBezTo>
                  <a:cubicBezTo>
                    <a:pt x="273" y="388"/>
                    <a:pt x="275" y="388"/>
                    <a:pt x="275" y="388"/>
                  </a:cubicBezTo>
                  <a:cubicBezTo>
                    <a:pt x="275" y="388"/>
                    <a:pt x="275" y="384"/>
                    <a:pt x="275" y="383"/>
                  </a:cubicBezTo>
                  <a:cubicBezTo>
                    <a:pt x="275" y="383"/>
                    <a:pt x="272" y="385"/>
                    <a:pt x="272" y="386"/>
                  </a:cubicBezTo>
                  <a:close/>
                  <a:moveTo>
                    <a:pt x="302" y="314"/>
                  </a:moveTo>
                  <a:cubicBezTo>
                    <a:pt x="301" y="310"/>
                    <a:pt x="301" y="310"/>
                    <a:pt x="301" y="310"/>
                  </a:cubicBezTo>
                  <a:cubicBezTo>
                    <a:pt x="299" y="309"/>
                    <a:pt x="299" y="309"/>
                    <a:pt x="299" y="309"/>
                  </a:cubicBezTo>
                  <a:cubicBezTo>
                    <a:pt x="299" y="312"/>
                    <a:pt x="299" y="312"/>
                    <a:pt x="299" y="312"/>
                  </a:cubicBezTo>
                  <a:cubicBezTo>
                    <a:pt x="299" y="312"/>
                    <a:pt x="299" y="313"/>
                    <a:pt x="298" y="314"/>
                  </a:cubicBezTo>
                  <a:cubicBezTo>
                    <a:pt x="297" y="315"/>
                    <a:pt x="299" y="317"/>
                    <a:pt x="299" y="317"/>
                  </a:cubicBezTo>
                  <a:cubicBezTo>
                    <a:pt x="299" y="317"/>
                    <a:pt x="303" y="315"/>
                    <a:pt x="303" y="314"/>
                  </a:cubicBezTo>
                  <a:cubicBezTo>
                    <a:pt x="304" y="313"/>
                    <a:pt x="302" y="314"/>
                    <a:pt x="302" y="314"/>
                  </a:cubicBezTo>
                  <a:close/>
                  <a:moveTo>
                    <a:pt x="312" y="312"/>
                  </a:moveTo>
                  <a:cubicBezTo>
                    <a:pt x="312" y="315"/>
                    <a:pt x="312" y="315"/>
                    <a:pt x="312" y="315"/>
                  </a:cubicBezTo>
                  <a:cubicBezTo>
                    <a:pt x="311" y="316"/>
                    <a:pt x="311" y="316"/>
                    <a:pt x="311" y="316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09" y="316"/>
                    <a:pt x="309" y="316"/>
                    <a:pt x="309" y="316"/>
                  </a:cubicBezTo>
                  <a:cubicBezTo>
                    <a:pt x="309" y="316"/>
                    <a:pt x="310" y="317"/>
                    <a:pt x="310" y="318"/>
                  </a:cubicBezTo>
                  <a:cubicBezTo>
                    <a:pt x="310" y="319"/>
                    <a:pt x="313" y="319"/>
                    <a:pt x="313" y="319"/>
                  </a:cubicBezTo>
                  <a:cubicBezTo>
                    <a:pt x="313" y="319"/>
                    <a:pt x="316" y="316"/>
                    <a:pt x="316" y="316"/>
                  </a:cubicBezTo>
                  <a:cubicBezTo>
                    <a:pt x="317" y="316"/>
                    <a:pt x="317" y="314"/>
                    <a:pt x="317" y="314"/>
                  </a:cubicBezTo>
                  <a:cubicBezTo>
                    <a:pt x="315" y="312"/>
                    <a:pt x="315" y="312"/>
                    <a:pt x="315" y="312"/>
                  </a:cubicBezTo>
                  <a:lnTo>
                    <a:pt x="312" y="312"/>
                  </a:lnTo>
                  <a:close/>
                  <a:moveTo>
                    <a:pt x="286" y="310"/>
                  </a:moveTo>
                  <a:cubicBezTo>
                    <a:pt x="286" y="310"/>
                    <a:pt x="286" y="310"/>
                    <a:pt x="286" y="309"/>
                  </a:cubicBezTo>
                  <a:cubicBezTo>
                    <a:pt x="285" y="309"/>
                    <a:pt x="284" y="310"/>
                    <a:pt x="284" y="311"/>
                  </a:cubicBezTo>
                  <a:cubicBezTo>
                    <a:pt x="284" y="311"/>
                    <a:pt x="282" y="313"/>
                    <a:pt x="281" y="313"/>
                  </a:cubicBezTo>
                  <a:cubicBezTo>
                    <a:pt x="281" y="314"/>
                    <a:pt x="288" y="314"/>
                    <a:pt x="288" y="314"/>
                  </a:cubicBezTo>
                  <a:cubicBezTo>
                    <a:pt x="289" y="314"/>
                    <a:pt x="290" y="313"/>
                    <a:pt x="290" y="313"/>
                  </a:cubicBezTo>
                  <a:cubicBezTo>
                    <a:pt x="290" y="313"/>
                    <a:pt x="290" y="311"/>
                    <a:pt x="290" y="310"/>
                  </a:cubicBezTo>
                  <a:cubicBezTo>
                    <a:pt x="290" y="310"/>
                    <a:pt x="286" y="310"/>
                    <a:pt x="286" y="3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3" name="Freeform 83">
              <a:extLst>
                <a:ext uri="{FF2B5EF4-FFF2-40B4-BE49-F238E27FC236}">
                  <a16:creationId xmlns:a16="http://schemas.microsoft.com/office/drawing/2014/main" id="{368968AB-4FC9-DA14-BA70-1C975095E1F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869" y="3131"/>
              <a:ext cx="520" cy="520"/>
            </a:xfrm>
            <a:custGeom>
              <a:avLst/>
              <a:gdLst>
                <a:gd name="T0" fmla="*/ 115 w 219"/>
                <a:gd name="T1" fmla="*/ 3 h 219"/>
                <a:gd name="T2" fmla="*/ 3 w 219"/>
                <a:gd name="T3" fmla="*/ 103 h 219"/>
                <a:gd name="T4" fmla="*/ 103 w 219"/>
                <a:gd name="T5" fmla="*/ 215 h 219"/>
                <a:gd name="T6" fmla="*/ 215 w 219"/>
                <a:gd name="T7" fmla="*/ 115 h 219"/>
                <a:gd name="T8" fmla="*/ 115 w 219"/>
                <a:gd name="T9" fmla="*/ 3 h 219"/>
                <a:gd name="T10" fmla="*/ 105 w 219"/>
                <a:gd name="T11" fmla="*/ 188 h 219"/>
                <a:gd name="T12" fmla="*/ 30 w 219"/>
                <a:gd name="T13" fmla="*/ 105 h 219"/>
                <a:gd name="T14" fmla="*/ 114 w 219"/>
                <a:gd name="T15" fmla="*/ 30 h 219"/>
                <a:gd name="T16" fmla="*/ 188 w 219"/>
                <a:gd name="T17" fmla="*/ 114 h 219"/>
                <a:gd name="T18" fmla="*/ 105 w 219"/>
                <a:gd name="T19" fmla="*/ 18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9">
                  <a:moveTo>
                    <a:pt x="115" y="3"/>
                  </a:moveTo>
                  <a:cubicBezTo>
                    <a:pt x="57" y="0"/>
                    <a:pt x="6" y="45"/>
                    <a:pt x="3" y="103"/>
                  </a:cubicBezTo>
                  <a:cubicBezTo>
                    <a:pt x="0" y="162"/>
                    <a:pt x="44" y="212"/>
                    <a:pt x="103" y="215"/>
                  </a:cubicBezTo>
                  <a:cubicBezTo>
                    <a:pt x="162" y="219"/>
                    <a:pt x="212" y="174"/>
                    <a:pt x="215" y="115"/>
                  </a:cubicBezTo>
                  <a:cubicBezTo>
                    <a:pt x="219" y="57"/>
                    <a:pt x="174" y="7"/>
                    <a:pt x="115" y="3"/>
                  </a:cubicBezTo>
                  <a:close/>
                  <a:moveTo>
                    <a:pt x="105" y="188"/>
                  </a:moveTo>
                  <a:cubicBezTo>
                    <a:pt x="61" y="186"/>
                    <a:pt x="28" y="148"/>
                    <a:pt x="30" y="105"/>
                  </a:cubicBezTo>
                  <a:cubicBezTo>
                    <a:pt x="33" y="61"/>
                    <a:pt x="70" y="28"/>
                    <a:pt x="114" y="30"/>
                  </a:cubicBezTo>
                  <a:cubicBezTo>
                    <a:pt x="157" y="33"/>
                    <a:pt x="191" y="70"/>
                    <a:pt x="188" y="114"/>
                  </a:cubicBezTo>
                  <a:cubicBezTo>
                    <a:pt x="186" y="158"/>
                    <a:pt x="148" y="191"/>
                    <a:pt x="105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4" name="Freeform 84">
              <a:extLst>
                <a:ext uri="{FF2B5EF4-FFF2-40B4-BE49-F238E27FC236}">
                  <a16:creationId xmlns:a16="http://schemas.microsoft.com/office/drawing/2014/main" id="{9CADA8AD-1B40-48E0-6B63-B3D0BFC16211}"/>
                </a:ext>
              </a:extLst>
            </p:cNvPr>
            <p:cNvSpPr/>
            <p:nvPr/>
          </p:nvSpPr>
          <p:spPr bwMode="auto">
            <a:xfrm>
              <a:off x="4280" y="3546"/>
              <a:ext cx="52" cy="52"/>
            </a:xfrm>
            <a:custGeom>
              <a:avLst/>
              <a:gdLst>
                <a:gd name="T0" fmla="*/ 20 w 22"/>
                <a:gd name="T1" fmla="*/ 2 h 22"/>
                <a:gd name="T2" fmla="*/ 19 w 22"/>
                <a:gd name="T3" fmla="*/ 11 h 22"/>
                <a:gd name="T4" fmla="*/ 11 w 22"/>
                <a:gd name="T5" fmla="*/ 19 h 22"/>
                <a:gd name="T6" fmla="*/ 2 w 22"/>
                <a:gd name="T7" fmla="*/ 19 h 22"/>
                <a:gd name="T8" fmla="*/ 2 w 22"/>
                <a:gd name="T9" fmla="*/ 19 h 22"/>
                <a:gd name="T10" fmla="*/ 3 w 22"/>
                <a:gd name="T11" fmla="*/ 11 h 22"/>
                <a:gd name="T12" fmla="*/ 12 w 22"/>
                <a:gd name="T13" fmla="*/ 3 h 22"/>
                <a:gd name="T14" fmla="*/ 20 w 22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2">
                  <a:moveTo>
                    <a:pt x="20" y="2"/>
                  </a:moveTo>
                  <a:cubicBezTo>
                    <a:pt x="22" y="4"/>
                    <a:pt x="22" y="8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8" y="21"/>
                    <a:pt x="4" y="22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0"/>
                    <a:pt x="18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5" name="Freeform 85">
              <a:extLst>
                <a:ext uri="{FF2B5EF4-FFF2-40B4-BE49-F238E27FC236}">
                  <a16:creationId xmlns:a16="http://schemas.microsoft.com/office/drawing/2014/main" id="{AFEEDCFB-3500-2796-1EEA-9254FB30B38A}"/>
                </a:ext>
              </a:extLst>
            </p:cNvPr>
            <p:cNvSpPr/>
            <p:nvPr/>
          </p:nvSpPr>
          <p:spPr bwMode="auto">
            <a:xfrm>
              <a:off x="4294" y="3563"/>
              <a:ext cx="223" cy="225"/>
            </a:xfrm>
            <a:custGeom>
              <a:avLst/>
              <a:gdLst>
                <a:gd name="T0" fmla="*/ 90 w 94"/>
                <a:gd name="T1" fmla="*/ 63 h 95"/>
                <a:gd name="T2" fmla="*/ 89 w 94"/>
                <a:gd name="T3" fmla="*/ 77 h 95"/>
                <a:gd name="T4" fmla="*/ 74 w 94"/>
                <a:gd name="T5" fmla="*/ 91 h 95"/>
                <a:gd name="T6" fmla="*/ 60 w 94"/>
                <a:gd name="T7" fmla="*/ 92 h 95"/>
                <a:gd name="T8" fmla="*/ 60 w 94"/>
                <a:gd name="T9" fmla="*/ 92 h 95"/>
                <a:gd name="T10" fmla="*/ 5 w 94"/>
                <a:gd name="T11" fmla="*/ 18 h 95"/>
                <a:gd name="T12" fmla="*/ 19 w 94"/>
                <a:gd name="T13" fmla="*/ 4 h 95"/>
                <a:gd name="T14" fmla="*/ 90 w 94"/>
                <a:gd name="T15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5">
                  <a:moveTo>
                    <a:pt x="90" y="63"/>
                  </a:moveTo>
                  <a:cubicBezTo>
                    <a:pt x="94" y="66"/>
                    <a:pt x="93" y="73"/>
                    <a:pt x="89" y="77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0" y="95"/>
                    <a:pt x="63" y="95"/>
                    <a:pt x="60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6" y="88"/>
                    <a:pt x="0" y="22"/>
                    <a:pt x="5" y="1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4" y="0"/>
                    <a:pt x="86" y="59"/>
                    <a:pt x="9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6" name="Freeform 86">
              <a:extLst>
                <a:ext uri="{FF2B5EF4-FFF2-40B4-BE49-F238E27FC236}">
                  <a16:creationId xmlns:a16="http://schemas.microsoft.com/office/drawing/2014/main" id="{04E63575-6AD6-7525-5F68-667B3409A0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33" y="2705"/>
              <a:ext cx="1120" cy="1124"/>
            </a:xfrm>
            <a:custGeom>
              <a:avLst/>
              <a:gdLst>
                <a:gd name="T0" fmla="*/ 446 w 472"/>
                <a:gd name="T1" fmla="*/ 292 h 473"/>
                <a:gd name="T2" fmla="*/ 446 w 472"/>
                <a:gd name="T3" fmla="*/ 288 h 473"/>
                <a:gd name="T4" fmla="*/ 443 w 472"/>
                <a:gd name="T5" fmla="*/ 267 h 473"/>
                <a:gd name="T6" fmla="*/ 413 w 472"/>
                <a:gd name="T7" fmla="*/ 347 h 473"/>
                <a:gd name="T8" fmla="*/ 446 w 472"/>
                <a:gd name="T9" fmla="*/ 292 h 473"/>
                <a:gd name="T10" fmla="*/ 370 w 472"/>
                <a:gd name="T11" fmla="*/ 404 h 473"/>
                <a:gd name="T12" fmla="*/ 362 w 472"/>
                <a:gd name="T13" fmla="*/ 403 h 473"/>
                <a:gd name="T14" fmla="*/ 237 w 472"/>
                <a:gd name="T15" fmla="*/ 445 h 473"/>
                <a:gd name="T16" fmla="*/ 89 w 472"/>
                <a:gd name="T17" fmla="*/ 384 h 473"/>
                <a:gd name="T18" fmla="*/ 28 w 472"/>
                <a:gd name="T19" fmla="*/ 236 h 473"/>
                <a:gd name="T20" fmla="*/ 89 w 472"/>
                <a:gd name="T21" fmla="*/ 89 h 473"/>
                <a:gd name="T22" fmla="*/ 237 w 472"/>
                <a:gd name="T23" fmla="*/ 28 h 473"/>
                <a:gd name="T24" fmla="*/ 384 w 472"/>
                <a:gd name="T25" fmla="*/ 89 h 473"/>
                <a:gd name="T26" fmla="*/ 440 w 472"/>
                <a:gd name="T27" fmla="*/ 191 h 473"/>
                <a:gd name="T28" fmla="*/ 472 w 472"/>
                <a:gd name="T29" fmla="*/ 222 h 473"/>
                <a:gd name="T30" fmla="*/ 237 w 472"/>
                <a:gd name="T31" fmla="*/ 0 h 473"/>
                <a:gd name="T32" fmla="*/ 0 w 472"/>
                <a:gd name="T33" fmla="*/ 236 h 473"/>
                <a:gd name="T34" fmla="*/ 237 w 472"/>
                <a:gd name="T35" fmla="*/ 473 h 473"/>
                <a:gd name="T36" fmla="*/ 406 w 472"/>
                <a:gd name="T37" fmla="*/ 401 h 473"/>
                <a:gd name="T38" fmla="*/ 377 w 472"/>
                <a:gd name="T39" fmla="*/ 404 h 473"/>
                <a:gd name="T40" fmla="*/ 370 w 472"/>
                <a:gd name="T41" fmla="*/ 40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2" h="473">
                  <a:moveTo>
                    <a:pt x="446" y="292"/>
                  </a:moveTo>
                  <a:cubicBezTo>
                    <a:pt x="446" y="291"/>
                    <a:pt x="446" y="290"/>
                    <a:pt x="446" y="288"/>
                  </a:cubicBezTo>
                  <a:cubicBezTo>
                    <a:pt x="446" y="281"/>
                    <a:pt x="445" y="274"/>
                    <a:pt x="443" y="267"/>
                  </a:cubicBezTo>
                  <a:cubicBezTo>
                    <a:pt x="439" y="296"/>
                    <a:pt x="428" y="323"/>
                    <a:pt x="413" y="347"/>
                  </a:cubicBezTo>
                  <a:cubicBezTo>
                    <a:pt x="432" y="336"/>
                    <a:pt x="445" y="316"/>
                    <a:pt x="446" y="292"/>
                  </a:cubicBezTo>
                  <a:close/>
                  <a:moveTo>
                    <a:pt x="370" y="404"/>
                  </a:moveTo>
                  <a:cubicBezTo>
                    <a:pt x="368" y="404"/>
                    <a:pt x="365" y="404"/>
                    <a:pt x="362" y="403"/>
                  </a:cubicBezTo>
                  <a:cubicBezTo>
                    <a:pt x="327" y="430"/>
                    <a:pt x="284" y="445"/>
                    <a:pt x="237" y="445"/>
                  </a:cubicBezTo>
                  <a:cubicBezTo>
                    <a:pt x="179" y="445"/>
                    <a:pt x="127" y="422"/>
                    <a:pt x="89" y="384"/>
                  </a:cubicBezTo>
                  <a:cubicBezTo>
                    <a:pt x="51" y="346"/>
                    <a:pt x="28" y="294"/>
                    <a:pt x="28" y="236"/>
                  </a:cubicBezTo>
                  <a:cubicBezTo>
                    <a:pt x="28" y="179"/>
                    <a:pt x="51" y="127"/>
                    <a:pt x="89" y="89"/>
                  </a:cubicBezTo>
                  <a:cubicBezTo>
                    <a:pt x="127" y="51"/>
                    <a:pt x="179" y="28"/>
                    <a:pt x="237" y="28"/>
                  </a:cubicBezTo>
                  <a:cubicBezTo>
                    <a:pt x="294" y="28"/>
                    <a:pt x="346" y="51"/>
                    <a:pt x="384" y="89"/>
                  </a:cubicBezTo>
                  <a:cubicBezTo>
                    <a:pt x="412" y="116"/>
                    <a:pt x="432" y="152"/>
                    <a:pt x="440" y="191"/>
                  </a:cubicBezTo>
                  <a:cubicBezTo>
                    <a:pt x="453" y="199"/>
                    <a:pt x="464" y="210"/>
                    <a:pt x="472" y="222"/>
                  </a:cubicBezTo>
                  <a:cubicBezTo>
                    <a:pt x="465" y="98"/>
                    <a:pt x="362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67"/>
                    <a:pt x="106" y="473"/>
                    <a:pt x="237" y="473"/>
                  </a:cubicBezTo>
                  <a:cubicBezTo>
                    <a:pt x="303" y="473"/>
                    <a:pt x="363" y="445"/>
                    <a:pt x="406" y="401"/>
                  </a:cubicBezTo>
                  <a:cubicBezTo>
                    <a:pt x="397" y="403"/>
                    <a:pt x="387" y="404"/>
                    <a:pt x="377" y="404"/>
                  </a:cubicBezTo>
                  <a:cubicBezTo>
                    <a:pt x="375" y="404"/>
                    <a:pt x="373" y="404"/>
                    <a:pt x="370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DBA8034-FFAC-45A9-AE1D-DA00015BCC81}"/>
              </a:ext>
            </a:extLst>
          </p:cNvPr>
          <p:cNvGrpSpPr/>
          <p:nvPr/>
        </p:nvGrpSpPr>
        <p:grpSpPr>
          <a:xfrm>
            <a:off x="1939158" y="1254222"/>
            <a:ext cx="3321908" cy="1010754"/>
            <a:chOff x="994579" y="4077142"/>
            <a:chExt cx="3321908" cy="1010754"/>
          </a:xfrm>
        </p:grpSpPr>
        <p:sp>
          <p:nvSpPr>
            <p:cNvPr id="68" name="Rectangle 3">
              <a:extLst>
                <a:ext uri="{FF2B5EF4-FFF2-40B4-BE49-F238E27FC236}">
                  <a16:creationId xmlns:a16="http://schemas.microsoft.com/office/drawing/2014/main" id="{4D47F17D-9896-C64B-2000-787981560F3C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DA181083-C844-FA91-4F8F-E73D8F8B4130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8B66CCF0-269B-0F43-643F-C17133EC8D17}"/>
              </a:ext>
            </a:extLst>
          </p:cNvPr>
          <p:cNvGrpSpPr/>
          <p:nvPr/>
        </p:nvGrpSpPr>
        <p:grpSpPr>
          <a:xfrm>
            <a:off x="6429963" y="5041640"/>
            <a:ext cx="3321908" cy="1010754"/>
            <a:chOff x="994579" y="4077142"/>
            <a:chExt cx="3321908" cy="1010754"/>
          </a:xfrm>
        </p:grpSpPr>
        <p:sp>
          <p:nvSpPr>
            <p:cNvPr id="71" name="Rectangle 3">
              <a:extLst>
                <a:ext uri="{FF2B5EF4-FFF2-40B4-BE49-F238E27FC236}">
                  <a16:creationId xmlns:a16="http://schemas.microsoft.com/office/drawing/2014/main" id="{AA9883D8-D9CB-7D5D-6FC1-83AFA3D36220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2C956D4D-D780-78B8-7D8C-67BC124B0845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5A926900-315A-91B9-23CF-E46C31F6FAC8}"/>
              </a:ext>
            </a:extLst>
          </p:cNvPr>
          <p:cNvGrpSpPr/>
          <p:nvPr/>
        </p:nvGrpSpPr>
        <p:grpSpPr>
          <a:xfrm>
            <a:off x="8551740" y="1677082"/>
            <a:ext cx="3321908" cy="1010754"/>
            <a:chOff x="994579" y="4077142"/>
            <a:chExt cx="3321908" cy="1010754"/>
          </a:xfrm>
        </p:grpSpPr>
        <p:sp>
          <p:nvSpPr>
            <p:cNvPr id="74" name="Rectangle 3">
              <a:extLst>
                <a:ext uri="{FF2B5EF4-FFF2-40B4-BE49-F238E27FC236}">
                  <a16:creationId xmlns:a16="http://schemas.microsoft.com/office/drawing/2014/main" id="{EDA59A99-5B50-4AB8-E4E8-161A5EB84B28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165B3ED2-02B5-7DDA-819C-D204AE774249}"/>
                </a:ext>
              </a:extLst>
            </p:cNvPr>
            <p:cNvSpPr txBox="1"/>
            <p:nvPr/>
          </p:nvSpPr>
          <p:spPr>
            <a:xfrm>
              <a:off x="994579" y="4465994"/>
              <a:ext cx="3321908" cy="621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9055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3FC029-3F08-BCB8-4827-26736F7D7474}"/>
              </a:ext>
            </a:extLst>
          </p:cNvPr>
          <p:cNvGrpSpPr/>
          <p:nvPr/>
        </p:nvGrpSpPr>
        <p:grpSpPr>
          <a:xfrm>
            <a:off x="5155255" y="628367"/>
            <a:ext cx="1881489" cy="1031406"/>
            <a:chOff x="3210133" y="1235727"/>
            <a:chExt cx="2536154" cy="139028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DFACD67-981C-0391-141D-D897CB65F086}"/>
                </a:ext>
              </a:extLst>
            </p:cNvPr>
            <p:cNvSpPr/>
            <p:nvPr/>
          </p:nvSpPr>
          <p:spPr>
            <a:xfrm>
              <a:off x="3210133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8A121ED-7521-8B26-381D-3758E687AEBC}"/>
                </a:ext>
              </a:extLst>
            </p:cNvPr>
            <p:cNvSpPr txBox="1"/>
            <p:nvPr/>
          </p:nvSpPr>
          <p:spPr>
            <a:xfrm>
              <a:off x="3396962" y="1426310"/>
              <a:ext cx="1016630" cy="1037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目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CAD9BB0-7AD4-2FCA-C31A-F6548751FF00}"/>
                </a:ext>
              </a:extLst>
            </p:cNvPr>
            <p:cNvSpPr/>
            <p:nvPr/>
          </p:nvSpPr>
          <p:spPr>
            <a:xfrm>
              <a:off x="4356001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F8B0E9D-C988-C1B5-44A1-84EE30AA4991}"/>
                </a:ext>
              </a:extLst>
            </p:cNvPr>
            <p:cNvSpPr txBox="1"/>
            <p:nvPr/>
          </p:nvSpPr>
          <p:spPr>
            <a:xfrm>
              <a:off x="4542829" y="1426310"/>
              <a:ext cx="1016630" cy="10371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4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录</a:t>
              </a:r>
            </a:p>
          </p:txBody>
        </p:sp>
      </p:grp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309DA08-2AB4-584D-C158-200F981236EC}"/>
              </a:ext>
            </a:extLst>
          </p:cNvPr>
          <p:cNvGrpSpPr/>
          <p:nvPr/>
        </p:nvGrpSpPr>
        <p:grpSpPr>
          <a:xfrm>
            <a:off x="1916835" y="2652174"/>
            <a:ext cx="8358329" cy="646331"/>
            <a:chOff x="1961935" y="2004417"/>
            <a:chExt cx="8358329" cy="646331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AFDB5C3C-D645-257B-DBD0-554895752ECA}"/>
                </a:ext>
              </a:extLst>
            </p:cNvPr>
            <p:cNvGrpSpPr/>
            <p:nvPr/>
          </p:nvGrpSpPr>
          <p:grpSpPr>
            <a:xfrm>
              <a:off x="1961935" y="2004417"/>
              <a:ext cx="3778465" cy="646331"/>
              <a:chOff x="1961935" y="2949390"/>
              <a:chExt cx="3778465" cy="646331"/>
            </a:xfrm>
          </p:grpSpPr>
          <p:sp>
            <p:nvSpPr>
              <p:cNvPr id="36" name="矩形: 圆角 35">
                <a:extLst>
                  <a:ext uri="{FF2B5EF4-FFF2-40B4-BE49-F238E27FC236}">
                    <a16:creationId xmlns:a16="http://schemas.microsoft.com/office/drawing/2014/main" id="{9F28E8F0-9F27-A1D1-618E-38A84A4337F8}"/>
                  </a:ext>
                </a:extLst>
              </p:cNvPr>
              <p:cNvSpPr/>
              <p:nvPr/>
            </p:nvSpPr>
            <p:spPr>
              <a:xfrm>
                <a:off x="1961935" y="2969372"/>
                <a:ext cx="3778465" cy="602044"/>
              </a:xfrm>
              <a:prstGeom prst="roundRect">
                <a:avLst/>
              </a:prstGeom>
              <a:gradFill flip="none" rotWithShape="1">
                <a:gsLst>
                  <a:gs pos="0">
                    <a:srgbClr val="1363DF"/>
                  </a:gs>
                  <a:gs pos="100000">
                    <a:srgbClr val="F15513"/>
                  </a:gs>
                </a:gsLst>
                <a:lin ang="0" scaled="1"/>
                <a:tileRect/>
              </a:gra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695234"/>
                          <a:gd name="connsiteY0" fmla="*/ 59149 h 354888"/>
                          <a:gd name="connsiteX1" fmla="*/ 59149 w 5695234"/>
                          <a:gd name="connsiteY1" fmla="*/ 0 h 354888"/>
                          <a:gd name="connsiteX2" fmla="*/ 561073 w 5695234"/>
                          <a:gd name="connsiteY2" fmla="*/ 0 h 354888"/>
                          <a:gd name="connsiteX3" fmla="*/ 951459 w 5695234"/>
                          <a:gd name="connsiteY3" fmla="*/ 0 h 354888"/>
                          <a:gd name="connsiteX4" fmla="*/ 1564922 w 5695234"/>
                          <a:gd name="connsiteY4" fmla="*/ 0 h 354888"/>
                          <a:gd name="connsiteX5" fmla="*/ 2011077 w 5695234"/>
                          <a:gd name="connsiteY5" fmla="*/ 0 h 354888"/>
                          <a:gd name="connsiteX6" fmla="*/ 2401462 w 5695234"/>
                          <a:gd name="connsiteY6" fmla="*/ 0 h 354888"/>
                          <a:gd name="connsiteX7" fmla="*/ 2847617 w 5695234"/>
                          <a:gd name="connsiteY7" fmla="*/ 0 h 354888"/>
                          <a:gd name="connsiteX8" fmla="*/ 3461080 w 5695234"/>
                          <a:gd name="connsiteY8" fmla="*/ 0 h 354888"/>
                          <a:gd name="connsiteX9" fmla="*/ 3907235 w 5695234"/>
                          <a:gd name="connsiteY9" fmla="*/ 0 h 354888"/>
                          <a:gd name="connsiteX10" fmla="*/ 4297620 w 5695234"/>
                          <a:gd name="connsiteY10" fmla="*/ 0 h 354888"/>
                          <a:gd name="connsiteX11" fmla="*/ 4743775 w 5695234"/>
                          <a:gd name="connsiteY11" fmla="*/ 0 h 354888"/>
                          <a:gd name="connsiteX12" fmla="*/ 5636085 w 5695234"/>
                          <a:gd name="connsiteY12" fmla="*/ 0 h 354888"/>
                          <a:gd name="connsiteX13" fmla="*/ 5695234 w 5695234"/>
                          <a:gd name="connsiteY13" fmla="*/ 59149 h 354888"/>
                          <a:gd name="connsiteX14" fmla="*/ 5695234 w 5695234"/>
                          <a:gd name="connsiteY14" fmla="*/ 295739 h 354888"/>
                          <a:gd name="connsiteX15" fmla="*/ 5636085 w 5695234"/>
                          <a:gd name="connsiteY15" fmla="*/ 354888 h 354888"/>
                          <a:gd name="connsiteX16" fmla="*/ 5245699 w 5695234"/>
                          <a:gd name="connsiteY16" fmla="*/ 354888 h 354888"/>
                          <a:gd name="connsiteX17" fmla="*/ 4743775 w 5695234"/>
                          <a:gd name="connsiteY17" fmla="*/ 354888 h 354888"/>
                          <a:gd name="connsiteX18" fmla="*/ 4130312 w 5695234"/>
                          <a:gd name="connsiteY18" fmla="*/ 354888 h 354888"/>
                          <a:gd name="connsiteX19" fmla="*/ 3684157 w 5695234"/>
                          <a:gd name="connsiteY19" fmla="*/ 354888 h 354888"/>
                          <a:gd name="connsiteX20" fmla="*/ 3126464 w 5695234"/>
                          <a:gd name="connsiteY20" fmla="*/ 354888 h 354888"/>
                          <a:gd name="connsiteX21" fmla="*/ 2736078 w 5695234"/>
                          <a:gd name="connsiteY21" fmla="*/ 354888 h 354888"/>
                          <a:gd name="connsiteX22" fmla="*/ 2066846 w 5695234"/>
                          <a:gd name="connsiteY22" fmla="*/ 354888 h 354888"/>
                          <a:gd name="connsiteX23" fmla="*/ 1509152 w 5695234"/>
                          <a:gd name="connsiteY23" fmla="*/ 354888 h 354888"/>
                          <a:gd name="connsiteX24" fmla="*/ 839920 w 5695234"/>
                          <a:gd name="connsiteY24" fmla="*/ 354888 h 354888"/>
                          <a:gd name="connsiteX25" fmla="*/ 59149 w 5695234"/>
                          <a:gd name="connsiteY25" fmla="*/ 354888 h 354888"/>
                          <a:gd name="connsiteX26" fmla="*/ 0 w 5695234"/>
                          <a:gd name="connsiteY26" fmla="*/ 295739 h 354888"/>
                          <a:gd name="connsiteX27" fmla="*/ 0 w 5695234"/>
                          <a:gd name="connsiteY27" fmla="*/ 59149 h 3548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5695234" h="354888" fill="none" extrusionOk="0">
                            <a:moveTo>
                              <a:pt x="0" y="59149"/>
                            </a:moveTo>
                            <a:cubicBezTo>
                              <a:pt x="-144" y="23503"/>
                              <a:pt x="29969" y="2197"/>
                              <a:pt x="59149" y="0"/>
                            </a:cubicBezTo>
                            <a:cubicBezTo>
                              <a:pt x="308536" y="-59144"/>
                              <a:pt x="349225" y="15763"/>
                              <a:pt x="561073" y="0"/>
                            </a:cubicBezTo>
                            <a:cubicBezTo>
                              <a:pt x="772921" y="-15763"/>
                              <a:pt x="780818" y="36852"/>
                              <a:pt x="951459" y="0"/>
                            </a:cubicBezTo>
                            <a:cubicBezTo>
                              <a:pt x="1122100" y="-36852"/>
                              <a:pt x="1437963" y="72290"/>
                              <a:pt x="1564922" y="0"/>
                            </a:cubicBezTo>
                            <a:cubicBezTo>
                              <a:pt x="1691881" y="-72290"/>
                              <a:pt x="1894949" y="1310"/>
                              <a:pt x="2011077" y="0"/>
                            </a:cubicBezTo>
                            <a:cubicBezTo>
                              <a:pt x="2127206" y="-1310"/>
                              <a:pt x="2296379" y="1278"/>
                              <a:pt x="2401462" y="0"/>
                            </a:cubicBezTo>
                            <a:cubicBezTo>
                              <a:pt x="2506545" y="-1278"/>
                              <a:pt x="2740884" y="52762"/>
                              <a:pt x="2847617" y="0"/>
                            </a:cubicBezTo>
                            <a:cubicBezTo>
                              <a:pt x="2954351" y="-52762"/>
                              <a:pt x="3217596" y="67962"/>
                              <a:pt x="3461080" y="0"/>
                            </a:cubicBezTo>
                            <a:cubicBezTo>
                              <a:pt x="3704564" y="-67962"/>
                              <a:pt x="3789841" y="18606"/>
                              <a:pt x="3907235" y="0"/>
                            </a:cubicBezTo>
                            <a:cubicBezTo>
                              <a:pt x="4024629" y="-18606"/>
                              <a:pt x="4218565" y="16728"/>
                              <a:pt x="4297620" y="0"/>
                            </a:cubicBezTo>
                            <a:cubicBezTo>
                              <a:pt x="4376676" y="-16728"/>
                              <a:pt x="4598835" y="51389"/>
                              <a:pt x="4743775" y="0"/>
                            </a:cubicBezTo>
                            <a:cubicBezTo>
                              <a:pt x="4888715" y="-51389"/>
                              <a:pt x="5339066" y="28431"/>
                              <a:pt x="5636085" y="0"/>
                            </a:cubicBezTo>
                            <a:cubicBezTo>
                              <a:pt x="5662755" y="719"/>
                              <a:pt x="5696345" y="27649"/>
                              <a:pt x="5695234" y="59149"/>
                            </a:cubicBezTo>
                            <a:cubicBezTo>
                              <a:pt x="5712336" y="133556"/>
                              <a:pt x="5694764" y="200317"/>
                              <a:pt x="5695234" y="295739"/>
                            </a:cubicBezTo>
                            <a:cubicBezTo>
                              <a:pt x="5690674" y="320261"/>
                              <a:pt x="5662919" y="357599"/>
                              <a:pt x="5636085" y="354888"/>
                            </a:cubicBezTo>
                            <a:cubicBezTo>
                              <a:pt x="5502688" y="376451"/>
                              <a:pt x="5361124" y="337828"/>
                              <a:pt x="5245699" y="354888"/>
                            </a:cubicBezTo>
                            <a:cubicBezTo>
                              <a:pt x="5130274" y="371948"/>
                              <a:pt x="4903132" y="351464"/>
                              <a:pt x="4743775" y="354888"/>
                            </a:cubicBezTo>
                            <a:cubicBezTo>
                              <a:pt x="4584418" y="358312"/>
                              <a:pt x="4370055" y="328640"/>
                              <a:pt x="4130312" y="354888"/>
                            </a:cubicBezTo>
                            <a:cubicBezTo>
                              <a:pt x="3890569" y="381136"/>
                              <a:pt x="3864557" y="315345"/>
                              <a:pt x="3684157" y="354888"/>
                            </a:cubicBezTo>
                            <a:cubicBezTo>
                              <a:pt x="3503757" y="394431"/>
                              <a:pt x="3331505" y="315841"/>
                              <a:pt x="3126464" y="354888"/>
                            </a:cubicBezTo>
                            <a:cubicBezTo>
                              <a:pt x="2921423" y="393935"/>
                              <a:pt x="2850431" y="335441"/>
                              <a:pt x="2736078" y="354888"/>
                            </a:cubicBezTo>
                            <a:cubicBezTo>
                              <a:pt x="2621725" y="374335"/>
                              <a:pt x="2280029" y="344285"/>
                              <a:pt x="2066846" y="354888"/>
                            </a:cubicBezTo>
                            <a:cubicBezTo>
                              <a:pt x="1853663" y="365491"/>
                              <a:pt x="1642284" y="332528"/>
                              <a:pt x="1509152" y="354888"/>
                            </a:cubicBezTo>
                            <a:cubicBezTo>
                              <a:pt x="1376020" y="377248"/>
                              <a:pt x="1161420" y="310937"/>
                              <a:pt x="839920" y="354888"/>
                            </a:cubicBezTo>
                            <a:cubicBezTo>
                              <a:pt x="518420" y="398839"/>
                              <a:pt x="406910" y="292381"/>
                              <a:pt x="59149" y="354888"/>
                            </a:cubicBezTo>
                            <a:cubicBezTo>
                              <a:pt x="23285" y="351462"/>
                              <a:pt x="4339" y="331900"/>
                              <a:pt x="0" y="295739"/>
                            </a:cubicBezTo>
                            <a:cubicBezTo>
                              <a:pt x="-26923" y="186666"/>
                              <a:pt x="23271" y="108507"/>
                              <a:pt x="0" y="59149"/>
                            </a:cubicBezTo>
                            <a:close/>
                          </a:path>
                          <a:path w="5695234" h="354888" stroke="0" extrusionOk="0">
                            <a:moveTo>
                              <a:pt x="0" y="59149"/>
                            </a:moveTo>
                            <a:cubicBezTo>
                              <a:pt x="-737" y="26027"/>
                              <a:pt x="23705" y="1042"/>
                              <a:pt x="59149" y="0"/>
                            </a:cubicBezTo>
                            <a:cubicBezTo>
                              <a:pt x="345191" y="-46344"/>
                              <a:pt x="505150" y="39318"/>
                              <a:pt x="728381" y="0"/>
                            </a:cubicBezTo>
                            <a:cubicBezTo>
                              <a:pt x="951612" y="-39318"/>
                              <a:pt x="996904" y="46322"/>
                              <a:pt x="1230306" y="0"/>
                            </a:cubicBezTo>
                            <a:cubicBezTo>
                              <a:pt x="1463709" y="-46322"/>
                              <a:pt x="1569267" y="404"/>
                              <a:pt x="1676460" y="0"/>
                            </a:cubicBezTo>
                            <a:cubicBezTo>
                              <a:pt x="1783653" y="-404"/>
                              <a:pt x="2025625" y="43085"/>
                              <a:pt x="2289923" y="0"/>
                            </a:cubicBezTo>
                            <a:cubicBezTo>
                              <a:pt x="2554221" y="-43085"/>
                              <a:pt x="2548880" y="8533"/>
                              <a:pt x="2791848" y="0"/>
                            </a:cubicBezTo>
                            <a:cubicBezTo>
                              <a:pt x="3034817" y="-8533"/>
                              <a:pt x="3284257" y="20016"/>
                              <a:pt x="3461080" y="0"/>
                            </a:cubicBezTo>
                            <a:cubicBezTo>
                              <a:pt x="3637903" y="-20016"/>
                              <a:pt x="3752784" y="33802"/>
                              <a:pt x="3907235" y="0"/>
                            </a:cubicBezTo>
                            <a:cubicBezTo>
                              <a:pt x="4061687" y="-33802"/>
                              <a:pt x="4400604" y="12712"/>
                              <a:pt x="4576467" y="0"/>
                            </a:cubicBezTo>
                            <a:cubicBezTo>
                              <a:pt x="4752330" y="-12712"/>
                              <a:pt x="4783385" y="7379"/>
                              <a:pt x="4966853" y="0"/>
                            </a:cubicBezTo>
                            <a:cubicBezTo>
                              <a:pt x="5150321" y="-7379"/>
                              <a:pt x="5476408" y="14858"/>
                              <a:pt x="5636085" y="0"/>
                            </a:cubicBezTo>
                            <a:cubicBezTo>
                              <a:pt x="5671266" y="3742"/>
                              <a:pt x="5695525" y="29497"/>
                              <a:pt x="5695234" y="59149"/>
                            </a:cubicBezTo>
                            <a:cubicBezTo>
                              <a:pt x="5723021" y="147791"/>
                              <a:pt x="5667043" y="191095"/>
                              <a:pt x="5695234" y="295739"/>
                            </a:cubicBezTo>
                            <a:cubicBezTo>
                              <a:pt x="5696683" y="326607"/>
                              <a:pt x="5663585" y="352891"/>
                              <a:pt x="5636085" y="354888"/>
                            </a:cubicBezTo>
                            <a:cubicBezTo>
                              <a:pt x="5402654" y="387497"/>
                              <a:pt x="5252003" y="301904"/>
                              <a:pt x="5078391" y="354888"/>
                            </a:cubicBezTo>
                            <a:cubicBezTo>
                              <a:pt x="4904779" y="407872"/>
                              <a:pt x="4697135" y="335015"/>
                              <a:pt x="4409159" y="354888"/>
                            </a:cubicBezTo>
                            <a:cubicBezTo>
                              <a:pt x="4121183" y="374761"/>
                              <a:pt x="3995033" y="291861"/>
                              <a:pt x="3851465" y="354888"/>
                            </a:cubicBezTo>
                            <a:cubicBezTo>
                              <a:pt x="3707897" y="417915"/>
                              <a:pt x="3621540" y="348794"/>
                              <a:pt x="3461080" y="354888"/>
                            </a:cubicBezTo>
                            <a:cubicBezTo>
                              <a:pt x="3300620" y="360982"/>
                              <a:pt x="3125736" y="319074"/>
                              <a:pt x="3014925" y="354888"/>
                            </a:cubicBezTo>
                            <a:cubicBezTo>
                              <a:pt x="2904114" y="390702"/>
                              <a:pt x="2599849" y="333185"/>
                              <a:pt x="2345693" y="354888"/>
                            </a:cubicBezTo>
                            <a:cubicBezTo>
                              <a:pt x="2091537" y="376591"/>
                              <a:pt x="2059328" y="299417"/>
                              <a:pt x="1787999" y="354888"/>
                            </a:cubicBezTo>
                            <a:cubicBezTo>
                              <a:pt x="1516670" y="410359"/>
                              <a:pt x="1506353" y="330146"/>
                              <a:pt x="1341844" y="354888"/>
                            </a:cubicBezTo>
                            <a:cubicBezTo>
                              <a:pt x="1177336" y="379630"/>
                              <a:pt x="937221" y="348236"/>
                              <a:pt x="784151" y="354888"/>
                            </a:cubicBezTo>
                            <a:cubicBezTo>
                              <a:pt x="631081" y="361540"/>
                              <a:pt x="367015" y="277779"/>
                              <a:pt x="59149" y="354888"/>
                            </a:cubicBezTo>
                            <a:cubicBezTo>
                              <a:pt x="28132" y="349813"/>
                              <a:pt x="5886" y="334770"/>
                              <a:pt x="0" y="295739"/>
                            </a:cubicBezTo>
                            <a:cubicBezTo>
                              <a:pt x="-27089" y="199037"/>
                              <a:pt x="27673" y="122800"/>
                              <a:pt x="0" y="59149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6835140C-7BEC-5655-C792-421F856D3A7D}"/>
                  </a:ext>
                </a:extLst>
              </p:cNvPr>
              <p:cNvSpPr txBox="1"/>
              <p:nvPr/>
            </p:nvSpPr>
            <p:spPr>
              <a:xfrm>
                <a:off x="3144055" y="3063512"/>
                <a:ext cx="2219127" cy="446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3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BC7A4E89-1384-9919-F0DF-AF30E500E3FE}"/>
                  </a:ext>
                </a:extLst>
              </p:cNvPr>
              <p:cNvSpPr txBox="1"/>
              <p:nvPr/>
            </p:nvSpPr>
            <p:spPr>
              <a:xfrm>
                <a:off x="2116022" y="2949390"/>
                <a:ext cx="74316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cxnSp>
            <p:nvCxnSpPr>
              <p:cNvPr id="9" name="直接连接符 8">
                <a:extLst>
                  <a:ext uri="{FF2B5EF4-FFF2-40B4-BE49-F238E27FC236}">
                    <a16:creationId xmlns:a16="http://schemas.microsoft.com/office/drawing/2014/main" id="{4207DA7B-D755-8371-3417-0C30E54563A4}"/>
                  </a:ext>
                </a:extLst>
              </p:cNvPr>
              <p:cNvCxnSpPr/>
              <p:nvPr/>
            </p:nvCxnSpPr>
            <p:spPr>
              <a:xfrm flipV="1">
                <a:off x="2816423" y="3059254"/>
                <a:ext cx="190500" cy="44627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648A30D4-E6F1-5B2B-6541-4B14B8D01901}"/>
                </a:ext>
              </a:extLst>
            </p:cNvPr>
            <p:cNvGrpSpPr/>
            <p:nvPr/>
          </p:nvGrpSpPr>
          <p:grpSpPr>
            <a:xfrm>
              <a:off x="6541799" y="2004417"/>
              <a:ext cx="3778465" cy="646331"/>
              <a:chOff x="1961935" y="2949390"/>
              <a:chExt cx="3778465" cy="646331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7DD72258-0AFD-9568-4972-E85FC336D301}"/>
                  </a:ext>
                </a:extLst>
              </p:cNvPr>
              <p:cNvSpPr/>
              <p:nvPr/>
            </p:nvSpPr>
            <p:spPr>
              <a:xfrm>
                <a:off x="1961935" y="2969372"/>
                <a:ext cx="3778465" cy="602044"/>
              </a:xfrm>
              <a:prstGeom prst="roundRect">
                <a:avLst/>
              </a:prstGeom>
              <a:gradFill flip="none" rotWithShape="1">
                <a:gsLst>
                  <a:gs pos="0">
                    <a:srgbClr val="1363DF"/>
                  </a:gs>
                  <a:gs pos="100000">
                    <a:srgbClr val="F15513"/>
                  </a:gs>
                </a:gsLst>
                <a:lin ang="0" scaled="1"/>
                <a:tileRect/>
              </a:gra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695234"/>
                          <a:gd name="connsiteY0" fmla="*/ 59149 h 354888"/>
                          <a:gd name="connsiteX1" fmla="*/ 59149 w 5695234"/>
                          <a:gd name="connsiteY1" fmla="*/ 0 h 354888"/>
                          <a:gd name="connsiteX2" fmla="*/ 561073 w 5695234"/>
                          <a:gd name="connsiteY2" fmla="*/ 0 h 354888"/>
                          <a:gd name="connsiteX3" fmla="*/ 951459 w 5695234"/>
                          <a:gd name="connsiteY3" fmla="*/ 0 h 354888"/>
                          <a:gd name="connsiteX4" fmla="*/ 1564922 w 5695234"/>
                          <a:gd name="connsiteY4" fmla="*/ 0 h 354888"/>
                          <a:gd name="connsiteX5" fmla="*/ 2011077 w 5695234"/>
                          <a:gd name="connsiteY5" fmla="*/ 0 h 354888"/>
                          <a:gd name="connsiteX6" fmla="*/ 2401462 w 5695234"/>
                          <a:gd name="connsiteY6" fmla="*/ 0 h 354888"/>
                          <a:gd name="connsiteX7" fmla="*/ 2847617 w 5695234"/>
                          <a:gd name="connsiteY7" fmla="*/ 0 h 354888"/>
                          <a:gd name="connsiteX8" fmla="*/ 3461080 w 5695234"/>
                          <a:gd name="connsiteY8" fmla="*/ 0 h 354888"/>
                          <a:gd name="connsiteX9" fmla="*/ 3907235 w 5695234"/>
                          <a:gd name="connsiteY9" fmla="*/ 0 h 354888"/>
                          <a:gd name="connsiteX10" fmla="*/ 4297620 w 5695234"/>
                          <a:gd name="connsiteY10" fmla="*/ 0 h 354888"/>
                          <a:gd name="connsiteX11" fmla="*/ 4743775 w 5695234"/>
                          <a:gd name="connsiteY11" fmla="*/ 0 h 354888"/>
                          <a:gd name="connsiteX12" fmla="*/ 5636085 w 5695234"/>
                          <a:gd name="connsiteY12" fmla="*/ 0 h 354888"/>
                          <a:gd name="connsiteX13" fmla="*/ 5695234 w 5695234"/>
                          <a:gd name="connsiteY13" fmla="*/ 59149 h 354888"/>
                          <a:gd name="connsiteX14" fmla="*/ 5695234 w 5695234"/>
                          <a:gd name="connsiteY14" fmla="*/ 295739 h 354888"/>
                          <a:gd name="connsiteX15" fmla="*/ 5636085 w 5695234"/>
                          <a:gd name="connsiteY15" fmla="*/ 354888 h 354888"/>
                          <a:gd name="connsiteX16" fmla="*/ 5245699 w 5695234"/>
                          <a:gd name="connsiteY16" fmla="*/ 354888 h 354888"/>
                          <a:gd name="connsiteX17" fmla="*/ 4743775 w 5695234"/>
                          <a:gd name="connsiteY17" fmla="*/ 354888 h 354888"/>
                          <a:gd name="connsiteX18" fmla="*/ 4130312 w 5695234"/>
                          <a:gd name="connsiteY18" fmla="*/ 354888 h 354888"/>
                          <a:gd name="connsiteX19" fmla="*/ 3684157 w 5695234"/>
                          <a:gd name="connsiteY19" fmla="*/ 354888 h 354888"/>
                          <a:gd name="connsiteX20" fmla="*/ 3126464 w 5695234"/>
                          <a:gd name="connsiteY20" fmla="*/ 354888 h 354888"/>
                          <a:gd name="connsiteX21" fmla="*/ 2736078 w 5695234"/>
                          <a:gd name="connsiteY21" fmla="*/ 354888 h 354888"/>
                          <a:gd name="connsiteX22" fmla="*/ 2066846 w 5695234"/>
                          <a:gd name="connsiteY22" fmla="*/ 354888 h 354888"/>
                          <a:gd name="connsiteX23" fmla="*/ 1509152 w 5695234"/>
                          <a:gd name="connsiteY23" fmla="*/ 354888 h 354888"/>
                          <a:gd name="connsiteX24" fmla="*/ 839920 w 5695234"/>
                          <a:gd name="connsiteY24" fmla="*/ 354888 h 354888"/>
                          <a:gd name="connsiteX25" fmla="*/ 59149 w 5695234"/>
                          <a:gd name="connsiteY25" fmla="*/ 354888 h 354888"/>
                          <a:gd name="connsiteX26" fmla="*/ 0 w 5695234"/>
                          <a:gd name="connsiteY26" fmla="*/ 295739 h 354888"/>
                          <a:gd name="connsiteX27" fmla="*/ 0 w 5695234"/>
                          <a:gd name="connsiteY27" fmla="*/ 59149 h 3548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5695234" h="354888" fill="none" extrusionOk="0">
                            <a:moveTo>
                              <a:pt x="0" y="59149"/>
                            </a:moveTo>
                            <a:cubicBezTo>
                              <a:pt x="-144" y="23503"/>
                              <a:pt x="29969" y="2197"/>
                              <a:pt x="59149" y="0"/>
                            </a:cubicBezTo>
                            <a:cubicBezTo>
                              <a:pt x="308536" y="-59144"/>
                              <a:pt x="349225" y="15763"/>
                              <a:pt x="561073" y="0"/>
                            </a:cubicBezTo>
                            <a:cubicBezTo>
                              <a:pt x="772921" y="-15763"/>
                              <a:pt x="780818" y="36852"/>
                              <a:pt x="951459" y="0"/>
                            </a:cubicBezTo>
                            <a:cubicBezTo>
                              <a:pt x="1122100" y="-36852"/>
                              <a:pt x="1437963" y="72290"/>
                              <a:pt x="1564922" y="0"/>
                            </a:cubicBezTo>
                            <a:cubicBezTo>
                              <a:pt x="1691881" y="-72290"/>
                              <a:pt x="1894949" y="1310"/>
                              <a:pt x="2011077" y="0"/>
                            </a:cubicBezTo>
                            <a:cubicBezTo>
                              <a:pt x="2127206" y="-1310"/>
                              <a:pt x="2296379" y="1278"/>
                              <a:pt x="2401462" y="0"/>
                            </a:cubicBezTo>
                            <a:cubicBezTo>
                              <a:pt x="2506545" y="-1278"/>
                              <a:pt x="2740884" y="52762"/>
                              <a:pt x="2847617" y="0"/>
                            </a:cubicBezTo>
                            <a:cubicBezTo>
                              <a:pt x="2954351" y="-52762"/>
                              <a:pt x="3217596" y="67962"/>
                              <a:pt x="3461080" y="0"/>
                            </a:cubicBezTo>
                            <a:cubicBezTo>
                              <a:pt x="3704564" y="-67962"/>
                              <a:pt x="3789841" y="18606"/>
                              <a:pt x="3907235" y="0"/>
                            </a:cubicBezTo>
                            <a:cubicBezTo>
                              <a:pt x="4024629" y="-18606"/>
                              <a:pt x="4218565" y="16728"/>
                              <a:pt x="4297620" y="0"/>
                            </a:cubicBezTo>
                            <a:cubicBezTo>
                              <a:pt x="4376676" y="-16728"/>
                              <a:pt x="4598835" y="51389"/>
                              <a:pt x="4743775" y="0"/>
                            </a:cubicBezTo>
                            <a:cubicBezTo>
                              <a:pt x="4888715" y="-51389"/>
                              <a:pt x="5339066" y="28431"/>
                              <a:pt x="5636085" y="0"/>
                            </a:cubicBezTo>
                            <a:cubicBezTo>
                              <a:pt x="5662755" y="719"/>
                              <a:pt x="5696345" y="27649"/>
                              <a:pt x="5695234" y="59149"/>
                            </a:cubicBezTo>
                            <a:cubicBezTo>
                              <a:pt x="5712336" y="133556"/>
                              <a:pt x="5694764" y="200317"/>
                              <a:pt x="5695234" y="295739"/>
                            </a:cubicBezTo>
                            <a:cubicBezTo>
                              <a:pt x="5690674" y="320261"/>
                              <a:pt x="5662919" y="357599"/>
                              <a:pt x="5636085" y="354888"/>
                            </a:cubicBezTo>
                            <a:cubicBezTo>
                              <a:pt x="5502688" y="376451"/>
                              <a:pt x="5361124" y="337828"/>
                              <a:pt x="5245699" y="354888"/>
                            </a:cubicBezTo>
                            <a:cubicBezTo>
                              <a:pt x="5130274" y="371948"/>
                              <a:pt x="4903132" y="351464"/>
                              <a:pt x="4743775" y="354888"/>
                            </a:cubicBezTo>
                            <a:cubicBezTo>
                              <a:pt x="4584418" y="358312"/>
                              <a:pt x="4370055" y="328640"/>
                              <a:pt x="4130312" y="354888"/>
                            </a:cubicBezTo>
                            <a:cubicBezTo>
                              <a:pt x="3890569" y="381136"/>
                              <a:pt x="3864557" y="315345"/>
                              <a:pt x="3684157" y="354888"/>
                            </a:cubicBezTo>
                            <a:cubicBezTo>
                              <a:pt x="3503757" y="394431"/>
                              <a:pt x="3331505" y="315841"/>
                              <a:pt x="3126464" y="354888"/>
                            </a:cubicBezTo>
                            <a:cubicBezTo>
                              <a:pt x="2921423" y="393935"/>
                              <a:pt x="2850431" y="335441"/>
                              <a:pt x="2736078" y="354888"/>
                            </a:cubicBezTo>
                            <a:cubicBezTo>
                              <a:pt x="2621725" y="374335"/>
                              <a:pt x="2280029" y="344285"/>
                              <a:pt x="2066846" y="354888"/>
                            </a:cubicBezTo>
                            <a:cubicBezTo>
                              <a:pt x="1853663" y="365491"/>
                              <a:pt x="1642284" y="332528"/>
                              <a:pt x="1509152" y="354888"/>
                            </a:cubicBezTo>
                            <a:cubicBezTo>
                              <a:pt x="1376020" y="377248"/>
                              <a:pt x="1161420" y="310937"/>
                              <a:pt x="839920" y="354888"/>
                            </a:cubicBezTo>
                            <a:cubicBezTo>
                              <a:pt x="518420" y="398839"/>
                              <a:pt x="406910" y="292381"/>
                              <a:pt x="59149" y="354888"/>
                            </a:cubicBezTo>
                            <a:cubicBezTo>
                              <a:pt x="23285" y="351462"/>
                              <a:pt x="4339" y="331900"/>
                              <a:pt x="0" y="295739"/>
                            </a:cubicBezTo>
                            <a:cubicBezTo>
                              <a:pt x="-26923" y="186666"/>
                              <a:pt x="23271" y="108507"/>
                              <a:pt x="0" y="59149"/>
                            </a:cubicBezTo>
                            <a:close/>
                          </a:path>
                          <a:path w="5695234" h="354888" stroke="0" extrusionOk="0">
                            <a:moveTo>
                              <a:pt x="0" y="59149"/>
                            </a:moveTo>
                            <a:cubicBezTo>
                              <a:pt x="-737" y="26027"/>
                              <a:pt x="23705" y="1042"/>
                              <a:pt x="59149" y="0"/>
                            </a:cubicBezTo>
                            <a:cubicBezTo>
                              <a:pt x="345191" y="-46344"/>
                              <a:pt x="505150" y="39318"/>
                              <a:pt x="728381" y="0"/>
                            </a:cubicBezTo>
                            <a:cubicBezTo>
                              <a:pt x="951612" y="-39318"/>
                              <a:pt x="996904" y="46322"/>
                              <a:pt x="1230306" y="0"/>
                            </a:cubicBezTo>
                            <a:cubicBezTo>
                              <a:pt x="1463709" y="-46322"/>
                              <a:pt x="1569267" y="404"/>
                              <a:pt x="1676460" y="0"/>
                            </a:cubicBezTo>
                            <a:cubicBezTo>
                              <a:pt x="1783653" y="-404"/>
                              <a:pt x="2025625" y="43085"/>
                              <a:pt x="2289923" y="0"/>
                            </a:cubicBezTo>
                            <a:cubicBezTo>
                              <a:pt x="2554221" y="-43085"/>
                              <a:pt x="2548880" y="8533"/>
                              <a:pt x="2791848" y="0"/>
                            </a:cubicBezTo>
                            <a:cubicBezTo>
                              <a:pt x="3034817" y="-8533"/>
                              <a:pt x="3284257" y="20016"/>
                              <a:pt x="3461080" y="0"/>
                            </a:cubicBezTo>
                            <a:cubicBezTo>
                              <a:pt x="3637903" y="-20016"/>
                              <a:pt x="3752784" y="33802"/>
                              <a:pt x="3907235" y="0"/>
                            </a:cubicBezTo>
                            <a:cubicBezTo>
                              <a:pt x="4061687" y="-33802"/>
                              <a:pt x="4400604" y="12712"/>
                              <a:pt x="4576467" y="0"/>
                            </a:cubicBezTo>
                            <a:cubicBezTo>
                              <a:pt x="4752330" y="-12712"/>
                              <a:pt x="4783385" y="7379"/>
                              <a:pt x="4966853" y="0"/>
                            </a:cubicBezTo>
                            <a:cubicBezTo>
                              <a:pt x="5150321" y="-7379"/>
                              <a:pt x="5476408" y="14858"/>
                              <a:pt x="5636085" y="0"/>
                            </a:cubicBezTo>
                            <a:cubicBezTo>
                              <a:pt x="5671266" y="3742"/>
                              <a:pt x="5695525" y="29497"/>
                              <a:pt x="5695234" y="59149"/>
                            </a:cubicBezTo>
                            <a:cubicBezTo>
                              <a:pt x="5723021" y="147791"/>
                              <a:pt x="5667043" y="191095"/>
                              <a:pt x="5695234" y="295739"/>
                            </a:cubicBezTo>
                            <a:cubicBezTo>
                              <a:pt x="5696683" y="326607"/>
                              <a:pt x="5663585" y="352891"/>
                              <a:pt x="5636085" y="354888"/>
                            </a:cubicBezTo>
                            <a:cubicBezTo>
                              <a:pt x="5402654" y="387497"/>
                              <a:pt x="5252003" y="301904"/>
                              <a:pt x="5078391" y="354888"/>
                            </a:cubicBezTo>
                            <a:cubicBezTo>
                              <a:pt x="4904779" y="407872"/>
                              <a:pt x="4697135" y="335015"/>
                              <a:pt x="4409159" y="354888"/>
                            </a:cubicBezTo>
                            <a:cubicBezTo>
                              <a:pt x="4121183" y="374761"/>
                              <a:pt x="3995033" y="291861"/>
                              <a:pt x="3851465" y="354888"/>
                            </a:cubicBezTo>
                            <a:cubicBezTo>
                              <a:pt x="3707897" y="417915"/>
                              <a:pt x="3621540" y="348794"/>
                              <a:pt x="3461080" y="354888"/>
                            </a:cubicBezTo>
                            <a:cubicBezTo>
                              <a:pt x="3300620" y="360982"/>
                              <a:pt x="3125736" y="319074"/>
                              <a:pt x="3014925" y="354888"/>
                            </a:cubicBezTo>
                            <a:cubicBezTo>
                              <a:pt x="2904114" y="390702"/>
                              <a:pt x="2599849" y="333185"/>
                              <a:pt x="2345693" y="354888"/>
                            </a:cubicBezTo>
                            <a:cubicBezTo>
                              <a:pt x="2091537" y="376591"/>
                              <a:pt x="2059328" y="299417"/>
                              <a:pt x="1787999" y="354888"/>
                            </a:cubicBezTo>
                            <a:cubicBezTo>
                              <a:pt x="1516670" y="410359"/>
                              <a:pt x="1506353" y="330146"/>
                              <a:pt x="1341844" y="354888"/>
                            </a:cubicBezTo>
                            <a:cubicBezTo>
                              <a:pt x="1177336" y="379630"/>
                              <a:pt x="937221" y="348236"/>
                              <a:pt x="784151" y="354888"/>
                            </a:cubicBezTo>
                            <a:cubicBezTo>
                              <a:pt x="631081" y="361540"/>
                              <a:pt x="367015" y="277779"/>
                              <a:pt x="59149" y="354888"/>
                            </a:cubicBezTo>
                            <a:cubicBezTo>
                              <a:pt x="28132" y="349813"/>
                              <a:pt x="5886" y="334770"/>
                              <a:pt x="0" y="295739"/>
                            </a:cubicBezTo>
                            <a:cubicBezTo>
                              <a:pt x="-27089" y="199037"/>
                              <a:pt x="27673" y="122800"/>
                              <a:pt x="0" y="59149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5654040-9431-BCB4-0E7E-A4C5957B45DA}"/>
                  </a:ext>
                </a:extLst>
              </p:cNvPr>
              <p:cNvSpPr txBox="1"/>
              <p:nvPr/>
            </p:nvSpPr>
            <p:spPr>
              <a:xfrm>
                <a:off x="3144055" y="3063512"/>
                <a:ext cx="2219127" cy="446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3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EE6AFE1B-6B04-CAE9-C236-C37D42E7E7DC}"/>
                  </a:ext>
                </a:extLst>
              </p:cNvPr>
              <p:cNvSpPr txBox="1"/>
              <p:nvPr/>
            </p:nvSpPr>
            <p:spPr>
              <a:xfrm>
                <a:off x="2116022" y="2949390"/>
                <a:ext cx="74316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cxnSp>
            <p:nvCxnSpPr>
              <p:cNvPr id="51" name="直接连接符 50">
                <a:extLst>
                  <a:ext uri="{FF2B5EF4-FFF2-40B4-BE49-F238E27FC236}">
                    <a16:creationId xmlns:a16="http://schemas.microsoft.com/office/drawing/2014/main" id="{2D98E903-631A-2C34-8E17-45C6600DF403}"/>
                  </a:ext>
                </a:extLst>
              </p:cNvPr>
              <p:cNvCxnSpPr/>
              <p:nvPr/>
            </p:nvCxnSpPr>
            <p:spPr>
              <a:xfrm flipV="1">
                <a:off x="2816423" y="3059254"/>
                <a:ext cx="190500" cy="44627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49135888-F121-A29F-2014-65FD26E4A8BD}"/>
              </a:ext>
            </a:extLst>
          </p:cNvPr>
          <p:cNvGrpSpPr/>
          <p:nvPr/>
        </p:nvGrpSpPr>
        <p:grpSpPr>
          <a:xfrm>
            <a:off x="1916835" y="3682426"/>
            <a:ext cx="8358329" cy="646331"/>
            <a:chOff x="1961935" y="2004417"/>
            <a:chExt cx="8358329" cy="646331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B37D451-76E4-5E0F-0A0D-3EEBFD5EBDC3}"/>
                </a:ext>
              </a:extLst>
            </p:cNvPr>
            <p:cNvGrpSpPr/>
            <p:nvPr/>
          </p:nvGrpSpPr>
          <p:grpSpPr>
            <a:xfrm>
              <a:off x="1961935" y="2004417"/>
              <a:ext cx="3778465" cy="646331"/>
              <a:chOff x="1961935" y="2949390"/>
              <a:chExt cx="3778465" cy="646331"/>
            </a:xfrm>
          </p:grpSpPr>
          <p:sp>
            <p:nvSpPr>
              <p:cNvPr id="62" name="矩形: 圆角 61">
                <a:extLst>
                  <a:ext uri="{FF2B5EF4-FFF2-40B4-BE49-F238E27FC236}">
                    <a16:creationId xmlns:a16="http://schemas.microsoft.com/office/drawing/2014/main" id="{1E4489CB-29EF-5A5E-E052-1D1C8B6C010D}"/>
                  </a:ext>
                </a:extLst>
              </p:cNvPr>
              <p:cNvSpPr/>
              <p:nvPr/>
            </p:nvSpPr>
            <p:spPr>
              <a:xfrm>
                <a:off x="1961935" y="2969372"/>
                <a:ext cx="3778465" cy="602044"/>
              </a:xfrm>
              <a:prstGeom prst="roundRect">
                <a:avLst/>
              </a:prstGeom>
              <a:gradFill flip="none" rotWithShape="1">
                <a:gsLst>
                  <a:gs pos="0">
                    <a:srgbClr val="1363DF"/>
                  </a:gs>
                  <a:gs pos="100000">
                    <a:srgbClr val="F15513"/>
                  </a:gs>
                </a:gsLst>
                <a:lin ang="0" scaled="1"/>
                <a:tileRect/>
              </a:gra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695234"/>
                          <a:gd name="connsiteY0" fmla="*/ 59149 h 354888"/>
                          <a:gd name="connsiteX1" fmla="*/ 59149 w 5695234"/>
                          <a:gd name="connsiteY1" fmla="*/ 0 h 354888"/>
                          <a:gd name="connsiteX2" fmla="*/ 561073 w 5695234"/>
                          <a:gd name="connsiteY2" fmla="*/ 0 h 354888"/>
                          <a:gd name="connsiteX3" fmla="*/ 951459 w 5695234"/>
                          <a:gd name="connsiteY3" fmla="*/ 0 h 354888"/>
                          <a:gd name="connsiteX4" fmla="*/ 1564922 w 5695234"/>
                          <a:gd name="connsiteY4" fmla="*/ 0 h 354888"/>
                          <a:gd name="connsiteX5" fmla="*/ 2011077 w 5695234"/>
                          <a:gd name="connsiteY5" fmla="*/ 0 h 354888"/>
                          <a:gd name="connsiteX6" fmla="*/ 2401462 w 5695234"/>
                          <a:gd name="connsiteY6" fmla="*/ 0 h 354888"/>
                          <a:gd name="connsiteX7" fmla="*/ 2847617 w 5695234"/>
                          <a:gd name="connsiteY7" fmla="*/ 0 h 354888"/>
                          <a:gd name="connsiteX8" fmla="*/ 3461080 w 5695234"/>
                          <a:gd name="connsiteY8" fmla="*/ 0 h 354888"/>
                          <a:gd name="connsiteX9" fmla="*/ 3907235 w 5695234"/>
                          <a:gd name="connsiteY9" fmla="*/ 0 h 354888"/>
                          <a:gd name="connsiteX10" fmla="*/ 4297620 w 5695234"/>
                          <a:gd name="connsiteY10" fmla="*/ 0 h 354888"/>
                          <a:gd name="connsiteX11" fmla="*/ 4743775 w 5695234"/>
                          <a:gd name="connsiteY11" fmla="*/ 0 h 354888"/>
                          <a:gd name="connsiteX12" fmla="*/ 5636085 w 5695234"/>
                          <a:gd name="connsiteY12" fmla="*/ 0 h 354888"/>
                          <a:gd name="connsiteX13" fmla="*/ 5695234 w 5695234"/>
                          <a:gd name="connsiteY13" fmla="*/ 59149 h 354888"/>
                          <a:gd name="connsiteX14" fmla="*/ 5695234 w 5695234"/>
                          <a:gd name="connsiteY14" fmla="*/ 295739 h 354888"/>
                          <a:gd name="connsiteX15" fmla="*/ 5636085 w 5695234"/>
                          <a:gd name="connsiteY15" fmla="*/ 354888 h 354888"/>
                          <a:gd name="connsiteX16" fmla="*/ 5245699 w 5695234"/>
                          <a:gd name="connsiteY16" fmla="*/ 354888 h 354888"/>
                          <a:gd name="connsiteX17" fmla="*/ 4743775 w 5695234"/>
                          <a:gd name="connsiteY17" fmla="*/ 354888 h 354888"/>
                          <a:gd name="connsiteX18" fmla="*/ 4130312 w 5695234"/>
                          <a:gd name="connsiteY18" fmla="*/ 354888 h 354888"/>
                          <a:gd name="connsiteX19" fmla="*/ 3684157 w 5695234"/>
                          <a:gd name="connsiteY19" fmla="*/ 354888 h 354888"/>
                          <a:gd name="connsiteX20" fmla="*/ 3126464 w 5695234"/>
                          <a:gd name="connsiteY20" fmla="*/ 354888 h 354888"/>
                          <a:gd name="connsiteX21" fmla="*/ 2736078 w 5695234"/>
                          <a:gd name="connsiteY21" fmla="*/ 354888 h 354888"/>
                          <a:gd name="connsiteX22" fmla="*/ 2066846 w 5695234"/>
                          <a:gd name="connsiteY22" fmla="*/ 354888 h 354888"/>
                          <a:gd name="connsiteX23" fmla="*/ 1509152 w 5695234"/>
                          <a:gd name="connsiteY23" fmla="*/ 354888 h 354888"/>
                          <a:gd name="connsiteX24" fmla="*/ 839920 w 5695234"/>
                          <a:gd name="connsiteY24" fmla="*/ 354888 h 354888"/>
                          <a:gd name="connsiteX25" fmla="*/ 59149 w 5695234"/>
                          <a:gd name="connsiteY25" fmla="*/ 354888 h 354888"/>
                          <a:gd name="connsiteX26" fmla="*/ 0 w 5695234"/>
                          <a:gd name="connsiteY26" fmla="*/ 295739 h 354888"/>
                          <a:gd name="connsiteX27" fmla="*/ 0 w 5695234"/>
                          <a:gd name="connsiteY27" fmla="*/ 59149 h 3548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5695234" h="354888" fill="none" extrusionOk="0">
                            <a:moveTo>
                              <a:pt x="0" y="59149"/>
                            </a:moveTo>
                            <a:cubicBezTo>
                              <a:pt x="-144" y="23503"/>
                              <a:pt x="29969" y="2197"/>
                              <a:pt x="59149" y="0"/>
                            </a:cubicBezTo>
                            <a:cubicBezTo>
                              <a:pt x="308536" y="-59144"/>
                              <a:pt x="349225" y="15763"/>
                              <a:pt x="561073" y="0"/>
                            </a:cubicBezTo>
                            <a:cubicBezTo>
                              <a:pt x="772921" y="-15763"/>
                              <a:pt x="780818" y="36852"/>
                              <a:pt x="951459" y="0"/>
                            </a:cubicBezTo>
                            <a:cubicBezTo>
                              <a:pt x="1122100" y="-36852"/>
                              <a:pt x="1437963" y="72290"/>
                              <a:pt x="1564922" y="0"/>
                            </a:cubicBezTo>
                            <a:cubicBezTo>
                              <a:pt x="1691881" y="-72290"/>
                              <a:pt x="1894949" y="1310"/>
                              <a:pt x="2011077" y="0"/>
                            </a:cubicBezTo>
                            <a:cubicBezTo>
                              <a:pt x="2127206" y="-1310"/>
                              <a:pt x="2296379" y="1278"/>
                              <a:pt x="2401462" y="0"/>
                            </a:cubicBezTo>
                            <a:cubicBezTo>
                              <a:pt x="2506545" y="-1278"/>
                              <a:pt x="2740884" y="52762"/>
                              <a:pt x="2847617" y="0"/>
                            </a:cubicBezTo>
                            <a:cubicBezTo>
                              <a:pt x="2954351" y="-52762"/>
                              <a:pt x="3217596" y="67962"/>
                              <a:pt x="3461080" y="0"/>
                            </a:cubicBezTo>
                            <a:cubicBezTo>
                              <a:pt x="3704564" y="-67962"/>
                              <a:pt x="3789841" y="18606"/>
                              <a:pt x="3907235" y="0"/>
                            </a:cubicBezTo>
                            <a:cubicBezTo>
                              <a:pt x="4024629" y="-18606"/>
                              <a:pt x="4218565" y="16728"/>
                              <a:pt x="4297620" y="0"/>
                            </a:cubicBezTo>
                            <a:cubicBezTo>
                              <a:pt x="4376676" y="-16728"/>
                              <a:pt x="4598835" y="51389"/>
                              <a:pt x="4743775" y="0"/>
                            </a:cubicBezTo>
                            <a:cubicBezTo>
                              <a:pt x="4888715" y="-51389"/>
                              <a:pt x="5339066" y="28431"/>
                              <a:pt x="5636085" y="0"/>
                            </a:cubicBezTo>
                            <a:cubicBezTo>
                              <a:pt x="5662755" y="719"/>
                              <a:pt x="5696345" y="27649"/>
                              <a:pt x="5695234" y="59149"/>
                            </a:cubicBezTo>
                            <a:cubicBezTo>
                              <a:pt x="5712336" y="133556"/>
                              <a:pt x="5694764" y="200317"/>
                              <a:pt x="5695234" y="295739"/>
                            </a:cubicBezTo>
                            <a:cubicBezTo>
                              <a:pt x="5690674" y="320261"/>
                              <a:pt x="5662919" y="357599"/>
                              <a:pt x="5636085" y="354888"/>
                            </a:cubicBezTo>
                            <a:cubicBezTo>
                              <a:pt x="5502688" y="376451"/>
                              <a:pt x="5361124" y="337828"/>
                              <a:pt x="5245699" y="354888"/>
                            </a:cubicBezTo>
                            <a:cubicBezTo>
                              <a:pt x="5130274" y="371948"/>
                              <a:pt x="4903132" y="351464"/>
                              <a:pt x="4743775" y="354888"/>
                            </a:cubicBezTo>
                            <a:cubicBezTo>
                              <a:pt x="4584418" y="358312"/>
                              <a:pt x="4370055" y="328640"/>
                              <a:pt x="4130312" y="354888"/>
                            </a:cubicBezTo>
                            <a:cubicBezTo>
                              <a:pt x="3890569" y="381136"/>
                              <a:pt x="3864557" y="315345"/>
                              <a:pt x="3684157" y="354888"/>
                            </a:cubicBezTo>
                            <a:cubicBezTo>
                              <a:pt x="3503757" y="394431"/>
                              <a:pt x="3331505" y="315841"/>
                              <a:pt x="3126464" y="354888"/>
                            </a:cubicBezTo>
                            <a:cubicBezTo>
                              <a:pt x="2921423" y="393935"/>
                              <a:pt x="2850431" y="335441"/>
                              <a:pt x="2736078" y="354888"/>
                            </a:cubicBezTo>
                            <a:cubicBezTo>
                              <a:pt x="2621725" y="374335"/>
                              <a:pt x="2280029" y="344285"/>
                              <a:pt x="2066846" y="354888"/>
                            </a:cubicBezTo>
                            <a:cubicBezTo>
                              <a:pt x="1853663" y="365491"/>
                              <a:pt x="1642284" y="332528"/>
                              <a:pt x="1509152" y="354888"/>
                            </a:cubicBezTo>
                            <a:cubicBezTo>
                              <a:pt x="1376020" y="377248"/>
                              <a:pt x="1161420" y="310937"/>
                              <a:pt x="839920" y="354888"/>
                            </a:cubicBezTo>
                            <a:cubicBezTo>
                              <a:pt x="518420" y="398839"/>
                              <a:pt x="406910" y="292381"/>
                              <a:pt x="59149" y="354888"/>
                            </a:cubicBezTo>
                            <a:cubicBezTo>
                              <a:pt x="23285" y="351462"/>
                              <a:pt x="4339" y="331900"/>
                              <a:pt x="0" y="295739"/>
                            </a:cubicBezTo>
                            <a:cubicBezTo>
                              <a:pt x="-26923" y="186666"/>
                              <a:pt x="23271" y="108507"/>
                              <a:pt x="0" y="59149"/>
                            </a:cubicBezTo>
                            <a:close/>
                          </a:path>
                          <a:path w="5695234" h="354888" stroke="0" extrusionOk="0">
                            <a:moveTo>
                              <a:pt x="0" y="59149"/>
                            </a:moveTo>
                            <a:cubicBezTo>
                              <a:pt x="-737" y="26027"/>
                              <a:pt x="23705" y="1042"/>
                              <a:pt x="59149" y="0"/>
                            </a:cubicBezTo>
                            <a:cubicBezTo>
                              <a:pt x="345191" y="-46344"/>
                              <a:pt x="505150" y="39318"/>
                              <a:pt x="728381" y="0"/>
                            </a:cubicBezTo>
                            <a:cubicBezTo>
                              <a:pt x="951612" y="-39318"/>
                              <a:pt x="996904" y="46322"/>
                              <a:pt x="1230306" y="0"/>
                            </a:cubicBezTo>
                            <a:cubicBezTo>
                              <a:pt x="1463709" y="-46322"/>
                              <a:pt x="1569267" y="404"/>
                              <a:pt x="1676460" y="0"/>
                            </a:cubicBezTo>
                            <a:cubicBezTo>
                              <a:pt x="1783653" y="-404"/>
                              <a:pt x="2025625" y="43085"/>
                              <a:pt x="2289923" y="0"/>
                            </a:cubicBezTo>
                            <a:cubicBezTo>
                              <a:pt x="2554221" y="-43085"/>
                              <a:pt x="2548880" y="8533"/>
                              <a:pt x="2791848" y="0"/>
                            </a:cubicBezTo>
                            <a:cubicBezTo>
                              <a:pt x="3034817" y="-8533"/>
                              <a:pt x="3284257" y="20016"/>
                              <a:pt x="3461080" y="0"/>
                            </a:cubicBezTo>
                            <a:cubicBezTo>
                              <a:pt x="3637903" y="-20016"/>
                              <a:pt x="3752784" y="33802"/>
                              <a:pt x="3907235" y="0"/>
                            </a:cubicBezTo>
                            <a:cubicBezTo>
                              <a:pt x="4061687" y="-33802"/>
                              <a:pt x="4400604" y="12712"/>
                              <a:pt x="4576467" y="0"/>
                            </a:cubicBezTo>
                            <a:cubicBezTo>
                              <a:pt x="4752330" y="-12712"/>
                              <a:pt x="4783385" y="7379"/>
                              <a:pt x="4966853" y="0"/>
                            </a:cubicBezTo>
                            <a:cubicBezTo>
                              <a:pt x="5150321" y="-7379"/>
                              <a:pt x="5476408" y="14858"/>
                              <a:pt x="5636085" y="0"/>
                            </a:cubicBezTo>
                            <a:cubicBezTo>
                              <a:pt x="5671266" y="3742"/>
                              <a:pt x="5695525" y="29497"/>
                              <a:pt x="5695234" y="59149"/>
                            </a:cubicBezTo>
                            <a:cubicBezTo>
                              <a:pt x="5723021" y="147791"/>
                              <a:pt x="5667043" y="191095"/>
                              <a:pt x="5695234" y="295739"/>
                            </a:cubicBezTo>
                            <a:cubicBezTo>
                              <a:pt x="5696683" y="326607"/>
                              <a:pt x="5663585" y="352891"/>
                              <a:pt x="5636085" y="354888"/>
                            </a:cubicBezTo>
                            <a:cubicBezTo>
                              <a:pt x="5402654" y="387497"/>
                              <a:pt x="5252003" y="301904"/>
                              <a:pt x="5078391" y="354888"/>
                            </a:cubicBezTo>
                            <a:cubicBezTo>
                              <a:pt x="4904779" y="407872"/>
                              <a:pt x="4697135" y="335015"/>
                              <a:pt x="4409159" y="354888"/>
                            </a:cubicBezTo>
                            <a:cubicBezTo>
                              <a:pt x="4121183" y="374761"/>
                              <a:pt x="3995033" y="291861"/>
                              <a:pt x="3851465" y="354888"/>
                            </a:cubicBezTo>
                            <a:cubicBezTo>
                              <a:pt x="3707897" y="417915"/>
                              <a:pt x="3621540" y="348794"/>
                              <a:pt x="3461080" y="354888"/>
                            </a:cubicBezTo>
                            <a:cubicBezTo>
                              <a:pt x="3300620" y="360982"/>
                              <a:pt x="3125736" y="319074"/>
                              <a:pt x="3014925" y="354888"/>
                            </a:cubicBezTo>
                            <a:cubicBezTo>
                              <a:pt x="2904114" y="390702"/>
                              <a:pt x="2599849" y="333185"/>
                              <a:pt x="2345693" y="354888"/>
                            </a:cubicBezTo>
                            <a:cubicBezTo>
                              <a:pt x="2091537" y="376591"/>
                              <a:pt x="2059328" y="299417"/>
                              <a:pt x="1787999" y="354888"/>
                            </a:cubicBezTo>
                            <a:cubicBezTo>
                              <a:pt x="1516670" y="410359"/>
                              <a:pt x="1506353" y="330146"/>
                              <a:pt x="1341844" y="354888"/>
                            </a:cubicBezTo>
                            <a:cubicBezTo>
                              <a:pt x="1177336" y="379630"/>
                              <a:pt x="937221" y="348236"/>
                              <a:pt x="784151" y="354888"/>
                            </a:cubicBezTo>
                            <a:cubicBezTo>
                              <a:pt x="631081" y="361540"/>
                              <a:pt x="367015" y="277779"/>
                              <a:pt x="59149" y="354888"/>
                            </a:cubicBezTo>
                            <a:cubicBezTo>
                              <a:pt x="28132" y="349813"/>
                              <a:pt x="5886" y="334770"/>
                              <a:pt x="0" y="295739"/>
                            </a:cubicBezTo>
                            <a:cubicBezTo>
                              <a:pt x="-27089" y="199037"/>
                              <a:pt x="27673" y="122800"/>
                              <a:pt x="0" y="59149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文本框 62">
                <a:extLst>
                  <a:ext uri="{FF2B5EF4-FFF2-40B4-BE49-F238E27FC236}">
                    <a16:creationId xmlns:a16="http://schemas.microsoft.com/office/drawing/2014/main" id="{EC651D5F-A803-DFC6-703C-BFC90923EFEC}"/>
                  </a:ext>
                </a:extLst>
              </p:cNvPr>
              <p:cNvSpPr txBox="1"/>
              <p:nvPr/>
            </p:nvSpPr>
            <p:spPr>
              <a:xfrm>
                <a:off x="3144055" y="3063512"/>
                <a:ext cx="2219127" cy="446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3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64" name="文本框 63">
                <a:extLst>
                  <a:ext uri="{FF2B5EF4-FFF2-40B4-BE49-F238E27FC236}">
                    <a16:creationId xmlns:a16="http://schemas.microsoft.com/office/drawing/2014/main" id="{6B2621AC-2382-5DB9-3713-B6CF0EB140A4}"/>
                  </a:ext>
                </a:extLst>
              </p:cNvPr>
              <p:cNvSpPr txBox="1"/>
              <p:nvPr/>
            </p:nvSpPr>
            <p:spPr>
              <a:xfrm>
                <a:off x="2116022" y="2949390"/>
                <a:ext cx="74316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293DF079-2705-21AD-9109-9771A3E8ED7B}"/>
                  </a:ext>
                </a:extLst>
              </p:cNvPr>
              <p:cNvCxnSpPr/>
              <p:nvPr/>
            </p:nvCxnSpPr>
            <p:spPr>
              <a:xfrm flipV="1">
                <a:off x="2816423" y="3059254"/>
                <a:ext cx="190500" cy="44627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9D805EA-C157-F3E3-306E-AF392E2A2365}"/>
                </a:ext>
              </a:extLst>
            </p:cNvPr>
            <p:cNvGrpSpPr/>
            <p:nvPr/>
          </p:nvGrpSpPr>
          <p:grpSpPr>
            <a:xfrm>
              <a:off x="6541799" y="2004417"/>
              <a:ext cx="3778465" cy="646331"/>
              <a:chOff x="1961935" y="2949390"/>
              <a:chExt cx="3778465" cy="646331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:a16="http://schemas.microsoft.com/office/drawing/2014/main" id="{86C99F28-2EDF-5982-562C-29C0625047B3}"/>
                  </a:ext>
                </a:extLst>
              </p:cNvPr>
              <p:cNvSpPr/>
              <p:nvPr/>
            </p:nvSpPr>
            <p:spPr>
              <a:xfrm>
                <a:off x="1961935" y="2969372"/>
                <a:ext cx="3778465" cy="602044"/>
              </a:xfrm>
              <a:prstGeom prst="roundRect">
                <a:avLst/>
              </a:prstGeom>
              <a:gradFill flip="none" rotWithShape="1">
                <a:gsLst>
                  <a:gs pos="0">
                    <a:srgbClr val="1363DF"/>
                  </a:gs>
                  <a:gs pos="100000">
                    <a:srgbClr val="F15513"/>
                  </a:gs>
                </a:gsLst>
                <a:lin ang="0" scaled="1"/>
                <a:tileRect/>
              </a:gradFill>
              <a:ln w="25400">
                <a:noFill/>
                <a:extLst>
                  <a:ext uri="{C807C97D-BFC1-408E-A445-0C87EB9F89A2}">
                    <ask:lineSketchStyleProps xmlns:ask="http://schemas.microsoft.com/office/drawing/2018/sketchyshapes" sd="1219033472">
                      <a:custGeom>
                        <a:avLst/>
                        <a:gdLst>
                          <a:gd name="connsiteX0" fmla="*/ 0 w 5695234"/>
                          <a:gd name="connsiteY0" fmla="*/ 59149 h 354888"/>
                          <a:gd name="connsiteX1" fmla="*/ 59149 w 5695234"/>
                          <a:gd name="connsiteY1" fmla="*/ 0 h 354888"/>
                          <a:gd name="connsiteX2" fmla="*/ 561073 w 5695234"/>
                          <a:gd name="connsiteY2" fmla="*/ 0 h 354888"/>
                          <a:gd name="connsiteX3" fmla="*/ 951459 w 5695234"/>
                          <a:gd name="connsiteY3" fmla="*/ 0 h 354888"/>
                          <a:gd name="connsiteX4" fmla="*/ 1564922 w 5695234"/>
                          <a:gd name="connsiteY4" fmla="*/ 0 h 354888"/>
                          <a:gd name="connsiteX5" fmla="*/ 2011077 w 5695234"/>
                          <a:gd name="connsiteY5" fmla="*/ 0 h 354888"/>
                          <a:gd name="connsiteX6" fmla="*/ 2401462 w 5695234"/>
                          <a:gd name="connsiteY6" fmla="*/ 0 h 354888"/>
                          <a:gd name="connsiteX7" fmla="*/ 2847617 w 5695234"/>
                          <a:gd name="connsiteY7" fmla="*/ 0 h 354888"/>
                          <a:gd name="connsiteX8" fmla="*/ 3461080 w 5695234"/>
                          <a:gd name="connsiteY8" fmla="*/ 0 h 354888"/>
                          <a:gd name="connsiteX9" fmla="*/ 3907235 w 5695234"/>
                          <a:gd name="connsiteY9" fmla="*/ 0 h 354888"/>
                          <a:gd name="connsiteX10" fmla="*/ 4297620 w 5695234"/>
                          <a:gd name="connsiteY10" fmla="*/ 0 h 354888"/>
                          <a:gd name="connsiteX11" fmla="*/ 4743775 w 5695234"/>
                          <a:gd name="connsiteY11" fmla="*/ 0 h 354888"/>
                          <a:gd name="connsiteX12" fmla="*/ 5636085 w 5695234"/>
                          <a:gd name="connsiteY12" fmla="*/ 0 h 354888"/>
                          <a:gd name="connsiteX13" fmla="*/ 5695234 w 5695234"/>
                          <a:gd name="connsiteY13" fmla="*/ 59149 h 354888"/>
                          <a:gd name="connsiteX14" fmla="*/ 5695234 w 5695234"/>
                          <a:gd name="connsiteY14" fmla="*/ 295739 h 354888"/>
                          <a:gd name="connsiteX15" fmla="*/ 5636085 w 5695234"/>
                          <a:gd name="connsiteY15" fmla="*/ 354888 h 354888"/>
                          <a:gd name="connsiteX16" fmla="*/ 5245699 w 5695234"/>
                          <a:gd name="connsiteY16" fmla="*/ 354888 h 354888"/>
                          <a:gd name="connsiteX17" fmla="*/ 4743775 w 5695234"/>
                          <a:gd name="connsiteY17" fmla="*/ 354888 h 354888"/>
                          <a:gd name="connsiteX18" fmla="*/ 4130312 w 5695234"/>
                          <a:gd name="connsiteY18" fmla="*/ 354888 h 354888"/>
                          <a:gd name="connsiteX19" fmla="*/ 3684157 w 5695234"/>
                          <a:gd name="connsiteY19" fmla="*/ 354888 h 354888"/>
                          <a:gd name="connsiteX20" fmla="*/ 3126464 w 5695234"/>
                          <a:gd name="connsiteY20" fmla="*/ 354888 h 354888"/>
                          <a:gd name="connsiteX21" fmla="*/ 2736078 w 5695234"/>
                          <a:gd name="connsiteY21" fmla="*/ 354888 h 354888"/>
                          <a:gd name="connsiteX22" fmla="*/ 2066846 w 5695234"/>
                          <a:gd name="connsiteY22" fmla="*/ 354888 h 354888"/>
                          <a:gd name="connsiteX23" fmla="*/ 1509152 w 5695234"/>
                          <a:gd name="connsiteY23" fmla="*/ 354888 h 354888"/>
                          <a:gd name="connsiteX24" fmla="*/ 839920 w 5695234"/>
                          <a:gd name="connsiteY24" fmla="*/ 354888 h 354888"/>
                          <a:gd name="connsiteX25" fmla="*/ 59149 w 5695234"/>
                          <a:gd name="connsiteY25" fmla="*/ 354888 h 354888"/>
                          <a:gd name="connsiteX26" fmla="*/ 0 w 5695234"/>
                          <a:gd name="connsiteY26" fmla="*/ 295739 h 354888"/>
                          <a:gd name="connsiteX27" fmla="*/ 0 w 5695234"/>
                          <a:gd name="connsiteY27" fmla="*/ 59149 h 3548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</a:cxnLst>
                        <a:rect l="l" t="t" r="r" b="b"/>
                        <a:pathLst>
                          <a:path w="5695234" h="354888" fill="none" extrusionOk="0">
                            <a:moveTo>
                              <a:pt x="0" y="59149"/>
                            </a:moveTo>
                            <a:cubicBezTo>
                              <a:pt x="-144" y="23503"/>
                              <a:pt x="29969" y="2197"/>
                              <a:pt x="59149" y="0"/>
                            </a:cubicBezTo>
                            <a:cubicBezTo>
                              <a:pt x="308536" y="-59144"/>
                              <a:pt x="349225" y="15763"/>
                              <a:pt x="561073" y="0"/>
                            </a:cubicBezTo>
                            <a:cubicBezTo>
                              <a:pt x="772921" y="-15763"/>
                              <a:pt x="780818" y="36852"/>
                              <a:pt x="951459" y="0"/>
                            </a:cubicBezTo>
                            <a:cubicBezTo>
                              <a:pt x="1122100" y="-36852"/>
                              <a:pt x="1437963" y="72290"/>
                              <a:pt x="1564922" y="0"/>
                            </a:cubicBezTo>
                            <a:cubicBezTo>
                              <a:pt x="1691881" y="-72290"/>
                              <a:pt x="1894949" y="1310"/>
                              <a:pt x="2011077" y="0"/>
                            </a:cubicBezTo>
                            <a:cubicBezTo>
                              <a:pt x="2127206" y="-1310"/>
                              <a:pt x="2296379" y="1278"/>
                              <a:pt x="2401462" y="0"/>
                            </a:cubicBezTo>
                            <a:cubicBezTo>
                              <a:pt x="2506545" y="-1278"/>
                              <a:pt x="2740884" y="52762"/>
                              <a:pt x="2847617" y="0"/>
                            </a:cubicBezTo>
                            <a:cubicBezTo>
                              <a:pt x="2954351" y="-52762"/>
                              <a:pt x="3217596" y="67962"/>
                              <a:pt x="3461080" y="0"/>
                            </a:cubicBezTo>
                            <a:cubicBezTo>
                              <a:pt x="3704564" y="-67962"/>
                              <a:pt x="3789841" y="18606"/>
                              <a:pt x="3907235" y="0"/>
                            </a:cubicBezTo>
                            <a:cubicBezTo>
                              <a:pt x="4024629" y="-18606"/>
                              <a:pt x="4218565" y="16728"/>
                              <a:pt x="4297620" y="0"/>
                            </a:cubicBezTo>
                            <a:cubicBezTo>
                              <a:pt x="4376676" y="-16728"/>
                              <a:pt x="4598835" y="51389"/>
                              <a:pt x="4743775" y="0"/>
                            </a:cubicBezTo>
                            <a:cubicBezTo>
                              <a:pt x="4888715" y="-51389"/>
                              <a:pt x="5339066" y="28431"/>
                              <a:pt x="5636085" y="0"/>
                            </a:cubicBezTo>
                            <a:cubicBezTo>
                              <a:pt x="5662755" y="719"/>
                              <a:pt x="5696345" y="27649"/>
                              <a:pt x="5695234" y="59149"/>
                            </a:cubicBezTo>
                            <a:cubicBezTo>
                              <a:pt x="5712336" y="133556"/>
                              <a:pt x="5694764" y="200317"/>
                              <a:pt x="5695234" y="295739"/>
                            </a:cubicBezTo>
                            <a:cubicBezTo>
                              <a:pt x="5690674" y="320261"/>
                              <a:pt x="5662919" y="357599"/>
                              <a:pt x="5636085" y="354888"/>
                            </a:cubicBezTo>
                            <a:cubicBezTo>
                              <a:pt x="5502688" y="376451"/>
                              <a:pt x="5361124" y="337828"/>
                              <a:pt x="5245699" y="354888"/>
                            </a:cubicBezTo>
                            <a:cubicBezTo>
                              <a:pt x="5130274" y="371948"/>
                              <a:pt x="4903132" y="351464"/>
                              <a:pt x="4743775" y="354888"/>
                            </a:cubicBezTo>
                            <a:cubicBezTo>
                              <a:pt x="4584418" y="358312"/>
                              <a:pt x="4370055" y="328640"/>
                              <a:pt x="4130312" y="354888"/>
                            </a:cubicBezTo>
                            <a:cubicBezTo>
                              <a:pt x="3890569" y="381136"/>
                              <a:pt x="3864557" y="315345"/>
                              <a:pt x="3684157" y="354888"/>
                            </a:cubicBezTo>
                            <a:cubicBezTo>
                              <a:pt x="3503757" y="394431"/>
                              <a:pt x="3331505" y="315841"/>
                              <a:pt x="3126464" y="354888"/>
                            </a:cubicBezTo>
                            <a:cubicBezTo>
                              <a:pt x="2921423" y="393935"/>
                              <a:pt x="2850431" y="335441"/>
                              <a:pt x="2736078" y="354888"/>
                            </a:cubicBezTo>
                            <a:cubicBezTo>
                              <a:pt x="2621725" y="374335"/>
                              <a:pt x="2280029" y="344285"/>
                              <a:pt x="2066846" y="354888"/>
                            </a:cubicBezTo>
                            <a:cubicBezTo>
                              <a:pt x="1853663" y="365491"/>
                              <a:pt x="1642284" y="332528"/>
                              <a:pt x="1509152" y="354888"/>
                            </a:cubicBezTo>
                            <a:cubicBezTo>
                              <a:pt x="1376020" y="377248"/>
                              <a:pt x="1161420" y="310937"/>
                              <a:pt x="839920" y="354888"/>
                            </a:cubicBezTo>
                            <a:cubicBezTo>
                              <a:pt x="518420" y="398839"/>
                              <a:pt x="406910" y="292381"/>
                              <a:pt x="59149" y="354888"/>
                            </a:cubicBezTo>
                            <a:cubicBezTo>
                              <a:pt x="23285" y="351462"/>
                              <a:pt x="4339" y="331900"/>
                              <a:pt x="0" y="295739"/>
                            </a:cubicBezTo>
                            <a:cubicBezTo>
                              <a:pt x="-26923" y="186666"/>
                              <a:pt x="23271" y="108507"/>
                              <a:pt x="0" y="59149"/>
                            </a:cubicBezTo>
                            <a:close/>
                          </a:path>
                          <a:path w="5695234" h="354888" stroke="0" extrusionOk="0">
                            <a:moveTo>
                              <a:pt x="0" y="59149"/>
                            </a:moveTo>
                            <a:cubicBezTo>
                              <a:pt x="-737" y="26027"/>
                              <a:pt x="23705" y="1042"/>
                              <a:pt x="59149" y="0"/>
                            </a:cubicBezTo>
                            <a:cubicBezTo>
                              <a:pt x="345191" y="-46344"/>
                              <a:pt x="505150" y="39318"/>
                              <a:pt x="728381" y="0"/>
                            </a:cubicBezTo>
                            <a:cubicBezTo>
                              <a:pt x="951612" y="-39318"/>
                              <a:pt x="996904" y="46322"/>
                              <a:pt x="1230306" y="0"/>
                            </a:cubicBezTo>
                            <a:cubicBezTo>
                              <a:pt x="1463709" y="-46322"/>
                              <a:pt x="1569267" y="404"/>
                              <a:pt x="1676460" y="0"/>
                            </a:cubicBezTo>
                            <a:cubicBezTo>
                              <a:pt x="1783653" y="-404"/>
                              <a:pt x="2025625" y="43085"/>
                              <a:pt x="2289923" y="0"/>
                            </a:cubicBezTo>
                            <a:cubicBezTo>
                              <a:pt x="2554221" y="-43085"/>
                              <a:pt x="2548880" y="8533"/>
                              <a:pt x="2791848" y="0"/>
                            </a:cubicBezTo>
                            <a:cubicBezTo>
                              <a:pt x="3034817" y="-8533"/>
                              <a:pt x="3284257" y="20016"/>
                              <a:pt x="3461080" y="0"/>
                            </a:cubicBezTo>
                            <a:cubicBezTo>
                              <a:pt x="3637903" y="-20016"/>
                              <a:pt x="3752784" y="33802"/>
                              <a:pt x="3907235" y="0"/>
                            </a:cubicBezTo>
                            <a:cubicBezTo>
                              <a:pt x="4061687" y="-33802"/>
                              <a:pt x="4400604" y="12712"/>
                              <a:pt x="4576467" y="0"/>
                            </a:cubicBezTo>
                            <a:cubicBezTo>
                              <a:pt x="4752330" y="-12712"/>
                              <a:pt x="4783385" y="7379"/>
                              <a:pt x="4966853" y="0"/>
                            </a:cubicBezTo>
                            <a:cubicBezTo>
                              <a:pt x="5150321" y="-7379"/>
                              <a:pt x="5476408" y="14858"/>
                              <a:pt x="5636085" y="0"/>
                            </a:cubicBezTo>
                            <a:cubicBezTo>
                              <a:pt x="5671266" y="3742"/>
                              <a:pt x="5695525" y="29497"/>
                              <a:pt x="5695234" y="59149"/>
                            </a:cubicBezTo>
                            <a:cubicBezTo>
                              <a:pt x="5723021" y="147791"/>
                              <a:pt x="5667043" y="191095"/>
                              <a:pt x="5695234" y="295739"/>
                            </a:cubicBezTo>
                            <a:cubicBezTo>
                              <a:pt x="5696683" y="326607"/>
                              <a:pt x="5663585" y="352891"/>
                              <a:pt x="5636085" y="354888"/>
                            </a:cubicBezTo>
                            <a:cubicBezTo>
                              <a:pt x="5402654" y="387497"/>
                              <a:pt x="5252003" y="301904"/>
                              <a:pt x="5078391" y="354888"/>
                            </a:cubicBezTo>
                            <a:cubicBezTo>
                              <a:pt x="4904779" y="407872"/>
                              <a:pt x="4697135" y="335015"/>
                              <a:pt x="4409159" y="354888"/>
                            </a:cubicBezTo>
                            <a:cubicBezTo>
                              <a:pt x="4121183" y="374761"/>
                              <a:pt x="3995033" y="291861"/>
                              <a:pt x="3851465" y="354888"/>
                            </a:cubicBezTo>
                            <a:cubicBezTo>
                              <a:pt x="3707897" y="417915"/>
                              <a:pt x="3621540" y="348794"/>
                              <a:pt x="3461080" y="354888"/>
                            </a:cubicBezTo>
                            <a:cubicBezTo>
                              <a:pt x="3300620" y="360982"/>
                              <a:pt x="3125736" y="319074"/>
                              <a:pt x="3014925" y="354888"/>
                            </a:cubicBezTo>
                            <a:cubicBezTo>
                              <a:pt x="2904114" y="390702"/>
                              <a:pt x="2599849" y="333185"/>
                              <a:pt x="2345693" y="354888"/>
                            </a:cubicBezTo>
                            <a:cubicBezTo>
                              <a:pt x="2091537" y="376591"/>
                              <a:pt x="2059328" y="299417"/>
                              <a:pt x="1787999" y="354888"/>
                            </a:cubicBezTo>
                            <a:cubicBezTo>
                              <a:pt x="1516670" y="410359"/>
                              <a:pt x="1506353" y="330146"/>
                              <a:pt x="1341844" y="354888"/>
                            </a:cubicBezTo>
                            <a:cubicBezTo>
                              <a:pt x="1177336" y="379630"/>
                              <a:pt x="937221" y="348236"/>
                              <a:pt x="784151" y="354888"/>
                            </a:cubicBezTo>
                            <a:cubicBezTo>
                              <a:pt x="631081" y="361540"/>
                              <a:pt x="367015" y="277779"/>
                              <a:pt x="59149" y="354888"/>
                            </a:cubicBezTo>
                            <a:cubicBezTo>
                              <a:pt x="28132" y="349813"/>
                              <a:pt x="5886" y="334770"/>
                              <a:pt x="0" y="295739"/>
                            </a:cubicBezTo>
                            <a:cubicBezTo>
                              <a:pt x="-27089" y="199037"/>
                              <a:pt x="27673" y="122800"/>
                              <a:pt x="0" y="59149"/>
                            </a:cubicBezTo>
                            <a:close/>
                          </a:path>
                        </a:pathLst>
                      </a:custGeom>
                      <ask:type>
                        <ask:lineSketchNone/>
                      </ask:type>
                    </ask:lineSketchStyleProps>
                  </a:ext>
                </a:extLst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:a16="http://schemas.microsoft.com/office/drawing/2014/main" id="{B21CC802-D24B-B5ED-D75F-6496E6DA8D60}"/>
                  </a:ext>
                </a:extLst>
              </p:cNvPr>
              <p:cNvSpPr txBox="1"/>
              <p:nvPr/>
            </p:nvSpPr>
            <p:spPr>
              <a:xfrm>
                <a:off x="3144055" y="3063512"/>
                <a:ext cx="2219127" cy="4462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sz="23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  <p:sp>
            <p:nvSpPr>
              <p:cNvPr id="60" name="文本框 59">
                <a:extLst>
                  <a:ext uri="{FF2B5EF4-FFF2-40B4-BE49-F238E27FC236}">
                    <a16:creationId xmlns:a16="http://schemas.microsoft.com/office/drawing/2014/main" id="{7849B48A-C10C-0A6E-4440-3A9F9B446C8E}"/>
                  </a:ext>
                </a:extLst>
              </p:cNvPr>
              <p:cNvSpPr txBox="1"/>
              <p:nvPr/>
            </p:nvSpPr>
            <p:spPr>
              <a:xfrm>
                <a:off x="2116022" y="2949390"/>
                <a:ext cx="743165" cy="64633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阿里巴巴普惠体 2.0 115 Black" panose="00020600040101010101" pitchFamily="18" charset="-122"/>
                    <a:ea typeface="阿里巴巴普惠体 2.0 115 Black" panose="00020600040101010101" pitchFamily="18" charset="-122"/>
                    <a:cs typeface="阿里巴巴普惠体 2.0 115 Black" panose="00020600040101010101" pitchFamily="18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id="{88F06BDD-140D-097F-4171-4C0E16F2F595}"/>
                  </a:ext>
                </a:extLst>
              </p:cNvPr>
              <p:cNvCxnSpPr/>
              <p:nvPr/>
            </p:nvCxnSpPr>
            <p:spPr>
              <a:xfrm flipV="1">
                <a:off x="2816423" y="3059254"/>
                <a:ext cx="190500" cy="446276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447A2BAD-C715-7EF6-B449-41528A1DA00F}"/>
              </a:ext>
            </a:extLst>
          </p:cNvPr>
          <p:cNvSpPr txBox="1"/>
          <p:nvPr/>
        </p:nvSpPr>
        <p:spPr>
          <a:xfrm>
            <a:off x="4936434" y="1712258"/>
            <a:ext cx="23191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CONTENTS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0FA79B7-085C-E327-BD8B-A89AB62F9334}"/>
              </a:ext>
            </a:extLst>
          </p:cNvPr>
          <p:cNvSpPr txBox="1"/>
          <p:nvPr/>
        </p:nvSpPr>
        <p:spPr>
          <a:xfrm>
            <a:off x="-98196400" y="-53829466"/>
            <a:ext cx="88392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51PP T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</a:rPr>
              <a:t>模板 网   </a:t>
            </a:r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www.51p ptmoban.com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3804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067DEAE-819D-3492-77CC-07C4167FC4E9}"/>
              </a:ext>
            </a:extLst>
          </p:cNvPr>
          <p:cNvCxnSpPr/>
          <p:nvPr/>
        </p:nvCxnSpPr>
        <p:spPr>
          <a:xfrm flipV="1">
            <a:off x="1012372" y="4098474"/>
            <a:ext cx="10167257" cy="0"/>
          </a:xfrm>
          <a:prstGeom prst="line">
            <a:avLst/>
          </a:prstGeom>
          <a:ln w="38100">
            <a:solidFill>
              <a:schemeClr val="bg1">
                <a:lumMod val="65000"/>
              </a:schemeClr>
            </a:solidFill>
            <a:prstDash val="solid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1A8F960-6CAF-D0FC-227F-1D6A21C59136}"/>
              </a:ext>
            </a:extLst>
          </p:cNvPr>
          <p:cNvCxnSpPr>
            <a:cxnSpLocks/>
          </p:cNvCxnSpPr>
          <p:nvPr/>
        </p:nvCxnSpPr>
        <p:spPr>
          <a:xfrm>
            <a:off x="2247483" y="3297749"/>
            <a:ext cx="0" cy="800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316332A6-592C-A4F5-1BD5-62559BEF073F}"/>
              </a:ext>
            </a:extLst>
          </p:cNvPr>
          <p:cNvSpPr/>
          <p:nvPr/>
        </p:nvSpPr>
        <p:spPr>
          <a:xfrm>
            <a:off x="2190333" y="4192192"/>
            <a:ext cx="114300" cy="11430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F5874145-DE68-C896-D8DB-9D8441257942}"/>
              </a:ext>
            </a:extLst>
          </p:cNvPr>
          <p:cNvSpPr/>
          <p:nvPr/>
        </p:nvSpPr>
        <p:spPr>
          <a:xfrm>
            <a:off x="1621973" y="2294380"/>
            <a:ext cx="1251020" cy="1251020"/>
          </a:xfrm>
          <a:prstGeom prst="ellipse">
            <a:avLst/>
          </a:prstGeom>
          <a:solidFill>
            <a:srgbClr val="136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FD3E61D6-FD39-56B3-F03B-12B9765BE7AD}"/>
              </a:ext>
            </a:extLst>
          </p:cNvPr>
          <p:cNvCxnSpPr>
            <a:cxnSpLocks/>
          </p:cNvCxnSpPr>
          <p:nvPr/>
        </p:nvCxnSpPr>
        <p:spPr>
          <a:xfrm>
            <a:off x="4701129" y="3297749"/>
            <a:ext cx="0" cy="800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>
            <a:extLst>
              <a:ext uri="{FF2B5EF4-FFF2-40B4-BE49-F238E27FC236}">
                <a16:creationId xmlns:a16="http://schemas.microsoft.com/office/drawing/2014/main" id="{4D0E82AE-DAB6-CBF5-8095-68697CD75D4B}"/>
              </a:ext>
            </a:extLst>
          </p:cNvPr>
          <p:cNvSpPr/>
          <p:nvPr/>
        </p:nvSpPr>
        <p:spPr>
          <a:xfrm>
            <a:off x="4643979" y="4192192"/>
            <a:ext cx="114300" cy="11430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22ED72E-764D-176C-F129-1ABE15B47D9C}"/>
              </a:ext>
            </a:extLst>
          </p:cNvPr>
          <p:cNvSpPr/>
          <p:nvPr/>
        </p:nvSpPr>
        <p:spPr>
          <a:xfrm>
            <a:off x="3715972" y="1361767"/>
            <a:ext cx="1970314" cy="1970314"/>
          </a:xfrm>
          <a:prstGeom prst="ellipse">
            <a:avLst/>
          </a:pr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B63F567-EEA9-EA40-D195-686619FAA22A}"/>
              </a:ext>
            </a:extLst>
          </p:cNvPr>
          <p:cNvCxnSpPr>
            <a:cxnSpLocks/>
          </p:cNvCxnSpPr>
          <p:nvPr/>
        </p:nvCxnSpPr>
        <p:spPr>
          <a:xfrm>
            <a:off x="7474230" y="3297749"/>
            <a:ext cx="0" cy="800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椭圆 18">
            <a:extLst>
              <a:ext uri="{FF2B5EF4-FFF2-40B4-BE49-F238E27FC236}">
                <a16:creationId xmlns:a16="http://schemas.microsoft.com/office/drawing/2014/main" id="{2A8733E0-3256-3902-1AE4-8D841C6D9CF0}"/>
              </a:ext>
            </a:extLst>
          </p:cNvPr>
          <p:cNvSpPr/>
          <p:nvPr/>
        </p:nvSpPr>
        <p:spPr>
          <a:xfrm>
            <a:off x="7417080" y="4192192"/>
            <a:ext cx="114300" cy="11430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367B2A97-3C00-5C45-308F-17AEE1518B56}"/>
              </a:ext>
            </a:extLst>
          </p:cNvPr>
          <p:cNvSpPr/>
          <p:nvPr/>
        </p:nvSpPr>
        <p:spPr>
          <a:xfrm>
            <a:off x="6489073" y="1361767"/>
            <a:ext cx="1970314" cy="1970314"/>
          </a:xfrm>
          <a:prstGeom prst="ellipse">
            <a:avLst/>
          </a:prstGeom>
          <a:gradFill>
            <a:gsLst>
              <a:gs pos="0">
                <a:srgbClr val="1363DF"/>
              </a:gs>
              <a:gs pos="100000">
                <a:srgbClr val="F1551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0AE9E64-8403-8219-5418-967FC6BEA9E4}"/>
              </a:ext>
            </a:extLst>
          </p:cNvPr>
          <p:cNvCxnSpPr>
            <a:cxnSpLocks/>
          </p:cNvCxnSpPr>
          <p:nvPr/>
        </p:nvCxnSpPr>
        <p:spPr>
          <a:xfrm>
            <a:off x="9907781" y="3297749"/>
            <a:ext cx="0" cy="80072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>
            <a:extLst>
              <a:ext uri="{FF2B5EF4-FFF2-40B4-BE49-F238E27FC236}">
                <a16:creationId xmlns:a16="http://schemas.microsoft.com/office/drawing/2014/main" id="{1CE5D34A-1EC2-6965-875F-88D37A7F6857}"/>
              </a:ext>
            </a:extLst>
          </p:cNvPr>
          <p:cNvSpPr/>
          <p:nvPr/>
        </p:nvSpPr>
        <p:spPr>
          <a:xfrm>
            <a:off x="9850631" y="4192192"/>
            <a:ext cx="114300" cy="114300"/>
          </a:xfrm>
          <a:prstGeom prst="ellipse">
            <a:avLst/>
          </a:prstGeom>
          <a:noFill/>
          <a:ln w="285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4826F848-72F3-7A5A-AC9E-A5612A5FA4E5}"/>
              </a:ext>
            </a:extLst>
          </p:cNvPr>
          <p:cNvSpPr/>
          <p:nvPr/>
        </p:nvSpPr>
        <p:spPr>
          <a:xfrm>
            <a:off x="9282271" y="2294380"/>
            <a:ext cx="1251020" cy="1251020"/>
          </a:xfrm>
          <a:prstGeom prst="ellipse">
            <a:avLst/>
          </a:prstGeom>
          <a:solidFill>
            <a:srgbClr val="35B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D0EAFB90-A0AA-E919-D4DB-8DE29A30A4E8}"/>
              </a:ext>
            </a:extLst>
          </p:cNvPr>
          <p:cNvSpPr/>
          <p:nvPr/>
        </p:nvSpPr>
        <p:spPr>
          <a:xfrm>
            <a:off x="9655277" y="2558627"/>
            <a:ext cx="505007" cy="839347"/>
          </a:xfrm>
          <a:custGeom>
            <a:avLst/>
            <a:gdLst>
              <a:gd name="connsiteX0" fmla="*/ 588566 w 1536700"/>
              <a:gd name="connsiteY0" fmla="*/ 2172931 h 2555648"/>
              <a:gd name="connsiteX1" fmla="*/ 588566 w 1536700"/>
              <a:gd name="connsiteY1" fmla="*/ 2232462 h 2555648"/>
              <a:gd name="connsiteX2" fmla="*/ 948135 w 1536700"/>
              <a:gd name="connsiteY2" fmla="*/ 2232462 h 2555648"/>
              <a:gd name="connsiteX3" fmla="*/ 948135 w 1536700"/>
              <a:gd name="connsiteY3" fmla="*/ 2172931 h 2555648"/>
              <a:gd name="connsiteX4" fmla="*/ 588566 w 1536700"/>
              <a:gd name="connsiteY4" fmla="*/ 2014319 h 2555648"/>
              <a:gd name="connsiteX5" fmla="*/ 588566 w 1536700"/>
              <a:gd name="connsiteY5" fmla="*/ 2073850 h 2555648"/>
              <a:gd name="connsiteX6" fmla="*/ 948135 w 1536700"/>
              <a:gd name="connsiteY6" fmla="*/ 2073850 h 2555648"/>
              <a:gd name="connsiteX7" fmla="*/ 948135 w 1536700"/>
              <a:gd name="connsiteY7" fmla="*/ 2014319 h 2555648"/>
              <a:gd name="connsiteX8" fmla="*/ 439655 w 1536700"/>
              <a:gd name="connsiteY8" fmla="*/ 1865655 h 2555648"/>
              <a:gd name="connsiteX9" fmla="*/ 1097045 w 1536700"/>
              <a:gd name="connsiteY9" fmla="*/ 1865655 h 2555648"/>
              <a:gd name="connsiteX10" fmla="*/ 1189236 w 1536700"/>
              <a:gd name="connsiteY10" fmla="*/ 1953225 h 2555648"/>
              <a:gd name="connsiteX11" fmla="*/ 1097045 w 1536700"/>
              <a:gd name="connsiteY11" fmla="*/ 2040795 h 2555648"/>
              <a:gd name="connsiteX12" fmla="*/ 1189236 w 1536700"/>
              <a:gd name="connsiteY12" fmla="*/ 2128365 h 2555648"/>
              <a:gd name="connsiteX13" fmla="*/ 1097045 w 1536700"/>
              <a:gd name="connsiteY13" fmla="*/ 2215935 h 2555648"/>
              <a:gd name="connsiteX14" fmla="*/ 1189236 w 1536700"/>
              <a:gd name="connsiteY14" fmla="*/ 2303505 h 2555648"/>
              <a:gd name="connsiteX15" fmla="*/ 1097045 w 1536700"/>
              <a:gd name="connsiteY15" fmla="*/ 2391075 h 2555648"/>
              <a:gd name="connsiteX16" fmla="*/ 948071 w 1536700"/>
              <a:gd name="connsiteY16" fmla="*/ 2391075 h 2555648"/>
              <a:gd name="connsiteX17" fmla="*/ 937297 w 1536700"/>
              <a:gd name="connsiteY17" fmla="*/ 2444188 h 2555648"/>
              <a:gd name="connsiteX18" fmla="*/ 768350 w 1536700"/>
              <a:gd name="connsiteY18" fmla="*/ 2555648 h 2555648"/>
              <a:gd name="connsiteX19" fmla="*/ 599403 w 1536700"/>
              <a:gd name="connsiteY19" fmla="*/ 2444188 h 2555648"/>
              <a:gd name="connsiteX20" fmla="*/ 588630 w 1536700"/>
              <a:gd name="connsiteY20" fmla="*/ 2391075 h 2555648"/>
              <a:gd name="connsiteX21" fmla="*/ 439655 w 1536700"/>
              <a:gd name="connsiteY21" fmla="*/ 2391075 h 2555648"/>
              <a:gd name="connsiteX22" fmla="*/ 347464 w 1536700"/>
              <a:gd name="connsiteY22" fmla="*/ 2303505 h 2555648"/>
              <a:gd name="connsiteX23" fmla="*/ 439655 w 1536700"/>
              <a:gd name="connsiteY23" fmla="*/ 2215935 h 2555648"/>
              <a:gd name="connsiteX24" fmla="*/ 347464 w 1536700"/>
              <a:gd name="connsiteY24" fmla="*/ 2128365 h 2555648"/>
              <a:gd name="connsiteX25" fmla="*/ 439655 w 1536700"/>
              <a:gd name="connsiteY25" fmla="*/ 2040795 h 2555648"/>
              <a:gd name="connsiteX26" fmla="*/ 347464 w 1536700"/>
              <a:gd name="connsiteY26" fmla="*/ 1953225 h 2555648"/>
              <a:gd name="connsiteX27" fmla="*/ 439655 w 1536700"/>
              <a:gd name="connsiteY27" fmla="*/ 1865655 h 2555648"/>
              <a:gd name="connsiteX28" fmla="*/ 768350 w 1536700"/>
              <a:gd name="connsiteY28" fmla="*/ 0 h 2555648"/>
              <a:gd name="connsiteX29" fmla="*/ 1536700 w 1536700"/>
              <a:gd name="connsiteY29" fmla="*/ 770343 h 2555648"/>
              <a:gd name="connsiteX30" fmla="*/ 1521090 w 1536700"/>
              <a:gd name="connsiteY30" fmla="*/ 925594 h 2555648"/>
              <a:gd name="connsiteX31" fmla="*/ 1491688 w 1536700"/>
              <a:gd name="connsiteY31" fmla="*/ 1020556 h 2555648"/>
              <a:gd name="connsiteX32" fmla="*/ 1491950 w 1536700"/>
              <a:gd name="connsiteY32" fmla="*/ 1020556 h 2555648"/>
              <a:gd name="connsiteX33" fmla="*/ 1140478 w 1536700"/>
              <a:gd name="connsiteY33" fmla="*/ 1823920 h 2555648"/>
              <a:gd name="connsiteX34" fmla="*/ 396222 w 1536700"/>
              <a:gd name="connsiteY34" fmla="*/ 1823920 h 2555648"/>
              <a:gd name="connsiteX35" fmla="*/ 44750 w 1536700"/>
              <a:gd name="connsiteY35" fmla="*/ 1020556 h 2555648"/>
              <a:gd name="connsiteX36" fmla="*/ 45012 w 1536700"/>
              <a:gd name="connsiteY36" fmla="*/ 1020556 h 2555648"/>
              <a:gd name="connsiteX37" fmla="*/ 15610 w 1536700"/>
              <a:gd name="connsiteY37" fmla="*/ 925594 h 2555648"/>
              <a:gd name="connsiteX38" fmla="*/ 0 w 1536700"/>
              <a:gd name="connsiteY38" fmla="*/ 770343 h 2555648"/>
              <a:gd name="connsiteX39" fmla="*/ 768350 w 1536700"/>
              <a:gd name="connsiteY39" fmla="*/ 0 h 2555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1536700" h="2555648">
                <a:moveTo>
                  <a:pt x="588566" y="2172931"/>
                </a:moveTo>
                <a:lnTo>
                  <a:pt x="588566" y="2232462"/>
                </a:lnTo>
                <a:lnTo>
                  <a:pt x="948135" y="2232462"/>
                </a:lnTo>
                <a:lnTo>
                  <a:pt x="948135" y="2172931"/>
                </a:lnTo>
                <a:close/>
                <a:moveTo>
                  <a:pt x="588566" y="2014319"/>
                </a:moveTo>
                <a:lnTo>
                  <a:pt x="588566" y="2073850"/>
                </a:lnTo>
                <a:lnTo>
                  <a:pt x="948135" y="2073850"/>
                </a:lnTo>
                <a:lnTo>
                  <a:pt x="948135" y="2014319"/>
                </a:lnTo>
                <a:close/>
                <a:moveTo>
                  <a:pt x="439655" y="1865655"/>
                </a:moveTo>
                <a:lnTo>
                  <a:pt x="1097045" y="1865655"/>
                </a:lnTo>
                <a:cubicBezTo>
                  <a:pt x="1147961" y="1865655"/>
                  <a:pt x="1189236" y="1904861"/>
                  <a:pt x="1189236" y="1953225"/>
                </a:cubicBezTo>
                <a:cubicBezTo>
                  <a:pt x="1189236" y="2001589"/>
                  <a:pt x="1147961" y="2040795"/>
                  <a:pt x="1097045" y="2040795"/>
                </a:cubicBezTo>
                <a:cubicBezTo>
                  <a:pt x="1147961" y="2040795"/>
                  <a:pt x="1189236" y="2080001"/>
                  <a:pt x="1189236" y="2128365"/>
                </a:cubicBezTo>
                <a:cubicBezTo>
                  <a:pt x="1189236" y="2176729"/>
                  <a:pt x="1147961" y="2215935"/>
                  <a:pt x="1097045" y="2215935"/>
                </a:cubicBezTo>
                <a:cubicBezTo>
                  <a:pt x="1147961" y="2215935"/>
                  <a:pt x="1189236" y="2255141"/>
                  <a:pt x="1189236" y="2303505"/>
                </a:cubicBezTo>
                <a:cubicBezTo>
                  <a:pt x="1189236" y="2351869"/>
                  <a:pt x="1147961" y="2391075"/>
                  <a:pt x="1097045" y="2391075"/>
                </a:cubicBezTo>
                <a:lnTo>
                  <a:pt x="948071" y="2391075"/>
                </a:lnTo>
                <a:lnTo>
                  <a:pt x="937297" y="2444188"/>
                </a:lnTo>
                <a:cubicBezTo>
                  <a:pt x="909462" y="2509689"/>
                  <a:pt x="844299" y="2555648"/>
                  <a:pt x="768350" y="2555648"/>
                </a:cubicBezTo>
                <a:cubicBezTo>
                  <a:pt x="692402" y="2555648"/>
                  <a:pt x="627238" y="2509689"/>
                  <a:pt x="599403" y="2444188"/>
                </a:cubicBezTo>
                <a:lnTo>
                  <a:pt x="588630" y="2391075"/>
                </a:lnTo>
                <a:lnTo>
                  <a:pt x="439655" y="2391075"/>
                </a:lnTo>
                <a:cubicBezTo>
                  <a:pt x="388739" y="2391075"/>
                  <a:pt x="347464" y="2351869"/>
                  <a:pt x="347464" y="2303505"/>
                </a:cubicBezTo>
                <a:cubicBezTo>
                  <a:pt x="347464" y="2255141"/>
                  <a:pt x="388739" y="2215935"/>
                  <a:pt x="439655" y="2215935"/>
                </a:cubicBezTo>
                <a:cubicBezTo>
                  <a:pt x="388739" y="2215935"/>
                  <a:pt x="347464" y="2176729"/>
                  <a:pt x="347464" y="2128365"/>
                </a:cubicBezTo>
                <a:cubicBezTo>
                  <a:pt x="347464" y="2080001"/>
                  <a:pt x="388739" y="2040795"/>
                  <a:pt x="439655" y="2040795"/>
                </a:cubicBezTo>
                <a:cubicBezTo>
                  <a:pt x="388739" y="2040795"/>
                  <a:pt x="347464" y="2001589"/>
                  <a:pt x="347464" y="1953225"/>
                </a:cubicBezTo>
                <a:cubicBezTo>
                  <a:pt x="347464" y="1904861"/>
                  <a:pt x="388739" y="1865655"/>
                  <a:pt x="439655" y="1865655"/>
                </a:cubicBezTo>
                <a:close/>
                <a:moveTo>
                  <a:pt x="768350" y="0"/>
                </a:moveTo>
                <a:cubicBezTo>
                  <a:pt x="1192698" y="0"/>
                  <a:pt x="1536700" y="344894"/>
                  <a:pt x="1536700" y="770343"/>
                </a:cubicBezTo>
                <a:cubicBezTo>
                  <a:pt x="1536700" y="823524"/>
                  <a:pt x="1531325" y="875447"/>
                  <a:pt x="1521090" y="925594"/>
                </a:cubicBezTo>
                <a:lnTo>
                  <a:pt x="1491688" y="1020556"/>
                </a:lnTo>
                <a:lnTo>
                  <a:pt x="1491950" y="1020556"/>
                </a:lnTo>
                <a:lnTo>
                  <a:pt x="1140478" y="1823920"/>
                </a:lnTo>
                <a:lnTo>
                  <a:pt x="396222" y="1823920"/>
                </a:lnTo>
                <a:lnTo>
                  <a:pt x="44750" y="1020556"/>
                </a:lnTo>
                <a:lnTo>
                  <a:pt x="45012" y="1020556"/>
                </a:lnTo>
                <a:lnTo>
                  <a:pt x="15610" y="925594"/>
                </a:lnTo>
                <a:cubicBezTo>
                  <a:pt x="5375" y="875447"/>
                  <a:pt x="0" y="823524"/>
                  <a:pt x="0" y="770343"/>
                </a:cubicBezTo>
                <a:cubicBezTo>
                  <a:pt x="0" y="344894"/>
                  <a:pt x="344002" y="0"/>
                  <a:pt x="76835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7766B191-4C07-62EE-E3CD-D33AB9AA531C}"/>
              </a:ext>
            </a:extLst>
          </p:cNvPr>
          <p:cNvSpPr/>
          <p:nvPr/>
        </p:nvSpPr>
        <p:spPr bwMode="auto">
          <a:xfrm>
            <a:off x="1831625" y="2573931"/>
            <a:ext cx="839347" cy="815566"/>
          </a:xfrm>
          <a:custGeom>
            <a:avLst/>
            <a:gdLst>
              <a:gd name="T0" fmla="*/ 1300686 w 4656"/>
              <a:gd name="T1" fmla="*/ 3684 h 4524"/>
              <a:gd name="T2" fmla="*/ 1211082 w 4656"/>
              <a:gd name="T3" fmla="*/ 23332 h 4524"/>
              <a:gd name="T4" fmla="*/ 1130071 w 4656"/>
              <a:gd name="T5" fmla="*/ 57715 h 4524"/>
              <a:gd name="T6" fmla="*/ 1056424 w 4656"/>
              <a:gd name="T7" fmla="*/ 106425 h 4524"/>
              <a:gd name="T8" fmla="*/ 991369 w 4656"/>
              <a:gd name="T9" fmla="*/ 167006 h 4524"/>
              <a:gd name="T10" fmla="*/ 943090 w 4656"/>
              <a:gd name="T11" fmla="*/ 200980 h 4524"/>
              <a:gd name="T12" fmla="*/ 882126 w 4656"/>
              <a:gd name="T13" fmla="*/ 135488 h 4524"/>
              <a:gd name="T14" fmla="*/ 812571 w 4656"/>
              <a:gd name="T15" fmla="*/ 80638 h 4524"/>
              <a:gd name="T16" fmla="*/ 735242 w 4656"/>
              <a:gd name="T17" fmla="*/ 38886 h 4524"/>
              <a:gd name="T18" fmla="*/ 650139 w 4656"/>
              <a:gd name="T19" fmla="*/ 11461 h 4524"/>
              <a:gd name="T20" fmla="*/ 556443 w 4656"/>
              <a:gd name="T21" fmla="*/ 0 h 4524"/>
              <a:gd name="T22" fmla="*/ 484842 w 4656"/>
              <a:gd name="T23" fmla="*/ 2456 h 4524"/>
              <a:gd name="T24" fmla="*/ 405467 w 4656"/>
              <a:gd name="T25" fmla="*/ 17192 h 4524"/>
              <a:gd name="T26" fmla="*/ 329774 w 4656"/>
              <a:gd name="T27" fmla="*/ 42161 h 4524"/>
              <a:gd name="T28" fmla="*/ 259810 w 4656"/>
              <a:gd name="T29" fmla="*/ 78182 h 4524"/>
              <a:gd name="T30" fmla="*/ 196392 w 4656"/>
              <a:gd name="T31" fmla="*/ 123617 h 4524"/>
              <a:gd name="T32" fmla="*/ 140338 w 4656"/>
              <a:gd name="T33" fmla="*/ 176830 h 4524"/>
              <a:gd name="T34" fmla="*/ 92059 w 4656"/>
              <a:gd name="T35" fmla="*/ 238229 h 4524"/>
              <a:gd name="T36" fmla="*/ 52780 w 4656"/>
              <a:gd name="T37" fmla="*/ 306177 h 4524"/>
              <a:gd name="T38" fmla="*/ 23731 w 4656"/>
              <a:gd name="T39" fmla="*/ 379856 h 4524"/>
              <a:gd name="T40" fmla="*/ 6137 w 4656"/>
              <a:gd name="T41" fmla="*/ 458447 h 4524"/>
              <a:gd name="T42" fmla="*/ 0 w 4656"/>
              <a:gd name="T43" fmla="*/ 540722 h 4524"/>
              <a:gd name="T44" fmla="*/ 12274 w 4656"/>
              <a:gd name="T45" fmla="*/ 663930 h 4524"/>
              <a:gd name="T46" fmla="*/ 56053 w 4656"/>
              <a:gd name="T47" fmla="*/ 798189 h 4524"/>
              <a:gd name="T48" fmla="*/ 126836 w 4656"/>
              <a:gd name="T49" fmla="*/ 919760 h 4524"/>
              <a:gd name="T50" fmla="*/ 219304 w 4656"/>
              <a:gd name="T51" fmla="*/ 1028641 h 4524"/>
              <a:gd name="T52" fmla="*/ 326910 w 4656"/>
              <a:gd name="T53" fmla="*/ 1126061 h 4524"/>
              <a:gd name="T54" fmla="*/ 461930 w 4656"/>
              <a:gd name="T55" fmla="*/ 1230439 h 4524"/>
              <a:gd name="T56" fmla="*/ 608405 w 4656"/>
              <a:gd name="T57" fmla="*/ 1357331 h 4524"/>
              <a:gd name="T58" fmla="*/ 732787 w 4656"/>
              <a:gd name="T59" fmla="*/ 1485041 h 4524"/>
              <a:gd name="T60" fmla="*/ 842439 w 4656"/>
              <a:gd name="T61" fmla="*/ 1625850 h 4524"/>
              <a:gd name="T62" fmla="*/ 925087 w 4656"/>
              <a:gd name="T63" fmla="*/ 1775255 h 4524"/>
              <a:gd name="T64" fmla="*/ 952500 w 4656"/>
              <a:gd name="T65" fmla="*/ 1851799 h 4524"/>
              <a:gd name="T66" fmla="*/ 990960 w 4656"/>
              <a:gd name="T67" fmla="*/ 1749467 h 4524"/>
              <a:gd name="T68" fmla="*/ 1078927 w 4656"/>
              <a:gd name="T69" fmla="*/ 1601700 h 4524"/>
              <a:gd name="T70" fmla="*/ 1192262 w 4656"/>
              <a:gd name="T71" fmla="*/ 1462528 h 4524"/>
              <a:gd name="T72" fmla="*/ 1317461 w 4656"/>
              <a:gd name="T73" fmla="*/ 1337274 h 4524"/>
              <a:gd name="T74" fmla="*/ 1482349 w 4656"/>
              <a:gd name="T75" fmla="*/ 1199330 h 4524"/>
              <a:gd name="T76" fmla="*/ 1596910 w 4656"/>
              <a:gd name="T77" fmla="*/ 1110506 h 4524"/>
              <a:gd name="T78" fmla="*/ 1702062 w 4656"/>
              <a:gd name="T79" fmla="*/ 1011040 h 4524"/>
              <a:gd name="T80" fmla="*/ 1791256 w 4656"/>
              <a:gd name="T81" fmla="*/ 900521 h 4524"/>
              <a:gd name="T82" fmla="*/ 1858357 w 4656"/>
              <a:gd name="T83" fmla="*/ 776904 h 4524"/>
              <a:gd name="T84" fmla="*/ 1896817 w 4656"/>
              <a:gd name="T85" fmla="*/ 639779 h 4524"/>
              <a:gd name="T86" fmla="*/ 1905000 w 4656"/>
              <a:gd name="T87" fmla="*/ 526805 h 4524"/>
              <a:gd name="T88" fmla="*/ 1896408 w 4656"/>
              <a:gd name="T89" fmla="*/ 444939 h 4524"/>
              <a:gd name="T90" fmla="*/ 1876769 w 4656"/>
              <a:gd name="T91" fmla="*/ 367167 h 4524"/>
              <a:gd name="T92" fmla="*/ 1846082 w 4656"/>
              <a:gd name="T93" fmla="*/ 294307 h 4524"/>
              <a:gd name="T94" fmla="*/ 1805168 w 4656"/>
              <a:gd name="T95" fmla="*/ 227586 h 4524"/>
              <a:gd name="T96" fmla="*/ 1755660 w 4656"/>
              <a:gd name="T97" fmla="*/ 167415 h 4524"/>
              <a:gd name="T98" fmla="*/ 1698380 w 4656"/>
              <a:gd name="T99" fmla="*/ 115021 h 4524"/>
              <a:gd name="T100" fmla="*/ 1633734 w 4656"/>
              <a:gd name="T101" fmla="*/ 71632 h 4524"/>
              <a:gd name="T102" fmla="*/ 1562951 w 4656"/>
              <a:gd name="T103" fmla="*/ 37249 h 4524"/>
              <a:gd name="T104" fmla="*/ 1486849 w 4656"/>
              <a:gd name="T105" fmla="*/ 13917 h 4524"/>
              <a:gd name="T106" fmla="*/ 1406247 w 4656"/>
              <a:gd name="T107" fmla="*/ 1637 h 452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56" h="4524">
                <a:moveTo>
                  <a:pt x="3336" y="0"/>
                </a:moveTo>
                <a:lnTo>
                  <a:pt x="3336" y="0"/>
                </a:lnTo>
                <a:lnTo>
                  <a:pt x="3295" y="0"/>
                </a:lnTo>
                <a:lnTo>
                  <a:pt x="3256" y="3"/>
                </a:lnTo>
                <a:lnTo>
                  <a:pt x="3217" y="5"/>
                </a:lnTo>
                <a:lnTo>
                  <a:pt x="3179" y="9"/>
                </a:lnTo>
                <a:lnTo>
                  <a:pt x="3142" y="14"/>
                </a:lnTo>
                <a:lnTo>
                  <a:pt x="3103" y="21"/>
                </a:lnTo>
                <a:lnTo>
                  <a:pt x="3068" y="28"/>
                </a:lnTo>
                <a:lnTo>
                  <a:pt x="3031" y="37"/>
                </a:lnTo>
                <a:lnTo>
                  <a:pt x="2995" y="46"/>
                </a:lnTo>
                <a:lnTo>
                  <a:pt x="2960" y="57"/>
                </a:lnTo>
                <a:lnTo>
                  <a:pt x="2926" y="68"/>
                </a:lnTo>
                <a:lnTo>
                  <a:pt x="2892" y="81"/>
                </a:lnTo>
                <a:lnTo>
                  <a:pt x="2859" y="95"/>
                </a:lnTo>
                <a:lnTo>
                  <a:pt x="2825" y="110"/>
                </a:lnTo>
                <a:lnTo>
                  <a:pt x="2793" y="125"/>
                </a:lnTo>
                <a:lnTo>
                  <a:pt x="2762" y="141"/>
                </a:lnTo>
                <a:lnTo>
                  <a:pt x="2730" y="160"/>
                </a:lnTo>
                <a:lnTo>
                  <a:pt x="2699" y="177"/>
                </a:lnTo>
                <a:lnTo>
                  <a:pt x="2669" y="197"/>
                </a:lnTo>
                <a:lnTo>
                  <a:pt x="2640" y="217"/>
                </a:lnTo>
                <a:lnTo>
                  <a:pt x="2610" y="238"/>
                </a:lnTo>
                <a:lnTo>
                  <a:pt x="2582" y="260"/>
                </a:lnTo>
                <a:lnTo>
                  <a:pt x="2555" y="282"/>
                </a:lnTo>
                <a:lnTo>
                  <a:pt x="2527" y="306"/>
                </a:lnTo>
                <a:lnTo>
                  <a:pt x="2500" y="331"/>
                </a:lnTo>
                <a:lnTo>
                  <a:pt x="2474" y="355"/>
                </a:lnTo>
                <a:lnTo>
                  <a:pt x="2448" y="381"/>
                </a:lnTo>
                <a:lnTo>
                  <a:pt x="2423" y="408"/>
                </a:lnTo>
                <a:lnTo>
                  <a:pt x="2399" y="435"/>
                </a:lnTo>
                <a:lnTo>
                  <a:pt x="2375" y="462"/>
                </a:lnTo>
                <a:lnTo>
                  <a:pt x="2351" y="491"/>
                </a:lnTo>
                <a:lnTo>
                  <a:pt x="2328" y="520"/>
                </a:lnTo>
                <a:lnTo>
                  <a:pt x="2305" y="491"/>
                </a:lnTo>
                <a:lnTo>
                  <a:pt x="2282" y="462"/>
                </a:lnTo>
                <a:lnTo>
                  <a:pt x="2258" y="435"/>
                </a:lnTo>
                <a:lnTo>
                  <a:pt x="2232" y="408"/>
                </a:lnTo>
                <a:lnTo>
                  <a:pt x="2208" y="381"/>
                </a:lnTo>
                <a:lnTo>
                  <a:pt x="2182" y="355"/>
                </a:lnTo>
                <a:lnTo>
                  <a:pt x="2156" y="331"/>
                </a:lnTo>
                <a:lnTo>
                  <a:pt x="2129" y="306"/>
                </a:lnTo>
                <a:lnTo>
                  <a:pt x="2102" y="282"/>
                </a:lnTo>
                <a:lnTo>
                  <a:pt x="2074" y="260"/>
                </a:lnTo>
                <a:lnTo>
                  <a:pt x="2045" y="238"/>
                </a:lnTo>
                <a:lnTo>
                  <a:pt x="2016" y="217"/>
                </a:lnTo>
                <a:lnTo>
                  <a:pt x="1986" y="197"/>
                </a:lnTo>
                <a:lnTo>
                  <a:pt x="1956" y="177"/>
                </a:lnTo>
                <a:lnTo>
                  <a:pt x="1925" y="160"/>
                </a:lnTo>
                <a:lnTo>
                  <a:pt x="1894" y="141"/>
                </a:lnTo>
                <a:lnTo>
                  <a:pt x="1863" y="125"/>
                </a:lnTo>
                <a:lnTo>
                  <a:pt x="1830" y="110"/>
                </a:lnTo>
                <a:lnTo>
                  <a:pt x="1797" y="95"/>
                </a:lnTo>
                <a:lnTo>
                  <a:pt x="1763" y="81"/>
                </a:lnTo>
                <a:lnTo>
                  <a:pt x="1730" y="68"/>
                </a:lnTo>
                <a:lnTo>
                  <a:pt x="1695" y="57"/>
                </a:lnTo>
                <a:lnTo>
                  <a:pt x="1661" y="46"/>
                </a:lnTo>
                <a:lnTo>
                  <a:pt x="1625" y="37"/>
                </a:lnTo>
                <a:lnTo>
                  <a:pt x="1589" y="28"/>
                </a:lnTo>
                <a:lnTo>
                  <a:pt x="1552" y="21"/>
                </a:lnTo>
                <a:lnTo>
                  <a:pt x="1515" y="14"/>
                </a:lnTo>
                <a:lnTo>
                  <a:pt x="1477" y="9"/>
                </a:lnTo>
                <a:lnTo>
                  <a:pt x="1439" y="5"/>
                </a:lnTo>
                <a:lnTo>
                  <a:pt x="1400" y="3"/>
                </a:lnTo>
                <a:lnTo>
                  <a:pt x="1360" y="0"/>
                </a:lnTo>
                <a:lnTo>
                  <a:pt x="1320" y="0"/>
                </a:lnTo>
                <a:lnTo>
                  <a:pt x="1286" y="0"/>
                </a:lnTo>
                <a:lnTo>
                  <a:pt x="1253" y="1"/>
                </a:lnTo>
                <a:lnTo>
                  <a:pt x="1218" y="4"/>
                </a:lnTo>
                <a:lnTo>
                  <a:pt x="1185" y="6"/>
                </a:lnTo>
                <a:lnTo>
                  <a:pt x="1152" y="11"/>
                </a:lnTo>
                <a:lnTo>
                  <a:pt x="1119" y="15"/>
                </a:lnTo>
                <a:lnTo>
                  <a:pt x="1087" y="20"/>
                </a:lnTo>
                <a:lnTo>
                  <a:pt x="1054" y="27"/>
                </a:lnTo>
                <a:lnTo>
                  <a:pt x="1022" y="34"/>
                </a:lnTo>
                <a:lnTo>
                  <a:pt x="991" y="42"/>
                </a:lnTo>
                <a:lnTo>
                  <a:pt x="958" y="50"/>
                </a:lnTo>
                <a:lnTo>
                  <a:pt x="927" y="59"/>
                </a:lnTo>
                <a:lnTo>
                  <a:pt x="897" y="70"/>
                </a:lnTo>
                <a:lnTo>
                  <a:pt x="866" y="80"/>
                </a:lnTo>
                <a:lnTo>
                  <a:pt x="836" y="91"/>
                </a:lnTo>
                <a:lnTo>
                  <a:pt x="806" y="103"/>
                </a:lnTo>
                <a:lnTo>
                  <a:pt x="777" y="117"/>
                </a:lnTo>
                <a:lnTo>
                  <a:pt x="748" y="130"/>
                </a:lnTo>
                <a:lnTo>
                  <a:pt x="719" y="145"/>
                </a:lnTo>
                <a:lnTo>
                  <a:pt x="690" y="158"/>
                </a:lnTo>
                <a:lnTo>
                  <a:pt x="663" y="175"/>
                </a:lnTo>
                <a:lnTo>
                  <a:pt x="635" y="191"/>
                </a:lnTo>
                <a:lnTo>
                  <a:pt x="608" y="208"/>
                </a:lnTo>
                <a:lnTo>
                  <a:pt x="582" y="225"/>
                </a:lnTo>
                <a:lnTo>
                  <a:pt x="555" y="243"/>
                </a:lnTo>
                <a:lnTo>
                  <a:pt x="530" y="262"/>
                </a:lnTo>
                <a:lnTo>
                  <a:pt x="504" y="281"/>
                </a:lnTo>
                <a:lnTo>
                  <a:pt x="480" y="302"/>
                </a:lnTo>
                <a:lnTo>
                  <a:pt x="456" y="321"/>
                </a:lnTo>
                <a:lnTo>
                  <a:pt x="432" y="343"/>
                </a:lnTo>
                <a:lnTo>
                  <a:pt x="408" y="364"/>
                </a:lnTo>
                <a:lnTo>
                  <a:pt x="387" y="386"/>
                </a:lnTo>
                <a:lnTo>
                  <a:pt x="365" y="409"/>
                </a:lnTo>
                <a:lnTo>
                  <a:pt x="343" y="432"/>
                </a:lnTo>
                <a:lnTo>
                  <a:pt x="322" y="457"/>
                </a:lnTo>
                <a:lnTo>
                  <a:pt x="301" y="481"/>
                </a:lnTo>
                <a:lnTo>
                  <a:pt x="281" y="505"/>
                </a:lnTo>
                <a:lnTo>
                  <a:pt x="262" y="530"/>
                </a:lnTo>
                <a:lnTo>
                  <a:pt x="243" y="556"/>
                </a:lnTo>
                <a:lnTo>
                  <a:pt x="225" y="582"/>
                </a:lnTo>
                <a:lnTo>
                  <a:pt x="207" y="609"/>
                </a:lnTo>
                <a:lnTo>
                  <a:pt x="190" y="636"/>
                </a:lnTo>
                <a:lnTo>
                  <a:pt x="174" y="663"/>
                </a:lnTo>
                <a:lnTo>
                  <a:pt x="159" y="691"/>
                </a:lnTo>
                <a:lnTo>
                  <a:pt x="144" y="719"/>
                </a:lnTo>
                <a:lnTo>
                  <a:pt x="129" y="748"/>
                </a:lnTo>
                <a:lnTo>
                  <a:pt x="116" y="777"/>
                </a:lnTo>
                <a:lnTo>
                  <a:pt x="104" y="807"/>
                </a:lnTo>
                <a:lnTo>
                  <a:pt x="91" y="837"/>
                </a:lnTo>
                <a:lnTo>
                  <a:pt x="79" y="867"/>
                </a:lnTo>
                <a:lnTo>
                  <a:pt x="69" y="897"/>
                </a:lnTo>
                <a:lnTo>
                  <a:pt x="58" y="928"/>
                </a:lnTo>
                <a:lnTo>
                  <a:pt x="49" y="959"/>
                </a:lnTo>
                <a:lnTo>
                  <a:pt x="41" y="990"/>
                </a:lnTo>
                <a:lnTo>
                  <a:pt x="33" y="1023"/>
                </a:lnTo>
                <a:lnTo>
                  <a:pt x="26" y="1055"/>
                </a:lnTo>
                <a:lnTo>
                  <a:pt x="20" y="1087"/>
                </a:lnTo>
                <a:lnTo>
                  <a:pt x="15" y="1120"/>
                </a:lnTo>
                <a:lnTo>
                  <a:pt x="10" y="1153"/>
                </a:lnTo>
                <a:lnTo>
                  <a:pt x="6" y="1185"/>
                </a:lnTo>
                <a:lnTo>
                  <a:pt x="3" y="1219"/>
                </a:lnTo>
                <a:lnTo>
                  <a:pt x="1" y="1252"/>
                </a:lnTo>
                <a:lnTo>
                  <a:pt x="0" y="1287"/>
                </a:lnTo>
                <a:lnTo>
                  <a:pt x="0" y="1321"/>
                </a:lnTo>
                <a:lnTo>
                  <a:pt x="1" y="1383"/>
                </a:lnTo>
                <a:lnTo>
                  <a:pt x="4" y="1444"/>
                </a:lnTo>
                <a:lnTo>
                  <a:pt x="10" y="1504"/>
                </a:lnTo>
                <a:lnTo>
                  <a:pt x="18" y="1563"/>
                </a:lnTo>
                <a:lnTo>
                  <a:pt x="30" y="1622"/>
                </a:lnTo>
                <a:lnTo>
                  <a:pt x="42" y="1679"/>
                </a:lnTo>
                <a:lnTo>
                  <a:pt x="57" y="1735"/>
                </a:lnTo>
                <a:lnTo>
                  <a:pt x="75" y="1791"/>
                </a:lnTo>
                <a:lnTo>
                  <a:pt x="93" y="1845"/>
                </a:lnTo>
                <a:lnTo>
                  <a:pt x="114" y="1898"/>
                </a:lnTo>
                <a:lnTo>
                  <a:pt x="137" y="1950"/>
                </a:lnTo>
                <a:lnTo>
                  <a:pt x="161" y="2002"/>
                </a:lnTo>
                <a:lnTo>
                  <a:pt x="188" y="2053"/>
                </a:lnTo>
                <a:lnTo>
                  <a:pt x="217" y="2103"/>
                </a:lnTo>
                <a:lnTo>
                  <a:pt x="246" y="2151"/>
                </a:lnTo>
                <a:lnTo>
                  <a:pt x="278" y="2200"/>
                </a:lnTo>
                <a:lnTo>
                  <a:pt x="310" y="2247"/>
                </a:lnTo>
                <a:lnTo>
                  <a:pt x="345" y="2293"/>
                </a:lnTo>
                <a:lnTo>
                  <a:pt x="380" y="2338"/>
                </a:lnTo>
                <a:lnTo>
                  <a:pt x="417" y="2383"/>
                </a:lnTo>
                <a:lnTo>
                  <a:pt x="456" y="2427"/>
                </a:lnTo>
                <a:lnTo>
                  <a:pt x="495" y="2470"/>
                </a:lnTo>
                <a:lnTo>
                  <a:pt x="536" y="2513"/>
                </a:lnTo>
                <a:lnTo>
                  <a:pt x="577" y="2554"/>
                </a:lnTo>
                <a:lnTo>
                  <a:pt x="620" y="2595"/>
                </a:lnTo>
                <a:lnTo>
                  <a:pt x="663" y="2635"/>
                </a:lnTo>
                <a:lnTo>
                  <a:pt x="708" y="2675"/>
                </a:lnTo>
                <a:lnTo>
                  <a:pt x="753" y="2713"/>
                </a:lnTo>
                <a:lnTo>
                  <a:pt x="799" y="2751"/>
                </a:lnTo>
                <a:lnTo>
                  <a:pt x="845" y="2788"/>
                </a:lnTo>
                <a:lnTo>
                  <a:pt x="892" y="2825"/>
                </a:lnTo>
                <a:lnTo>
                  <a:pt x="940" y="2861"/>
                </a:lnTo>
                <a:lnTo>
                  <a:pt x="1032" y="2930"/>
                </a:lnTo>
                <a:lnTo>
                  <a:pt x="1129" y="3006"/>
                </a:lnTo>
                <a:lnTo>
                  <a:pt x="1229" y="3087"/>
                </a:lnTo>
                <a:lnTo>
                  <a:pt x="1279" y="3131"/>
                </a:lnTo>
                <a:lnTo>
                  <a:pt x="1331" y="3175"/>
                </a:lnTo>
                <a:lnTo>
                  <a:pt x="1383" y="3221"/>
                </a:lnTo>
                <a:lnTo>
                  <a:pt x="1435" y="3267"/>
                </a:lnTo>
                <a:lnTo>
                  <a:pt x="1487" y="3316"/>
                </a:lnTo>
                <a:lnTo>
                  <a:pt x="1539" y="3365"/>
                </a:lnTo>
                <a:lnTo>
                  <a:pt x="1590" y="3415"/>
                </a:lnTo>
                <a:lnTo>
                  <a:pt x="1642" y="3467"/>
                </a:lnTo>
                <a:lnTo>
                  <a:pt x="1692" y="3520"/>
                </a:lnTo>
                <a:lnTo>
                  <a:pt x="1743" y="3573"/>
                </a:lnTo>
                <a:lnTo>
                  <a:pt x="1791" y="3628"/>
                </a:lnTo>
                <a:lnTo>
                  <a:pt x="1840" y="3683"/>
                </a:lnTo>
                <a:lnTo>
                  <a:pt x="1886" y="3740"/>
                </a:lnTo>
                <a:lnTo>
                  <a:pt x="1932" y="3796"/>
                </a:lnTo>
                <a:lnTo>
                  <a:pt x="1976" y="3854"/>
                </a:lnTo>
                <a:lnTo>
                  <a:pt x="2019" y="3913"/>
                </a:lnTo>
                <a:lnTo>
                  <a:pt x="2059" y="3972"/>
                </a:lnTo>
                <a:lnTo>
                  <a:pt x="2098" y="4031"/>
                </a:lnTo>
                <a:lnTo>
                  <a:pt x="2135" y="4091"/>
                </a:lnTo>
                <a:lnTo>
                  <a:pt x="2171" y="4152"/>
                </a:lnTo>
                <a:lnTo>
                  <a:pt x="2204" y="4213"/>
                </a:lnTo>
                <a:lnTo>
                  <a:pt x="2234" y="4274"/>
                </a:lnTo>
                <a:lnTo>
                  <a:pt x="2261" y="4337"/>
                </a:lnTo>
                <a:lnTo>
                  <a:pt x="2287" y="4399"/>
                </a:lnTo>
                <a:lnTo>
                  <a:pt x="2298" y="4430"/>
                </a:lnTo>
                <a:lnTo>
                  <a:pt x="2309" y="4462"/>
                </a:lnTo>
                <a:lnTo>
                  <a:pt x="2319" y="4493"/>
                </a:lnTo>
                <a:lnTo>
                  <a:pt x="2328" y="4524"/>
                </a:lnTo>
                <a:lnTo>
                  <a:pt x="2338" y="4493"/>
                </a:lnTo>
                <a:lnTo>
                  <a:pt x="2347" y="4462"/>
                </a:lnTo>
                <a:lnTo>
                  <a:pt x="2358" y="4430"/>
                </a:lnTo>
                <a:lnTo>
                  <a:pt x="2369" y="4399"/>
                </a:lnTo>
                <a:lnTo>
                  <a:pt x="2394" y="4337"/>
                </a:lnTo>
                <a:lnTo>
                  <a:pt x="2422" y="4274"/>
                </a:lnTo>
                <a:lnTo>
                  <a:pt x="2452" y="4213"/>
                </a:lnTo>
                <a:lnTo>
                  <a:pt x="2484" y="4152"/>
                </a:lnTo>
                <a:lnTo>
                  <a:pt x="2520" y="4091"/>
                </a:lnTo>
                <a:lnTo>
                  <a:pt x="2557" y="4031"/>
                </a:lnTo>
                <a:lnTo>
                  <a:pt x="2596" y="3972"/>
                </a:lnTo>
                <a:lnTo>
                  <a:pt x="2637" y="3913"/>
                </a:lnTo>
                <a:lnTo>
                  <a:pt x="2680" y="3854"/>
                </a:lnTo>
                <a:lnTo>
                  <a:pt x="2723" y="3796"/>
                </a:lnTo>
                <a:lnTo>
                  <a:pt x="2770" y="3740"/>
                </a:lnTo>
                <a:lnTo>
                  <a:pt x="2817" y="3683"/>
                </a:lnTo>
                <a:lnTo>
                  <a:pt x="2864" y="3628"/>
                </a:lnTo>
                <a:lnTo>
                  <a:pt x="2914" y="3573"/>
                </a:lnTo>
                <a:lnTo>
                  <a:pt x="2964" y="3520"/>
                </a:lnTo>
                <a:lnTo>
                  <a:pt x="3015" y="3467"/>
                </a:lnTo>
                <a:lnTo>
                  <a:pt x="3065" y="3415"/>
                </a:lnTo>
                <a:lnTo>
                  <a:pt x="3117" y="3365"/>
                </a:lnTo>
                <a:lnTo>
                  <a:pt x="3168" y="3316"/>
                </a:lnTo>
                <a:lnTo>
                  <a:pt x="3220" y="3267"/>
                </a:lnTo>
                <a:lnTo>
                  <a:pt x="3272" y="3221"/>
                </a:lnTo>
                <a:lnTo>
                  <a:pt x="3324" y="3175"/>
                </a:lnTo>
                <a:lnTo>
                  <a:pt x="3376" y="3131"/>
                </a:lnTo>
                <a:lnTo>
                  <a:pt x="3427" y="3087"/>
                </a:lnTo>
                <a:lnTo>
                  <a:pt x="3527" y="3006"/>
                </a:lnTo>
                <a:lnTo>
                  <a:pt x="3623" y="2930"/>
                </a:lnTo>
                <a:lnTo>
                  <a:pt x="3716" y="2861"/>
                </a:lnTo>
                <a:lnTo>
                  <a:pt x="3763" y="2825"/>
                </a:lnTo>
                <a:lnTo>
                  <a:pt x="3810" y="2788"/>
                </a:lnTo>
                <a:lnTo>
                  <a:pt x="3858" y="2751"/>
                </a:lnTo>
                <a:lnTo>
                  <a:pt x="3903" y="2713"/>
                </a:lnTo>
                <a:lnTo>
                  <a:pt x="3948" y="2675"/>
                </a:lnTo>
                <a:lnTo>
                  <a:pt x="3993" y="2635"/>
                </a:lnTo>
                <a:lnTo>
                  <a:pt x="4037" y="2595"/>
                </a:lnTo>
                <a:lnTo>
                  <a:pt x="4078" y="2554"/>
                </a:lnTo>
                <a:lnTo>
                  <a:pt x="4120" y="2513"/>
                </a:lnTo>
                <a:lnTo>
                  <a:pt x="4160" y="2470"/>
                </a:lnTo>
                <a:lnTo>
                  <a:pt x="4201" y="2427"/>
                </a:lnTo>
                <a:lnTo>
                  <a:pt x="4239" y="2383"/>
                </a:lnTo>
                <a:lnTo>
                  <a:pt x="4276" y="2338"/>
                </a:lnTo>
                <a:lnTo>
                  <a:pt x="4311" y="2293"/>
                </a:lnTo>
                <a:lnTo>
                  <a:pt x="4345" y="2247"/>
                </a:lnTo>
                <a:lnTo>
                  <a:pt x="4378" y="2200"/>
                </a:lnTo>
                <a:lnTo>
                  <a:pt x="4410" y="2151"/>
                </a:lnTo>
                <a:lnTo>
                  <a:pt x="4439" y="2103"/>
                </a:lnTo>
                <a:lnTo>
                  <a:pt x="4468" y="2053"/>
                </a:lnTo>
                <a:lnTo>
                  <a:pt x="4494" y="2002"/>
                </a:lnTo>
                <a:lnTo>
                  <a:pt x="4519" y="1950"/>
                </a:lnTo>
                <a:lnTo>
                  <a:pt x="4542" y="1898"/>
                </a:lnTo>
                <a:lnTo>
                  <a:pt x="4562" y="1845"/>
                </a:lnTo>
                <a:lnTo>
                  <a:pt x="4581" y="1791"/>
                </a:lnTo>
                <a:lnTo>
                  <a:pt x="4598" y="1735"/>
                </a:lnTo>
                <a:lnTo>
                  <a:pt x="4613" y="1679"/>
                </a:lnTo>
                <a:lnTo>
                  <a:pt x="4626" y="1622"/>
                </a:lnTo>
                <a:lnTo>
                  <a:pt x="4636" y="1563"/>
                </a:lnTo>
                <a:lnTo>
                  <a:pt x="4646" y="1504"/>
                </a:lnTo>
                <a:lnTo>
                  <a:pt x="4651" y="1444"/>
                </a:lnTo>
                <a:lnTo>
                  <a:pt x="4655" y="1383"/>
                </a:lnTo>
                <a:lnTo>
                  <a:pt x="4656" y="1321"/>
                </a:lnTo>
                <a:lnTo>
                  <a:pt x="4656" y="1287"/>
                </a:lnTo>
                <a:lnTo>
                  <a:pt x="4655" y="1252"/>
                </a:lnTo>
                <a:lnTo>
                  <a:pt x="4653" y="1219"/>
                </a:lnTo>
                <a:lnTo>
                  <a:pt x="4649" y="1185"/>
                </a:lnTo>
                <a:lnTo>
                  <a:pt x="4646" y="1153"/>
                </a:lnTo>
                <a:lnTo>
                  <a:pt x="4641" y="1120"/>
                </a:lnTo>
                <a:lnTo>
                  <a:pt x="4635" y="1087"/>
                </a:lnTo>
                <a:lnTo>
                  <a:pt x="4629" y="1055"/>
                </a:lnTo>
                <a:lnTo>
                  <a:pt x="4623" y="1023"/>
                </a:lnTo>
                <a:lnTo>
                  <a:pt x="4614" y="990"/>
                </a:lnTo>
                <a:lnTo>
                  <a:pt x="4606" y="959"/>
                </a:lnTo>
                <a:lnTo>
                  <a:pt x="4597" y="928"/>
                </a:lnTo>
                <a:lnTo>
                  <a:pt x="4587" y="897"/>
                </a:lnTo>
                <a:lnTo>
                  <a:pt x="4576" y="867"/>
                </a:lnTo>
                <a:lnTo>
                  <a:pt x="4565" y="837"/>
                </a:lnTo>
                <a:lnTo>
                  <a:pt x="4552" y="807"/>
                </a:lnTo>
                <a:lnTo>
                  <a:pt x="4539" y="777"/>
                </a:lnTo>
                <a:lnTo>
                  <a:pt x="4527" y="748"/>
                </a:lnTo>
                <a:lnTo>
                  <a:pt x="4512" y="719"/>
                </a:lnTo>
                <a:lnTo>
                  <a:pt x="4497" y="691"/>
                </a:lnTo>
                <a:lnTo>
                  <a:pt x="4482" y="663"/>
                </a:lnTo>
                <a:lnTo>
                  <a:pt x="4465" y="636"/>
                </a:lnTo>
                <a:lnTo>
                  <a:pt x="4448" y="609"/>
                </a:lnTo>
                <a:lnTo>
                  <a:pt x="4431" y="582"/>
                </a:lnTo>
                <a:lnTo>
                  <a:pt x="4412" y="556"/>
                </a:lnTo>
                <a:lnTo>
                  <a:pt x="4394" y="530"/>
                </a:lnTo>
                <a:lnTo>
                  <a:pt x="4374" y="505"/>
                </a:lnTo>
                <a:lnTo>
                  <a:pt x="4355" y="481"/>
                </a:lnTo>
                <a:lnTo>
                  <a:pt x="4334" y="457"/>
                </a:lnTo>
                <a:lnTo>
                  <a:pt x="4313" y="432"/>
                </a:lnTo>
                <a:lnTo>
                  <a:pt x="4291" y="409"/>
                </a:lnTo>
                <a:lnTo>
                  <a:pt x="4269" y="386"/>
                </a:lnTo>
                <a:lnTo>
                  <a:pt x="4247" y="364"/>
                </a:lnTo>
                <a:lnTo>
                  <a:pt x="4224" y="343"/>
                </a:lnTo>
                <a:lnTo>
                  <a:pt x="4200" y="321"/>
                </a:lnTo>
                <a:lnTo>
                  <a:pt x="4175" y="302"/>
                </a:lnTo>
                <a:lnTo>
                  <a:pt x="4151" y="281"/>
                </a:lnTo>
                <a:lnTo>
                  <a:pt x="4126" y="262"/>
                </a:lnTo>
                <a:lnTo>
                  <a:pt x="4100" y="243"/>
                </a:lnTo>
                <a:lnTo>
                  <a:pt x="4074" y="225"/>
                </a:lnTo>
                <a:lnTo>
                  <a:pt x="4047" y="208"/>
                </a:lnTo>
                <a:lnTo>
                  <a:pt x="4021" y="191"/>
                </a:lnTo>
                <a:lnTo>
                  <a:pt x="3993" y="175"/>
                </a:lnTo>
                <a:lnTo>
                  <a:pt x="3965" y="158"/>
                </a:lnTo>
                <a:lnTo>
                  <a:pt x="3936" y="145"/>
                </a:lnTo>
                <a:lnTo>
                  <a:pt x="3907" y="130"/>
                </a:lnTo>
                <a:lnTo>
                  <a:pt x="3879" y="117"/>
                </a:lnTo>
                <a:lnTo>
                  <a:pt x="3850" y="103"/>
                </a:lnTo>
                <a:lnTo>
                  <a:pt x="3820" y="91"/>
                </a:lnTo>
                <a:lnTo>
                  <a:pt x="3790" y="80"/>
                </a:lnTo>
                <a:lnTo>
                  <a:pt x="3758" y="70"/>
                </a:lnTo>
                <a:lnTo>
                  <a:pt x="3728" y="59"/>
                </a:lnTo>
                <a:lnTo>
                  <a:pt x="3697" y="50"/>
                </a:lnTo>
                <a:lnTo>
                  <a:pt x="3665" y="42"/>
                </a:lnTo>
                <a:lnTo>
                  <a:pt x="3634" y="34"/>
                </a:lnTo>
                <a:lnTo>
                  <a:pt x="3601" y="27"/>
                </a:lnTo>
                <a:lnTo>
                  <a:pt x="3569" y="20"/>
                </a:lnTo>
                <a:lnTo>
                  <a:pt x="3537" y="15"/>
                </a:lnTo>
                <a:lnTo>
                  <a:pt x="3503" y="11"/>
                </a:lnTo>
                <a:lnTo>
                  <a:pt x="3470" y="6"/>
                </a:lnTo>
                <a:lnTo>
                  <a:pt x="3437" y="4"/>
                </a:lnTo>
                <a:lnTo>
                  <a:pt x="3403" y="1"/>
                </a:lnTo>
                <a:lnTo>
                  <a:pt x="3369" y="0"/>
                </a:lnTo>
                <a:lnTo>
                  <a:pt x="333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08363F30-D716-DB8C-600D-0BC4C9B0F9A8}"/>
              </a:ext>
            </a:extLst>
          </p:cNvPr>
          <p:cNvSpPr/>
          <p:nvPr/>
        </p:nvSpPr>
        <p:spPr bwMode="auto">
          <a:xfrm>
            <a:off x="7001842" y="1839310"/>
            <a:ext cx="944775" cy="1200985"/>
          </a:xfrm>
          <a:custGeom>
            <a:avLst/>
            <a:gdLst>
              <a:gd name="T0" fmla="*/ 769455 w 4116"/>
              <a:gd name="T1" fmla="*/ 749055 h 5239"/>
              <a:gd name="T2" fmla="*/ 608652 w 4116"/>
              <a:gd name="T3" fmla="*/ 766145 h 5239"/>
              <a:gd name="T4" fmla="*/ 337614 w 4116"/>
              <a:gd name="T5" fmla="*/ 920683 h 5239"/>
              <a:gd name="T6" fmla="*/ 253575 w 4116"/>
              <a:gd name="T7" fmla="*/ 1028315 h 5239"/>
              <a:gd name="T8" fmla="*/ 196457 w 4116"/>
              <a:gd name="T9" fmla="*/ 1154127 h 5239"/>
              <a:gd name="T10" fmla="*/ 171354 w 4116"/>
              <a:gd name="T11" fmla="*/ 1294120 h 5239"/>
              <a:gd name="T12" fmla="*/ 176811 w 4116"/>
              <a:gd name="T13" fmla="*/ 1414842 h 5239"/>
              <a:gd name="T14" fmla="*/ 210645 w 4116"/>
              <a:gd name="T15" fmla="*/ 1539199 h 5239"/>
              <a:gd name="T16" fmla="*/ 269218 w 4116"/>
              <a:gd name="T17" fmla="*/ 1650103 h 5239"/>
              <a:gd name="T18" fmla="*/ 349620 w 4116"/>
              <a:gd name="T19" fmla="*/ 1745371 h 5239"/>
              <a:gd name="T20" fmla="*/ 448940 w 4116"/>
              <a:gd name="T21" fmla="*/ 1821368 h 5239"/>
              <a:gd name="T22" fmla="*/ 563539 w 4116"/>
              <a:gd name="T23" fmla="*/ 1874456 h 5239"/>
              <a:gd name="T24" fmla="*/ 689781 w 4116"/>
              <a:gd name="T25" fmla="*/ 1902091 h 5239"/>
              <a:gd name="T26" fmla="*/ 808019 w 4116"/>
              <a:gd name="T27" fmla="*/ 1902091 h 5239"/>
              <a:gd name="T28" fmla="*/ 934624 w 4116"/>
              <a:gd name="T29" fmla="*/ 1874456 h 5239"/>
              <a:gd name="T30" fmla="*/ 1048860 w 4116"/>
              <a:gd name="T31" fmla="*/ 1821368 h 5239"/>
              <a:gd name="T32" fmla="*/ 1147816 w 4116"/>
              <a:gd name="T33" fmla="*/ 1745371 h 5239"/>
              <a:gd name="T34" fmla="*/ 1228218 w 4116"/>
              <a:gd name="T35" fmla="*/ 1650103 h 5239"/>
              <a:gd name="T36" fmla="*/ 1287155 w 4116"/>
              <a:gd name="T37" fmla="*/ 1539199 h 5239"/>
              <a:gd name="T38" fmla="*/ 1320625 w 4116"/>
              <a:gd name="T39" fmla="*/ 1414842 h 5239"/>
              <a:gd name="T40" fmla="*/ 1326082 w 4116"/>
              <a:gd name="T41" fmla="*/ 1291575 h 5239"/>
              <a:gd name="T42" fmla="*/ 1296977 w 4116"/>
              <a:gd name="T43" fmla="*/ 1141400 h 5239"/>
              <a:gd name="T44" fmla="*/ 1231128 w 4116"/>
              <a:gd name="T45" fmla="*/ 1007588 h 5239"/>
              <a:gd name="T46" fmla="*/ 1134355 w 4116"/>
              <a:gd name="T47" fmla="*/ 895957 h 5239"/>
              <a:gd name="T48" fmla="*/ 1120530 w 4116"/>
              <a:gd name="T49" fmla="*/ 1326846 h 5239"/>
              <a:gd name="T50" fmla="*/ 1110708 w 4116"/>
              <a:gd name="T51" fmla="*/ 1410478 h 5239"/>
              <a:gd name="T52" fmla="*/ 1075418 w 4116"/>
              <a:gd name="T53" fmla="*/ 1503928 h 5239"/>
              <a:gd name="T54" fmla="*/ 971005 w 4116"/>
              <a:gd name="T55" fmla="*/ 1624286 h 5239"/>
              <a:gd name="T56" fmla="*/ 859316 w 4116"/>
              <a:gd name="T57" fmla="*/ 1681738 h 5239"/>
              <a:gd name="T58" fmla="*/ 777459 w 4116"/>
              <a:gd name="T59" fmla="*/ 1697374 h 5239"/>
              <a:gd name="T60" fmla="*/ 701787 w 4116"/>
              <a:gd name="T61" fmla="*/ 1695192 h 5239"/>
              <a:gd name="T62" fmla="*/ 621385 w 4116"/>
              <a:gd name="T63" fmla="*/ 1675556 h 5239"/>
              <a:gd name="T64" fmla="*/ 499509 w 4116"/>
              <a:gd name="T65" fmla="*/ 1601742 h 5239"/>
              <a:gd name="T66" fmla="*/ 406738 w 4116"/>
              <a:gd name="T67" fmla="*/ 1471203 h 5239"/>
              <a:gd name="T68" fmla="*/ 383090 w 4116"/>
              <a:gd name="T69" fmla="*/ 1392297 h 5239"/>
              <a:gd name="T70" fmla="*/ 377269 w 4116"/>
              <a:gd name="T71" fmla="*/ 1317028 h 5239"/>
              <a:gd name="T72" fmla="*/ 388911 w 4116"/>
              <a:gd name="T73" fmla="*/ 1234123 h 5239"/>
              <a:gd name="T74" fmla="*/ 431113 w 4116"/>
              <a:gd name="T75" fmla="*/ 1134491 h 5239"/>
              <a:gd name="T76" fmla="*/ 541347 w 4116"/>
              <a:gd name="T77" fmla="*/ 1018860 h 5239"/>
              <a:gd name="T78" fmla="*/ 647215 w 4116"/>
              <a:gd name="T79" fmla="*/ 969772 h 5239"/>
              <a:gd name="T80" fmla="*/ 729800 w 4116"/>
              <a:gd name="T81" fmla="*/ 955954 h 5239"/>
              <a:gd name="T82" fmla="*/ 805472 w 4116"/>
              <a:gd name="T83" fmla="*/ 959954 h 5239"/>
              <a:gd name="T84" fmla="*/ 884782 w 4116"/>
              <a:gd name="T85" fmla="*/ 981771 h 5239"/>
              <a:gd name="T86" fmla="*/ 1011388 w 4116"/>
              <a:gd name="T87" fmla="*/ 1064676 h 5239"/>
              <a:gd name="T88" fmla="*/ 1094700 w 4116"/>
              <a:gd name="T89" fmla="*/ 1190852 h 5239"/>
              <a:gd name="T90" fmla="*/ 1116165 w 4116"/>
              <a:gd name="T91" fmla="*/ 1270485 h 5239"/>
              <a:gd name="T92" fmla="*/ 0 w 4116"/>
              <a:gd name="T93" fmla="*/ 167992 h 5239"/>
              <a:gd name="T94" fmla="*/ 419835 w 4116"/>
              <a:gd name="T95" fmla="*/ 1208306 h 5239"/>
              <a:gd name="T96" fmla="*/ 410740 w 4116"/>
              <a:gd name="T97" fmla="*/ 1220669 h 5239"/>
              <a:gd name="T98" fmla="*/ 534435 w 4116"/>
              <a:gd name="T99" fmla="*/ 1599924 h 5239"/>
              <a:gd name="T100" fmla="*/ 539528 w 4116"/>
              <a:gd name="T101" fmla="*/ 1614105 h 5239"/>
              <a:gd name="T102" fmla="*/ 748718 w 4116"/>
              <a:gd name="T103" fmla="*/ 1473384 h 5239"/>
              <a:gd name="T104" fmla="*/ 954270 w 4116"/>
              <a:gd name="T105" fmla="*/ 1615923 h 5239"/>
              <a:gd name="T106" fmla="*/ 963365 w 4116"/>
              <a:gd name="T107" fmla="*/ 1603923 h 5239"/>
              <a:gd name="T108" fmla="*/ 1086332 w 4116"/>
              <a:gd name="T109" fmla="*/ 1224669 h 5239"/>
              <a:gd name="T110" fmla="*/ 1081603 w 4116"/>
              <a:gd name="T111" fmla="*/ 1210124 h 5239"/>
              <a:gd name="T112" fmla="*/ 759632 w 4116"/>
              <a:gd name="T113" fmla="*/ 977044 h 5239"/>
              <a:gd name="T114" fmla="*/ 744716 w 4116"/>
              <a:gd name="T115" fmla="*/ 972317 h 523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4116" h="5239">
                <a:moveTo>
                  <a:pt x="2496" y="2121"/>
                </a:moveTo>
                <a:lnTo>
                  <a:pt x="2496" y="2121"/>
                </a:lnTo>
                <a:lnTo>
                  <a:pt x="2443" y="2107"/>
                </a:lnTo>
                <a:lnTo>
                  <a:pt x="2390" y="2095"/>
                </a:lnTo>
                <a:lnTo>
                  <a:pt x="2336" y="2084"/>
                </a:lnTo>
                <a:lnTo>
                  <a:pt x="2282" y="2075"/>
                </a:lnTo>
                <a:lnTo>
                  <a:pt x="2227" y="2068"/>
                </a:lnTo>
                <a:lnTo>
                  <a:pt x="2171" y="2063"/>
                </a:lnTo>
                <a:lnTo>
                  <a:pt x="2115" y="2060"/>
                </a:lnTo>
                <a:lnTo>
                  <a:pt x="2058" y="2059"/>
                </a:lnTo>
                <a:lnTo>
                  <a:pt x="2002" y="2060"/>
                </a:lnTo>
                <a:lnTo>
                  <a:pt x="1945" y="2063"/>
                </a:lnTo>
                <a:lnTo>
                  <a:pt x="1890" y="2068"/>
                </a:lnTo>
                <a:lnTo>
                  <a:pt x="1835" y="2075"/>
                </a:lnTo>
                <a:lnTo>
                  <a:pt x="1780" y="2084"/>
                </a:lnTo>
                <a:lnTo>
                  <a:pt x="1726" y="2095"/>
                </a:lnTo>
                <a:lnTo>
                  <a:pt x="1673" y="2107"/>
                </a:lnTo>
                <a:lnTo>
                  <a:pt x="1621" y="2121"/>
                </a:lnTo>
                <a:lnTo>
                  <a:pt x="1621" y="761"/>
                </a:lnTo>
                <a:lnTo>
                  <a:pt x="452" y="761"/>
                </a:lnTo>
                <a:lnTo>
                  <a:pt x="452" y="1438"/>
                </a:lnTo>
                <a:lnTo>
                  <a:pt x="1020" y="2446"/>
                </a:lnTo>
                <a:lnTo>
                  <a:pt x="989" y="2473"/>
                </a:lnTo>
                <a:lnTo>
                  <a:pt x="958" y="2502"/>
                </a:lnTo>
                <a:lnTo>
                  <a:pt x="928" y="2532"/>
                </a:lnTo>
                <a:lnTo>
                  <a:pt x="900" y="2561"/>
                </a:lnTo>
                <a:lnTo>
                  <a:pt x="871" y="2593"/>
                </a:lnTo>
                <a:lnTo>
                  <a:pt x="844" y="2624"/>
                </a:lnTo>
                <a:lnTo>
                  <a:pt x="817" y="2656"/>
                </a:lnTo>
                <a:lnTo>
                  <a:pt x="792" y="2689"/>
                </a:lnTo>
                <a:lnTo>
                  <a:pt x="767" y="2723"/>
                </a:lnTo>
                <a:lnTo>
                  <a:pt x="743" y="2758"/>
                </a:lnTo>
                <a:lnTo>
                  <a:pt x="720" y="2792"/>
                </a:lnTo>
                <a:lnTo>
                  <a:pt x="697" y="2828"/>
                </a:lnTo>
                <a:lnTo>
                  <a:pt x="676" y="2864"/>
                </a:lnTo>
                <a:lnTo>
                  <a:pt x="655" y="2901"/>
                </a:lnTo>
                <a:lnTo>
                  <a:pt x="636" y="2938"/>
                </a:lnTo>
                <a:lnTo>
                  <a:pt x="618" y="2977"/>
                </a:lnTo>
                <a:lnTo>
                  <a:pt x="600" y="3015"/>
                </a:lnTo>
                <a:lnTo>
                  <a:pt x="584" y="3054"/>
                </a:lnTo>
                <a:lnTo>
                  <a:pt x="569" y="3094"/>
                </a:lnTo>
                <a:lnTo>
                  <a:pt x="554" y="3134"/>
                </a:lnTo>
                <a:lnTo>
                  <a:pt x="540" y="3174"/>
                </a:lnTo>
                <a:lnTo>
                  <a:pt x="528" y="3216"/>
                </a:lnTo>
                <a:lnTo>
                  <a:pt x="517" y="3257"/>
                </a:lnTo>
                <a:lnTo>
                  <a:pt x="507" y="3300"/>
                </a:lnTo>
                <a:lnTo>
                  <a:pt x="499" y="3341"/>
                </a:lnTo>
                <a:lnTo>
                  <a:pt x="490" y="3384"/>
                </a:lnTo>
                <a:lnTo>
                  <a:pt x="483" y="3428"/>
                </a:lnTo>
                <a:lnTo>
                  <a:pt x="478" y="3472"/>
                </a:lnTo>
                <a:lnTo>
                  <a:pt x="474" y="3515"/>
                </a:lnTo>
                <a:lnTo>
                  <a:pt x="471" y="3559"/>
                </a:lnTo>
                <a:lnTo>
                  <a:pt x="469" y="3604"/>
                </a:lnTo>
                <a:lnTo>
                  <a:pt x="468" y="3649"/>
                </a:lnTo>
                <a:lnTo>
                  <a:pt x="469" y="3691"/>
                </a:lnTo>
                <a:lnTo>
                  <a:pt x="470" y="3731"/>
                </a:lnTo>
                <a:lnTo>
                  <a:pt x="473" y="3771"/>
                </a:lnTo>
                <a:lnTo>
                  <a:pt x="476" y="3812"/>
                </a:lnTo>
                <a:lnTo>
                  <a:pt x="481" y="3852"/>
                </a:lnTo>
                <a:lnTo>
                  <a:pt x="486" y="3891"/>
                </a:lnTo>
                <a:lnTo>
                  <a:pt x="493" y="3931"/>
                </a:lnTo>
                <a:lnTo>
                  <a:pt x="501" y="3970"/>
                </a:lnTo>
                <a:lnTo>
                  <a:pt x="509" y="4008"/>
                </a:lnTo>
                <a:lnTo>
                  <a:pt x="519" y="4046"/>
                </a:lnTo>
                <a:lnTo>
                  <a:pt x="529" y="4085"/>
                </a:lnTo>
                <a:lnTo>
                  <a:pt x="540" y="4122"/>
                </a:lnTo>
                <a:lnTo>
                  <a:pt x="552" y="4159"/>
                </a:lnTo>
                <a:lnTo>
                  <a:pt x="565" y="4196"/>
                </a:lnTo>
                <a:lnTo>
                  <a:pt x="579" y="4233"/>
                </a:lnTo>
                <a:lnTo>
                  <a:pt x="593" y="4268"/>
                </a:lnTo>
                <a:lnTo>
                  <a:pt x="609" y="4304"/>
                </a:lnTo>
                <a:lnTo>
                  <a:pt x="625" y="4339"/>
                </a:lnTo>
                <a:lnTo>
                  <a:pt x="642" y="4373"/>
                </a:lnTo>
                <a:lnTo>
                  <a:pt x="661" y="4407"/>
                </a:lnTo>
                <a:lnTo>
                  <a:pt x="679" y="4440"/>
                </a:lnTo>
                <a:lnTo>
                  <a:pt x="698" y="4474"/>
                </a:lnTo>
                <a:lnTo>
                  <a:pt x="719" y="4507"/>
                </a:lnTo>
                <a:lnTo>
                  <a:pt x="740" y="4538"/>
                </a:lnTo>
                <a:lnTo>
                  <a:pt x="761" y="4570"/>
                </a:lnTo>
                <a:lnTo>
                  <a:pt x="785" y="4600"/>
                </a:lnTo>
                <a:lnTo>
                  <a:pt x="807" y="4631"/>
                </a:lnTo>
                <a:lnTo>
                  <a:pt x="832" y="4660"/>
                </a:lnTo>
                <a:lnTo>
                  <a:pt x="856" y="4690"/>
                </a:lnTo>
                <a:lnTo>
                  <a:pt x="882" y="4718"/>
                </a:lnTo>
                <a:lnTo>
                  <a:pt x="907" y="4746"/>
                </a:lnTo>
                <a:lnTo>
                  <a:pt x="935" y="4773"/>
                </a:lnTo>
                <a:lnTo>
                  <a:pt x="961" y="4800"/>
                </a:lnTo>
                <a:lnTo>
                  <a:pt x="990" y="4826"/>
                </a:lnTo>
                <a:lnTo>
                  <a:pt x="1018" y="4852"/>
                </a:lnTo>
                <a:lnTo>
                  <a:pt x="1047" y="4876"/>
                </a:lnTo>
                <a:lnTo>
                  <a:pt x="1077" y="4900"/>
                </a:lnTo>
                <a:lnTo>
                  <a:pt x="1107" y="4923"/>
                </a:lnTo>
                <a:lnTo>
                  <a:pt x="1138" y="4946"/>
                </a:lnTo>
                <a:lnTo>
                  <a:pt x="1170" y="4968"/>
                </a:lnTo>
                <a:lnTo>
                  <a:pt x="1201" y="4988"/>
                </a:lnTo>
                <a:lnTo>
                  <a:pt x="1234" y="5009"/>
                </a:lnTo>
                <a:lnTo>
                  <a:pt x="1267" y="5028"/>
                </a:lnTo>
                <a:lnTo>
                  <a:pt x="1300" y="5047"/>
                </a:lnTo>
                <a:lnTo>
                  <a:pt x="1335" y="5065"/>
                </a:lnTo>
                <a:lnTo>
                  <a:pt x="1370" y="5082"/>
                </a:lnTo>
                <a:lnTo>
                  <a:pt x="1404" y="5098"/>
                </a:lnTo>
                <a:lnTo>
                  <a:pt x="1440" y="5114"/>
                </a:lnTo>
                <a:lnTo>
                  <a:pt x="1476" y="5129"/>
                </a:lnTo>
                <a:lnTo>
                  <a:pt x="1512" y="5142"/>
                </a:lnTo>
                <a:lnTo>
                  <a:pt x="1549" y="5155"/>
                </a:lnTo>
                <a:lnTo>
                  <a:pt x="1586" y="5168"/>
                </a:lnTo>
                <a:lnTo>
                  <a:pt x="1623" y="5179"/>
                </a:lnTo>
                <a:lnTo>
                  <a:pt x="1661" y="5189"/>
                </a:lnTo>
                <a:lnTo>
                  <a:pt x="1700" y="5198"/>
                </a:lnTo>
                <a:lnTo>
                  <a:pt x="1738" y="5206"/>
                </a:lnTo>
                <a:lnTo>
                  <a:pt x="1777" y="5214"/>
                </a:lnTo>
                <a:lnTo>
                  <a:pt x="1817" y="5221"/>
                </a:lnTo>
                <a:lnTo>
                  <a:pt x="1855" y="5227"/>
                </a:lnTo>
                <a:lnTo>
                  <a:pt x="1896" y="5231"/>
                </a:lnTo>
                <a:lnTo>
                  <a:pt x="1936" y="5235"/>
                </a:lnTo>
                <a:lnTo>
                  <a:pt x="1977" y="5237"/>
                </a:lnTo>
                <a:lnTo>
                  <a:pt x="2017" y="5239"/>
                </a:lnTo>
                <a:lnTo>
                  <a:pt x="2058" y="5239"/>
                </a:lnTo>
                <a:lnTo>
                  <a:pt x="2099" y="5239"/>
                </a:lnTo>
                <a:lnTo>
                  <a:pt x="2141" y="5237"/>
                </a:lnTo>
                <a:lnTo>
                  <a:pt x="2180" y="5235"/>
                </a:lnTo>
                <a:lnTo>
                  <a:pt x="2221" y="5231"/>
                </a:lnTo>
                <a:lnTo>
                  <a:pt x="2261" y="5227"/>
                </a:lnTo>
                <a:lnTo>
                  <a:pt x="2301" y="5221"/>
                </a:lnTo>
                <a:lnTo>
                  <a:pt x="2339" y="5214"/>
                </a:lnTo>
                <a:lnTo>
                  <a:pt x="2379" y="5206"/>
                </a:lnTo>
                <a:lnTo>
                  <a:pt x="2418" y="5198"/>
                </a:lnTo>
                <a:lnTo>
                  <a:pt x="2456" y="5189"/>
                </a:lnTo>
                <a:lnTo>
                  <a:pt x="2494" y="5179"/>
                </a:lnTo>
                <a:lnTo>
                  <a:pt x="2531" y="5168"/>
                </a:lnTo>
                <a:lnTo>
                  <a:pt x="2569" y="5155"/>
                </a:lnTo>
                <a:lnTo>
                  <a:pt x="2605" y="5142"/>
                </a:lnTo>
                <a:lnTo>
                  <a:pt x="2642" y="5129"/>
                </a:lnTo>
                <a:lnTo>
                  <a:pt x="2678" y="5114"/>
                </a:lnTo>
                <a:lnTo>
                  <a:pt x="2713" y="5098"/>
                </a:lnTo>
                <a:lnTo>
                  <a:pt x="2748" y="5082"/>
                </a:lnTo>
                <a:lnTo>
                  <a:pt x="2783" y="5065"/>
                </a:lnTo>
                <a:lnTo>
                  <a:pt x="2816" y="5047"/>
                </a:lnTo>
                <a:lnTo>
                  <a:pt x="2850" y="5028"/>
                </a:lnTo>
                <a:lnTo>
                  <a:pt x="2883" y="5009"/>
                </a:lnTo>
                <a:lnTo>
                  <a:pt x="2915" y="4988"/>
                </a:lnTo>
                <a:lnTo>
                  <a:pt x="2948" y="4968"/>
                </a:lnTo>
                <a:lnTo>
                  <a:pt x="2979" y="4946"/>
                </a:lnTo>
                <a:lnTo>
                  <a:pt x="3010" y="4923"/>
                </a:lnTo>
                <a:lnTo>
                  <a:pt x="3040" y="4900"/>
                </a:lnTo>
                <a:lnTo>
                  <a:pt x="3070" y="4876"/>
                </a:lnTo>
                <a:lnTo>
                  <a:pt x="3099" y="4852"/>
                </a:lnTo>
                <a:lnTo>
                  <a:pt x="3128" y="4826"/>
                </a:lnTo>
                <a:lnTo>
                  <a:pt x="3155" y="4800"/>
                </a:lnTo>
                <a:lnTo>
                  <a:pt x="3183" y="4773"/>
                </a:lnTo>
                <a:lnTo>
                  <a:pt x="3209" y="4746"/>
                </a:lnTo>
                <a:lnTo>
                  <a:pt x="3236" y="4718"/>
                </a:lnTo>
                <a:lnTo>
                  <a:pt x="3260" y="4690"/>
                </a:lnTo>
                <a:lnTo>
                  <a:pt x="3286" y="4660"/>
                </a:lnTo>
                <a:lnTo>
                  <a:pt x="3309" y="4631"/>
                </a:lnTo>
                <a:lnTo>
                  <a:pt x="3333" y="4600"/>
                </a:lnTo>
                <a:lnTo>
                  <a:pt x="3355" y="4570"/>
                </a:lnTo>
                <a:lnTo>
                  <a:pt x="3376" y="4538"/>
                </a:lnTo>
                <a:lnTo>
                  <a:pt x="3398" y="4507"/>
                </a:lnTo>
                <a:lnTo>
                  <a:pt x="3418" y="4474"/>
                </a:lnTo>
                <a:lnTo>
                  <a:pt x="3438" y="4440"/>
                </a:lnTo>
                <a:lnTo>
                  <a:pt x="3457" y="4407"/>
                </a:lnTo>
                <a:lnTo>
                  <a:pt x="3474" y="4373"/>
                </a:lnTo>
                <a:lnTo>
                  <a:pt x="3492" y="4339"/>
                </a:lnTo>
                <a:lnTo>
                  <a:pt x="3508" y="4304"/>
                </a:lnTo>
                <a:lnTo>
                  <a:pt x="3523" y="4268"/>
                </a:lnTo>
                <a:lnTo>
                  <a:pt x="3538" y="4233"/>
                </a:lnTo>
                <a:lnTo>
                  <a:pt x="3552" y="4196"/>
                </a:lnTo>
                <a:lnTo>
                  <a:pt x="3565" y="4159"/>
                </a:lnTo>
                <a:lnTo>
                  <a:pt x="3577" y="4122"/>
                </a:lnTo>
                <a:lnTo>
                  <a:pt x="3588" y="4085"/>
                </a:lnTo>
                <a:lnTo>
                  <a:pt x="3599" y="4046"/>
                </a:lnTo>
                <a:lnTo>
                  <a:pt x="3608" y="4008"/>
                </a:lnTo>
                <a:lnTo>
                  <a:pt x="3616" y="3970"/>
                </a:lnTo>
                <a:lnTo>
                  <a:pt x="3624" y="3931"/>
                </a:lnTo>
                <a:lnTo>
                  <a:pt x="3630" y="3891"/>
                </a:lnTo>
                <a:lnTo>
                  <a:pt x="3635" y="3852"/>
                </a:lnTo>
                <a:lnTo>
                  <a:pt x="3640" y="3812"/>
                </a:lnTo>
                <a:lnTo>
                  <a:pt x="3643" y="3771"/>
                </a:lnTo>
                <a:lnTo>
                  <a:pt x="3646" y="3731"/>
                </a:lnTo>
                <a:lnTo>
                  <a:pt x="3648" y="3691"/>
                </a:lnTo>
                <a:lnTo>
                  <a:pt x="3648" y="3649"/>
                </a:lnTo>
                <a:lnTo>
                  <a:pt x="3647" y="3601"/>
                </a:lnTo>
                <a:lnTo>
                  <a:pt x="3645" y="3552"/>
                </a:lnTo>
                <a:lnTo>
                  <a:pt x="3642" y="3504"/>
                </a:lnTo>
                <a:lnTo>
                  <a:pt x="3637" y="3457"/>
                </a:lnTo>
                <a:lnTo>
                  <a:pt x="3631" y="3411"/>
                </a:lnTo>
                <a:lnTo>
                  <a:pt x="3623" y="3364"/>
                </a:lnTo>
                <a:lnTo>
                  <a:pt x="3614" y="3318"/>
                </a:lnTo>
                <a:lnTo>
                  <a:pt x="3604" y="3272"/>
                </a:lnTo>
                <a:lnTo>
                  <a:pt x="3591" y="3227"/>
                </a:lnTo>
                <a:lnTo>
                  <a:pt x="3579" y="3182"/>
                </a:lnTo>
                <a:lnTo>
                  <a:pt x="3565" y="3139"/>
                </a:lnTo>
                <a:lnTo>
                  <a:pt x="3550" y="3095"/>
                </a:lnTo>
                <a:lnTo>
                  <a:pt x="3532" y="3052"/>
                </a:lnTo>
                <a:lnTo>
                  <a:pt x="3515" y="3010"/>
                </a:lnTo>
                <a:lnTo>
                  <a:pt x="3496" y="2969"/>
                </a:lnTo>
                <a:lnTo>
                  <a:pt x="3475" y="2928"/>
                </a:lnTo>
                <a:lnTo>
                  <a:pt x="3454" y="2887"/>
                </a:lnTo>
                <a:lnTo>
                  <a:pt x="3431" y="2847"/>
                </a:lnTo>
                <a:lnTo>
                  <a:pt x="3408" y="2809"/>
                </a:lnTo>
                <a:lnTo>
                  <a:pt x="3384" y="2771"/>
                </a:lnTo>
                <a:lnTo>
                  <a:pt x="3358" y="2733"/>
                </a:lnTo>
                <a:lnTo>
                  <a:pt x="3332" y="2697"/>
                </a:lnTo>
                <a:lnTo>
                  <a:pt x="3304" y="2661"/>
                </a:lnTo>
                <a:lnTo>
                  <a:pt x="3276" y="2626"/>
                </a:lnTo>
                <a:lnTo>
                  <a:pt x="3246" y="2592"/>
                </a:lnTo>
                <a:lnTo>
                  <a:pt x="3215" y="2559"/>
                </a:lnTo>
                <a:lnTo>
                  <a:pt x="3184" y="2526"/>
                </a:lnTo>
                <a:lnTo>
                  <a:pt x="3151" y="2495"/>
                </a:lnTo>
                <a:lnTo>
                  <a:pt x="3118" y="2464"/>
                </a:lnTo>
                <a:lnTo>
                  <a:pt x="3084" y="2435"/>
                </a:lnTo>
                <a:lnTo>
                  <a:pt x="3049" y="2406"/>
                </a:lnTo>
                <a:lnTo>
                  <a:pt x="3014" y="2378"/>
                </a:lnTo>
                <a:lnTo>
                  <a:pt x="3666" y="1453"/>
                </a:lnTo>
                <a:lnTo>
                  <a:pt x="3666" y="761"/>
                </a:lnTo>
                <a:lnTo>
                  <a:pt x="2496" y="761"/>
                </a:lnTo>
                <a:lnTo>
                  <a:pt x="2496" y="2121"/>
                </a:lnTo>
                <a:close/>
                <a:moveTo>
                  <a:pt x="3080" y="3649"/>
                </a:moveTo>
                <a:lnTo>
                  <a:pt x="3080" y="3649"/>
                </a:lnTo>
                <a:lnTo>
                  <a:pt x="3079" y="3675"/>
                </a:lnTo>
                <a:lnTo>
                  <a:pt x="3078" y="3702"/>
                </a:lnTo>
                <a:lnTo>
                  <a:pt x="3077" y="3727"/>
                </a:lnTo>
                <a:lnTo>
                  <a:pt x="3074" y="3754"/>
                </a:lnTo>
                <a:lnTo>
                  <a:pt x="3072" y="3779"/>
                </a:lnTo>
                <a:lnTo>
                  <a:pt x="3068" y="3805"/>
                </a:lnTo>
                <a:lnTo>
                  <a:pt x="3064" y="3829"/>
                </a:lnTo>
                <a:lnTo>
                  <a:pt x="3059" y="3855"/>
                </a:lnTo>
                <a:lnTo>
                  <a:pt x="3053" y="3879"/>
                </a:lnTo>
                <a:lnTo>
                  <a:pt x="3047" y="3905"/>
                </a:lnTo>
                <a:lnTo>
                  <a:pt x="3041" y="3928"/>
                </a:lnTo>
                <a:lnTo>
                  <a:pt x="3033" y="3952"/>
                </a:lnTo>
                <a:lnTo>
                  <a:pt x="3026" y="3976"/>
                </a:lnTo>
                <a:lnTo>
                  <a:pt x="3018" y="4000"/>
                </a:lnTo>
                <a:lnTo>
                  <a:pt x="3009" y="4023"/>
                </a:lnTo>
                <a:lnTo>
                  <a:pt x="3000" y="4046"/>
                </a:lnTo>
                <a:lnTo>
                  <a:pt x="2979" y="4091"/>
                </a:lnTo>
                <a:lnTo>
                  <a:pt x="2956" y="4136"/>
                </a:lnTo>
                <a:lnTo>
                  <a:pt x="2931" y="4179"/>
                </a:lnTo>
                <a:lnTo>
                  <a:pt x="2905" y="4219"/>
                </a:lnTo>
                <a:lnTo>
                  <a:pt x="2876" y="4260"/>
                </a:lnTo>
                <a:lnTo>
                  <a:pt x="2846" y="4299"/>
                </a:lnTo>
                <a:lnTo>
                  <a:pt x="2814" y="4335"/>
                </a:lnTo>
                <a:lnTo>
                  <a:pt x="2780" y="4371"/>
                </a:lnTo>
                <a:lnTo>
                  <a:pt x="2745" y="4405"/>
                </a:lnTo>
                <a:lnTo>
                  <a:pt x="2707" y="4437"/>
                </a:lnTo>
                <a:lnTo>
                  <a:pt x="2669" y="4467"/>
                </a:lnTo>
                <a:lnTo>
                  <a:pt x="2629" y="4495"/>
                </a:lnTo>
                <a:lnTo>
                  <a:pt x="2588" y="4522"/>
                </a:lnTo>
                <a:lnTo>
                  <a:pt x="2545" y="4547"/>
                </a:lnTo>
                <a:lnTo>
                  <a:pt x="2500" y="4570"/>
                </a:lnTo>
                <a:lnTo>
                  <a:pt x="2456" y="4590"/>
                </a:lnTo>
                <a:lnTo>
                  <a:pt x="2432" y="4599"/>
                </a:lnTo>
                <a:lnTo>
                  <a:pt x="2410" y="4608"/>
                </a:lnTo>
                <a:lnTo>
                  <a:pt x="2385" y="4617"/>
                </a:lnTo>
                <a:lnTo>
                  <a:pt x="2362" y="4625"/>
                </a:lnTo>
                <a:lnTo>
                  <a:pt x="2337" y="4632"/>
                </a:lnTo>
                <a:lnTo>
                  <a:pt x="2313" y="4638"/>
                </a:lnTo>
                <a:lnTo>
                  <a:pt x="2288" y="4644"/>
                </a:lnTo>
                <a:lnTo>
                  <a:pt x="2264" y="4649"/>
                </a:lnTo>
                <a:lnTo>
                  <a:pt x="2239" y="4654"/>
                </a:lnTo>
                <a:lnTo>
                  <a:pt x="2214" y="4658"/>
                </a:lnTo>
                <a:lnTo>
                  <a:pt x="2189" y="4662"/>
                </a:lnTo>
                <a:lnTo>
                  <a:pt x="2163" y="4665"/>
                </a:lnTo>
                <a:lnTo>
                  <a:pt x="2137" y="4668"/>
                </a:lnTo>
                <a:lnTo>
                  <a:pt x="2111" y="4669"/>
                </a:lnTo>
                <a:lnTo>
                  <a:pt x="2085" y="4670"/>
                </a:lnTo>
                <a:lnTo>
                  <a:pt x="2058" y="4671"/>
                </a:lnTo>
                <a:lnTo>
                  <a:pt x="2032" y="4670"/>
                </a:lnTo>
                <a:lnTo>
                  <a:pt x="2006" y="4669"/>
                </a:lnTo>
                <a:lnTo>
                  <a:pt x="1980" y="4668"/>
                </a:lnTo>
                <a:lnTo>
                  <a:pt x="1954" y="4665"/>
                </a:lnTo>
                <a:lnTo>
                  <a:pt x="1929" y="4662"/>
                </a:lnTo>
                <a:lnTo>
                  <a:pt x="1903" y="4658"/>
                </a:lnTo>
                <a:lnTo>
                  <a:pt x="1878" y="4654"/>
                </a:lnTo>
                <a:lnTo>
                  <a:pt x="1852" y="4649"/>
                </a:lnTo>
                <a:lnTo>
                  <a:pt x="1828" y="4644"/>
                </a:lnTo>
                <a:lnTo>
                  <a:pt x="1804" y="4638"/>
                </a:lnTo>
                <a:lnTo>
                  <a:pt x="1779" y="4632"/>
                </a:lnTo>
                <a:lnTo>
                  <a:pt x="1755" y="4625"/>
                </a:lnTo>
                <a:lnTo>
                  <a:pt x="1731" y="4617"/>
                </a:lnTo>
                <a:lnTo>
                  <a:pt x="1708" y="4608"/>
                </a:lnTo>
                <a:lnTo>
                  <a:pt x="1684" y="4599"/>
                </a:lnTo>
                <a:lnTo>
                  <a:pt x="1661" y="4590"/>
                </a:lnTo>
                <a:lnTo>
                  <a:pt x="1616" y="4570"/>
                </a:lnTo>
                <a:lnTo>
                  <a:pt x="1572" y="4547"/>
                </a:lnTo>
                <a:lnTo>
                  <a:pt x="1530" y="4522"/>
                </a:lnTo>
                <a:lnTo>
                  <a:pt x="1488" y="4495"/>
                </a:lnTo>
                <a:lnTo>
                  <a:pt x="1448" y="4467"/>
                </a:lnTo>
                <a:lnTo>
                  <a:pt x="1409" y="4437"/>
                </a:lnTo>
                <a:lnTo>
                  <a:pt x="1373" y="4405"/>
                </a:lnTo>
                <a:lnTo>
                  <a:pt x="1337" y="4371"/>
                </a:lnTo>
                <a:lnTo>
                  <a:pt x="1303" y="4335"/>
                </a:lnTo>
                <a:lnTo>
                  <a:pt x="1271" y="4299"/>
                </a:lnTo>
                <a:lnTo>
                  <a:pt x="1240" y="4260"/>
                </a:lnTo>
                <a:lnTo>
                  <a:pt x="1212" y="4219"/>
                </a:lnTo>
                <a:lnTo>
                  <a:pt x="1185" y="4179"/>
                </a:lnTo>
                <a:lnTo>
                  <a:pt x="1161" y="4136"/>
                </a:lnTo>
                <a:lnTo>
                  <a:pt x="1138" y="4091"/>
                </a:lnTo>
                <a:lnTo>
                  <a:pt x="1118" y="4046"/>
                </a:lnTo>
                <a:lnTo>
                  <a:pt x="1108" y="4023"/>
                </a:lnTo>
                <a:lnTo>
                  <a:pt x="1100" y="4000"/>
                </a:lnTo>
                <a:lnTo>
                  <a:pt x="1091" y="3976"/>
                </a:lnTo>
                <a:lnTo>
                  <a:pt x="1083" y="3952"/>
                </a:lnTo>
                <a:lnTo>
                  <a:pt x="1076" y="3928"/>
                </a:lnTo>
                <a:lnTo>
                  <a:pt x="1069" y="3905"/>
                </a:lnTo>
                <a:lnTo>
                  <a:pt x="1064" y="3879"/>
                </a:lnTo>
                <a:lnTo>
                  <a:pt x="1058" y="3855"/>
                </a:lnTo>
                <a:lnTo>
                  <a:pt x="1053" y="3829"/>
                </a:lnTo>
                <a:lnTo>
                  <a:pt x="1049" y="3805"/>
                </a:lnTo>
                <a:lnTo>
                  <a:pt x="1046" y="3779"/>
                </a:lnTo>
                <a:lnTo>
                  <a:pt x="1043" y="3754"/>
                </a:lnTo>
                <a:lnTo>
                  <a:pt x="1041" y="3727"/>
                </a:lnTo>
                <a:lnTo>
                  <a:pt x="1038" y="3702"/>
                </a:lnTo>
                <a:lnTo>
                  <a:pt x="1037" y="3675"/>
                </a:lnTo>
                <a:lnTo>
                  <a:pt x="1037" y="3649"/>
                </a:lnTo>
                <a:lnTo>
                  <a:pt x="1037" y="3622"/>
                </a:lnTo>
                <a:lnTo>
                  <a:pt x="1038" y="3597"/>
                </a:lnTo>
                <a:lnTo>
                  <a:pt x="1041" y="3571"/>
                </a:lnTo>
                <a:lnTo>
                  <a:pt x="1043" y="3545"/>
                </a:lnTo>
                <a:lnTo>
                  <a:pt x="1046" y="3520"/>
                </a:lnTo>
                <a:lnTo>
                  <a:pt x="1049" y="3494"/>
                </a:lnTo>
                <a:lnTo>
                  <a:pt x="1053" y="3469"/>
                </a:lnTo>
                <a:lnTo>
                  <a:pt x="1058" y="3444"/>
                </a:lnTo>
                <a:lnTo>
                  <a:pt x="1064" y="3419"/>
                </a:lnTo>
                <a:lnTo>
                  <a:pt x="1069" y="3394"/>
                </a:lnTo>
                <a:lnTo>
                  <a:pt x="1076" y="3370"/>
                </a:lnTo>
                <a:lnTo>
                  <a:pt x="1083" y="3346"/>
                </a:lnTo>
                <a:lnTo>
                  <a:pt x="1091" y="3322"/>
                </a:lnTo>
                <a:lnTo>
                  <a:pt x="1100" y="3299"/>
                </a:lnTo>
                <a:lnTo>
                  <a:pt x="1108" y="3275"/>
                </a:lnTo>
                <a:lnTo>
                  <a:pt x="1118" y="3252"/>
                </a:lnTo>
                <a:lnTo>
                  <a:pt x="1138" y="3207"/>
                </a:lnTo>
                <a:lnTo>
                  <a:pt x="1161" y="3163"/>
                </a:lnTo>
                <a:lnTo>
                  <a:pt x="1185" y="3120"/>
                </a:lnTo>
                <a:lnTo>
                  <a:pt x="1212" y="3079"/>
                </a:lnTo>
                <a:lnTo>
                  <a:pt x="1240" y="3039"/>
                </a:lnTo>
                <a:lnTo>
                  <a:pt x="1271" y="3000"/>
                </a:lnTo>
                <a:lnTo>
                  <a:pt x="1303" y="2963"/>
                </a:lnTo>
                <a:lnTo>
                  <a:pt x="1337" y="2928"/>
                </a:lnTo>
                <a:lnTo>
                  <a:pt x="1373" y="2894"/>
                </a:lnTo>
                <a:lnTo>
                  <a:pt x="1409" y="2862"/>
                </a:lnTo>
                <a:lnTo>
                  <a:pt x="1448" y="2831"/>
                </a:lnTo>
                <a:lnTo>
                  <a:pt x="1488" y="2802"/>
                </a:lnTo>
                <a:lnTo>
                  <a:pt x="1530" y="2776"/>
                </a:lnTo>
                <a:lnTo>
                  <a:pt x="1572" y="2752"/>
                </a:lnTo>
                <a:lnTo>
                  <a:pt x="1616" y="2729"/>
                </a:lnTo>
                <a:lnTo>
                  <a:pt x="1661" y="2709"/>
                </a:lnTo>
                <a:lnTo>
                  <a:pt x="1684" y="2700"/>
                </a:lnTo>
                <a:lnTo>
                  <a:pt x="1708" y="2690"/>
                </a:lnTo>
                <a:lnTo>
                  <a:pt x="1731" y="2682"/>
                </a:lnTo>
                <a:lnTo>
                  <a:pt x="1755" y="2674"/>
                </a:lnTo>
                <a:lnTo>
                  <a:pt x="1779" y="2667"/>
                </a:lnTo>
                <a:lnTo>
                  <a:pt x="1804" y="2661"/>
                </a:lnTo>
                <a:lnTo>
                  <a:pt x="1828" y="2655"/>
                </a:lnTo>
                <a:lnTo>
                  <a:pt x="1852" y="2649"/>
                </a:lnTo>
                <a:lnTo>
                  <a:pt x="1878" y="2645"/>
                </a:lnTo>
                <a:lnTo>
                  <a:pt x="1903" y="2640"/>
                </a:lnTo>
                <a:lnTo>
                  <a:pt x="1929" y="2636"/>
                </a:lnTo>
                <a:lnTo>
                  <a:pt x="1954" y="2633"/>
                </a:lnTo>
                <a:lnTo>
                  <a:pt x="1980" y="2631"/>
                </a:lnTo>
                <a:lnTo>
                  <a:pt x="2006" y="2629"/>
                </a:lnTo>
                <a:lnTo>
                  <a:pt x="2032" y="2628"/>
                </a:lnTo>
                <a:lnTo>
                  <a:pt x="2058" y="2628"/>
                </a:lnTo>
                <a:lnTo>
                  <a:pt x="2085" y="2628"/>
                </a:lnTo>
                <a:lnTo>
                  <a:pt x="2111" y="2629"/>
                </a:lnTo>
                <a:lnTo>
                  <a:pt x="2137" y="2631"/>
                </a:lnTo>
                <a:lnTo>
                  <a:pt x="2163" y="2633"/>
                </a:lnTo>
                <a:lnTo>
                  <a:pt x="2189" y="2636"/>
                </a:lnTo>
                <a:lnTo>
                  <a:pt x="2214" y="2640"/>
                </a:lnTo>
                <a:lnTo>
                  <a:pt x="2239" y="2645"/>
                </a:lnTo>
                <a:lnTo>
                  <a:pt x="2264" y="2649"/>
                </a:lnTo>
                <a:lnTo>
                  <a:pt x="2288" y="2655"/>
                </a:lnTo>
                <a:lnTo>
                  <a:pt x="2313" y="2661"/>
                </a:lnTo>
                <a:lnTo>
                  <a:pt x="2337" y="2667"/>
                </a:lnTo>
                <a:lnTo>
                  <a:pt x="2362" y="2674"/>
                </a:lnTo>
                <a:lnTo>
                  <a:pt x="2385" y="2682"/>
                </a:lnTo>
                <a:lnTo>
                  <a:pt x="2410" y="2690"/>
                </a:lnTo>
                <a:lnTo>
                  <a:pt x="2432" y="2700"/>
                </a:lnTo>
                <a:lnTo>
                  <a:pt x="2456" y="2709"/>
                </a:lnTo>
                <a:lnTo>
                  <a:pt x="2500" y="2729"/>
                </a:lnTo>
                <a:lnTo>
                  <a:pt x="2545" y="2752"/>
                </a:lnTo>
                <a:lnTo>
                  <a:pt x="2588" y="2776"/>
                </a:lnTo>
                <a:lnTo>
                  <a:pt x="2629" y="2802"/>
                </a:lnTo>
                <a:lnTo>
                  <a:pt x="2669" y="2831"/>
                </a:lnTo>
                <a:lnTo>
                  <a:pt x="2707" y="2862"/>
                </a:lnTo>
                <a:lnTo>
                  <a:pt x="2745" y="2894"/>
                </a:lnTo>
                <a:lnTo>
                  <a:pt x="2780" y="2928"/>
                </a:lnTo>
                <a:lnTo>
                  <a:pt x="2814" y="2963"/>
                </a:lnTo>
                <a:lnTo>
                  <a:pt x="2846" y="3000"/>
                </a:lnTo>
                <a:lnTo>
                  <a:pt x="2876" y="3039"/>
                </a:lnTo>
                <a:lnTo>
                  <a:pt x="2905" y="3079"/>
                </a:lnTo>
                <a:lnTo>
                  <a:pt x="2931" y="3120"/>
                </a:lnTo>
                <a:lnTo>
                  <a:pt x="2956" y="3163"/>
                </a:lnTo>
                <a:lnTo>
                  <a:pt x="2979" y="3207"/>
                </a:lnTo>
                <a:lnTo>
                  <a:pt x="3000" y="3252"/>
                </a:lnTo>
                <a:lnTo>
                  <a:pt x="3009" y="3275"/>
                </a:lnTo>
                <a:lnTo>
                  <a:pt x="3018" y="3299"/>
                </a:lnTo>
                <a:lnTo>
                  <a:pt x="3026" y="3322"/>
                </a:lnTo>
                <a:lnTo>
                  <a:pt x="3033" y="3346"/>
                </a:lnTo>
                <a:lnTo>
                  <a:pt x="3041" y="3370"/>
                </a:lnTo>
                <a:lnTo>
                  <a:pt x="3047" y="3394"/>
                </a:lnTo>
                <a:lnTo>
                  <a:pt x="3053" y="3419"/>
                </a:lnTo>
                <a:lnTo>
                  <a:pt x="3059" y="3444"/>
                </a:lnTo>
                <a:lnTo>
                  <a:pt x="3064" y="3469"/>
                </a:lnTo>
                <a:lnTo>
                  <a:pt x="3068" y="3494"/>
                </a:lnTo>
                <a:lnTo>
                  <a:pt x="3072" y="3520"/>
                </a:lnTo>
                <a:lnTo>
                  <a:pt x="3074" y="3545"/>
                </a:lnTo>
                <a:lnTo>
                  <a:pt x="3077" y="3571"/>
                </a:lnTo>
                <a:lnTo>
                  <a:pt x="3078" y="3597"/>
                </a:lnTo>
                <a:lnTo>
                  <a:pt x="3079" y="3622"/>
                </a:lnTo>
                <a:lnTo>
                  <a:pt x="3080" y="3649"/>
                </a:lnTo>
                <a:close/>
                <a:moveTo>
                  <a:pt x="0" y="0"/>
                </a:moveTo>
                <a:lnTo>
                  <a:pt x="0" y="462"/>
                </a:lnTo>
                <a:lnTo>
                  <a:pt x="4116" y="462"/>
                </a:lnTo>
                <a:lnTo>
                  <a:pt x="4116" y="0"/>
                </a:lnTo>
                <a:lnTo>
                  <a:pt x="0" y="0"/>
                </a:lnTo>
                <a:close/>
                <a:moveTo>
                  <a:pt x="2024" y="2698"/>
                </a:moveTo>
                <a:lnTo>
                  <a:pt x="1820" y="3321"/>
                </a:lnTo>
                <a:lnTo>
                  <a:pt x="1165" y="3321"/>
                </a:lnTo>
                <a:lnTo>
                  <a:pt x="1159" y="3321"/>
                </a:lnTo>
                <a:lnTo>
                  <a:pt x="1154" y="3323"/>
                </a:lnTo>
                <a:lnTo>
                  <a:pt x="1149" y="3325"/>
                </a:lnTo>
                <a:lnTo>
                  <a:pt x="1143" y="3328"/>
                </a:lnTo>
                <a:lnTo>
                  <a:pt x="1139" y="3331"/>
                </a:lnTo>
                <a:lnTo>
                  <a:pt x="1135" y="3335"/>
                </a:lnTo>
                <a:lnTo>
                  <a:pt x="1133" y="3340"/>
                </a:lnTo>
                <a:lnTo>
                  <a:pt x="1130" y="3345"/>
                </a:lnTo>
                <a:lnTo>
                  <a:pt x="1129" y="3352"/>
                </a:lnTo>
                <a:lnTo>
                  <a:pt x="1129" y="3357"/>
                </a:lnTo>
                <a:lnTo>
                  <a:pt x="1129" y="3363"/>
                </a:lnTo>
                <a:lnTo>
                  <a:pt x="1130" y="3368"/>
                </a:lnTo>
                <a:lnTo>
                  <a:pt x="1132" y="3373"/>
                </a:lnTo>
                <a:lnTo>
                  <a:pt x="1135" y="3378"/>
                </a:lnTo>
                <a:lnTo>
                  <a:pt x="1139" y="3382"/>
                </a:lnTo>
                <a:lnTo>
                  <a:pt x="1143" y="3386"/>
                </a:lnTo>
                <a:lnTo>
                  <a:pt x="1673" y="3772"/>
                </a:lnTo>
                <a:lnTo>
                  <a:pt x="1469" y="4400"/>
                </a:lnTo>
                <a:lnTo>
                  <a:pt x="1468" y="4405"/>
                </a:lnTo>
                <a:lnTo>
                  <a:pt x="1467" y="4411"/>
                </a:lnTo>
                <a:lnTo>
                  <a:pt x="1468" y="4416"/>
                </a:lnTo>
                <a:lnTo>
                  <a:pt x="1469" y="4422"/>
                </a:lnTo>
                <a:lnTo>
                  <a:pt x="1471" y="4427"/>
                </a:lnTo>
                <a:lnTo>
                  <a:pt x="1475" y="4431"/>
                </a:lnTo>
                <a:lnTo>
                  <a:pt x="1479" y="4436"/>
                </a:lnTo>
                <a:lnTo>
                  <a:pt x="1483" y="4439"/>
                </a:lnTo>
                <a:lnTo>
                  <a:pt x="1488" y="4442"/>
                </a:lnTo>
                <a:lnTo>
                  <a:pt x="1493" y="4444"/>
                </a:lnTo>
                <a:lnTo>
                  <a:pt x="1498" y="4446"/>
                </a:lnTo>
                <a:lnTo>
                  <a:pt x="1504" y="4446"/>
                </a:lnTo>
                <a:lnTo>
                  <a:pt x="1509" y="4446"/>
                </a:lnTo>
                <a:lnTo>
                  <a:pt x="1515" y="4444"/>
                </a:lnTo>
                <a:lnTo>
                  <a:pt x="1520" y="4442"/>
                </a:lnTo>
                <a:lnTo>
                  <a:pt x="1525" y="4439"/>
                </a:lnTo>
                <a:lnTo>
                  <a:pt x="2058" y="4052"/>
                </a:lnTo>
                <a:lnTo>
                  <a:pt x="2591" y="4439"/>
                </a:lnTo>
                <a:lnTo>
                  <a:pt x="2596" y="4442"/>
                </a:lnTo>
                <a:lnTo>
                  <a:pt x="2601" y="4444"/>
                </a:lnTo>
                <a:lnTo>
                  <a:pt x="2606" y="4446"/>
                </a:lnTo>
                <a:lnTo>
                  <a:pt x="2612" y="4446"/>
                </a:lnTo>
                <a:lnTo>
                  <a:pt x="2617" y="4446"/>
                </a:lnTo>
                <a:lnTo>
                  <a:pt x="2623" y="4444"/>
                </a:lnTo>
                <a:lnTo>
                  <a:pt x="2628" y="4442"/>
                </a:lnTo>
                <a:lnTo>
                  <a:pt x="2633" y="4439"/>
                </a:lnTo>
                <a:lnTo>
                  <a:pt x="2638" y="4436"/>
                </a:lnTo>
                <a:lnTo>
                  <a:pt x="2641" y="4431"/>
                </a:lnTo>
                <a:lnTo>
                  <a:pt x="2644" y="4427"/>
                </a:lnTo>
                <a:lnTo>
                  <a:pt x="2646" y="4422"/>
                </a:lnTo>
                <a:lnTo>
                  <a:pt x="2648" y="4416"/>
                </a:lnTo>
                <a:lnTo>
                  <a:pt x="2648" y="4411"/>
                </a:lnTo>
                <a:lnTo>
                  <a:pt x="2648" y="4405"/>
                </a:lnTo>
                <a:lnTo>
                  <a:pt x="2646" y="4400"/>
                </a:lnTo>
                <a:lnTo>
                  <a:pt x="2442" y="3772"/>
                </a:lnTo>
                <a:lnTo>
                  <a:pt x="2973" y="3386"/>
                </a:lnTo>
                <a:lnTo>
                  <a:pt x="2977" y="3382"/>
                </a:lnTo>
                <a:lnTo>
                  <a:pt x="2981" y="3378"/>
                </a:lnTo>
                <a:lnTo>
                  <a:pt x="2984" y="3373"/>
                </a:lnTo>
                <a:lnTo>
                  <a:pt x="2986" y="3368"/>
                </a:lnTo>
                <a:lnTo>
                  <a:pt x="2987" y="3363"/>
                </a:lnTo>
                <a:lnTo>
                  <a:pt x="2988" y="3357"/>
                </a:lnTo>
                <a:lnTo>
                  <a:pt x="2987" y="3352"/>
                </a:lnTo>
                <a:lnTo>
                  <a:pt x="2986" y="3345"/>
                </a:lnTo>
                <a:lnTo>
                  <a:pt x="2984" y="3340"/>
                </a:lnTo>
                <a:lnTo>
                  <a:pt x="2981" y="3335"/>
                </a:lnTo>
                <a:lnTo>
                  <a:pt x="2977" y="3331"/>
                </a:lnTo>
                <a:lnTo>
                  <a:pt x="2973" y="3328"/>
                </a:lnTo>
                <a:lnTo>
                  <a:pt x="2968" y="3325"/>
                </a:lnTo>
                <a:lnTo>
                  <a:pt x="2963" y="3323"/>
                </a:lnTo>
                <a:lnTo>
                  <a:pt x="2958" y="3321"/>
                </a:lnTo>
                <a:lnTo>
                  <a:pt x="2952" y="3321"/>
                </a:lnTo>
                <a:lnTo>
                  <a:pt x="2296" y="3321"/>
                </a:lnTo>
                <a:lnTo>
                  <a:pt x="2093" y="2698"/>
                </a:lnTo>
                <a:lnTo>
                  <a:pt x="2091" y="2691"/>
                </a:lnTo>
                <a:lnTo>
                  <a:pt x="2088" y="2687"/>
                </a:lnTo>
                <a:lnTo>
                  <a:pt x="2084" y="2682"/>
                </a:lnTo>
                <a:lnTo>
                  <a:pt x="2080" y="2679"/>
                </a:lnTo>
                <a:lnTo>
                  <a:pt x="2075" y="2676"/>
                </a:lnTo>
                <a:lnTo>
                  <a:pt x="2069" y="2674"/>
                </a:lnTo>
                <a:lnTo>
                  <a:pt x="2064" y="2673"/>
                </a:lnTo>
                <a:lnTo>
                  <a:pt x="2058" y="2672"/>
                </a:lnTo>
                <a:lnTo>
                  <a:pt x="2053" y="2673"/>
                </a:lnTo>
                <a:lnTo>
                  <a:pt x="2047" y="2674"/>
                </a:lnTo>
                <a:lnTo>
                  <a:pt x="2042" y="2676"/>
                </a:lnTo>
                <a:lnTo>
                  <a:pt x="2037" y="2679"/>
                </a:lnTo>
                <a:lnTo>
                  <a:pt x="2033" y="2682"/>
                </a:lnTo>
                <a:lnTo>
                  <a:pt x="2030" y="2687"/>
                </a:lnTo>
                <a:lnTo>
                  <a:pt x="2027" y="2691"/>
                </a:lnTo>
                <a:lnTo>
                  <a:pt x="2024" y="269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2F54B3D6-9948-BF75-01B6-865F6060154C}"/>
              </a:ext>
            </a:extLst>
          </p:cNvPr>
          <p:cNvSpPr/>
          <p:nvPr/>
        </p:nvSpPr>
        <p:spPr bwMode="auto">
          <a:xfrm>
            <a:off x="4101637" y="1695917"/>
            <a:ext cx="1198983" cy="1200984"/>
          </a:xfrm>
          <a:custGeom>
            <a:avLst/>
            <a:gdLst>
              <a:gd name="T0" fmla="*/ 1677554 w 4408"/>
              <a:gd name="T1" fmla="*/ 780497 h 4408"/>
              <a:gd name="T2" fmla="*/ 1588217 w 4408"/>
              <a:gd name="T3" fmla="*/ 591639 h 4408"/>
              <a:gd name="T4" fmla="*/ 1608502 w 4408"/>
              <a:gd name="T5" fmla="*/ 502180 h 4408"/>
              <a:gd name="T6" fmla="*/ 1696976 w 4408"/>
              <a:gd name="T7" fmla="*/ 375555 h 4408"/>
              <a:gd name="T8" fmla="*/ 1554554 w 4408"/>
              <a:gd name="T9" fmla="*/ 213924 h 4408"/>
              <a:gd name="T10" fmla="*/ 1473848 w 4408"/>
              <a:gd name="T11" fmla="*/ 222135 h 4408"/>
              <a:gd name="T12" fmla="*/ 1343079 w 4408"/>
              <a:gd name="T13" fmla="*/ 316780 h 4408"/>
              <a:gd name="T14" fmla="*/ 1147142 w 4408"/>
              <a:gd name="T15" fmla="*/ 246336 h 4408"/>
              <a:gd name="T16" fmla="*/ 1097941 w 4408"/>
              <a:gd name="T17" fmla="*/ 168978 h 4408"/>
              <a:gd name="T18" fmla="*/ 1070752 w 4408"/>
              <a:gd name="T19" fmla="*/ 16855 h 4408"/>
              <a:gd name="T20" fmla="*/ 856688 w 4408"/>
              <a:gd name="T21" fmla="*/ 3025 h 4408"/>
              <a:gd name="T22" fmla="*/ 805761 w 4408"/>
              <a:gd name="T23" fmla="*/ 65690 h 4408"/>
              <a:gd name="T24" fmla="*/ 779866 w 4408"/>
              <a:gd name="T25" fmla="*/ 225592 h 4408"/>
              <a:gd name="T26" fmla="*/ 591266 w 4408"/>
              <a:gd name="T27" fmla="*/ 314619 h 4408"/>
              <a:gd name="T28" fmla="*/ 502360 w 4408"/>
              <a:gd name="T29" fmla="*/ 294739 h 4408"/>
              <a:gd name="T30" fmla="*/ 375044 w 4408"/>
              <a:gd name="T31" fmla="*/ 206145 h 4408"/>
              <a:gd name="T32" fmla="*/ 214064 w 4408"/>
              <a:gd name="T33" fmla="*/ 348328 h 4408"/>
              <a:gd name="T34" fmla="*/ 221833 w 4408"/>
              <a:gd name="T35" fmla="*/ 428711 h 4408"/>
              <a:gd name="T36" fmla="*/ 316780 w 4408"/>
              <a:gd name="T37" fmla="*/ 560091 h 4408"/>
              <a:gd name="T38" fmla="*/ 246001 w 4408"/>
              <a:gd name="T39" fmla="*/ 756728 h 4408"/>
              <a:gd name="T40" fmla="*/ 168748 w 4408"/>
              <a:gd name="T41" fmla="*/ 805563 h 4408"/>
              <a:gd name="T42" fmla="*/ 16832 w 4408"/>
              <a:gd name="T43" fmla="*/ 832357 h 4408"/>
              <a:gd name="T44" fmla="*/ 3453 w 4408"/>
              <a:gd name="T45" fmla="*/ 1047577 h 4408"/>
              <a:gd name="T46" fmla="*/ 65600 w 4408"/>
              <a:gd name="T47" fmla="*/ 1098573 h 4408"/>
              <a:gd name="T48" fmla="*/ 225717 w 4408"/>
              <a:gd name="T49" fmla="*/ 1124935 h 4408"/>
              <a:gd name="T50" fmla="*/ 314191 w 4408"/>
              <a:gd name="T51" fmla="*/ 1313361 h 4408"/>
              <a:gd name="T52" fmla="*/ 294338 w 4408"/>
              <a:gd name="T53" fmla="*/ 1402820 h 4408"/>
              <a:gd name="T54" fmla="*/ 205864 w 4408"/>
              <a:gd name="T55" fmla="*/ 1529445 h 4408"/>
              <a:gd name="T56" fmla="*/ 348286 w 4408"/>
              <a:gd name="T57" fmla="*/ 1691076 h 4408"/>
              <a:gd name="T58" fmla="*/ 428560 w 4408"/>
              <a:gd name="T59" fmla="*/ 1682865 h 4408"/>
              <a:gd name="T60" fmla="*/ 559329 w 4408"/>
              <a:gd name="T61" fmla="*/ 1588220 h 4408"/>
              <a:gd name="T62" fmla="*/ 755698 w 4408"/>
              <a:gd name="T63" fmla="*/ 1658664 h 4408"/>
              <a:gd name="T64" fmla="*/ 804467 w 4408"/>
              <a:gd name="T65" fmla="*/ 1736886 h 4408"/>
              <a:gd name="T66" fmla="*/ 831656 w 4408"/>
              <a:gd name="T67" fmla="*/ 1888578 h 4408"/>
              <a:gd name="T68" fmla="*/ 1046152 w 4408"/>
              <a:gd name="T69" fmla="*/ 1901543 h 4408"/>
              <a:gd name="T70" fmla="*/ 1097510 w 4408"/>
              <a:gd name="T71" fmla="*/ 1839310 h 4408"/>
              <a:gd name="T72" fmla="*/ 1123405 w 4408"/>
              <a:gd name="T73" fmla="*/ 1679840 h 4408"/>
              <a:gd name="T74" fmla="*/ 1311574 w 4408"/>
              <a:gd name="T75" fmla="*/ 1590813 h 4408"/>
              <a:gd name="T76" fmla="*/ 1400911 w 4408"/>
              <a:gd name="T77" fmla="*/ 1610693 h 4408"/>
              <a:gd name="T78" fmla="*/ 1527364 w 4408"/>
              <a:gd name="T79" fmla="*/ 1699288 h 4408"/>
              <a:gd name="T80" fmla="*/ 1688776 w 4408"/>
              <a:gd name="T81" fmla="*/ 1556672 h 4408"/>
              <a:gd name="T82" fmla="*/ 1681007 w 4408"/>
              <a:gd name="T83" fmla="*/ 1475856 h 4408"/>
              <a:gd name="T84" fmla="*/ 1586059 w 4408"/>
              <a:gd name="T85" fmla="*/ 1344909 h 4408"/>
              <a:gd name="T86" fmla="*/ 1656407 w 4408"/>
              <a:gd name="T87" fmla="*/ 1148705 h 4408"/>
              <a:gd name="T88" fmla="*/ 1734092 w 4408"/>
              <a:gd name="T89" fmla="*/ 1099437 h 4408"/>
              <a:gd name="T90" fmla="*/ 1886008 w 4408"/>
              <a:gd name="T91" fmla="*/ 1072211 h 4408"/>
              <a:gd name="T92" fmla="*/ 1899387 w 4408"/>
              <a:gd name="T93" fmla="*/ 857423 h 4408"/>
              <a:gd name="T94" fmla="*/ 1836808 w 4408"/>
              <a:gd name="T95" fmla="*/ 805995 h 4408"/>
              <a:gd name="T96" fmla="*/ 1281363 w 4408"/>
              <a:gd name="T97" fmla="*/ 1111106 h 4408"/>
              <a:gd name="T98" fmla="*/ 1141100 w 4408"/>
              <a:gd name="T99" fmla="*/ 1265390 h 4408"/>
              <a:gd name="T100" fmla="*/ 951636 w 4408"/>
              <a:gd name="T101" fmla="*/ 1318547 h 4408"/>
              <a:gd name="T102" fmla="*/ 747066 w 4408"/>
              <a:gd name="T103" fmla="*/ 1256315 h 4408"/>
              <a:gd name="T104" fmla="*/ 614139 w 4408"/>
              <a:gd name="T105" fmla="*/ 1095116 h 4408"/>
              <a:gd name="T106" fmla="*/ 589539 w 4408"/>
              <a:gd name="T107" fmla="*/ 896318 h 4408"/>
              <a:gd name="T108" fmla="*/ 680603 w 4408"/>
              <a:gd name="T109" fmla="*/ 706164 h 4408"/>
              <a:gd name="T110" fmla="*/ 860140 w 4408"/>
              <a:gd name="T111" fmla="*/ 597689 h 4408"/>
              <a:gd name="T112" fmla="*/ 1060394 w 4408"/>
              <a:gd name="T113" fmla="*/ 602443 h 4408"/>
              <a:gd name="T114" fmla="*/ 1233458 w 4408"/>
              <a:gd name="T115" fmla="*/ 719561 h 4408"/>
              <a:gd name="T116" fmla="*/ 1315458 w 4408"/>
              <a:gd name="T117" fmla="*/ 914901 h 4408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4408" h="4408">
                <a:moveTo>
                  <a:pt x="4239" y="1864"/>
                </a:moveTo>
                <a:lnTo>
                  <a:pt x="4036" y="1864"/>
                </a:lnTo>
                <a:lnTo>
                  <a:pt x="4018" y="1864"/>
                </a:lnTo>
                <a:lnTo>
                  <a:pt x="4001" y="1861"/>
                </a:lnTo>
                <a:lnTo>
                  <a:pt x="3983" y="1857"/>
                </a:lnTo>
                <a:lnTo>
                  <a:pt x="3966" y="1852"/>
                </a:lnTo>
                <a:lnTo>
                  <a:pt x="3949" y="1845"/>
                </a:lnTo>
                <a:lnTo>
                  <a:pt x="3933" y="1837"/>
                </a:lnTo>
                <a:lnTo>
                  <a:pt x="3916" y="1828"/>
                </a:lnTo>
                <a:lnTo>
                  <a:pt x="3901" y="1818"/>
                </a:lnTo>
                <a:lnTo>
                  <a:pt x="3887" y="1806"/>
                </a:lnTo>
                <a:lnTo>
                  <a:pt x="3873" y="1793"/>
                </a:lnTo>
                <a:lnTo>
                  <a:pt x="3861" y="1780"/>
                </a:lnTo>
                <a:lnTo>
                  <a:pt x="3848" y="1766"/>
                </a:lnTo>
                <a:lnTo>
                  <a:pt x="3838" y="1751"/>
                </a:lnTo>
                <a:lnTo>
                  <a:pt x="3829" y="1736"/>
                </a:lnTo>
                <a:lnTo>
                  <a:pt x="3822" y="1719"/>
                </a:lnTo>
                <a:lnTo>
                  <a:pt x="3816" y="1703"/>
                </a:lnTo>
                <a:lnTo>
                  <a:pt x="3699" y="1419"/>
                </a:lnTo>
                <a:lnTo>
                  <a:pt x="3691" y="1403"/>
                </a:lnTo>
                <a:lnTo>
                  <a:pt x="3685" y="1387"/>
                </a:lnTo>
                <a:lnTo>
                  <a:pt x="3680" y="1369"/>
                </a:lnTo>
                <a:lnTo>
                  <a:pt x="3677" y="1351"/>
                </a:lnTo>
                <a:lnTo>
                  <a:pt x="3675" y="1333"/>
                </a:lnTo>
                <a:lnTo>
                  <a:pt x="3675" y="1315"/>
                </a:lnTo>
                <a:lnTo>
                  <a:pt x="3675" y="1296"/>
                </a:lnTo>
                <a:lnTo>
                  <a:pt x="3678" y="1278"/>
                </a:lnTo>
                <a:lnTo>
                  <a:pt x="3681" y="1260"/>
                </a:lnTo>
                <a:lnTo>
                  <a:pt x="3685" y="1242"/>
                </a:lnTo>
                <a:lnTo>
                  <a:pt x="3691" y="1224"/>
                </a:lnTo>
                <a:lnTo>
                  <a:pt x="3698" y="1208"/>
                </a:lnTo>
                <a:lnTo>
                  <a:pt x="3706" y="1192"/>
                </a:lnTo>
                <a:lnTo>
                  <a:pt x="3717" y="1177"/>
                </a:lnTo>
                <a:lnTo>
                  <a:pt x="3727" y="1162"/>
                </a:lnTo>
                <a:lnTo>
                  <a:pt x="3739" y="1149"/>
                </a:lnTo>
                <a:lnTo>
                  <a:pt x="3883" y="1005"/>
                </a:lnTo>
                <a:lnTo>
                  <a:pt x="3895" y="992"/>
                </a:lnTo>
                <a:lnTo>
                  <a:pt x="3904" y="979"/>
                </a:lnTo>
                <a:lnTo>
                  <a:pt x="3913" y="965"/>
                </a:lnTo>
                <a:lnTo>
                  <a:pt x="3920" y="949"/>
                </a:lnTo>
                <a:lnTo>
                  <a:pt x="3926" y="933"/>
                </a:lnTo>
                <a:lnTo>
                  <a:pt x="3930" y="918"/>
                </a:lnTo>
                <a:lnTo>
                  <a:pt x="3932" y="902"/>
                </a:lnTo>
                <a:lnTo>
                  <a:pt x="3933" y="886"/>
                </a:lnTo>
                <a:lnTo>
                  <a:pt x="3932" y="869"/>
                </a:lnTo>
                <a:lnTo>
                  <a:pt x="3930" y="853"/>
                </a:lnTo>
                <a:lnTo>
                  <a:pt x="3926" y="837"/>
                </a:lnTo>
                <a:lnTo>
                  <a:pt x="3920" y="822"/>
                </a:lnTo>
                <a:lnTo>
                  <a:pt x="3913" y="806"/>
                </a:lnTo>
                <a:lnTo>
                  <a:pt x="3904" y="792"/>
                </a:lnTo>
                <a:lnTo>
                  <a:pt x="3895" y="778"/>
                </a:lnTo>
                <a:lnTo>
                  <a:pt x="3883" y="765"/>
                </a:lnTo>
                <a:lnTo>
                  <a:pt x="3643" y="525"/>
                </a:lnTo>
                <a:lnTo>
                  <a:pt x="3630" y="514"/>
                </a:lnTo>
                <a:lnTo>
                  <a:pt x="3616" y="504"/>
                </a:lnTo>
                <a:lnTo>
                  <a:pt x="3602" y="495"/>
                </a:lnTo>
                <a:lnTo>
                  <a:pt x="3587" y="489"/>
                </a:lnTo>
                <a:lnTo>
                  <a:pt x="3572" y="483"/>
                </a:lnTo>
                <a:lnTo>
                  <a:pt x="3555" y="479"/>
                </a:lnTo>
                <a:lnTo>
                  <a:pt x="3539" y="477"/>
                </a:lnTo>
                <a:lnTo>
                  <a:pt x="3523" y="476"/>
                </a:lnTo>
                <a:lnTo>
                  <a:pt x="3507" y="477"/>
                </a:lnTo>
                <a:lnTo>
                  <a:pt x="3490" y="479"/>
                </a:lnTo>
                <a:lnTo>
                  <a:pt x="3474" y="483"/>
                </a:lnTo>
                <a:lnTo>
                  <a:pt x="3459" y="489"/>
                </a:lnTo>
                <a:lnTo>
                  <a:pt x="3444" y="495"/>
                </a:lnTo>
                <a:lnTo>
                  <a:pt x="3430" y="504"/>
                </a:lnTo>
                <a:lnTo>
                  <a:pt x="3415" y="514"/>
                </a:lnTo>
                <a:lnTo>
                  <a:pt x="3403" y="525"/>
                </a:lnTo>
                <a:lnTo>
                  <a:pt x="3259" y="669"/>
                </a:lnTo>
                <a:lnTo>
                  <a:pt x="3246" y="682"/>
                </a:lnTo>
                <a:lnTo>
                  <a:pt x="3232" y="692"/>
                </a:lnTo>
                <a:lnTo>
                  <a:pt x="3217" y="702"/>
                </a:lnTo>
                <a:lnTo>
                  <a:pt x="3200" y="710"/>
                </a:lnTo>
                <a:lnTo>
                  <a:pt x="3183" y="717"/>
                </a:lnTo>
                <a:lnTo>
                  <a:pt x="3166" y="723"/>
                </a:lnTo>
                <a:lnTo>
                  <a:pt x="3149" y="727"/>
                </a:lnTo>
                <a:lnTo>
                  <a:pt x="3130" y="731"/>
                </a:lnTo>
                <a:lnTo>
                  <a:pt x="3112" y="733"/>
                </a:lnTo>
                <a:lnTo>
                  <a:pt x="3093" y="733"/>
                </a:lnTo>
                <a:lnTo>
                  <a:pt x="3075" y="733"/>
                </a:lnTo>
                <a:lnTo>
                  <a:pt x="3056" y="731"/>
                </a:lnTo>
                <a:lnTo>
                  <a:pt x="3039" y="728"/>
                </a:lnTo>
                <a:lnTo>
                  <a:pt x="3022" y="723"/>
                </a:lnTo>
                <a:lnTo>
                  <a:pt x="3005" y="717"/>
                </a:lnTo>
                <a:lnTo>
                  <a:pt x="2989" y="710"/>
                </a:lnTo>
                <a:lnTo>
                  <a:pt x="2705" y="592"/>
                </a:lnTo>
                <a:lnTo>
                  <a:pt x="2689" y="587"/>
                </a:lnTo>
                <a:lnTo>
                  <a:pt x="2673" y="579"/>
                </a:lnTo>
                <a:lnTo>
                  <a:pt x="2658" y="570"/>
                </a:lnTo>
                <a:lnTo>
                  <a:pt x="2642" y="560"/>
                </a:lnTo>
                <a:lnTo>
                  <a:pt x="2628" y="549"/>
                </a:lnTo>
                <a:lnTo>
                  <a:pt x="2615" y="536"/>
                </a:lnTo>
                <a:lnTo>
                  <a:pt x="2603" y="522"/>
                </a:lnTo>
                <a:lnTo>
                  <a:pt x="2591" y="507"/>
                </a:lnTo>
                <a:lnTo>
                  <a:pt x="2581" y="492"/>
                </a:lnTo>
                <a:lnTo>
                  <a:pt x="2571" y="476"/>
                </a:lnTo>
                <a:lnTo>
                  <a:pt x="2563" y="460"/>
                </a:lnTo>
                <a:lnTo>
                  <a:pt x="2556" y="442"/>
                </a:lnTo>
                <a:lnTo>
                  <a:pt x="2551" y="425"/>
                </a:lnTo>
                <a:lnTo>
                  <a:pt x="2547" y="408"/>
                </a:lnTo>
                <a:lnTo>
                  <a:pt x="2544" y="391"/>
                </a:lnTo>
                <a:lnTo>
                  <a:pt x="2543" y="373"/>
                </a:lnTo>
                <a:lnTo>
                  <a:pt x="2543" y="169"/>
                </a:lnTo>
                <a:lnTo>
                  <a:pt x="2543" y="152"/>
                </a:lnTo>
                <a:lnTo>
                  <a:pt x="2540" y="135"/>
                </a:lnTo>
                <a:lnTo>
                  <a:pt x="2536" y="119"/>
                </a:lnTo>
                <a:lnTo>
                  <a:pt x="2530" y="103"/>
                </a:lnTo>
                <a:lnTo>
                  <a:pt x="2523" y="88"/>
                </a:lnTo>
                <a:lnTo>
                  <a:pt x="2515" y="75"/>
                </a:lnTo>
                <a:lnTo>
                  <a:pt x="2505" y="62"/>
                </a:lnTo>
                <a:lnTo>
                  <a:pt x="2493" y="50"/>
                </a:lnTo>
                <a:lnTo>
                  <a:pt x="2481" y="39"/>
                </a:lnTo>
                <a:lnTo>
                  <a:pt x="2469" y="28"/>
                </a:lnTo>
                <a:lnTo>
                  <a:pt x="2455" y="20"/>
                </a:lnTo>
                <a:lnTo>
                  <a:pt x="2440" y="13"/>
                </a:lnTo>
                <a:lnTo>
                  <a:pt x="2424" y="7"/>
                </a:lnTo>
                <a:lnTo>
                  <a:pt x="2408" y="3"/>
                </a:lnTo>
                <a:lnTo>
                  <a:pt x="2391" y="1"/>
                </a:lnTo>
                <a:lnTo>
                  <a:pt x="2374" y="0"/>
                </a:lnTo>
                <a:lnTo>
                  <a:pt x="2035" y="0"/>
                </a:lnTo>
                <a:lnTo>
                  <a:pt x="2018" y="1"/>
                </a:lnTo>
                <a:lnTo>
                  <a:pt x="2001" y="3"/>
                </a:lnTo>
                <a:lnTo>
                  <a:pt x="1985" y="7"/>
                </a:lnTo>
                <a:lnTo>
                  <a:pt x="1969" y="13"/>
                </a:lnTo>
                <a:lnTo>
                  <a:pt x="1955" y="20"/>
                </a:lnTo>
                <a:lnTo>
                  <a:pt x="1941" y="28"/>
                </a:lnTo>
                <a:lnTo>
                  <a:pt x="1927" y="39"/>
                </a:lnTo>
                <a:lnTo>
                  <a:pt x="1915" y="50"/>
                </a:lnTo>
                <a:lnTo>
                  <a:pt x="1904" y="62"/>
                </a:lnTo>
                <a:lnTo>
                  <a:pt x="1894" y="75"/>
                </a:lnTo>
                <a:lnTo>
                  <a:pt x="1886" y="88"/>
                </a:lnTo>
                <a:lnTo>
                  <a:pt x="1879" y="103"/>
                </a:lnTo>
                <a:lnTo>
                  <a:pt x="1873" y="119"/>
                </a:lnTo>
                <a:lnTo>
                  <a:pt x="1869" y="135"/>
                </a:lnTo>
                <a:lnTo>
                  <a:pt x="1867" y="152"/>
                </a:lnTo>
                <a:lnTo>
                  <a:pt x="1866" y="169"/>
                </a:lnTo>
                <a:lnTo>
                  <a:pt x="1866" y="373"/>
                </a:lnTo>
                <a:lnTo>
                  <a:pt x="1864" y="391"/>
                </a:lnTo>
                <a:lnTo>
                  <a:pt x="1861" y="408"/>
                </a:lnTo>
                <a:lnTo>
                  <a:pt x="1858" y="425"/>
                </a:lnTo>
                <a:lnTo>
                  <a:pt x="1852" y="442"/>
                </a:lnTo>
                <a:lnTo>
                  <a:pt x="1845" y="460"/>
                </a:lnTo>
                <a:lnTo>
                  <a:pt x="1837" y="476"/>
                </a:lnTo>
                <a:lnTo>
                  <a:pt x="1828" y="492"/>
                </a:lnTo>
                <a:lnTo>
                  <a:pt x="1818" y="507"/>
                </a:lnTo>
                <a:lnTo>
                  <a:pt x="1807" y="522"/>
                </a:lnTo>
                <a:lnTo>
                  <a:pt x="1793" y="536"/>
                </a:lnTo>
                <a:lnTo>
                  <a:pt x="1780" y="549"/>
                </a:lnTo>
                <a:lnTo>
                  <a:pt x="1766" y="560"/>
                </a:lnTo>
                <a:lnTo>
                  <a:pt x="1751" y="570"/>
                </a:lnTo>
                <a:lnTo>
                  <a:pt x="1736" y="579"/>
                </a:lnTo>
                <a:lnTo>
                  <a:pt x="1719" y="587"/>
                </a:lnTo>
                <a:lnTo>
                  <a:pt x="1703" y="592"/>
                </a:lnTo>
                <a:lnTo>
                  <a:pt x="1419" y="710"/>
                </a:lnTo>
                <a:lnTo>
                  <a:pt x="1404" y="717"/>
                </a:lnTo>
                <a:lnTo>
                  <a:pt x="1387" y="723"/>
                </a:lnTo>
                <a:lnTo>
                  <a:pt x="1370" y="728"/>
                </a:lnTo>
                <a:lnTo>
                  <a:pt x="1352" y="731"/>
                </a:lnTo>
                <a:lnTo>
                  <a:pt x="1334" y="733"/>
                </a:lnTo>
                <a:lnTo>
                  <a:pt x="1316" y="733"/>
                </a:lnTo>
                <a:lnTo>
                  <a:pt x="1297" y="733"/>
                </a:lnTo>
                <a:lnTo>
                  <a:pt x="1278" y="731"/>
                </a:lnTo>
                <a:lnTo>
                  <a:pt x="1261" y="727"/>
                </a:lnTo>
                <a:lnTo>
                  <a:pt x="1243" y="723"/>
                </a:lnTo>
                <a:lnTo>
                  <a:pt x="1225" y="717"/>
                </a:lnTo>
                <a:lnTo>
                  <a:pt x="1208" y="710"/>
                </a:lnTo>
                <a:lnTo>
                  <a:pt x="1193" y="702"/>
                </a:lnTo>
                <a:lnTo>
                  <a:pt x="1178" y="692"/>
                </a:lnTo>
                <a:lnTo>
                  <a:pt x="1164" y="682"/>
                </a:lnTo>
                <a:lnTo>
                  <a:pt x="1150" y="669"/>
                </a:lnTo>
                <a:lnTo>
                  <a:pt x="1005" y="525"/>
                </a:lnTo>
                <a:lnTo>
                  <a:pt x="993" y="514"/>
                </a:lnTo>
                <a:lnTo>
                  <a:pt x="979" y="504"/>
                </a:lnTo>
                <a:lnTo>
                  <a:pt x="965" y="495"/>
                </a:lnTo>
                <a:lnTo>
                  <a:pt x="950" y="489"/>
                </a:lnTo>
                <a:lnTo>
                  <a:pt x="934" y="483"/>
                </a:lnTo>
                <a:lnTo>
                  <a:pt x="918" y="479"/>
                </a:lnTo>
                <a:lnTo>
                  <a:pt x="902" y="477"/>
                </a:lnTo>
                <a:lnTo>
                  <a:pt x="886" y="476"/>
                </a:lnTo>
                <a:lnTo>
                  <a:pt x="869" y="477"/>
                </a:lnTo>
                <a:lnTo>
                  <a:pt x="853" y="479"/>
                </a:lnTo>
                <a:lnTo>
                  <a:pt x="837" y="483"/>
                </a:lnTo>
                <a:lnTo>
                  <a:pt x="822" y="489"/>
                </a:lnTo>
                <a:lnTo>
                  <a:pt x="807" y="495"/>
                </a:lnTo>
                <a:lnTo>
                  <a:pt x="792" y="504"/>
                </a:lnTo>
                <a:lnTo>
                  <a:pt x="779" y="514"/>
                </a:lnTo>
                <a:lnTo>
                  <a:pt x="766" y="525"/>
                </a:lnTo>
                <a:lnTo>
                  <a:pt x="527" y="765"/>
                </a:lnTo>
                <a:lnTo>
                  <a:pt x="514" y="778"/>
                </a:lnTo>
                <a:lnTo>
                  <a:pt x="504" y="792"/>
                </a:lnTo>
                <a:lnTo>
                  <a:pt x="496" y="806"/>
                </a:lnTo>
                <a:lnTo>
                  <a:pt x="489" y="822"/>
                </a:lnTo>
                <a:lnTo>
                  <a:pt x="484" y="837"/>
                </a:lnTo>
                <a:lnTo>
                  <a:pt x="480" y="853"/>
                </a:lnTo>
                <a:lnTo>
                  <a:pt x="477" y="869"/>
                </a:lnTo>
                <a:lnTo>
                  <a:pt x="477" y="886"/>
                </a:lnTo>
                <a:lnTo>
                  <a:pt x="477" y="902"/>
                </a:lnTo>
                <a:lnTo>
                  <a:pt x="480" y="918"/>
                </a:lnTo>
                <a:lnTo>
                  <a:pt x="484" y="933"/>
                </a:lnTo>
                <a:lnTo>
                  <a:pt x="489" y="949"/>
                </a:lnTo>
                <a:lnTo>
                  <a:pt x="496" y="965"/>
                </a:lnTo>
                <a:lnTo>
                  <a:pt x="504" y="979"/>
                </a:lnTo>
                <a:lnTo>
                  <a:pt x="514" y="992"/>
                </a:lnTo>
                <a:lnTo>
                  <a:pt x="527" y="1005"/>
                </a:lnTo>
                <a:lnTo>
                  <a:pt x="670" y="1149"/>
                </a:lnTo>
                <a:lnTo>
                  <a:pt x="682" y="1162"/>
                </a:lnTo>
                <a:lnTo>
                  <a:pt x="693" y="1177"/>
                </a:lnTo>
                <a:lnTo>
                  <a:pt x="702" y="1192"/>
                </a:lnTo>
                <a:lnTo>
                  <a:pt x="710" y="1208"/>
                </a:lnTo>
                <a:lnTo>
                  <a:pt x="717" y="1224"/>
                </a:lnTo>
                <a:lnTo>
                  <a:pt x="723" y="1242"/>
                </a:lnTo>
                <a:lnTo>
                  <a:pt x="728" y="1260"/>
                </a:lnTo>
                <a:lnTo>
                  <a:pt x="732" y="1278"/>
                </a:lnTo>
                <a:lnTo>
                  <a:pt x="734" y="1296"/>
                </a:lnTo>
                <a:lnTo>
                  <a:pt x="735" y="1315"/>
                </a:lnTo>
                <a:lnTo>
                  <a:pt x="734" y="1333"/>
                </a:lnTo>
                <a:lnTo>
                  <a:pt x="732" y="1351"/>
                </a:lnTo>
                <a:lnTo>
                  <a:pt x="728" y="1369"/>
                </a:lnTo>
                <a:lnTo>
                  <a:pt x="723" y="1387"/>
                </a:lnTo>
                <a:lnTo>
                  <a:pt x="717" y="1403"/>
                </a:lnTo>
                <a:lnTo>
                  <a:pt x="710" y="1419"/>
                </a:lnTo>
                <a:lnTo>
                  <a:pt x="594" y="1703"/>
                </a:lnTo>
                <a:lnTo>
                  <a:pt x="587" y="1719"/>
                </a:lnTo>
                <a:lnTo>
                  <a:pt x="579" y="1736"/>
                </a:lnTo>
                <a:lnTo>
                  <a:pt x="570" y="1751"/>
                </a:lnTo>
                <a:lnTo>
                  <a:pt x="560" y="1766"/>
                </a:lnTo>
                <a:lnTo>
                  <a:pt x="549" y="1780"/>
                </a:lnTo>
                <a:lnTo>
                  <a:pt x="536" y="1793"/>
                </a:lnTo>
                <a:lnTo>
                  <a:pt x="523" y="1806"/>
                </a:lnTo>
                <a:lnTo>
                  <a:pt x="508" y="1818"/>
                </a:lnTo>
                <a:lnTo>
                  <a:pt x="493" y="1828"/>
                </a:lnTo>
                <a:lnTo>
                  <a:pt x="477" y="1837"/>
                </a:lnTo>
                <a:lnTo>
                  <a:pt x="460" y="1845"/>
                </a:lnTo>
                <a:lnTo>
                  <a:pt x="443" y="1852"/>
                </a:lnTo>
                <a:lnTo>
                  <a:pt x="426" y="1857"/>
                </a:lnTo>
                <a:lnTo>
                  <a:pt x="409" y="1861"/>
                </a:lnTo>
                <a:lnTo>
                  <a:pt x="391" y="1864"/>
                </a:lnTo>
                <a:lnTo>
                  <a:pt x="373" y="1865"/>
                </a:lnTo>
                <a:lnTo>
                  <a:pt x="170" y="1864"/>
                </a:lnTo>
                <a:lnTo>
                  <a:pt x="152" y="1865"/>
                </a:lnTo>
                <a:lnTo>
                  <a:pt x="136" y="1868"/>
                </a:lnTo>
                <a:lnTo>
                  <a:pt x="120" y="1873"/>
                </a:lnTo>
                <a:lnTo>
                  <a:pt x="104" y="1879"/>
                </a:lnTo>
                <a:lnTo>
                  <a:pt x="89" y="1886"/>
                </a:lnTo>
                <a:lnTo>
                  <a:pt x="75" y="1894"/>
                </a:lnTo>
                <a:lnTo>
                  <a:pt x="62" y="1904"/>
                </a:lnTo>
                <a:lnTo>
                  <a:pt x="50" y="1915"/>
                </a:lnTo>
                <a:lnTo>
                  <a:pt x="39" y="1926"/>
                </a:lnTo>
                <a:lnTo>
                  <a:pt x="30" y="1939"/>
                </a:lnTo>
                <a:lnTo>
                  <a:pt x="20" y="1954"/>
                </a:lnTo>
                <a:lnTo>
                  <a:pt x="13" y="1969"/>
                </a:lnTo>
                <a:lnTo>
                  <a:pt x="8" y="1984"/>
                </a:lnTo>
                <a:lnTo>
                  <a:pt x="3" y="2000"/>
                </a:lnTo>
                <a:lnTo>
                  <a:pt x="1" y="2018"/>
                </a:lnTo>
                <a:lnTo>
                  <a:pt x="0" y="2035"/>
                </a:lnTo>
                <a:lnTo>
                  <a:pt x="0" y="2374"/>
                </a:lnTo>
                <a:lnTo>
                  <a:pt x="1" y="2391"/>
                </a:lnTo>
                <a:lnTo>
                  <a:pt x="3" y="2408"/>
                </a:lnTo>
                <a:lnTo>
                  <a:pt x="8" y="2424"/>
                </a:lnTo>
                <a:lnTo>
                  <a:pt x="13" y="2440"/>
                </a:lnTo>
                <a:lnTo>
                  <a:pt x="20" y="2454"/>
                </a:lnTo>
                <a:lnTo>
                  <a:pt x="30" y="2468"/>
                </a:lnTo>
                <a:lnTo>
                  <a:pt x="39" y="2481"/>
                </a:lnTo>
                <a:lnTo>
                  <a:pt x="50" y="2493"/>
                </a:lnTo>
                <a:lnTo>
                  <a:pt x="62" y="2504"/>
                </a:lnTo>
                <a:lnTo>
                  <a:pt x="75" y="2515"/>
                </a:lnTo>
                <a:lnTo>
                  <a:pt x="89" y="2523"/>
                </a:lnTo>
                <a:lnTo>
                  <a:pt x="104" y="2530"/>
                </a:lnTo>
                <a:lnTo>
                  <a:pt x="120" y="2536"/>
                </a:lnTo>
                <a:lnTo>
                  <a:pt x="136" y="2540"/>
                </a:lnTo>
                <a:lnTo>
                  <a:pt x="152" y="2542"/>
                </a:lnTo>
                <a:lnTo>
                  <a:pt x="170" y="2543"/>
                </a:lnTo>
                <a:lnTo>
                  <a:pt x="373" y="2543"/>
                </a:lnTo>
                <a:lnTo>
                  <a:pt x="391" y="2544"/>
                </a:lnTo>
                <a:lnTo>
                  <a:pt x="408" y="2547"/>
                </a:lnTo>
                <a:lnTo>
                  <a:pt x="426" y="2551"/>
                </a:lnTo>
                <a:lnTo>
                  <a:pt x="443" y="2556"/>
                </a:lnTo>
                <a:lnTo>
                  <a:pt x="460" y="2563"/>
                </a:lnTo>
                <a:lnTo>
                  <a:pt x="477" y="2571"/>
                </a:lnTo>
                <a:lnTo>
                  <a:pt x="492" y="2581"/>
                </a:lnTo>
                <a:lnTo>
                  <a:pt x="507" y="2591"/>
                </a:lnTo>
                <a:lnTo>
                  <a:pt x="523" y="2603"/>
                </a:lnTo>
                <a:lnTo>
                  <a:pt x="536" y="2615"/>
                </a:lnTo>
                <a:lnTo>
                  <a:pt x="549" y="2628"/>
                </a:lnTo>
                <a:lnTo>
                  <a:pt x="560" y="2642"/>
                </a:lnTo>
                <a:lnTo>
                  <a:pt x="570" y="2658"/>
                </a:lnTo>
                <a:lnTo>
                  <a:pt x="579" y="2673"/>
                </a:lnTo>
                <a:lnTo>
                  <a:pt x="586" y="2689"/>
                </a:lnTo>
                <a:lnTo>
                  <a:pt x="593" y="2705"/>
                </a:lnTo>
                <a:lnTo>
                  <a:pt x="710" y="2989"/>
                </a:lnTo>
                <a:lnTo>
                  <a:pt x="717" y="3006"/>
                </a:lnTo>
                <a:lnTo>
                  <a:pt x="723" y="3022"/>
                </a:lnTo>
                <a:lnTo>
                  <a:pt x="728" y="3039"/>
                </a:lnTo>
                <a:lnTo>
                  <a:pt x="732" y="3057"/>
                </a:lnTo>
                <a:lnTo>
                  <a:pt x="734" y="3075"/>
                </a:lnTo>
                <a:lnTo>
                  <a:pt x="735" y="3094"/>
                </a:lnTo>
                <a:lnTo>
                  <a:pt x="734" y="3112"/>
                </a:lnTo>
                <a:lnTo>
                  <a:pt x="732" y="3130"/>
                </a:lnTo>
                <a:lnTo>
                  <a:pt x="727" y="3149"/>
                </a:lnTo>
                <a:lnTo>
                  <a:pt x="723" y="3166"/>
                </a:lnTo>
                <a:lnTo>
                  <a:pt x="717" y="3184"/>
                </a:lnTo>
                <a:lnTo>
                  <a:pt x="710" y="3200"/>
                </a:lnTo>
                <a:lnTo>
                  <a:pt x="702" y="3217"/>
                </a:lnTo>
                <a:lnTo>
                  <a:pt x="693" y="3232"/>
                </a:lnTo>
                <a:lnTo>
                  <a:pt x="682" y="3246"/>
                </a:lnTo>
                <a:lnTo>
                  <a:pt x="670" y="3259"/>
                </a:lnTo>
                <a:lnTo>
                  <a:pt x="526" y="3403"/>
                </a:lnTo>
                <a:lnTo>
                  <a:pt x="514" y="3415"/>
                </a:lnTo>
                <a:lnTo>
                  <a:pt x="504" y="3430"/>
                </a:lnTo>
                <a:lnTo>
                  <a:pt x="496" y="3444"/>
                </a:lnTo>
                <a:lnTo>
                  <a:pt x="489" y="3459"/>
                </a:lnTo>
                <a:lnTo>
                  <a:pt x="483" y="3474"/>
                </a:lnTo>
                <a:lnTo>
                  <a:pt x="480" y="3490"/>
                </a:lnTo>
                <a:lnTo>
                  <a:pt x="477" y="3507"/>
                </a:lnTo>
                <a:lnTo>
                  <a:pt x="477" y="3523"/>
                </a:lnTo>
                <a:lnTo>
                  <a:pt x="477" y="3539"/>
                </a:lnTo>
                <a:lnTo>
                  <a:pt x="480" y="3555"/>
                </a:lnTo>
                <a:lnTo>
                  <a:pt x="483" y="3572"/>
                </a:lnTo>
                <a:lnTo>
                  <a:pt x="489" y="3587"/>
                </a:lnTo>
                <a:lnTo>
                  <a:pt x="496" y="3602"/>
                </a:lnTo>
                <a:lnTo>
                  <a:pt x="504" y="3616"/>
                </a:lnTo>
                <a:lnTo>
                  <a:pt x="514" y="3630"/>
                </a:lnTo>
                <a:lnTo>
                  <a:pt x="526" y="3643"/>
                </a:lnTo>
                <a:lnTo>
                  <a:pt x="766" y="3883"/>
                </a:lnTo>
                <a:lnTo>
                  <a:pt x="779" y="3894"/>
                </a:lnTo>
                <a:lnTo>
                  <a:pt x="792" y="3904"/>
                </a:lnTo>
                <a:lnTo>
                  <a:pt x="807" y="3913"/>
                </a:lnTo>
                <a:lnTo>
                  <a:pt x="822" y="3921"/>
                </a:lnTo>
                <a:lnTo>
                  <a:pt x="837" y="3926"/>
                </a:lnTo>
                <a:lnTo>
                  <a:pt x="853" y="3930"/>
                </a:lnTo>
                <a:lnTo>
                  <a:pt x="869" y="3932"/>
                </a:lnTo>
                <a:lnTo>
                  <a:pt x="886" y="3933"/>
                </a:lnTo>
                <a:lnTo>
                  <a:pt x="902" y="3932"/>
                </a:lnTo>
                <a:lnTo>
                  <a:pt x="918" y="3930"/>
                </a:lnTo>
                <a:lnTo>
                  <a:pt x="934" y="3926"/>
                </a:lnTo>
                <a:lnTo>
                  <a:pt x="950" y="3921"/>
                </a:lnTo>
                <a:lnTo>
                  <a:pt x="965" y="3913"/>
                </a:lnTo>
                <a:lnTo>
                  <a:pt x="979" y="3904"/>
                </a:lnTo>
                <a:lnTo>
                  <a:pt x="993" y="3894"/>
                </a:lnTo>
                <a:lnTo>
                  <a:pt x="1005" y="3883"/>
                </a:lnTo>
                <a:lnTo>
                  <a:pt x="1150" y="3739"/>
                </a:lnTo>
                <a:lnTo>
                  <a:pt x="1163" y="3727"/>
                </a:lnTo>
                <a:lnTo>
                  <a:pt x="1177" y="3717"/>
                </a:lnTo>
                <a:lnTo>
                  <a:pt x="1192" y="3706"/>
                </a:lnTo>
                <a:lnTo>
                  <a:pt x="1208" y="3698"/>
                </a:lnTo>
                <a:lnTo>
                  <a:pt x="1225" y="3691"/>
                </a:lnTo>
                <a:lnTo>
                  <a:pt x="1243" y="3685"/>
                </a:lnTo>
                <a:lnTo>
                  <a:pt x="1260" y="3681"/>
                </a:lnTo>
                <a:lnTo>
                  <a:pt x="1278" y="3678"/>
                </a:lnTo>
                <a:lnTo>
                  <a:pt x="1296" y="3675"/>
                </a:lnTo>
                <a:lnTo>
                  <a:pt x="1315" y="3675"/>
                </a:lnTo>
                <a:lnTo>
                  <a:pt x="1333" y="3675"/>
                </a:lnTo>
                <a:lnTo>
                  <a:pt x="1351" y="3677"/>
                </a:lnTo>
                <a:lnTo>
                  <a:pt x="1370" y="3681"/>
                </a:lnTo>
                <a:lnTo>
                  <a:pt x="1387" y="3685"/>
                </a:lnTo>
                <a:lnTo>
                  <a:pt x="1403" y="3691"/>
                </a:lnTo>
                <a:lnTo>
                  <a:pt x="1419" y="3699"/>
                </a:lnTo>
                <a:lnTo>
                  <a:pt x="1703" y="3816"/>
                </a:lnTo>
                <a:lnTo>
                  <a:pt x="1719" y="3822"/>
                </a:lnTo>
                <a:lnTo>
                  <a:pt x="1736" y="3829"/>
                </a:lnTo>
                <a:lnTo>
                  <a:pt x="1751" y="3838"/>
                </a:lnTo>
                <a:lnTo>
                  <a:pt x="1766" y="3848"/>
                </a:lnTo>
                <a:lnTo>
                  <a:pt x="1780" y="3861"/>
                </a:lnTo>
                <a:lnTo>
                  <a:pt x="1793" y="3873"/>
                </a:lnTo>
                <a:lnTo>
                  <a:pt x="1807" y="3887"/>
                </a:lnTo>
                <a:lnTo>
                  <a:pt x="1818" y="3901"/>
                </a:lnTo>
                <a:lnTo>
                  <a:pt x="1828" y="3916"/>
                </a:lnTo>
                <a:lnTo>
                  <a:pt x="1837" y="3933"/>
                </a:lnTo>
                <a:lnTo>
                  <a:pt x="1845" y="3949"/>
                </a:lnTo>
                <a:lnTo>
                  <a:pt x="1852" y="3966"/>
                </a:lnTo>
                <a:lnTo>
                  <a:pt x="1858" y="3983"/>
                </a:lnTo>
                <a:lnTo>
                  <a:pt x="1861" y="4001"/>
                </a:lnTo>
                <a:lnTo>
                  <a:pt x="1864" y="4019"/>
                </a:lnTo>
                <a:lnTo>
                  <a:pt x="1866" y="4036"/>
                </a:lnTo>
                <a:lnTo>
                  <a:pt x="1866" y="4239"/>
                </a:lnTo>
                <a:lnTo>
                  <a:pt x="1867" y="4256"/>
                </a:lnTo>
                <a:lnTo>
                  <a:pt x="1869" y="4272"/>
                </a:lnTo>
                <a:lnTo>
                  <a:pt x="1873" y="4289"/>
                </a:lnTo>
                <a:lnTo>
                  <a:pt x="1879" y="4305"/>
                </a:lnTo>
                <a:lnTo>
                  <a:pt x="1886" y="4319"/>
                </a:lnTo>
                <a:lnTo>
                  <a:pt x="1894" y="4333"/>
                </a:lnTo>
                <a:lnTo>
                  <a:pt x="1904" y="4347"/>
                </a:lnTo>
                <a:lnTo>
                  <a:pt x="1915" y="4359"/>
                </a:lnTo>
                <a:lnTo>
                  <a:pt x="1927" y="4370"/>
                </a:lnTo>
                <a:lnTo>
                  <a:pt x="1941" y="4379"/>
                </a:lnTo>
                <a:lnTo>
                  <a:pt x="1954" y="4388"/>
                </a:lnTo>
                <a:lnTo>
                  <a:pt x="1969" y="4395"/>
                </a:lnTo>
                <a:lnTo>
                  <a:pt x="1984" y="4400"/>
                </a:lnTo>
                <a:lnTo>
                  <a:pt x="2000" y="4405"/>
                </a:lnTo>
                <a:lnTo>
                  <a:pt x="2018" y="4407"/>
                </a:lnTo>
                <a:lnTo>
                  <a:pt x="2035" y="4408"/>
                </a:lnTo>
                <a:lnTo>
                  <a:pt x="2374" y="4408"/>
                </a:lnTo>
                <a:lnTo>
                  <a:pt x="2391" y="4407"/>
                </a:lnTo>
                <a:lnTo>
                  <a:pt x="2408" y="4405"/>
                </a:lnTo>
                <a:lnTo>
                  <a:pt x="2424" y="4400"/>
                </a:lnTo>
                <a:lnTo>
                  <a:pt x="2440" y="4395"/>
                </a:lnTo>
                <a:lnTo>
                  <a:pt x="2455" y="4388"/>
                </a:lnTo>
                <a:lnTo>
                  <a:pt x="2469" y="4379"/>
                </a:lnTo>
                <a:lnTo>
                  <a:pt x="2481" y="4370"/>
                </a:lnTo>
                <a:lnTo>
                  <a:pt x="2493" y="4359"/>
                </a:lnTo>
                <a:lnTo>
                  <a:pt x="2505" y="4347"/>
                </a:lnTo>
                <a:lnTo>
                  <a:pt x="2515" y="4333"/>
                </a:lnTo>
                <a:lnTo>
                  <a:pt x="2523" y="4319"/>
                </a:lnTo>
                <a:lnTo>
                  <a:pt x="2530" y="4305"/>
                </a:lnTo>
                <a:lnTo>
                  <a:pt x="2536" y="4289"/>
                </a:lnTo>
                <a:lnTo>
                  <a:pt x="2540" y="4272"/>
                </a:lnTo>
                <a:lnTo>
                  <a:pt x="2543" y="4256"/>
                </a:lnTo>
                <a:lnTo>
                  <a:pt x="2543" y="4239"/>
                </a:lnTo>
                <a:lnTo>
                  <a:pt x="2543" y="4036"/>
                </a:lnTo>
                <a:lnTo>
                  <a:pt x="2544" y="4019"/>
                </a:lnTo>
                <a:lnTo>
                  <a:pt x="2547" y="4001"/>
                </a:lnTo>
                <a:lnTo>
                  <a:pt x="2551" y="3983"/>
                </a:lnTo>
                <a:lnTo>
                  <a:pt x="2556" y="3966"/>
                </a:lnTo>
                <a:lnTo>
                  <a:pt x="2563" y="3949"/>
                </a:lnTo>
                <a:lnTo>
                  <a:pt x="2571" y="3933"/>
                </a:lnTo>
                <a:lnTo>
                  <a:pt x="2581" y="3916"/>
                </a:lnTo>
                <a:lnTo>
                  <a:pt x="2591" y="3901"/>
                </a:lnTo>
                <a:lnTo>
                  <a:pt x="2603" y="3887"/>
                </a:lnTo>
                <a:lnTo>
                  <a:pt x="2615" y="3873"/>
                </a:lnTo>
                <a:lnTo>
                  <a:pt x="2628" y="3861"/>
                </a:lnTo>
                <a:lnTo>
                  <a:pt x="2642" y="3848"/>
                </a:lnTo>
                <a:lnTo>
                  <a:pt x="2658" y="3838"/>
                </a:lnTo>
                <a:lnTo>
                  <a:pt x="2673" y="3829"/>
                </a:lnTo>
                <a:lnTo>
                  <a:pt x="2689" y="3822"/>
                </a:lnTo>
                <a:lnTo>
                  <a:pt x="2705" y="3816"/>
                </a:lnTo>
                <a:lnTo>
                  <a:pt x="2989" y="3699"/>
                </a:lnTo>
                <a:lnTo>
                  <a:pt x="3006" y="3691"/>
                </a:lnTo>
                <a:lnTo>
                  <a:pt x="3022" y="3685"/>
                </a:lnTo>
                <a:lnTo>
                  <a:pt x="3039" y="3681"/>
                </a:lnTo>
                <a:lnTo>
                  <a:pt x="3057" y="3677"/>
                </a:lnTo>
                <a:lnTo>
                  <a:pt x="3076" y="3675"/>
                </a:lnTo>
                <a:lnTo>
                  <a:pt x="3094" y="3675"/>
                </a:lnTo>
                <a:lnTo>
                  <a:pt x="3112" y="3675"/>
                </a:lnTo>
                <a:lnTo>
                  <a:pt x="3130" y="3678"/>
                </a:lnTo>
                <a:lnTo>
                  <a:pt x="3149" y="3681"/>
                </a:lnTo>
                <a:lnTo>
                  <a:pt x="3167" y="3685"/>
                </a:lnTo>
                <a:lnTo>
                  <a:pt x="3184" y="3691"/>
                </a:lnTo>
                <a:lnTo>
                  <a:pt x="3201" y="3698"/>
                </a:lnTo>
                <a:lnTo>
                  <a:pt x="3217" y="3706"/>
                </a:lnTo>
                <a:lnTo>
                  <a:pt x="3232" y="3717"/>
                </a:lnTo>
                <a:lnTo>
                  <a:pt x="3246" y="3727"/>
                </a:lnTo>
                <a:lnTo>
                  <a:pt x="3259" y="3739"/>
                </a:lnTo>
                <a:lnTo>
                  <a:pt x="3403" y="3883"/>
                </a:lnTo>
                <a:lnTo>
                  <a:pt x="3415" y="3894"/>
                </a:lnTo>
                <a:lnTo>
                  <a:pt x="3430" y="3904"/>
                </a:lnTo>
                <a:lnTo>
                  <a:pt x="3444" y="3913"/>
                </a:lnTo>
                <a:lnTo>
                  <a:pt x="3459" y="3921"/>
                </a:lnTo>
                <a:lnTo>
                  <a:pt x="3474" y="3926"/>
                </a:lnTo>
                <a:lnTo>
                  <a:pt x="3490" y="3930"/>
                </a:lnTo>
                <a:lnTo>
                  <a:pt x="3507" y="3932"/>
                </a:lnTo>
                <a:lnTo>
                  <a:pt x="3523" y="3933"/>
                </a:lnTo>
                <a:lnTo>
                  <a:pt x="3539" y="3932"/>
                </a:lnTo>
                <a:lnTo>
                  <a:pt x="3555" y="3930"/>
                </a:lnTo>
                <a:lnTo>
                  <a:pt x="3572" y="3926"/>
                </a:lnTo>
                <a:lnTo>
                  <a:pt x="3587" y="3921"/>
                </a:lnTo>
                <a:lnTo>
                  <a:pt x="3602" y="3913"/>
                </a:lnTo>
                <a:lnTo>
                  <a:pt x="3616" y="3904"/>
                </a:lnTo>
                <a:lnTo>
                  <a:pt x="3630" y="3894"/>
                </a:lnTo>
                <a:lnTo>
                  <a:pt x="3643" y="3883"/>
                </a:lnTo>
                <a:lnTo>
                  <a:pt x="3883" y="3643"/>
                </a:lnTo>
                <a:lnTo>
                  <a:pt x="3895" y="3630"/>
                </a:lnTo>
                <a:lnTo>
                  <a:pt x="3904" y="3616"/>
                </a:lnTo>
                <a:lnTo>
                  <a:pt x="3913" y="3602"/>
                </a:lnTo>
                <a:lnTo>
                  <a:pt x="3920" y="3587"/>
                </a:lnTo>
                <a:lnTo>
                  <a:pt x="3926" y="3572"/>
                </a:lnTo>
                <a:lnTo>
                  <a:pt x="3930" y="3555"/>
                </a:lnTo>
                <a:lnTo>
                  <a:pt x="3932" y="3539"/>
                </a:lnTo>
                <a:lnTo>
                  <a:pt x="3933" y="3523"/>
                </a:lnTo>
                <a:lnTo>
                  <a:pt x="3932" y="3507"/>
                </a:lnTo>
                <a:lnTo>
                  <a:pt x="3930" y="3490"/>
                </a:lnTo>
                <a:lnTo>
                  <a:pt x="3926" y="3474"/>
                </a:lnTo>
                <a:lnTo>
                  <a:pt x="3920" y="3459"/>
                </a:lnTo>
                <a:lnTo>
                  <a:pt x="3913" y="3444"/>
                </a:lnTo>
                <a:lnTo>
                  <a:pt x="3904" y="3430"/>
                </a:lnTo>
                <a:lnTo>
                  <a:pt x="3895" y="3415"/>
                </a:lnTo>
                <a:lnTo>
                  <a:pt x="3883" y="3403"/>
                </a:lnTo>
                <a:lnTo>
                  <a:pt x="3739" y="3259"/>
                </a:lnTo>
                <a:lnTo>
                  <a:pt x="3727" y="3246"/>
                </a:lnTo>
                <a:lnTo>
                  <a:pt x="3717" y="3232"/>
                </a:lnTo>
                <a:lnTo>
                  <a:pt x="3706" y="3217"/>
                </a:lnTo>
                <a:lnTo>
                  <a:pt x="3698" y="3200"/>
                </a:lnTo>
                <a:lnTo>
                  <a:pt x="3691" y="3184"/>
                </a:lnTo>
                <a:lnTo>
                  <a:pt x="3685" y="3166"/>
                </a:lnTo>
                <a:lnTo>
                  <a:pt x="3681" y="3149"/>
                </a:lnTo>
                <a:lnTo>
                  <a:pt x="3678" y="3130"/>
                </a:lnTo>
                <a:lnTo>
                  <a:pt x="3675" y="3112"/>
                </a:lnTo>
                <a:lnTo>
                  <a:pt x="3675" y="3094"/>
                </a:lnTo>
                <a:lnTo>
                  <a:pt x="3675" y="3075"/>
                </a:lnTo>
                <a:lnTo>
                  <a:pt x="3677" y="3057"/>
                </a:lnTo>
                <a:lnTo>
                  <a:pt x="3680" y="3039"/>
                </a:lnTo>
                <a:lnTo>
                  <a:pt x="3685" y="3022"/>
                </a:lnTo>
                <a:lnTo>
                  <a:pt x="3691" y="3006"/>
                </a:lnTo>
                <a:lnTo>
                  <a:pt x="3699" y="2989"/>
                </a:lnTo>
                <a:lnTo>
                  <a:pt x="3816" y="2705"/>
                </a:lnTo>
                <a:lnTo>
                  <a:pt x="3822" y="2689"/>
                </a:lnTo>
                <a:lnTo>
                  <a:pt x="3829" y="2673"/>
                </a:lnTo>
                <a:lnTo>
                  <a:pt x="3838" y="2658"/>
                </a:lnTo>
                <a:lnTo>
                  <a:pt x="3848" y="2642"/>
                </a:lnTo>
                <a:lnTo>
                  <a:pt x="3861" y="2628"/>
                </a:lnTo>
                <a:lnTo>
                  <a:pt x="3873" y="2615"/>
                </a:lnTo>
                <a:lnTo>
                  <a:pt x="3887" y="2603"/>
                </a:lnTo>
                <a:lnTo>
                  <a:pt x="3901" y="2591"/>
                </a:lnTo>
                <a:lnTo>
                  <a:pt x="3916" y="2581"/>
                </a:lnTo>
                <a:lnTo>
                  <a:pt x="3933" y="2571"/>
                </a:lnTo>
                <a:lnTo>
                  <a:pt x="3949" y="2563"/>
                </a:lnTo>
                <a:lnTo>
                  <a:pt x="3966" y="2556"/>
                </a:lnTo>
                <a:lnTo>
                  <a:pt x="3983" y="2551"/>
                </a:lnTo>
                <a:lnTo>
                  <a:pt x="4001" y="2547"/>
                </a:lnTo>
                <a:lnTo>
                  <a:pt x="4018" y="2544"/>
                </a:lnTo>
                <a:lnTo>
                  <a:pt x="4036" y="2543"/>
                </a:lnTo>
                <a:lnTo>
                  <a:pt x="4239" y="2543"/>
                </a:lnTo>
                <a:lnTo>
                  <a:pt x="4256" y="2543"/>
                </a:lnTo>
                <a:lnTo>
                  <a:pt x="4273" y="2540"/>
                </a:lnTo>
                <a:lnTo>
                  <a:pt x="4290" y="2536"/>
                </a:lnTo>
                <a:lnTo>
                  <a:pt x="4305" y="2530"/>
                </a:lnTo>
                <a:lnTo>
                  <a:pt x="4320" y="2523"/>
                </a:lnTo>
                <a:lnTo>
                  <a:pt x="4333" y="2515"/>
                </a:lnTo>
                <a:lnTo>
                  <a:pt x="4346" y="2504"/>
                </a:lnTo>
                <a:lnTo>
                  <a:pt x="4359" y="2493"/>
                </a:lnTo>
                <a:lnTo>
                  <a:pt x="4370" y="2481"/>
                </a:lnTo>
                <a:lnTo>
                  <a:pt x="4380" y="2469"/>
                </a:lnTo>
                <a:lnTo>
                  <a:pt x="4388" y="2455"/>
                </a:lnTo>
                <a:lnTo>
                  <a:pt x="4395" y="2440"/>
                </a:lnTo>
                <a:lnTo>
                  <a:pt x="4401" y="2424"/>
                </a:lnTo>
                <a:lnTo>
                  <a:pt x="4405" y="2408"/>
                </a:lnTo>
                <a:lnTo>
                  <a:pt x="4407" y="2391"/>
                </a:lnTo>
                <a:lnTo>
                  <a:pt x="4408" y="2374"/>
                </a:lnTo>
                <a:lnTo>
                  <a:pt x="4408" y="2035"/>
                </a:lnTo>
                <a:lnTo>
                  <a:pt x="4407" y="2018"/>
                </a:lnTo>
                <a:lnTo>
                  <a:pt x="4405" y="2000"/>
                </a:lnTo>
                <a:lnTo>
                  <a:pt x="4401" y="1984"/>
                </a:lnTo>
                <a:lnTo>
                  <a:pt x="4395" y="1969"/>
                </a:lnTo>
                <a:lnTo>
                  <a:pt x="4388" y="1954"/>
                </a:lnTo>
                <a:lnTo>
                  <a:pt x="4380" y="1939"/>
                </a:lnTo>
                <a:lnTo>
                  <a:pt x="4370" y="1926"/>
                </a:lnTo>
                <a:lnTo>
                  <a:pt x="4359" y="1915"/>
                </a:lnTo>
                <a:lnTo>
                  <a:pt x="4346" y="1904"/>
                </a:lnTo>
                <a:lnTo>
                  <a:pt x="4333" y="1894"/>
                </a:lnTo>
                <a:lnTo>
                  <a:pt x="4320" y="1886"/>
                </a:lnTo>
                <a:lnTo>
                  <a:pt x="4305" y="1879"/>
                </a:lnTo>
                <a:lnTo>
                  <a:pt x="4290" y="1873"/>
                </a:lnTo>
                <a:lnTo>
                  <a:pt x="4273" y="1868"/>
                </a:lnTo>
                <a:lnTo>
                  <a:pt x="4256" y="1865"/>
                </a:lnTo>
                <a:lnTo>
                  <a:pt x="4239" y="1864"/>
                </a:lnTo>
                <a:close/>
                <a:moveTo>
                  <a:pt x="3052" y="2204"/>
                </a:moveTo>
                <a:lnTo>
                  <a:pt x="3052" y="2204"/>
                </a:lnTo>
                <a:lnTo>
                  <a:pt x="3051" y="2248"/>
                </a:lnTo>
                <a:lnTo>
                  <a:pt x="3048" y="2290"/>
                </a:lnTo>
                <a:lnTo>
                  <a:pt x="3043" y="2333"/>
                </a:lnTo>
                <a:lnTo>
                  <a:pt x="3035" y="2375"/>
                </a:lnTo>
                <a:lnTo>
                  <a:pt x="3026" y="2415"/>
                </a:lnTo>
                <a:lnTo>
                  <a:pt x="3015" y="2456"/>
                </a:lnTo>
                <a:lnTo>
                  <a:pt x="3002" y="2495"/>
                </a:lnTo>
                <a:lnTo>
                  <a:pt x="2986" y="2534"/>
                </a:lnTo>
                <a:lnTo>
                  <a:pt x="2969" y="2571"/>
                </a:lnTo>
                <a:lnTo>
                  <a:pt x="2950" y="2608"/>
                </a:lnTo>
                <a:lnTo>
                  <a:pt x="2929" y="2643"/>
                </a:lnTo>
                <a:lnTo>
                  <a:pt x="2908" y="2678"/>
                </a:lnTo>
                <a:lnTo>
                  <a:pt x="2884" y="2711"/>
                </a:lnTo>
                <a:lnTo>
                  <a:pt x="2858" y="2743"/>
                </a:lnTo>
                <a:lnTo>
                  <a:pt x="2832" y="2774"/>
                </a:lnTo>
                <a:lnTo>
                  <a:pt x="2805" y="2804"/>
                </a:lnTo>
                <a:lnTo>
                  <a:pt x="2775" y="2831"/>
                </a:lnTo>
                <a:lnTo>
                  <a:pt x="2744" y="2858"/>
                </a:lnTo>
                <a:lnTo>
                  <a:pt x="2712" y="2883"/>
                </a:lnTo>
                <a:lnTo>
                  <a:pt x="2679" y="2907"/>
                </a:lnTo>
                <a:lnTo>
                  <a:pt x="2644" y="2928"/>
                </a:lnTo>
                <a:lnTo>
                  <a:pt x="2609" y="2949"/>
                </a:lnTo>
                <a:lnTo>
                  <a:pt x="2572" y="2968"/>
                </a:lnTo>
                <a:lnTo>
                  <a:pt x="2535" y="2985"/>
                </a:lnTo>
                <a:lnTo>
                  <a:pt x="2496" y="3000"/>
                </a:lnTo>
                <a:lnTo>
                  <a:pt x="2457" y="3014"/>
                </a:lnTo>
                <a:lnTo>
                  <a:pt x="2416" y="3025"/>
                </a:lnTo>
                <a:lnTo>
                  <a:pt x="2376" y="3034"/>
                </a:lnTo>
                <a:lnTo>
                  <a:pt x="2334" y="3042"/>
                </a:lnTo>
                <a:lnTo>
                  <a:pt x="2292" y="3047"/>
                </a:lnTo>
                <a:lnTo>
                  <a:pt x="2249" y="3050"/>
                </a:lnTo>
                <a:lnTo>
                  <a:pt x="2205" y="3051"/>
                </a:lnTo>
                <a:lnTo>
                  <a:pt x="2162" y="3050"/>
                </a:lnTo>
                <a:lnTo>
                  <a:pt x="2118" y="3047"/>
                </a:lnTo>
                <a:lnTo>
                  <a:pt x="2075" y="3042"/>
                </a:lnTo>
                <a:lnTo>
                  <a:pt x="2034" y="3034"/>
                </a:lnTo>
                <a:lnTo>
                  <a:pt x="1993" y="3025"/>
                </a:lnTo>
                <a:lnTo>
                  <a:pt x="1953" y="3014"/>
                </a:lnTo>
                <a:lnTo>
                  <a:pt x="1913" y="3000"/>
                </a:lnTo>
                <a:lnTo>
                  <a:pt x="1875" y="2985"/>
                </a:lnTo>
                <a:lnTo>
                  <a:pt x="1837" y="2968"/>
                </a:lnTo>
                <a:lnTo>
                  <a:pt x="1801" y="2949"/>
                </a:lnTo>
                <a:lnTo>
                  <a:pt x="1765" y="2928"/>
                </a:lnTo>
                <a:lnTo>
                  <a:pt x="1731" y="2907"/>
                </a:lnTo>
                <a:lnTo>
                  <a:pt x="1697" y="2883"/>
                </a:lnTo>
                <a:lnTo>
                  <a:pt x="1666" y="2858"/>
                </a:lnTo>
                <a:lnTo>
                  <a:pt x="1635" y="2831"/>
                </a:lnTo>
                <a:lnTo>
                  <a:pt x="1605" y="2804"/>
                </a:lnTo>
                <a:lnTo>
                  <a:pt x="1577" y="2774"/>
                </a:lnTo>
                <a:lnTo>
                  <a:pt x="1551" y="2743"/>
                </a:lnTo>
                <a:lnTo>
                  <a:pt x="1526" y="2711"/>
                </a:lnTo>
                <a:lnTo>
                  <a:pt x="1501" y="2678"/>
                </a:lnTo>
                <a:lnTo>
                  <a:pt x="1480" y="2643"/>
                </a:lnTo>
                <a:lnTo>
                  <a:pt x="1460" y="2608"/>
                </a:lnTo>
                <a:lnTo>
                  <a:pt x="1441" y="2571"/>
                </a:lnTo>
                <a:lnTo>
                  <a:pt x="1423" y="2534"/>
                </a:lnTo>
                <a:lnTo>
                  <a:pt x="1408" y="2495"/>
                </a:lnTo>
                <a:lnTo>
                  <a:pt x="1395" y="2456"/>
                </a:lnTo>
                <a:lnTo>
                  <a:pt x="1384" y="2415"/>
                </a:lnTo>
                <a:lnTo>
                  <a:pt x="1375" y="2375"/>
                </a:lnTo>
                <a:lnTo>
                  <a:pt x="1366" y="2333"/>
                </a:lnTo>
                <a:lnTo>
                  <a:pt x="1361" y="2290"/>
                </a:lnTo>
                <a:lnTo>
                  <a:pt x="1358" y="2248"/>
                </a:lnTo>
                <a:lnTo>
                  <a:pt x="1357" y="2204"/>
                </a:lnTo>
                <a:lnTo>
                  <a:pt x="1358" y="2161"/>
                </a:lnTo>
                <a:lnTo>
                  <a:pt x="1361" y="2117"/>
                </a:lnTo>
                <a:lnTo>
                  <a:pt x="1366" y="2074"/>
                </a:lnTo>
                <a:lnTo>
                  <a:pt x="1375" y="2033"/>
                </a:lnTo>
                <a:lnTo>
                  <a:pt x="1384" y="1992"/>
                </a:lnTo>
                <a:lnTo>
                  <a:pt x="1395" y="1952"/>
                </a:lnTo>
                <a:lnTo>
                  <a:pt x="1408" y="1912"/>
                </a:lnTo>
                <a:lnTo>
                  <a:pt x="1423" y="1874"/>
                </a:lnTo>
                <a:lnTo>
                  <a:pt x="1441" y="1836"/>
                </a:lnTo>
                <a:lnTo>
                  <a:pt x="1460" y="1799"/>
                </a:lnTo>
                <a:lnTo>
                  <a:pt x="1480" y="1764"/>
                </a:lnTo>
                <a:lnTo>
                  <a:pt x="1501" y="1729"/>
                </a:lnTo>
                <a:lnTo>
                  <a:pt x="1526" y="1697"/>
                </a:lnTo>
                <a:lnTo>
                  <a:pt x="1551" y="1665"/>
                </a:lnTo>
                <a:lnTo>
                  <a:pt x="1577" y="1634"/>
                </a:lnTo>
                <a:lnTo>
                  <a:pt x="1605" y="1605"/>
                </a:lnTo>
                <a:lnTo>
                  <a:pt x="1635" y="1576"/>
                </a:lnTo>
                <a:lnTo>
                  <a:pt x="1666" y="1550"/>
                </a:lnTo>
                <a:lnTo>
                  <a:pt x="1697" y="1525"/>
                </a:lnTo>
                <a:lnTo>
                  <a:pt x="1731" y="1501"/>
                </a:lnTo>
                <a:lnTo>
                  <a:pt x="1765" y="1479"/>
                </a:lnTo>
                <a:lnTo>
                  <a:pt x="1801" y="1459"/>
                </a:lnTo>
                <a:lnTo>
                  <a:pt x="1837" y="1439"/>
                </a:lnTo>
                <a:lnTo>
                  <a:pt x="1875" y="1423"/>
                </a:lnTo>
                <a:lnTo>
                  <a:pt x="1913" y="1408"/>
                </a:lnTo>
                <a:lnTo>
                  <a:pt x="1953" y="1394"/>
                </a:lnTo>
                <a:lnTo>
                  <a:pt x="1993" y="1383"/>
                </a:lnTo>
                <a:lnTo>
                  <a:pt x="2034" y="1373"/>
                </a:lnTo>
                <a:lnTo>
                  <a:pt x="2075" y="1365"/>
                </a:lnTo>
                <a:lnTo>
                  <a:pt x="2118" y="1360"/>
                </a:lnTo>
                <a:lnTo>
                  <a:pt x="2162" y="1357"/>
                </a:lnTo>
                <a:lnTo>
                  <a:pt x="2205" y="1356"/>
                </a:lnTo>
                <a:lnTo>
                  <a:pt x="2249" y="1357"/>
                </a:lnTo>
                <a:lnTo>
                  <a:pt x="2292" y="1360"/>
                </a:lnTo>
                <a:lnTo>
                  <a:pt x="2334" y="1365"/>
                </a:lnTo>
                <a:lnTo>
                  <a:pt x="2376" y="1373"/>
                </a:lnTo>
                <a:lnTo>
                  <a:pt x="2416" y="1383"/>
                </a:lnTo>
                <a:lnTo>
                  <a:pt x="2457" y="1394"/>
                </a:lnTo>
                <a:lnTo>
                  <a:pt x="2496" y="1408"/>
                </a:lnTo>
                <a:lnTo>
                  <a:pt x="2535" y="1423"/>
                </a:lnTo>
                <a:lnTo>
                  <a:pt x="2572" y="1439"/>
                </a:lnTo>
                <a:lnTo>
                  <a:pt x="2609" y="1459"/>
                </a:lnTo>
                <a:lnTo>
                  <a:pt x="2644" y="1479"/>
                </a:lnTo>
                <a:lnTo>
                  <a:pt x="2679" y="1501"/>
                </a:lnTo>
                <a:lnTo>
                  <a:pt x="2712" y="1525"/>
                </a:lnTo>
                <a:lnTo>
                  <a:pt x="2744" y="1550"/>
                </a:lnTo>
                <a:lnTo>
                  <a:pt x="2775" y="1576"/>
                </a:lnTo>
                <a:lnTo>
                  <a:pt x="2805" y="1605"/>
                </a:lnTo>
                <a:lnTo>
                  <a:pt x="2832" y="1634"/>
                </a:lnTo>
                <a:lnTo>
                  <a:pt x="2858" y="1665"/>
                </a:lnTo>
                <a:lnTo>
                  <a:pt x="2884" y="1697"/>
                </a:lnTo>
                <a:lnTo>
                  <a:pt x="2908" y="1729"/>
                </a:lnTo>
                <a:lnTo>
                  <a:pt x="2929" y="1764"/>
                </a:lnTo>
                <a:lnTo>
                  <a:pt x="2950" y="1799"/>
                </a:lnTo>
                <a:lnTo>
                  <a:pt x="2969" y="1836"/>
                </a:lnTo>
                <a:lnTo>
                  <a:pt x="2986" y="1874"/>
                </a:lnTo>
                <a:lnTo>
                  <a:pt x="3002" y="1912"/>
                </a:lnTo>
                <a:lnTo>
                  <a:pt x="3015" y="1952"/>
                </a:lnTo>
                <a:lnTo>
                  <a:pt x="3026" y="1992"/>
                </a:lnTo>
                <a:lnTo>
                  <a:pt x="3035" y="2033"/>
                </a:lnTo>
                <a:lnTo>
                  <a:pt x="3043" y="2074"/>
                </a:lnTo>
                <a:lnTo>
                  <a:pt x="3048" y="2117"/>
                </a:lnTo>
                <a:lnTo>
                  <a:pt x="3051" y="2161"/>
                </a:lnTo>
                <a:lnTo>
                  <a:pt x="3052" y="220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DA9D9079-E9AA-2910-03AF-57B9C439A5B1}"/>
              </a:ext>
            </a:extLst>
          </p:cNvPr>
          <p:cNvSpPr/>
          <p:nvPr/>
        </p:nvSpPr>
        <p:spPr>
          <a:xfrm>
            <a:off x="1490896" y="4401312"/>
            <a:ext cx="1513174" cy="505793"/>
          </a:xfrm>
          <a:prstGeom prst="roundRect">
            <a:avLst/>
          </a:prstGeom>
          <a:solidFill>
            <a:srgbClr val="1363DF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695234"/>
                      <a:gd name="connsiteY0" fmla="*/ 59149 h 354888"/>
                      <a:gd name="connsiteX1" fmla="*/ 59149 w 5695234"/>
                      <a:gd name="connsiteY1" fmla="*/ 0 h 354888"/>
                      <a:gd name="connsiteX2" fmla="*/ 561073 w 5695234"/>
                      <a:gd name="connsiteY2" fmla="*/ 0 h 354888"/>
                      <a:gd name="connsiteX3" fmla="*/ 951459 w 5695234"/>
                      <a:gd name="connsiteY3" fmla="*/ 0 h 354888"/>
                      <a:gd name="connsiteX4" fmla="*/ 1564922 w 5695234"/>
                      <a:gd name="connsiteY4" fmla="*/ 0 h 354888"/>
                      <a:gd name="connsiteX5" fmla="*/ 2011077 w 5695234"/>
                      <a:gd name="connsiteY5" fmla="*/ 0 h 354888"/>
                      <a:gd name="connsiteX6" fmla="*/ 2401462 w 5695234"/>
                      <a:gd name="connsiteY6" fmla="*/ 0 h 354888"/>
                      <a:gd name="connsiteX7" fmla="*/ 2847617 w 5695234"/>
                      <a:gd name="connsiteY7" fmla="*/ 0 h 354888"/>
                      <a:gd name="connsiteX8" fmla="*/ 3461080 w 5695234"/>
                      <a:gd name="connsiteY8" fmla="*/ 0 h 354888"/>
                      <a:gd name="connsiteX9" fmla="*/ 3907235 w 5695234"/>
                      <a:gd name="connsiteY9" fmla="*/ 0 h 354888"/>
                      <a:gd name="connsiteX10" fmla="*/ 4297620 w 5695234"/>
                      <a:gd name="connsiteY10" fmla="*/ 0 h 354888"/>
                      <a:gd name="connsiteX11" fmla="*/ 4743775 w 5695234"/>
                      <a:gd name="connsiteY11" fmla="*/ 0 h 354888"/>
                      <a:gd name="connsiteX12" fmla="*/ 5636085 w 5695234"/>
                      <a:gd name="connsiteY12" fmla="*/ 0 h 354888"/>
                      <a:gd name="connsiteX13" fmla="*/ 5695234 w 5695234"/>
                      <a:gd name="connsiteY13" fmla="*/ 59149 h 354888"/>
                      <a:gd name="connsiteX14" fmla="*/ 5695234 w 5695234"/>
                      <a:gd name="connsiteY14" fmla="*/ 295739 h 354888"/>
                      <a:gd name="connsiteX15" fmla="*/ 5636085 w 5695234"/>
                      <a:gd name="connsiteY15" fmla="*/ 354888 h 354888"/>
                      <a:gd name="connsiteX16" fmla="*/ 5245699 w 5695234"/>
                      <a:gd name="connsiteY16" fmla="*/ 354888 h 354888"/>
                      <a:gd name="connsiteX17" fmla="*/ 4743775 w 5695234"/>
                      <a:gd name="connsiteY17" fmla="*/ 354888 h 354888"/>
                      <a:gd name="connsiteX18" fmla="*/ 4130312 w 5695234"/>
                      <a:gd name="connsiteY18" fmla="*/ 354888 h 354888"/>
                      <a:gd name="connsiteX19" fmla="*/ 3684157 w 5695234"/>
                      <a:gd name="connsiteY19" fmla="*/ 354888 h 354888"/>
                      <a:gd name="connsiteX20" fmla="*/ 3126464 w 5695234"/>
                      <a:gd name="connsiteY20" fmla="*/ 354888 h 354888"/>
                      <a:gd name="connsiteX21" fmla="*/ 2736078 w 5695234"/>
                      <a:gd name="connsiteY21" fmla="*/ 354888 h 354888"/>
                      <a:gd name="connsiteX22" fmla="*/ 2066846 w 5695234"/>
                      <a:gd name="connsiteY22" fmla="*/ 354888 h 354888"/>
                      <a:gd name="connsiteX23" fmla="*/ 1509152 w 5695234"/>
                      <a:gd name="connsiteY23" fmla="*/ 354888 h 354888"/>
                      <a:gd name="connsiteX24" fmla="*/ 839920 w 5695234"/>
                      <a:gd name="connsiteY24" fmla="*/ 354888 h 354888"/>
                      <a:gd name="connsiteX25" fmla="*/ 59149 w 5695234"/>
                      <a:gd name="connsiteY25" fmla="*/ 354888 h 354888"/>
                      <a:gd name="connsiteX26" fmla="*/ 0 w 5695234"/>
                      <a:gd name="connsiteY26" fmla="*/ 295739 h 354888"/>
                      <a:gd name="connsiteX27" fmla="*/ 0 w 5695234"/>
                      <a:gd name="connsiteY27" fmla="*/ 59149 h 354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5695234" h="354888" fill="none" extrusionOk="0">
                        <a:moveTo>
                          <a:pt x="0" y="59149"/>
                        </a:moveTo>
                        <a:cubicBezTo>
                          <a:pt x="-144" y="23503"/>
                          <a:pt x="29969" y="2197"/>
                          <a:pt x="59149" y="0"/>
                        </a:cubicBezTo>
                        <a:cubicBezTo>
                          <a:pt x="308536" y="-59144"/>
                          <a:pt x="349225" y="15763"/>
                          <a:pt x="561073" y="0"/>
                        </a:cubicBezTo>
                        <a:cubicBezTo>
                          <a:pt x="772921" y="-15763"/>
                          <a:pt x="780818" y="36852"/>
                          <a:pt x="951459" y="0"/>
                        </a:cubicBezTo>
                        <a:cubicBezTo>
                          <a:pt x="1122100" y="-36852"/>
                          <a:pt x="1437963" y="72290"/>
                          <a:pt x="1564922" y="0"/>
                        </a:cubicBezTo>
                        <a:cubicBezTo>
                          <a:pt x="1691881" y="-72290"/>
                          <a:pt x="1894949" y="1310"/>
                          <a:pt x="2011077" y="0"/>
                        </a:cubicBezTo>
                        <a:cubicBezTo>
                          <a:pt x="2127206" y="-1310"/>
                          <a:pt x="2296379" y="1278"/>
                          <a:pt x="2401462" y="0"/>
                        </a:cubicBezTo>
                        <a:cubicBezTo>
                          <a:pt x="2506545" y="-1278"/>
                          <a:pt x="2740884" y="52762"/>
                          <a:pt x="2847617" y="0"/>
                        </a:cubicBezTo>
                        <a:cubicBezTo>
                          <a:pt x="2954351" y="-52762"/>
                          <a:pt x="3217596" y="67962"/>
                          <a:pt x="3461080" y="0"/>
                        </a:cubicBezTo>
                        <a:cubicBezTo>
                          <a:pt x="3704564" y="-67962"/>
                          <a:pt x="3789841" y="18606"/>
                          <a:pt x="3907235" y="0"/>
                        </a:cubicBezTo>
                        <a:cubicBezTo>
                          <a:pt x="4024629" y="-18606"/>
                          <a:pt x="4218565" y="16728"/>
                          <a:pt x="4297620" y="0"/>
                        </a:cubicBezTo>
                        <a:cubicBezTo>
                          <a:pt x="4376676" y="-16728"/>
                          <a:pt x="4598835" y="51389"/>
                          <a:pt x="4743775" y="0"/>
                        </a:cubicBezTo>
                        <a:cubicBezTo>
                          <a:pt x="4888715" y="-51389"/>
                          <a:pt x="5339066" y="28431"/>
                          <a:pt x="5636085" y="0"/>
                        </a:cubicBezTo>
                        <a:cubicBezTo>
                          <a:pt x="5662755" y="719"/>
                          <a:pt x="5696345" y="27649"/>
                          <a:pt x="5695234" y="59149"/>
                        </a:cubicBezTo>
                        <a:cubicBezTo>
                          <a:pt x="5712336" y="133556"/>
                          <a:pt x="5694764" y="200317"/>
                          <a:pt x="5695234" y="295739"/>
                        </a:cubicBezTo>
                        <a:cubicBezTo>
                          <a:pt x="5690674" y="320261"/>
                          <a:pt x="5662919" y="357599"/>
                          <a:pt x="5636085" y="354888"/>
                        </a:cubicBezTo>
                        <a:cubicBezTo>
                          <a:pt x="5502688" y="376451"/>
                          <a:pt x="5361124" y="337828"/>
                          <a:pt x="5245699" y="354888"/>
                        </a:cubicBezTo>
                        <a:cubicBezTo>
                          <a:pt x="5130274" y="371948"/>
                          <a:pt x="4903132" y="351464"/>
                          <a:pt x="4743775" y="354888"/>
                        </a:cubicBezTo>
                        <a:cubicBezTo>
                          <a:pt x="4584418" y="358312"/>
                          <a:pt x="4370055" y="328640"/>
                          <a:pt x="4130312" y="354888"/>
                        </a:cubicBezTo>
                        <a:cubicBezTo>
                          <a:pt x="3890569" y="381136"/>
                          <a:pt x="3864557" y="315345"/>
                          <a:pt x="3684157" y="354888"/>
                        </a:cubicBezTo>
                        <a:cubicBezTo>
                          <a:pt x="3503757" y="394431"/>
                          <a:pt x="3331505" y="315841"/>
                          <a:pt x="3126464" y="354888"/>
                        </a:cubicBezTo>
                        <a:cubicBezTo>
                          <a:pt x="2921423" y="393935"/>
                          <a:pt x="2850431" y="335441"/>
                          <a:pt x="2736078" y="354888"/>
                        </a:cubicBezTo>
                        <a:cubicBezTo>
                          <a:pt x="2621725" y="374335"/>
                          <a:pt x="2280029" y="344285"/>
                          <a:pt x="2066846" y="354888"/>
                        </a:cubicBezTo>
                        <a:cubicBezTo>
                          <a:pt x="1853663" y="365491"/>
                          <a:pt x="1642284" y="332528"/>
                          <a:pt x="1509152" y="354888"/>
                        </a:cubicBezTo>
                        <a:cubicBezTo>
                          <a:pt x="1376020" y="377248"/>
                          <a:pt x="1161420" y="310937"/>
                          <a:pt x="839920" y="354888"/>
                        </a:cubicBezTo>
                        <a:cubicBezTo>
                          <a:pt x="518420" y="398839"/>
                          <a:pt x="406910" y="292381"/>
                          <a:pt x="59149" y="354888"/>
                        </a:cubicBezTo>
                        <a:cubicBezTo>
                          <a:pt x="23285" y="351462"/>
                          <a:pt x="4339" y="331900"/>
                          <a:pt x="0" y="295739"/>
                        </a:cubicBezTo>
                        <a:cubicBezTo>
                          <a:pt x="-26923" y="186666"/>
                          <a:pt x="23271" y="108507"/>
                          <a:pt x="0" y="59149"/>
                        </a:cubicBezTo>
                        <a:close/>
                      </a:path>
                      <a:path w="5695234" h="354888" stroke="0" extrusionOk="0">
                        <a:moveTo>
                          <a:pt x="0" y="59149"/>
                        </a:moveTo>
                        <a:cubicBezTo>
                          <a:pt x="-737" y="26027"/>
                          <a:pt x="23705" y="1042"/>
                          <a:pt x="59149" y="0"/>
                        </a:cubicBezTo>
                        <a:cubicBezTo>
                          <a:pt x="345191" y="-46344"/>
                          <a:pt x="505150" y="39318"/>
                          <a:pt x="728381" y="0"/>
                        </a:cubicBezTo>
                        <a:cubicBezTo>
                          <a:pt x="951612" y="-39318"/>
                          <a:pt x="996904" y="46322"/>
                          <a:pt x="1230306" y="0"/>
                        </a:cubicBezTo>
                        <a:cubicBezTo>
                          <a:pt x="1463709" y="-46322"/>
                          <a:pt x="1569267" y="404"/>
                          <a:pt x="1676460" y="0"/>
                        </a:cubicBezTo>
                        <a:cubicBezTo>
                          <a:pt x="1783653" y="-404"/>
                          <a:pt x="2025625" y="43085"/>
                          <a:pt x="2289923" y="0"/>
                        </a:cubicBezTo>
                        <a:cubicBezTo>
                          <a:pt x="2554221" y="-43085"/>
                          <a:pt x="2548880" y="8533"/>
                          <a:pt x="2791848" y="0"/>
                        </a:cubicBezTo>
                        <a:cubicBezTo>
                          <a:pt x="3034817" y="-8533"/>
                          <a:pt x="3284257" y="20016"/>
                          <a:pt x="3461080" y="0"/>
                        </a:cubicBezTo>
                        <a:cubicBezTo>
                          <a:pt x="3637903" y="-20016"/>
                          <a:pt x="3752784" y="33802"/>
                          <a:pt x="3907235" y="0"/>
                        </a:cubicBezTo>
                        <a:cubicBezTo>
                          <a:pt x="4061687" y="-33802"/>
                          <a:pt x="4400604" y="12712"/>
                          <a:pt x="4576467" y="0"/>
                        </a:cubicBezTo>
                        <a:cubicBezTo>
                          <a:pt x="4752330" y="-12712"/>
                          <a:pt x="4783385" y="7379"/>
                          <a:pt x="4966853" y="0"/>
                        </a:cubicBezTo>
                        <a:cubicBezTo>
                          <a:pt x="5150321" y="-7379"/>
                          <a:pt x="5476408" y="14858"/>
                          <a:pt x="5636085" y="0"/>
                        </a:cubicBezTo>
                        <a:cubicBezTo>
                          <a:pt x="5671266" y="3742"/>
                          <a:pt x="5695525" y="29497"/>
                          <a:pt x="5695234" y="59149"/>
                        </a:cubicBezTo>
                        <a:cubicBezTo>
                          <a:pt x="5723021" y="147791"/>
                          <a:pt x="5667043" y="191095"/>
                          <a:pt x="5695234" y="295739"/>
                        </a:cubicBezTo>
                        <a:cubicBezTo>
                          <a:pt x="5696683" y="326607"/>
                          <a:pt x="5663585" y="352891"/>
                          <a:pt x="5636085" y="354888"/>
                        </a:cubicBezTo>
                        <a:cubicBezTo>
                          <a:pt x="5402654" y="387497"/>
                          <a:pt x="5252003" y="301904"/>
                          <a:pt x="5078391" y="354888"/>
                        </a:cubicBezTo>
                        <a:cubicBezTo>
                          <a:pt x="4904779" y="407872"/>
                          <a:pt x="4697135" y="335015"/>
                          <a:pt x="4409159" y="354888"/>
                        </a:cubicBezTo>
                        <a:cubicBezTo>
                          <a:pt x="4121183" y="374761"/>
                          <a:pt x="3995033" y="291861"/>
                          <a:pt x="3851465" y="354888"/>
                        </a:cubicBezTo>
                        <a:cubicBezTo>
                          <a:pt x="3707897" y="417915"/>
                          <a:pt x="3621540" y="348794"/>
                          <a:pt x="3461080" y="354888"/>
                        </a:cubicBezTo>
                        <a:cubicBezTo>
                          <a:pt x="3300620" y="360982"/>
                          <a:pt x="3125736" y="319074"/>
                          <a:pt x="3014925" y="354888"/>
                        </a:cubicBezTo>
                        <a:cubicBezTo>
                          <a:pt x="2904114" y="390702"/>
                          <a:pt x="2599849" y="333185"/>
                          <a:pt x="2345693" y="354888"/>
                        </a:cubicBezTo>
                        <a:cubicBezTo>
                          <a:pt x="2091537" y="376591"/>
                          <a:pt x="2059328" y="299417"/>
                          <a:pt x="1787999" y="354888"/>
                        </a:cubicBezTo>
                        <a:cubicBezTo>
                          <a:pt x="1516670" y="410359"/>
                          <a:pt x="1506353" y="330146"/>
                          <a:pt x="1341844" y="354888"/>
                        </a:cubicBezTo>
                        <a:cubicBezTo>
                          <a:pt x="1177336" y="379630"/>
                          <a:pt x="937221" y="348236"/>
                          <a:pt x="784151" y="354888"/>
                        </a:cubicBezTo>
                        <a:cubicBezTo>
                          <a:pt x="631081" y="361540"/>
                          <a:pt x="367015" y="277779"/>
                          <a:pt x="59149" y="354888"/>
                        </a:cubicBezTo>
                        <a:cubicBezTo>
                          <a:pt x="28132" y="349813"/>
                          <a:pt x="5886" y="334770"/>
                          <a:pt x="0" y="295739"/>
                        </a:cubicBezTo>
                        <a:cubicBezTo>
                          <a:pt x="-27089" y="199037"/>
                          <a:pt x="27673" y="122800"/>
                          <a:pt x="0" y="591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6" name="矩形: 圆角 35">
            <a:extLst>
              <a:ext uri="{FF2B5EF4-FFF2-40B4-BE49-F238E27FC236}">
                <a16:creationId xmlns:a16="http://schemas.microsoft.com/office/drawing/2014/main" id="{E9D31BC6-D208-5CD4-877F-2A4B18C5D7FF}"/>
              </a:ext>
            </a:extLst>
          </p:cNvPr>
          <p:cNvSpPr/>
          <p:nvPr/>
        </p:nvSpPr>
        <p:spPr>
          <a:xfrm>
            <a:off x="3944542" y="4401312"/>
            <a:ext cx="1513174" cy="505793"/>
          </a:xfrm>
          <a:prstGeom prst="roundRect">
            <a:avLst/>
          </a:prstGeom>
          <a:solidFill>
            <a:srgbClr val="0F4BAD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695234"/>
                      <a:gd name="connsiteY0" fmla="*/ 59149 h 354888"/>
                      <a:gd name="connsiteX1" fmla="*/ 59149 w 5695234"/>
                      <a:gd name="connsiteY1" fmla="*/ 0 h 354888"/>
                      <a:gd name="connsiteX2" fmla="*/ 561073 w 5695234"/>
                      <a:gd name="connsiteY2" fmla="*/ 0 h 354888"/>
                      <a:gd name="connsiteX3" fmla="*/ 951459 w 5695234"/>
                      <a:gd name="connsiteY3" fmla="*/ 0 h 354888"/>
                      <a:gd name="connsiteX4" fmla="*/ 1564922 w 5695234"/>
                      <a:gd name="connsiteY4" fmla="*/ 0 h 354888"/>
                      <a:gd name="connsiteX5" fmla="*/ 2011077 w 5695234"/>
                      <a:gd name="connsiteY5" fmla="*/ 0 h 354888"/>
                      <a:gd name="connsiteX6" fmla="*/ 2401462 w 5695234"/>
                      <a:gd name="connsiteY6" fmla="*/ 0 h 354888"/>
                      <a:gd name="connsiteX7" fmla="*/ 2847617 w 5695234"/>
                      <a:gd name="connsiteY7" fmla="*/ 0 h 354888"/>
                      <a:gd name="connsiteX8" fmla="*/ 3461080 w 5695234"/>
                      <a:gd name="connsiteY8" fmla="*/ 0 h 354888"/>
                      <a:gd name="connsiteX9" fmla="*/ 3907235 w 5695234"/>
                      <a:gd name="connsiteY9" fmla="*/ 0 h 354888"/>
                      <a:gd name="connsiteX10" fmla="*/ 4297620 w 5695234"/>
                      <a:gd name="connsiteY10" fmla="*/ 0 h 354888"/>
                      <a:gd name="connsiteX11" fmla="*/ 4743775 w 5695234"/>
                      <a:gd name="connsiteY11" fmla="*/ 0 h 354888"/>
                      <a:gd name="connsiteX12" fmla="*/ 5636085 w 5695234"/>
                      <a:gd name="connsiteY12" fmla="*/ 0 h 354888"/>
                      <a:gd name="connsiteX13" fmla="*/ 5695234 w 5695234"/>
                      <a:gd name="connsiteY13" fmla="*/ 59149 h 354888"/>
                      <a:gd name="connsiteX14" fmla="*/ 5695234 w 5695234"/>
                      <a:gd name="connsiteY14" fmla="*/ 295739 h 354888"/>
                      <a:gd name="connsiteX15" fmla="*/ 5636085 w 5695234"/>
                      <a:gd name="connsiteY15" fmla="*/ 354888 h 354888"/>
                      <a:gd name="connsiteX16" fmla="*/ 5245699 w 5695234"/>
                      <a:gd name="connsiteY16" fmla="*/ 354888 h 354888"/>
                      <a:gd name="connsiteX17" fmla="*/ 4743775 w 5695234"/>
                      <a:gd name="connsiteY17" fmla="*/ 354888 h 354888"/>
                      <a:gd name="connsiteX18" fmla="*/ 4130312 w 5695234"/>
                      <a:gd name="connsiteY18" fmla="*/ 354888 h 354888"/>
                      <a:gd name="connsiteX19" fmla="*/ 3684157 w 5695234"/>
                      <a:gd name="connsiteY19" fmla="*/ 354888 h 354888"/>
                      <a:gd name="connsiteX20" fmla="*/ 3126464 w 5695234"/>
                      <a:gd name="connsiteY20" fmla="*/ 354888 h 354888"/>
                      <a:gd name="connsiteX21" fmla="*/ 2736078 w 5695234"/>
                      <a:gd name="connsiteY21" fmla="*/ 354888 h 354888"/>
                      <a:gd name="connsiteX22" fmla="*/ 2066846 w 5695234"/>
                      <a:gd name="connsiteY22" fmla="*/ 354888 h 354888"/>
                      <a:gd name="connsiteX23" fmla="*/ 1509152 w 5695234"/>
                      <a:gd name="connsiteY23" fmla="*/ 354888 h 354888"/>
                      <a:gd name="connsiteX24" fmla="*/ 839920 w 5695234"/>
                      <a:gd name="connsiteY24" fmla="*/ 354888 h 354888"/>
                      <a:gd name="connsiteX25" fmla="*/ 59149 w 5695234"/>
                      <a:gd name="connsiteY25" fmla="*/ 354888 h 354888"/>
                      <a:gd name="connsiteX26" fmla="*/ 0 w 5695234"/>
                      <a:gd name="connsiteY26" fmla="*/ 295739 h 354888"/>
                      <a:gd name="connsiteX27" fmla="*/ 0 w 5695234"/>
                      <a:gd name="connsiteY27" fmla="*/ 59149 h 354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5695234" h="354888" fill="none" extrusionOk="0">
                        <a:moveTo>
                          <a:pt x="0" y="59149"/>
                        </a:moveTo>
                        <a:cubicBezTo>
                          <a:pt x="-144" y="23503"/>
                          <a:pt x="29969" y="2197"/>
                          <a:pt x="59149" y="0"/>
                        </a:cubicBezTo>
                        <a:cubicBezTo>
                          <a:pt x="308536" y="-59144"/>
                          <a:pt x="349225" y="15763"/>
                          <a:pt x="561073" y="0"/>
                        </a:cubicBezTo>
                        <a:cubicBezTo>
                          <a:pt x="772921" y="-15763"/>
                          <a:pt x="780818" y="36852"/>
                          <a:pt x="951459" y="0"/>
                        </a:cubicBezTo>
                        <a:cubicBezTo>
                          <a:pt x="1122100" y="-36852"/>
                          <a:pt x="1437963" y="72290"/>
                          <a:pt x="1564922" y="0"/>
                        </a:cubicBezTo>
                        <a:cubicBezTo>
                          <a:pt x="1691881" y="-72290"/>
                          <a:pt x="1894949" y="1310"/>
                          <a:pt x="2011077" y="0"/>
                        </a:cubicBezTo>
                        <a:cubicBezTo>
                          <a:pt x="2127206" y="-1310"/>
                          <a:pt x="2296379" y="1278"/>
                          <a:pt x="2401462" y="0"/>
                        </a:cubicBezTo>
                        <a:cubicBezTo>
                          <a:pt x="2506545" y="-1278"/>
                          <a:pt x="2740884" y="52762"/>
                          <a:pt x="2847617" y="0"/>
                        </a:cubicBezTo>
                        <a:cubicBezTo>
                          <a:pt x="2954351" y="-52762"/>
                          <a:pt x="3217596" y="67962"/>
                          <a:pt x="3461080" y="0"/>
                        </a:cubicBezTo>
                        <a:cubicBezTo>
                          <a:pt x="3704564" y="-67962"/>
                          <a:pt x="3789841" y="18606"/>
                          <a:pt x="3907235" y="0"/>
                        </a:cubicBezTo>
                        <a:cubicBezTo>
                          <a:pt x="4024629" y="-18606"/>
                          <a:pt x="4218565" y="16728"/>
                          <a:pt x="4297620" y="0"/>
                        </a:cubicBezTo>
                        <a:cubicBezTo>
                          <a:pt x="4376676" y="-16728"/>
                          <a:pt x="4598835" y="51389"/>
                          <a:pt x="4743775" y="0"/>
                        </a:cubicBezTo>
                        <a:cubicBezTo>
                          <a:pt x="4888715" y="-51389"/>
                          <a:pt x="5339066" y="28431"/>
                          <a:pt x="5636085" y="0"/>
                        </a:cubicBezTo>
                        <a:cubicBezTo>
                          <a:pt x="5662755" y="719"/>
                          <a:pt x="5696345" y="27649"/>
                          <a:pt x="5695234" y="59149"/>
                        </a:cubicBezTo>
                        <a:cubicBezTo>
                          <a:pt x="5712336" y="133556"/>
                          <a:pt x="5694764" y="200317"/>
                          <a:pt x="5695234" y="295739"/>
                        </a:cubicBezTo>
                        <a:cubicBezTo>
                          <a:pt x="5690674" y="320261"/>
                          <a:pt x="5662919" y="357599"/>
                          <a:pt x="5636085" y="354888"/>
                        </a:cubicBezTo>
                        <a:cubicBezTo>
                          <a:pt x="5502688" y="376451"/>
                          <a:pt x="5361124" y="337828"/>
                          <a:pt x="5245699" y="354888"/>
                        </a:cubicBezTo>
                        <a:cubicBezTo>
                          <a:pt x="5130274" y="371948"/>
                          <a:pt x="4903132" y="351464"/>
                          <a:pt x="4743775" y="354888"/>
                        </a:cubicBezTo>
                        <a:cubicBezTo>
                          <a:pt x="4584418" y="358312"/>
                          <a:pt x="4370055" y="328640"/>
                          <a:pt x="4130312" y="354888"/>
                        </a:cubicBezTo>
                        <a:cubicBezTo>
                          <a:pt x="3890569" y="381136"/>
                          <a:pt x="3864557" y="315345"/>
                          <a:pt x="3684157" y="354888"/>
                        </a:cubicBezTo>
                        <a:cubicBezTo>
                          <a:pt x="3503757" y="394431"/>
                          <a:pt x="3331505" y="315841"/>
                          <a:pt x="3126464" y="354888"/>
                        </a:cubicBezTo>
                        <a:cubicBezTo>
                          <a:pt x="2921423" y="393935"/>
                          <a:pt x="2850431" y="335441"/>
                          <a:pt x="2736078" y="354888"/>
                        </a:cubicBezTo>
                        <a:cubicBezTo>
                          <a:pt x="2621725" y="374335"/>
                          <a:pt x="2280029" y="344285"/>
                          <a:pt x="2066846" y="354888"/>
                        </a:cubicBezTo>
                        <a:cubicBezTo>
                          <a:pt x="1853663" y="365491"/>
                          <a:pt x="1642284" y="332528"/>
                          <a:pt x="1509152" y="354888"/>
                        </a:cubicBezTo>
                        <a:cubicBezTo>
                          <a:pt x="1376020" y="377248"/>
                          <a:pt x="1161420" y="310937"/>
                          <a:pt x="839920" y="354888"/>
                        </a:cubicBezTo>
                        <a:cubicBezTo>
                          <a:pt x="518420" y="398839"/>
                          <a:pt x="406910" y="292381"/>
                          <a:pt x="59149" y="354888"/>
                        </a:cubicBezTo>
                        <a:cubicBezTo>
                          <a:pt x="23285" y="351462"/>
                          <a:pt x="4339" y="331900"/>
                          <a:pt x="0" y="295739"/>
                        </a:cubicBezTo>
                        <a:cubicBezTo>
                          <a:pt x="-26923" y="186666"/>
                          <a:pt x="23271" y="108507"/>
                          <a:pt x="0" y="59149"/>
                        </a:cubicBezTo>
                        <a:close/>
                      </a:path>
                      <a:path w="5695234" h="354888" stroke="0" extrusionOk="0">
                        <a:moveTo>
                          <a:pt x="0" y="59149"/>
                        </a:moveTo>
                        <a:cubicBezTo>
                          <a:pt x="-737" y="26027"/>
                          <a:pt x="23705" y="1042"/>
                          <a:pt x="59149" y="0"/>
                        </a:cubicBezTo>
                        <a:cubicBezTo>
                          <a:pt x="345191" y="-46344"/>
                          <a:pt x="505150" y="39318"/>
                          <a:pt x="728381" y="0"/>
                        </a:cubicBezTo>
                        <a:cubicBezTo>
                          <a:pt x="951612" y="-39318"/>
                          <a:pt x="996904" y="46322"/>
                          <a:pt x="1230306" y="0"/>
                        </a:cubicBezTo>
                        <a:cubicBezTo>
                          <a:pt x="1463709" y="-46322"/>
                          <a:pt x="1569267" y="404"/>
                          <a:pt x="1676460" y="0"/>
                        </a:cubicBezTo>
                        <a:cubicBezTo>
                          <a:pt x="1783653" y="-404"/>
                          <a:pt x="2025625" y="43085"/>
                          <a:pt x="2289923" y="0"/>
                        </a:cubicBezTo>
                        <a:cubicBezTo>
                          <a:pt x="2554221" y="-43085"/>
                          <a:pt x="2548880" y="8533"/>
                          <a:pt x="2791848" y="0"/>
                        </a:cubicBezTo>
                        <a:cubicBezTo>
                          <a:pt x="3034817" y="-8533"/>
                          <a:pt x="3284257" y="20016"/>
                          <a:pt x="3461080" y="0"/>
                        </a:cubicBezTo>
                        <a:cubicBezTo>
                          <a:pt x="3637903" y="-20016"/>
                          <a:pt x="3752784" y="33802"/>
                          <a:pt x="3907235" y="0"/>
                        </a:cubicBezTo>
                        <a:cubicBezTo>
                          <a:pt x="4061687" y="-33802"/>
                          <a:pt x="4400604" y="12712"/>
                          <a:pt x="4576467" y="0"/>
                        </a:cubicBezTo>
                        <a:cubicBezTo>
                          <a:pt x="4752330" y="-12712"/>
                          <a:pt x="4783385" y="7379"/>
                          <a:pt x="4966853" y="0"/>
                        </a:cubicBezTo>
                        <a:cubicBezTo>
                          <a:pt x="5150321" y="-7379"/>
                          <a:pt x="5476408" y="14858"/>
                          <a:pt x="5636085" y="0"/>
                        </a:cubicBezTo>
                        <a:cubicBezTo>
                          <a:pt x="5671266" y="3742"/>
                          <a:pt x="5695525" y="29497"/>
                          <a:pt x="5695234" y="59149"/>
                        </a:cubicBezTo>
                        <a:cubicBezTo>
                          <a:pt x="5723021" y="147791"/>
                          <a:pt x="5667043" y="191095"/>
                          <a:pt x="5695234" y="295739"/>
                        </a:cubicBezTo>
                        <a:cubicBezTo>
                          <a:pt x="5696683" y="326607"/>
                          <a:pt x="5663585" y="352891"/>
                          <a:pt x="5636085" y="354888"/>
                        </a:cubicBezTo>
                        <a:cubicBezTo>
                          <a:pt x="5402654" y="387497"/>
                          <a:pt x="5252003" y="301904"/>
                          <a:pt x="5078391" y="354888"/>
                        </a:cubicBezTo>
                        <a:cubicBezTo>
                          <a:pt x="4904779" y="407872"/>
                          <a:pt x="4697135" y="335015"/>
                          <a:pt x="4409159" y="354888"/>
                        </a:cubicBezTo>
                        <a:cubicBezTo>
                          <a:pt x="4121183" y="374761"/>
                          <a:pt x="3995033" y="291861"/>
                          <a:pt x="3851465" y="354888"/>
                        </a:cubicBezTo>
                        <a:cubicBezTo>
                          <a:pt x="3707897" y="417915"/>
                          <a:pt x="3621540" y="348794"/>
                          <a:pt x="3461080" y="354888"/>
                        </a:cubicBezTo>
                        <a:cubicBezTo>
                          <a:pt x="3300620" y="360982"/>
                          <a:pt x="3125736" y="319074"/>
                          <a:pt x="3014925" y="354888"/>
                        </a:cubicBezTo>
                        <a:cubicBezTo>
                          <a:pt x="2904114" y="390702"/>
                          <a:pt x="2599849" y="333185"/>
                          <a:pt x="2345693" y="354888"/>
                        </a:cubicBezTo>
                        <a:cubicBezTo>
                          <a:pt x="2091537" y="376591"/>
                          <a:pt x="2059328" y="299417"/>
                          <a:pt x="1787999" y="354888"/>
                        </a:cubicBezTo>
                        <a:cubicBezTo>
                          <a:pt x="1516670" y="410359"/>
                          <a:pt x="1506353" y="330146"/>
                          <a:pt x="1341844" y="354888"/>
                        </a:cubicBezTo>
                        <a:cubicBezTo>
                          <a:pt x="1177336" y="379630"/>
                          <a:pt x="937221" y="348236"/>
                          <a:pt x="784151" y="354888"/>
                        </a:cubicBezTo>
                        <a:cubicBezTo>
                          <a:pt x="631081" y="361540"/>
                          <a:pt x="367015" y="277779"/>
                          <a:pt x="59149" y="354888"/>
                        </a:cubicBezTo>
                        <a:cubicBezTo>
                          <a:pt x="28132" y="349813"/>
                          <a:pt x="5886" y="334770"/>
                          <a:pt x="0" y="295739"/>
                        </a:cubicBezTo>
                        <a:cubicBezTo>
                          <a:pt x="-27089" y="199037"/>
                          <a:pt x="27673" y="122800"/>
                          <a:pt x="0" y="591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2A9673D5-1E9A-41B9-7BB7-FB902EA6F02F}"/>
              </a:ext>
            </a:extLst>
          </p:cNvPr>
          <p:cNvSpPr/>
          <p:nvPr/>
        </p:nvSpPr>
        <p:spPr>
          <a:xfrm>
            <a:off x="6717642" y="4401312"/>
            <a:ext cx="1513174" cy="505793"/>
          </a:xfrm>
          <a:prstGeom prst="roundRect">
            <a:avLst/>
          </a:prstGeom>
          <a:gradFill>
            <a:gsLst>
              <a:gs pos="0">
                <a:srgbClr val="1363DF"/>
              </a:gs>
              <a:gs pos="100000">
                <a:srgbClr val="F15513"/>
              </a:gs>
            </a:gsLst>
            <a:lin ang="0" scaled="1"/>
          </a:gra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695234"/>
                      <a:gd name="connsiteY0" fmla="*/ 59149 h 354888"/>
                      <a:gd name="connsiteX1" fmla="*/ 59149 w 5695234"/>
                      <a:gd name="connsiteY1" fmla="*/ 0 h 354888"/>
                      <a:gd name="connsiteX2" fmla="*/ 561073 w 5695234"/>
                      <a:gd name="connsiteY2" fmla="*/ 0 h 354888"/>
                      <a:gd name="connsiteX3" fmla="*/ 951459 w 5695234"/>
                      <a:gd name="connsiteY3" fmla="*/ 0 h 354888"/>
                      <a:gd name="connsiteX4" fmla="*/ 1564922 w 5695234"/>
                      <a:gd name="connsiteY4" fmla="*/ 0 h 354888"/>
                      <a:gd name="connsiteX5" fmla="*/ 2011077 w 5695234"/>
                      <a:gd name="connsiteY5" fmla="*/ 0 h 354888"/>
                      <a:gd name="connsiteX6" fmla="*/ 2401462 w 5695234"/>
                      <a:gd name="connsiteY6" fmla="*/ 0 h 354888"/>
                      <a:gd name="connsiteX7" fmla="*/ 2847617 w 5695234"/>
                      <a:gd name="connsiteY7" fmla="*/ 0 h 354888"/>
                      <a:gd name="connsiteX8" fmla="*/ 3461080 w 5695234"/>
                      <a:gd name="connsiteY8" fmla="*/ 0 h 354888"/>
                      <a:gd name="connsiteX9" fmla="*/ 3907235 w 5695234"/>
                      <a:gd name="connsiteY9" fmla="*/ 0 h 354888"/>
                      <a:gd name="connsiteX10" fmla="*/ 4297620 w 5695234"/>
                      <a:gd name="connsiteY10" fmla="*/ 0 h 354888"/>
                      <a:gd name="connsiteX11" fmla="*/ 4743775 w 5695234"/>
                      <a:gd name="connsiteY11" fmla="*/ 0 h 354888"/>
                      <a:gd name="connsiteX12" fmla="*/ 5636085 w 5695234"/>
                      <a:gd name="connsiteY12" fmla="*/ 0 h 354888"/>
                      <a:gd name="connsiteX13" fmla="*/ 5695234 w 5695234"/>
                      <a:gd name="connsiteY13" fmla="*/ 59149 h 354888"/>
                      <a:gd name="connsiteX14" fmla="*/ 5695234 w 5695234"/>
                      <a:gd name="connsiteY14" fmla="*/ 295739 h 354888"/>
                      <a:gd name="connsiteX15" fmla="*/ 5636085 w 5695234"/>
                      <a:gd name="connsiteY15" fmla="*/ 354888 h 354888"/>
                      <a:gd name="connsiteX16" fmla="*/ 5245699 w 5695234"/>
                      <a:gd name="connsiteY16" fmla="*/ 354888 h 354888"/>
                      <a:gd name="connsiteX17" fmla="*/ 4743775 w 5695234"/>
                      <a:gd name="connsiteY17" fmla="*/ 354888 h 354888"/>
                      <a:gd name="connsiteX18" fmla="*/ 4130312 w 5695234"/>
                      <a:gd name="connsiteY18" fmla="*/ 354888 h 354888"/>
                      <a:gd name="connsiteX19" fmla="*/ 3684157 w 5695234"/>
                      <a:gd name="connsiteY19" fmla="*/ 354888 h 354888"/>
                      <a:gd name="connsiteX20" fmla="*/ 3126464 w 5695234"/>
                      <a:gd name="connsiteY20" fmla="*/ 354888 h 354888"/>
                      <a:gd name="connsiteX21" fmla="*/ 2736078 w 5695234"/>
                      <a:gd name="connsiteY21" fmla="*/ 354888 h 354888"/>
                      <a:gd name="connsiteX22" fmla="*/ 2066846 w 5695234"/>
                      <a:gd name="connsiteY22" fmla="*/ 354888 h 354888"/>
                      <a:gd name="connsiteX23" fmla="*/ 1509152 w 5695234"/>
                      <a:gd name="connsiteY23" fmla="*/ 354888 h 354888"/>
                      <a:gd name="connsiteX24" fmla="*/ 839920 w 5695234"/>
                      <a:gd name="connsiteY24" fmla="*/ 354888 h 354888"/>
                      <a:gd name="connsiteX25" fmla="*/ 59149 w 5695234"/>
                      <a:gd name="connsiteY25" fmla="*/ 354888 h 354888"/>
                      <a:gd name="connsiteX26" fmla="*/ 0 w 5695234"/>
                      <a:gd name="connsiteY26" fmla="*/ 295739 h 354888"/>
                      <a:gd name="connsiteX27" fmla="*/ 0 w 5695234"/>
                      <a:gd name="connsiteY27" fmla="*/ 59149 h 354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5695234" h="354888" fill="none" extrusionOk="0">
                        <a:moveTo>
                          <a:pt x="0" y="59149"/>
                        </a:moveTo>
                        <a:cubicBezTo>
                          <a:pt x="-144" y="23503"/>
                          <a:pt x="29969" y="2197"/>
                          <a:pt x="59149" y="0"/>
                        </a:cubicBezTo>
                        <a:cubicBezTo>
                          <a:pt x="308536" y="-59144"/>
                          <a:pt x="349225" y="15763"/>
                          <a:pt x="561073" y="0"/>
                        </a:cubicBezTo>
                        <a:cubicBezTo>
                          <a:pt x="772921" y="-15763"/>
                          <a:pt x="780818" y="36852"/>
                          <a:pt x="951459" y="0"/>
                        </a:cubicBezTo>
                        <a:cubicBezTo>
                          <a:pt x="1122100" y="-36852"/>
                          <a:pt x="1437963" y="72290"/>
                          <a:pt x="1564922" y="0"/>
                        </a:cubicBezTo>
                        <a:cubicBezTo>
                          <a:pt x="1691881" y="-72290"/>
                          <a:pt x="1894949" y="1310"/>
                          <a:pt x="2011077" y="0"/>
                        </a:cubicBezTo>
                        <a:cubicBezTo>
                          <a:pt x="2127206" y="-1310"/>
                          <a:pt x="2296379" y="1278"/>
                          <a:pt x="2401462" y="0"/>
                        </a:cubicBezTo>
                        <a:cubicBezTo>
                          <a:pt x="2506545" y="-1278"/>
                          <a:pt x="2740884" y="52762"/>
                          <a:pt x="2847617" y="0"/>
                        </a:cubicBezTo>
                        <a:cubicBezTo>
                          <a:pt x="2954351" y="-52762"/>
                          <a:pt x="3217596" y="67962"/>
                          <a:pt x="3461080" y="0"/>
                        </a:cubicBezTo>
                        <a:cubicBezTo>
                          <a:pt x="3704564" y="-67962"/>
                          <a:pt x="3789841" y="18606"/>
                          <a:pt x="3907235" y="0"/>
                        </a:cubicBezTo>
                        <a:cubicBezTo>
                          <a:pt x="4024629" y="-18606"/>
                          <a:pt x="4218565" y="16728"/>
                          <a:pt x="4297620" y="0"/>
                        </a:cubicBezTo>
                        <a:cubicBezTo>
                          <a:pt x="4376676" y="-16728"/>
                          <a:pt x="4598835" y="51389"/>
                          <a:pt x="4743775" y="0"/>
                        </a:cubicBezTo>
                        <a:cubicBezTo>
                          <a:pt x="4888715" y="-51389"/>
                          <a:pt x="5339066" y="28431"/>
                          <a:pt x="5636085" y="0"/>
                        </a:cubicBezTo>
                        <a:cubicBezTo>
                          <a:pt x="5662755" y="719"/>
                          <a:pt x="5696345" y="27649"/>
                          <a:pt x="5695234" y="59149"/>
                        </a:cubicBezTo>
                        <a:cubicBezTo>
                          <a:pt x="5712336" y="133556"/>
                          <a:pt x="5694764" y="200317"/>
                          <a:pt x="5695234" y="295739"/>
                        </a:cubicBezTo>
                        <a:cubicBezTo>
                          <a:pt x="5690674" y="320261"/>
                          <a:pt x="5662919" y="357599"/>
                          <a:pt x="5636085" y="354888"/>
                        </a:cubicBezTo>
                        <a:cubicBezTo>
                          <a:pt x="5502688" y="376451"/>
                          <a:pt x="5361124" y="337828"/>
                          <a:pt x="5245699" y="354888"/>
                        </a:cubicBezTo>
                        <a:cubicBezTo>
                          <a:pt x="5130274" y="371948"/>
                          <a:pt x="4903132" y="351464"/>
                          <a:pt x="4743775" y="354888"/>
                        </a:cubicBezTo>
                        <a:cubicBezTo>
                          <a:pt x="4584418" y="358312"/>
                          <a:pt x="4370055" y="328640"/>
                          <a:pt x="4130312" y="354888"/>
                        </a:cubicBezTo>
                        <a:cubicBezTo>
                          <a:pt x="3890569" y="381136"/>
                          <a:pt x="3864557" y="315345"/>
                          <a:pt x="3684157" y="354888"/>
                        </a:cubicBezTo>
                        <a:cubicBezTo>
                          <a:pt x="3503757" y="394431"/>
                          <a:pt x="3331505" y="315841"/>
                          <a:pt x="3126464" y="354888"/>
                        </a:cubicBezTo>
                        <a:cubicBezTo>
                          <a:pt x="2921423" y="393935"/>
                          <a:pt x="2850431" y="335441"/>
                          <a:pt x="2736078" y="354888"/>
                        </a:cubicBezTo>
                        <a:cubicBezTo>
                          <a:pt x="2621725" y="374335"/>
                          <a:pt x="2280029" y="344285"/>
                          <a:pt x="2066846" y="354888"/>
                        </a:cubicBezTo>
                        <a:cubicBezTo>
                          <a:pt x="1853663" y="365491"/>
                          <a:pt x="1642284" y="332528"/>
                          <a:pt x="1509152" y="354888"/>
                        </a:cubicBezTo>
                        <a:cubicBezTo>
                          <a:pt x="1376020" y="377248"/>
                          <a:pt x="1161420" y="310937"/>
                          <a:pt x="839920" y="354888"/>
                        </a:cubicBezTo>
                        <a:cubicBezTo>
                          <a:pt x="518420" y="398839"/>
                          <a:pt x="406910" y="292381"/>
                          <a:pt x="59149" y="354888"/>
                        </a:cubicBezTo>
                        <a:cubicBezTo>
                          <a:pt x="23285" y="351462"/>
                          <a:pt x="4339" y="331900"/>
                          <a:pt x="0" y="295739"/>
                        </a:cubicBezTo>
                        <a:cubicBezTo>
                          <a:pt x="-26923" y="186666"/>
                          <a:pt x="23271" y="108507"/>
                          <a:pt x="0" y="59149"/>
                        </a:cubicBezTo>
                        <a:close/>
                      </a:path>
                      <a:path w="5695234" h="354888" stroke="0" extrusionOk="0">
                        <a:moveTo>
                          <a:pt x="0" y="59149"/>
                        </a:moveTo>
                        <a:cubicBezTo>
                          <a:pt x="-737" y="26027"/>
                          <a:pt x="23705" y="1042"/>
                          <a:pt x="59149" y="0"/>
                        </a:cubicBezTo>
                        <a:cubicBezTo>
                          <a:pt x="345191" y="-46344"/>
                          <a:pt x="505150" y="39318"/>
                          <a:pt x="728381" y="0"/>
                        </a:cubicBezTo>
                        <a:cubicBezTo>
                          <a:pt x="951612" y="-39318"/>
                          <a:pt x="996904" y="46322"/>
                          <a:pt x="1230306" y="0"/>
                        </a:cubicBezTo>
                        <a:cubicBezTo>
                          <a:pt x="1463709" y="-46322"/>
                          <a:pt x="1569267" y="404"/>
                          <a:pt x="1676460" y="0"/>
                        </a:cubicBezTo>
                        <a:cubicBezTo>
                          <a:pt x="1783653" y="-404"/>
                          <a:pt x="2025625" y="43085"/>
                          <a:pt x="2289923" y="0"/>
                        </a:cubicBezTo>
                        <a:cubicBezTo>
                          <a:pt x="2554221" y="-43085"/>
                          <a:pt x="2548880" y="8533"/>
                          <a:pt x="2791848" y="0"/>
                        </a:cubicBezTo>
                        <a:cubicBezTo>
                          <a:pt x="3034817" y="-8533"/>
                          <a:pt x="3284257" y="20016"/>
                          <a:pt x="3461080" y="0"/>
                        </a:cubicBezTo>
                        <a:cubicBezTo>
                          <a:pt x="3637903" y="-20016"/>
                          <a:pt x="3752784" y="33802"/>
                          <a:pt x="3907235" y="0"/>
                        </a:cubicBezTo>
                        <a:cubicBezTo>
                          <a:pt x="4061687" y="-33802"/>
                          <a:pt x="4400604" y="12712"/>
                          <a:pt x="4576467" y="0"/>
                        </a:cubicBezTo>
                        <a:cubicBezTo>
                          <a:pt x="4752330" y="-12712"/>
                          <a:pt x="4783385" y="7379"/>
                          <a:pt x="4966853" y="0"/>
                        </a:cubicBezTo>
                        <a:cubicBezTo>
                          <a:pt x="5150321" y="-7379"/>
                          <a:pt x="5476408" y="14858"/>
                          <a:pt x="5636085" y="0"/>
                        </a:cubicBezTo>
                        <a:cubicBezTo>
                          <a:pt x="5671266" y="3742"/>
                          <a:pt x="5695525" y="29497"/>
                          <a:pt x="5695234" y="59149"/>
                        </a:cubicBezTo>
                        <a:cubicBezTo>
                          <a:pt x="5723021" y="147791"/>
                          <a:pt x="5667043" y="191095"/>
                          <a:pt x="5695234" y="295739"/>
                        </a:cubicBezTo>
                        <a:cubicBezTo>
                          <a:pt x="5696683" y="326607"/>
                          <a:pt x="5663585" y="352891"/>
                          <a:pt x="5636085" y="354888"/>
                        </a:cubicBezTo>
                        <a:cubicBezTo>
                          <a:pt x="5402654" y="387497"/>
                          <a:pt x="5252003" y="301904"/>
                          <a:pt x="5078391" y="354888"/>
                        </a:cubicBezTo>
                        <a:cubicBezTo>
                          <a:pt x="4904779" y="407872"/>
                          <a:pt x="4697135" y="335015"/>
                          <a:pt x="4409159" y="354888"/>
                        </a:cubicBezTo>
                        <a:cubicBezTo>
                          <a:pt x="4121183" y="374761"/>
                          <a:pt x="3995033" y="291861"/>
                          <a:pt x="3851465" y="354888"/>
                        </a:cubicBezTo>
                        <a:cubicBezTo>
                          <a:pt x="3707897" y="417915"/>
                          <a:pt x="3621540" y="348794"/>
                          <a:pt x="3461080" y="354888"/>
                        </a:cubicBezTo>
                        <a:cubicBezTo>
                          <a:pt x="3300620" y="360982"/>
                          <a:pt x="3125736" y="319074"/>
                          <a:pt x="3014925" y="354888"/>
                        </a:cubicBezTo>
                        <a:cubicBezTo>
                          <a:pt x="2904114" y="390702"/>
                          <a:pt x="2599849" y="333185"/>
                          <a:pt x="2345693" y="354888"/>
                        </a:cubicBezTo>
                        <a:cubicBezTo>
                          <a:pt x="2091537" y="376591"/>
                          <a:pt x="2059328" y="299417"/>
                          <a:pt x="1787999" y="354888"/>
                        </a:cubicBezTo>
                        <a:cubicBezTo>
                          <a:pt x="1516670" y="410359"/>
                          <a:pt x="1506353" y="330146"/>
                          <a:pt x="1341844" y="354888"/>
                        </a:cubicBezTo>
                        <a:cubicBezTo>
                          <a:pt x="1177336" y="379630"/>
                          <a:pt x="937221" y="348236"/>
                          <a:pt x="784151" y="354888"/>
                        </a:cubicBezTo>
                        <a:cubicBezTo>
                          <a:pt x="631081" y="361540"/>
                          <a:pt x="367015" y="277779"/>
                          <a:pt x="59149" y="354888"/>
                        </a:cubicBezTo>
                        <a:cubicBezTo>
                          <a:pt x="28132" y="349813"/>
                          <a:pt x="5886" y="334770"/>
                          <a:pt x="0" y="295739"/>
                        </a:cubicBezTo>
                        <a:cubicBezTo>
                          <a:pt x="-27089" y="199037"/>
                          <a:pt x="27673" y="122800"/>
                          <a:pt x="0" y="591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E7D3BD52-AEA2-D0A9-6EFD-053F14611FBA}"/>
              </a:ext>
            </a:extLst>
          </p:cNvPr>
          <p:cNvSpPr/>
          <p:nvPr/>
        </p:nvSpPr>
        <p:spPr>
          <a:xfrm>
            <a:off x="9151193" y="4401312"/>
            <a:ext cx="1513174" cy="505793"/>
          </a:xfrm>
          <a:prstGeom prst="roundRect">
            <a:avLst/>
          </a:prstGeom>
          <a:solidFill>
            <a:srgbClr val="35B3F1"/>
          </a:solidFill>
          <a:ln w="25400">
            <a:noFill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5695234"/>
                      <a:gd name="connsiteY0" fmla="*/ 59149 h 354888"/>
                      <a:gd name="connsiteX1" fmla="*/ 59149 w 5695234"/>
                      <a:gd name="connsiteY1" fmla="*/ 0 h 354888"/>
                      <a:gd name="connsiteX2" fmla="*/ 561073 w 5695234"/>
                      <a:gd name="connsiteY2" fmla="*/ 0 h 354888"/>
                      <a:gd name="connsiteX3" fmla="*/ 951459 w 5695234"/>
                      <a:gd name="connsiteY3" fmla="*/ 0 h 354888"/>
                      <a:gd name="connsiteX4" fmla="*/ 1564922 w 5695234"/>
                      <a:gd name="connsiteY4" fmla="*/ 0 h 354888"/>
                      <a:gd name="connsiteX5" fmla="*/ 2011077 w 5695234"/>
                      <a:gd name="connsiteY5" fmla="*/ 0 h 354888"/>
                      <a:gd name="connsiteX6" fmla="*/ 2401462 w 5695234"/>
                      <a:gd name="connsiteY6" fmla="*/ 0 h 354888"/>
                      <a:gd name="connsiteX7" fmla="*/ 2847617 w 5695234"/>
                      <a:gd name="connsiteY7" fmla="*/ 0 h 354888"/>
                      <a:gd name="connsiteX8" fmla="*/ 3461080 w 5695234"/>
                      <a:gd name="connsiteY8" fmla="*/ 0 h 354888"/>
                      <a:gd name="connsiteX9" fmla="*/ 3907235 w 5695234"/>
                      <a:gd name="connsiteY9" fmla="*/ 0 h 354888"/>
                      <a:gd name="connsiteX10" fmla="*/ 4297620 w 5695234"/>
                      <a:gd name="connsiteY10" fmla="*/ 0 h 354888"/>
                      <a:gd name="connsiteX11" fmla="*/ 4743775 w 5695234"/>
                      <a:gd name="connsiteY11" fmla="*/ 0 h 354888"/>
                      <a:gd name="connsiteX12" fmla="*/ 5636085 w 5695234"/>
                      <a:gd name="connsiteY12" fmla="*/ 0 h 354888"/>
                      <a:gd name="connsiteX13" fmla="*/ 5695234 w 5695234"/>
                      <a:gd name="connsiteY13" fmla="*/ 59149 h 354888"/>
                      <a:gd name="connsiteX14" fmla="*/ 5695234 w 5695234"/>
                      <a:gd name="connsiteY14" fmla="*/ 295739 h 354888"/>
                      <a:gd name="connsiteX15" fmla="*/ 5636085 w 5695234"/>
                      <a:gd name="connsiteY15" fmla="*/ 354888 h 354888"/>
                      <a:gd name="connsiteX16" fmla="*/ 5245699 w 5695234"/>
                      <a:gd name="connsiteY16" fmla="*/ 354888 h 354888"/>
                      <a:gd name="connsiteX17" fmla="*/ 4743775 w 5695234"/>
                      <a:gd name="connsiteY17" fmla="*/ 354888 h 354888"/>
                      <a:gd name="connsiteX18" fmla="*/ 4130312 w 5695234"/>
                      <a:gd name="connsiteY18" fmla="*/ 354888 h 354888"/>
                      <a:gd name="connsiteX19" fmla="*/ 3684157 w 5695234"/>
                      <a:gd name="connsiteY19" fmla="*/ 354888 h 354888"/>
                      <a:gd name="connsiteX20" fmla="*/ 3126464 w 5695234"/>
                      <a:gd name="connsiteY20" fmla="*/ 354888 h 354888"/>
                      <a:gd name="connsiteX21" fmla="*/ 2736078 w 5695234"/>
                      <a:gd name="connsiteY21" fmla="*/ 354888 h 354888"/>
                      <a:gd name="connsiteX22" fmla="*/ 2066846 w 5695234"/>
                      <a:gd name="connsiteY22" fmla="*/ 354888 h 354888"/>
                      <a:gd name="connsiteX23" fmla="*/ 1509152 w 5695234"/>
                      <a:gd name="connsiteY23" fmla="*/ 354888 h 354888"/>
                      <a:gd name="connsiteX24" fmla="*/ 839920 w 5695234"/>
                      <a:gd name="connsiteY24" fmla="*/ 354888 h 354888"/>
                      <a:gd name="connsiteX25" fmla="*/ 59149 w 5695234"/>
                      <a:gd name="connsiteY25" fmla="*/ 354888 h 354888"/>
                      <a:gd name="connsiteX26" fmla="*/ 0 w 5695234"/>
                      <a:gd name="connsiteY26" fmla="*/ 295739 h 354888"/>
                      <a:gd name="connsiteX27" fmla="*/ 0 w 5695234"/>
                      <a:gd name="connsiteY27" fmla="*/ 59149 h 3548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</a:cxnLst>
                    <a:rect l="l" t="t" r="r" b="b"/>
                    <a:pathLst>
                      <a:path w="5695234" h="354888" fill="none" extrusionOk="0">
                        <a:moveTo>
                          <a:pt x="0" y="59149"/>
                        </a:moveTo>
                        <a:cubicBezTo>
                          <a:pt x="-144" y="23503"/>
                          <a:pt x="29969" y="2197"/>
                          <a:pt x="59149" y="0"/>
                        </a:cubicBezTo>
                        <a:cubicBezTo>
                          <a:pt x="308536" y="-59144"/>
                          <a:pt x="349225" y="15763"/>
                          <a:pt x="561073" y="0"/>
                        </a:cubicBezTo>
                        <a:cubicBezTo>
                          <a:pt x="772921" y="-15763"/>
                          <a:pt x="780818" y="36852"/>
                          <a:pt x="951459" y="0"/>
                        </a:cubicBezTo>
                        <a:cubicBezTo>
                          <a:pt x="1122100" y="-36852"/>
                          <a:pt x="1437963" y="72290"/>
                          <a:pt x="1564922" y="0"/>
                        </a:cubicBezTo>
                        <a:cubicBezTo>
                          <a:pt x="1691881" y="-72290"/>
                          <a:pt x="1894949" y="1310"/>
                          <a:pt x="2011077" y="0"/>
                        </a:cubicBezTo>
                        <a:cubicBezTo>
                          <a:pt x="2127206" y="-1310"/>
                          <a:pt x="2296379" y="1278"/>
                          <a:pt x="2401462" y="0"/>
                        </a:cubicBezTo>
                        <a:cubicBezTo>
                          <a:pt x="2506545" y="-1278"/>
                          <a:pt x="2740884" y="52762"/>
                          <a:pt x="2847617" y="0"/>
                        </a:cubicBezTo>
                        <a:cubicBezTo>
                          <a:pt x="2954351" y="-52762"/>
                          <a:pt x="3217596" y="67962"/>
                          <a:pt x="3461080" y="0"/>
                        </a:cubicBezTo>
                        <a:cubicBezTo>
                          <a:pt x="3704564" y="-67962"/>
                          <a:pt x="3789841" y="18606"/>
                          <a:pt x="3907235" y="0"/>
                        </a:cubicBezTo>
                        <a:cubicBezTo>
                          <a:pt x="4024629" y="-18606"/>
                          <a:pt x="4218565" y="16728"/>
                          <a:pt x="4297620" y="0"/>
                        </a:cubicBezTo>
                        <a:cubicBezTo>
                          <a:pt x="4376676" y="-16728"/>
                          <a:pt x="4598835" y="51389"/>
                          <a:pt x="4743775" y="0"/>
                        </a:cubicBezTo>
                        <a:cubicBezTo>
                          <a:pt x="4888715" y="-51389"/>
                          <a:pt x="5339066" y="28431"/>
                          <a:pt x="5636085" y="0"/>
                        </a:cubicBezTo>
                        <a:cubicBezTo>
                          <a:pt x="5662755" y="719"/>
                          <a:pt x="5696345" y="27649"/>
                          <a:pt x="5695234" y="59149"/>
                        </a:cubicBezTo>
                        <a:cubicBezTo>
                          <a:pt x="5712336" y="133556"/>
                          <a:pt x="5694764" y="200317"/>
                          <a:pt x="5695234" y="295739"/>
                        </a:cubicBezTo>
                        <a:cubicBezTo>
                          <a:pt x="5690674" y="320261"/>
                          <a:pt x="5662919" y="357599"/>
                          <a:pt x="5636085" y="354888"/>
                        </a:cubicBezTo>
                        <a:cubicBezTo>
                          <a:pt x="5502688" y="376451"/>
                          <a:pt x="5361124" y="337828"/>
                          <a:pt x="5245699" y="354888"/>
                        </a:cubicBezTo>
                        <a:cubicBezTo>
                          <a:pt x="5130274" y="371948"/>
                          <a:pt x="4903132" y="351464"/>
                          <a:pt x="4743775" y="354888"/>
                        </a:cubicBezTo>
                        <a:cubicBezTo>
                          <a:pt x="4584418" y="358312"/>
                          <a:pt x="4370055" y="328640"/>
                          <a:pt x="4130312" y="354888"/>
                        </a:cubicBezTo>
                        <a:cubicBezTo>
                          <a:pt x="3890569" y="381136"/>
                          <a:pt x="3864557" y="315345"/>
                          <a:pt x="3684157" y="354888"/>
                        </a:cubicBezTo>
                        <a:cubicBezTo>
                          <a:pt x="3503757" y="394431"/>
                          <a:pt x="3331505" y="315841"/>
                          <a:pt x="3126464" y="354888"/>
                        </a:cubicBezTo>
                        <a:cubicBezTo>
                          <a:pt x="2921423" y="393935"/>
                          <a:pt x="2850431" y="335441"/>
                          <a:pt x="2736078" y="354888"/>
                        </a:cubicBezTo>
                        <a:cubicBezTo>
                          <a:pt x="2621725" y="374335"/>
                          <a:pt x="2280029" y="344285"/>
                          <a:pt x="2066846" y="354888"/>
                        </a:cubicBezTo>
                        <a:cubicBezTo>
                          <a:pt x="1853663" y="365491"/>
                          <a:pt x="1642284" y="332528"/>
                          <a:pt x="1509152" y="354888"/>
                        </a:cubicBezTo>
                        <a:cubicBezTo>
                          <a:pt x="1376020" y="377248"/>
                          <a:pt x="1161420" y="310937"/>
                          <a:pt x="839920" y="354888"/>
                        </a:cubicBezTo>
                        <a:cubicBezTo>
                          <a:pt x="518420" y="398839"/>
                          <a:pt x="406910" y="292381"/>
                          <a:pt x="59149" y="354888"/>
                        </a:cubicBezTo>
                        <a:cubicBezTo>
                          <a:pt x="23285" y="351462"/>
                          <a:pt x="4339" y="331900"/>
                          <a:pt x="0" y="295739"/>
                        </a:cubicBezTo>
                        <a:cubicBezTo>
                          <a:pt x="-26923" y="186666"/>
                          <a:pt x="23271" y="108507"/>
                          <a:pt x="0" y="59149"/>
                        </a:cubicBezTo>
                        <a:close/>
                      </a:path>
                      <a:path w="5695234" h="354888" stroke="0" extrusionOk="0">
                        <a:moveTo>
                          <a:pt x="0" y="59149"/>
                        </a:moveTo>
                        <a:cubicBezTo>
                          <a:pt x="-737" y="26027"/>
                          <a:pt x="23705" y="1042"/>
                          <a:pt x="59149" y="0"/>
                        </a:cubicBezTo>
                        <a:cubicBezTo>
                          <a:pt x="345191" y="-46344"/>
                          <a:pt x="505150" y="39318"/>
                          <a:pt x="728381" y="0"/>
                        </a:cubicBezTo>
                        <a:cubicBezTo>
                          <a:pt x="951612" y="-39318"/>
                          <a:pt x="996904" y="46322"/>
                          <a:pt x="1230306" y="0"/>
                        </a:cubicBezTo>
                        <a:cubicBezTo>
                          <a:pt x="1463709" y="-46322"/>
                          <a:pt x="1569267" y="404"/>
                          <a:pt x="1676460" y="0"/>
                        </a:cubicBezTo>
                        <a:cubicBezTo>
                          <a:pt x="1783653" y="-404"/>
                          <a:pt x="2025625" y="43085"/>
                          <a:pt x="2289923" y="0"/>
                        </a:cubicBezTo>
                        <a:cubicBezTo>
                          <a:pt x="2554221" y="-43085"/>
                          <a:pt x="2548880" y="8533"/>
                          <a:pt x="2791848" y="0"/>
                        </a:cubicBezTo>
                        <a:cubicBezTo>
                          <a:pt x="3034817" y="-8533"/>
                          <a:pt x="3284257" y="20016"/>
                          <a:pt x="3461080" y="0"/>
                        </a:cubicBezTo>
                        <a:cubicBezTo>
                          <a:pt x="3637903" y="-20016"/>
                          <a:pt x="3752784" y="33802"/>
                          <a:pt x="3907235" y="0"/>
                        </a:cubicBezTo>
                        <a:cubicBezTo>
                          <a:pt x="4061687" y="-33802"/>
                          <a:pt x="4400604" y="12712"/>
                          <a:pt x="4576467" y="0"/>
                        </a:cubicBezTo>
                        <a:cubicBezTo>
                          <a:pt x="4752330" y="-12712"/>
                          <a:pt x="4783385" y="7379"/>
                          <a:pt x="4966853" y="0"/>
                        </a:cubicBezTo>
                        <a:cubicBezTo>
                          <a:pt x="5150321" y="-7379"/>
                          <a:pt x="5476408" y="14858"/>
                          <a:pt x="5636085" y="0"/>
                        </a:cubicBezTo>
                        <a:cubicBezTo>
                          <a:pt x="5671266" y="3742"/>
                          <a:pt x="5695525" y="29497"/>
                          <a:pt x="5695234" y="59149"/>
                        </a:cubicBezTo>
                        <a:cubicBezTo>
                          <a:pt x="5723021" y="147791"/>
                          <a:pt x="5667043" y="191095"/>
                          <a:pt x="5695234" y="295739"/>
                        </a:cubicBezTo>
                        <a:cubicBezTo>
                          <a:pt x="5696683" y="326607"/>
                          <a:pt x="5663585" y="352891"/>
                          <a:pt x="5636085" y="354888"/>
                        </a:cubicBezTo>
                        <a:cubicBezTo>
                          <a:pt x="5402654" y="387497"/>
                          <a:pt x="5252003" y="301904"/>
                          <a:pt x="5078391" y="354888"/>
                        </a:cubicBezTo>
                        <a:cubicBezTo>
                          <a:pt x="4904779" y="407872"/>
                          <a:pt x="4697135" y="335015"/>
                          <a:pt x="4409159" y="354888"/>
                        </a:cubicBezTo>
                        <a:cubicBezTo>
                          <a:pt x="4121183" y="374761"/>
                          <a:pt x="3995033" y="291861"/>
                          <a:pt x="3851465" y="354888"/>
                        </a:cubicBezTo>
                        <a:cubicBezTo>
                          <a:pt x="3707897" y="417915"/>
                          <a:pt x="3621540" y="348794"/>
                          <a:pt x="3461080" y="354888"/>
                        </a:cubicBezTo>
                        <a:cubicBezTo>
                          <a:pt x="3300620" y="360982"/>
                          <a:pt x="3125736" y="319074"/>
                          <a:pt x="3014925" y="354888"/>
                        </a:cubicBezTo>
                        <a:cubicBezTo>
                          <a:pt x="2904114" y="390702"/>
                          <a:pt x="2599849" y="333185"/>
                          <a:pt x="2345693" y="354888"/>
                        </a:cubicBezTo>
                        <a:cubicBezTo>
                          <a:pt x="2091537" y="376591"/>
                          <a:pt x="2059328" y="299417"/>
                          <a:pt x="1787999" y="354888"/>
                        </a:cubicBezTo>
                        <a:cubicBezTo>
                          <a:pt x="1516670" y="410359"/>
                          <a:pt x="1506353" y="330146"/>
                          <a:pt x="1341844" y="354888"/>
                        </a:cubicBezTo>
                        <a:cubicBezTo>
                          <a:pt x="1177336" y="379630"/>
                          <a:pt x="937221" y="348236"/>
                          <a:pt x="784151" y="354888"/>
                        </a:cubicBezTo>
                        <a:cubicBezTo>
                          <a:pt x="631081" y="361540"/>
                          <a:pt x="367015" y="277779"/>
                          <a:pt x="59149" y="354888"/>
                        </a:cubicBezTo>
                        <a:cubicBezTo>
                          <a:pt x="28132" y="349813"/>
                          <a:pt x="5886" y="334770"/>
                          <a:pt x="0" y="295739"/>
                        </a:cubicBezTo>
                        <a:cubicBezTo>
                          <a:pt x="-27089" y="199037"/>
                          <a:pt x="27673" y="122800"/>
                          <a:pt x="0" y="59149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关键词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035A2D7-79D4-19DE-DAF7-6F39E91CD101}"/>
              </a:ext>
            </a:extLst>
          </p:cNvPr>
          <p:cNvSpPr txBox="1"/>
          <p:nvPr/>
        </p:nvSpPr>
        <p:spPr>
          <a:xfrm>
            <a:off x="921137" y="5207075"/>
            <a:ext cx="10102464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7489881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CD88EA55-D05F-1C33-3F2E-D4EE6637E74A}"/>
              </a:ext>
            </a:extLst>
          </p:cNvPr>
          <p:cNvSpPr/>
          <p:nvPr/>
        </p:nvSpPr>
        <p:spPr bwMode="auto">
          <a:xfrm>
            <a:off x="1399758" y="1524794"/>
            <a:ext cx="2730500" cy="2730500"/>
          </a:xfrm>
          <a:custGeom>
            <a:avLst/>
            <a:gdLst>
              <a:gd name="T0" fmla="*/ 189421552 w 19679"/>
              <a:gd name="T1" fmla="*/ 207922739 h 19679"/>
              <a:gd name="T2" fmla="*/ 189421552 w 19679"/>
              <a:gd name="T3" fmla="*/ 207922739 h 19679"/>
              <a:gd name="T4" fmla="*/ 189421552 w 19679"/>
              <a:gd name="T5" fmla="*/ 207922739 h 19679"/>
              <a:gd name="T6" fmla="*/ 189421552 w 19679"/>
              <a:gd name="T7" fmla="*/ 207922739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/>
          </a:solidFill>
          <a:ln w="25400">
            <a:solidFill>
              <a:srgbClr val="C0C0C0"/>
            </a:solidFill>
            <a:round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zh-CN" altLang="en-US" i="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AutoShape 6">
            <a:extLst>
              <a:ext uri="{FF2B5EF4-FFF2-40B4-BE49-F238E27FC236}">
                <a16:creationId xmlns:a16="http://schemas.microsoft.com/office/drawing/2014/main" id="{B6B3FE80-BD06-6F80-2CA5-5621E964C926}"/>
              </a:ext>
            </a:extLst>
          </p:cNvPr>
          <p:cNvSpPr/>
          <p:nvPr/>
        </p:nvSpPr>
        <p:spPr bwMode="auto">
          <a:xfrm>
            <a:off x="1501358" y="2797969"/>
            <a:ext cx="2527300" cy="1355725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7576" y="540"/>
                </a:moveTo>
                <a:cubicBezTo>
                  <a:pt x="17588" y="844"/>
                  <a:pt x="17594" y="1150"/>
                  <a:pt x="17594" y="1456"/>
                </a:cubicBezTo>
                <a:cubicBezTo>
                  <a:pt x="17594" y="8454"/>
                  <a:pt x="14552" y="14128"/>
                  <a:pt x="10800" y="14128"/>
                </a:cubicBezTo>
                <a:cubicBezTo>
                  <a:pt x="7046" y="14128"/>
                  <a:pt x="4005" y="8454"/>
                  <a:pt x="4005" y="1456"/>
                </a:cubicBezTo>
                <a:cubicBezTo>
                  <a:pt x="4005" y="1150"/>
                  <a:pt x="4010" y="844"/>
                  <a:pt x="4022" y="540"/>
                </a:cubicBezTo>
                <a:lnTo>
                  <a:pt x="27" y="0"/>
                </a:lnTo>
                <a:cubicBezTo>
                  <a:pt x="8" y="484"/>
                  <a:pt x="0" y="969"/>
                  <a:pt x="0" y="1456"/>
                </a:cubicBezTo>
                <a:cubicBezTo>
                  <a:pt x="0" y="12580"/>
                  <a:pt x="4834" y="21599"/>
                  <a:pt x="10800" y="21599"/>
                </a:cubicBezTo>
                <a:cubicBezTo>
                  <a:pt x="16764" y="21599"/>
                  <a:pt x="21600" y="12580"/>
                  <a:pt x="21600" y="1456"/>
                </a:cubicBezTo>
                <a:cubicBezTo>
                  <a:pt x="21600" y="969"/>
                  <a:pt x="21590" y="484"/>
                  <a:pt x="21571" y="0"/>
                </a:cubicBezTo>
                <a:lnTo>
                  <a:pt x="17576" y="540"/>
                </a:lnTo>
                <a:close/>
              </a:path>
            </a:pathLst>
          </a:custGeom>
          <a:solidFill>
            <a:srgbClr val="0F4BAD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AutoShape 8">
            <a:extLst>
              <a:ext uri="{FF2B5EF4-FFF2-40B4-BE49-F238E27FC236}">
                <a16:creationId xmlns:a16="http://schemas.microsoft.com/office/drawing/2014/main" id="{5DBCE94D-38AB-4D36-9EA4-BA8E194E55F5}"/>
              </a:ext>
            </a:extLst>
          </p:cNvPr>
          <p:cNvSpPr/>
          <p:nvPr/>
        </p:nvSpPr>
        <p:spPr bwMode="auto">
          <a:xfrm>
            <a:off x="4730954" y="1524794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/>
          </a:solidFill>
          <a:ln w="25400">
            <a:solidFill>
              <a:srgbClr val="C0C0C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AutoShape 10">
            <a:extLst>
              <a:ext uri="{FF2B5EF4-FFF2-40B4-BE49-F238E27FC236}">
                <a16:creationId xmlns:a16="http://schemas.microsoft.com/office/drawing/2014/main" id="{0ACCEE35-276C-A5CE-E4AF-A04146343834}"/>
              </a:ext>
            </a:extLst>
          </p:cNvPr>
          <p:cNvSpPr/>
          <p:nvPr/>
        </p:nvSpPr>
        <p:spPr bwMode="auto">
          <a:xfrm>
            <a:off x="4832554" y="1891506"/>
            <a:ext cx="2527300" cy="22621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4965" y="3543"/>
                </a:moveTo>
                <a:cubicBezTo>
                  <a:pt x="16617" y="4979"/>
                  <a:pt x="17584" y="7188"/>
                  <a:pt x="17584" y="9528"/>
                </a:cubicBezTo>
                <a:cubicBezTo>
                  <a:pt x="17584" y="13715"/>
                  <a:pt x="14546" y="17111"/>
                  <a:pt x="10800" y="17111"/>
                </a:cubicBezTo>
                <a:cubicBezTo>
                  <a:pt x="7052" y="17111"/>
                  <a:pt x="4015" y="13715"/>
                  <a:pt x="4015" y="9528"/>
                </a:cubicBezTo>
                <a:cubicBezTo>
                  <a:pt x="4015" y="7188"/>
                  <a:pt x="4981" y="4979"/>
                  <a:pt x="6633" y="3543"/>
                </a:cubicBezTo>
                <a:lnTo>
                  <a:pt x="4167" y="0"/>
                </a:lnTo>
                <a:cubicBezTo>
                  <a:pt x="1537" y="2286"/>
                  <a:pt x="0" y="5803"/>
                  <a:pt x="0" y="9528"/>
                </a:cubicBezTo>
                <a:cubicBezTo>
                  <a:pt x="0" y="16194"/>
                  <a:pt x="4834" y="21600"/>
                  <a:pt x="10800" y="21600"/>
                </a:cubicBezTo>
                <a:cubicBezTo>
                  <a:pt x="16764" y="21600"/>
                  <a:pt x="21600" y="16194"/>
                  <a:pt x="21600" y="9528"/>
                </a:cubicBezTo>
                <a:cubicBezTo>
                  <a:pt x="21600" y="5803"/>
                  <a:pt x="20061" y="2286"/>
                  <a:pt x="17431" y="0"/>
                </a:cubicBezTo>
                <a:lnTo>
                  <a:pt x="14965" y="3543"/>
                </a:lnTo>
                <a:close/>
              </a:path>
            </a:pathLst>
          </a:custGeom>
          <a:gradFill>
            <a:gsLst>
              <a:gs pos="0">
                <a:srgbClr val="1363DF"/>
              </a:gs>
              <a:gs pos="100000">
                <a:srgbClr val="F15513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8800" b="1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AutoShape 12">
            <a:extLst>
              <a:ext uri="{FF2B5EF4-FFF2-40B4-BE49-F238E27FC236}">
                <a16:creationId xmlns:a16="http://schemas.microsoft.com/office/drawing/2014/main" id="{A3878136-4CBC-70D3-B009-EBD325F8F8A8}"/>
              </a:ext>
            </a:extLst>
          </p:cNvPr>
          <p:cNvSpPr/>
          <p:nvPr/>
        </p:nvSpPr>
        <p:spPr bwMode="auto">
          <a:xfrm>
            <a:off x="8061741" y="1524794"/>
            <a:ext cx="2730500" cy="2730500"/>
          </a:xfrm>
          <a:custGeom>
            <a:avLst/>
            <a:gdLst>
              <a:gd name="T0" fmla="*/ 2147483646 w 19679"/>
              <a:gd name="T1" fmla="*/ 2147483646 h 19679"/>
              <a:gd name="T2" fmla="*/ 2147483646 w 19679"/>
              <a:gd name="T3" fmla="*/ 2147483646 h 19679"/>
              <a:gd name="T4" fmla="*/ 2147483646 w 19679"/>
              <a:gd name="T5" fmla="*/ 2147483646 h 19679"/>
              <a:gd name="T6" fmla="*/ 2147483646 w 19679"/>
              <a:gd name="T7" fmla="*/ 2147483646 h 1967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8"/>
                  <a:pt x="6724" y="20638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4" y="-961"/>
                  <a:pt x="12953" y="-961"/>
                  <a:pt x="16796" y="2881"/>
                </a:cubicBezTo>
              </a:path>
            </a:pathLst>
          </a:custGeom>
          <a:solidFill>
            <a:schemeClr val="bg1"/>
          </a:solidFill>
          <a:ln w="25400">
            <a:solidFill>
              <a:srgbClr val="C0C0C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AutoShape 14">
            <a:extLst>
              <a:ext uri="{FF2B5EF4-FFF2-40B4-BE49-F238E27FC236}">
                <a16:creationId xmlns:a16="http://schemas.microsoft.com/office/drawing/2014/main" id="{D9244BE9-30A4-0056-38C1-F934603DCB8A}"/>
              </a:ext>
            </a:extLst>
          </p:cNvPr>
          <p:cNvSpPr/>
          <p:nvPr/>
        </p:nvSpPr>
        <p:spPr bwMode="auto">
          <a:xfrm>
            <a:off x="8269703" y="3174206"/>
            <a:ext cx="2312988" cy="979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16855" y="0"/>
                </a:moveTo>
                <a:cubicBezTo>
                  <a:pt x="15800" y="5682"/>
                  <a:pt x="13425" y="9351"/>
                  <a:pt x="10800" y="9351"/>
                </a:cubicBezTo>
                <a:cubicBezTo>
                  <a:pt x="8174" y="9351"/>
                  <a:pt x="5799" y="5682"/>
                  <a:pt x="4744" y="0"/>
                </a:cubicBezTo>
                <a:lnTo>
                  <a:pt x="0" y="4926"/>
                </a:lnTo>
                <a:cubicBezTo>
                  <a:pt x="1881" y="15057"/>
                  <a:pt x="6119" y="21599"/>
                  <a:pt x="10800" y="21599"/>
                </a:cubicBezTo>
                <a:cubicBezTo>
                  <a:pt x="15480" y="21599"/>
                  <a:pt x="19718" y="15057"/>
                  <a:pt x="21599" y="4926"/>
                </a:cubicBezTo>
                <a:lnTo>
                  <a:pt x="16855" y="0"/>
                </a:lnTo>
                <a:close/>
              </a:path>
            </a:pathLst>
          </a:custGeom>
          <a:solidFill>
            <a:srgbClr val="35B3F1"/>
          </a:solidFill>
          <a:ln>
            <a:noFill/>
          </a:ln>
        </p:spPr>
        <p:txBody>
          <a:bodyPr lIns="0" tIns="0" rIns="0" bIns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2" name="Group 14">
            <a:extLst>
              <a:ext uri="{FF2B5EF4-FFF2-40B4-BE49-F238E27FC236}">
                <a16:creationId xmlns:a16="http://schemas.microsoft.com/office/drawing/2014/main" id="{5D366D99-3EFF-A551-2ABE-E41BA2FBED6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529717" y="2266601"/>
            <a:ext cx="1011237" cy="1131888"/>
            <a:chOff x="4895" y="507"/>
            <a:chExt cx="637" cy="713"/>
          </a:xfrm>
          <a:gradFill>
            <a:gsLst>
              <a:gs pos="0">
                <a:srgbClr val="1363DF"/>
              </a:gs>
              <a:gs pos="100000">
                <a:srgbClr val="F15513"/>
              </a:gs>
            </a:gsLst>
            <a:lin ang="0" scaled="1"/>
          </a:gradFill>
        </p:grpSpPr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5725A28B-29F1-4A53-E5C9-532D14D8F4B3}"/>
                </a:ext>
              </a:extLst>
            </p:cNvPr>
            <p:cNvSpPr/>
            <p:nvPr/>
          </p:nvSpPr>
          <p:spPr bwMode="auto">
            <a:xfrm>
              <a:off x="5027" y="507"/>
              <a:ext cx="505" cy="452"/>
            </a:xfrm>
            <a:custGeom>
              <a:avLst/>
              <a:gdLst>
                <a:gd name="T0" fmla="*/ 376 w 376"/>
                <a:gd name="T1" fmla="*/ 0 h 336"/>
                <a:gd name="T2" fmla="*/ 213 w 376"/>
                <a:gd name="T3" fmla="*/ 37 h 336"/>
                <a:gd name="T4" fmla="*/ 202 w 376"/>
                <a:gd name="T5" fmla="*/ 99 h 336"/>
                <a:gd name="T6" fmla="*/ 202 w 376"/>
                <a:gd name="T7" fmla="*/ 40 h 336"/>
                <a:gd name="T8" fmla="*/ 112 w 376"/>
                <a:gd name="T9" fmla="*/ 94 h 336"/>
                <a:gd name="T10" fmla="*/ 111 w 376"/>
                <a:gd name="T11" fmla="*/ 160 h 336"/>
                <a:gd name="T12" fmla="*/ 102 w 376"/>
                <a:gd name="T13" fmla="*/ 101 h 336"/>
                <a:gd name="T14" fmla="*/ 15 w 376"/>
                <a:gd name="T15" fmla="*/ 321 h 336"/>
                <a:gd name="T16" fmla="*/ 290 w 376"/>
                <a:gd name="T17" fmla="*/ 67 h 336"/>
                <a:gd name="T18" fmla="*/ 13 w 376"/>
                <a:gd name="T19" fmla="*/ 332 h 336"/>
                <a:gd name="T20" fmla="*/ 289 w 376"/>
                <a:gd name="T21" fmla="*/ 223 h 336"/>
                <a:gd name="T22" fmla="*/ 189 w 376"/>
                <a:gd name="T23" fmla="*/ 205 h 336"/>
                <a:gd name="T24" fmla="*/ 295 w 376"/>
                <a:gd name="T25" fmla="*/ 214 h 336"/>
                <a:gd name="T26" fmla="*/ 344 w 376"/>
                <a:gd name="T27" fmla="*/ 131 h 336"/>
                <a:gd name="T28" fmla="*/ 255 w 376"/>
                <a:gd name="T29" fmla="*/ 142 h 336"/>
                <a:gd name="T30" fmla="*/ 347 w 376"/>
                <a:gd name="T31" fmla="*/ 120 h 336"/>
                <a:gd name="T32" fmla="*/ 376 w 376"/>
                <a:gd name="T33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6" h="336">
                  <a:moveTo>
                    <a:pt x="376" y="0"/>
                  </a:moveTo>
                  <a:cubicBezTo>
                    <a:pt x="313" y="6"/>
                    <a:pt x="258" y="16"/>
                    <a:pt x="213" y="37"/>
                  </a:cubicBezTo>
                  <a:cubicBezTo>
                    <a:pt x="202" y="99"/>
                    <a:pt x="202" y="99"/>
                    <a:pt x="202" y="99"/>
                  </a:cubicBezTo>
                  <a:cubicBezTo>
                    <a:pt x="202" y="40"/>
                    <a:pt x="202" y="40"/>
                    <a:pt x="202" y="40"/>
                  </a:cubicBezTo>
                  <a:cubicBezTo>
                    <a:pt x="170" y="54"/>
                    <a:pt x="137" y="71"/>
                    <a:pt x="112" y="94"/>
                  </a:cubicBezTo>
                  <a:cubicBezTo>
                    <a:pt x="111" y="160"/>
                    <a:pt x="111" y="160"/>
                    <a:pt x="111" y="160"/>
                  </a:cubicBezTo>
                  <a:cubicBezTo>
                    <a:pt x="102" y="101"/>
                    <a:pt x="102" y="101"/>
                    <a:pt x="102" y="101"/>
                  </a:cubicBezTo>
                  <a:cubicBezTo>
                    <a:pt x="0" y="171"/>
                    <a:pt x="8" y="276"/>
                    <a:pt x="15" y="321"/>
                  </a:cubicBezTo>
                  <a:cubicBezTo>
                    <a:pt x="75" y="236"/>
                    <a:pt x="191" y="121"/>
                    <a:pt x="290" y="67"/>
                  </a:cubicBezTo>
                  <a:cubicBezTo>
                    <a:pt x="290" y="67"/>
                    <a:pt x="125" y="188"/>
                    <a:pt x="13" y="332"/>
                  </a:cubicBezTo>
                  <a:cubicBezTo>
                    <a:pt x="150" y="336"/>
                    <a:pt x="235" y="286"/>
                    <a:pt x="289" y="223"/>
                  </a:cubicBezTo>
                  <a:cubicBezTo>
                    <a:pt x="189" y="205"/>
                    <a:pt x="189" y="205"/>
                    <a:pt x="189" y="205"/>
                  </a:cubicBezTo>
                  <a:cubicBezTo>
                    <a:pt x="295" y="214"/>
                    <a:pt x="295" y="214"/>
                    <a:pt x="295" y="214"/>
                  </a:cubicBezTo>
                  <a:cubicBezTo>
                    <a:pt x="317" y="189"/>
                    <a:pt x="335" y="154"/>
                    <a:pt x="344" y="131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347" y="120"/>
                    <a:pt x="347" y="120"/>
                    <a:pt x="347" y="120"/>
                  </a:cubicBezTo>
                  <a:cubicBezTo>
                    <a:pt x="372" y="64"/>
                    <a:pt x="376" y="0"/>
                    <a:pt x="376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8A955F4A-87E9-F7D9-7455-A4B6A968FFA6}"/>
                </a:ext>
              </a:extLst>
            </p:cNvPr>
            <p:cNvSpPr/>
            <p:nvPr/>
          </p:nvSpPr>
          <p:spPr bwMode="auto">
            <a:xfrm>
              <a:off x="4895" y="923"/>
              <a:ext cx="195" cy="251"/>
            </a:xfrm>
            <a:custGeom>
              <a:avLst/>
              <a:gdLst>
                <a:gd name="T0" fmla="*/ 129 w 145"/>
                <a:gd name="T1" fmla="*/ 0 h 187"/>
                <a:gd name="T2" fmla="*/ 0 w 145"/>
                <a:gd name="T3" fmla="*/ 187 h 187"/>
                <a:gd name="T4" fmla="*/ 145 w 145"/>
                <a:gd name="T5" fmla="*/ 7 h 187"/>
                <a:gd name="T6" fmla="*/ 129 w 145"/>
                <a:gd name="T7" fmla="*/ 5 h 187"/>
                <a:gd name="T8" fmla="*/ 129 w 14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5" h="187">
                  <a:moveTo>
                    <a:pt x="129" y="0"/>
                  </a:moveTo>
                  <a:cubicBezTo>
                    <a:pt x="49" y="99"/>
                    <a:pt x="0" y="187"/>
                    <a:pt x="0" y="187"/>
                  </a:cubicBezTo>
                  <a:cubicBezTo>
                    <a:pt x="46" y="121"/>
                    <a:pt x="96" y="61"/>
                    <a:pt x="145" y="7"/>
                  </a:cubicBezTo>
                  <a:cubicBezTo>
                    <a:pt x="139" y="7"/>
                    <a:pt x="134" y="6"/>
                    <a:pt x="129" y="5"/>
                  </a:cubicBezTo>
                  <a:cubicBezTo>
                    <a:pt x="129" y="5"/>
                    <a:pt x="129" y="3"/>
                    <a:pt x="12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Freeform 17">
              <a:extLst>
                <a:ext uri="{FF2B5EF4-FFF2-40B4-BE49-F238E27FC236}">
                  <a16:creationId xmlns:a16="http://schemas.microsoft.com/office/drawing/2014/main" id="{A73522F1-A563-8907-DCEF-134A074A0272}"/>
                </a:ext>
              </a:extLst>
            </p:cNvPr>
            <p:cNvSpPr/>
            <p:nvPr/>
          </p:nvSpPr>
          <p:spPr bwMode="auto">
            <a:xfrm>
              <a:off x="4896" y="1125"/>
              <a:ext cx="582" cy="95"/>
            </a:xfrm>
            <a:custGeom>
              <a:avLst/>
              <a:gdLst>
                <a:gd name="T0" fmla="*/ 206 w 433"/>
                <a:gd name="T1" fmla="*/ 44 h 71"/>
                <a:gd name="T2" fmla="*/ 107 w 433"/>
                <a:gd name="T3" fmla="*/ 20 h 71"/>
                <a:gd name="T4" fmla="*/ 107 w 433"/>
                <a:gd name="T5" fmla="*/ 20 h 71"/>
                <a:gd name="T6" fmla="*/ 4 w 433"/>
                <a:gd name="T7" fmla="*/ 50 h 71"/>
                <a:gd name="T8" fmla="*/ 4 w 433"/>
                <a:gd name="T9" fmla="*/ 50 h 71"/>
                <a:gd name="T10" fmla="*/ 107 w 433"/>
                <a:gd name="T11" fmla="*/ 0 h 71"/>
                <a:gd name="T12" fmla="*/ 107 w 433"/>
                <a:gd name="T13" fmla="*/ 0 h 71"/>
                <a:gd name="T14" fmla="*/ 215 w 433"/>
                <a:gd name="T15" fmla="*/ 26 h 71"/>
                <a:gd name="T16" fmla="*/ 215 w 433"/>
                <a:gd name="T17" fmla="*/ 26 h 71"/>
                <a:gd name="T18" fmla="*/ 316 w 433"/>
                <a:gd name="T19" fmla="*/ 51 h 71"/>
                <a:gd name="T20" fmla="*/ 316 w 433"/>
                <a:gd name="T21" fmla="*/ 51 h 71"/>
                <a:gd name="T22" fmla="*/ 413 w 433"/>
                <a:gd name="T23" fmla="*/ 12 h 71"/>
                <a:gd name="T24" fmla="*/ 413 w 433"/>
                <a:gd name="T25" fmla="*/ 12 h 71"/>
                <a:gd name="T26" fmla="*/ 413 w 433"/>
                <a:gd name="T27" fmla="*/ 12 h 71"/>
                <a:gd name="T28" fmla="*/ 413 w 433"/>
                <a:gd name="T29" fmla="*/ 12 h 71"/>
                <a:gd name="T30" fmla="*/ 427 w 433"/>
                <a:gd name="T31" fmla="*/ 10 h 71"/>
                <a:gd name="T32" fmla="*/ 427 w 433"/>
                <a:gd name="T33" fmla="*/ 10 h 71"/>
                <a:gd name="T34" fmla="*/ 429 w 433"/>
                <a:gd name="T35" fmla="*/ 24 h 71"/>
                <a:gd name="T36" fmla="*/ 429 w 433"/>
                <a:gd name="T37" fmla="*/ 24 h 71"/>
                <a:gd name="T38" fmla="*/ 316 w 433"/>
                <a:gd name="T39" fmla="*/ 71 h 71"/>
                <a:gd name="T40" fmla="*/ 316 w 433"/>
                <a:gd name="T41" fmla="*/ 71 h 71"/>
                <a:gd name="T42" fmla="*/ 206 w 433"/>
                <a:gd name="T43" fmla="*/ 4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33" h="71">
                  <a:moveTo>
                    <a:pt x="206" y="44"/>
                  </a:moveTo>
                  <a:cubicBezTo>
                    <a:pt x="167" y="26"/>
                    <a:pt x="134" y="20"/>
                    <a:pt x="107" y="20"/>
                  </a:cubicBezTo>
                  <a:cubicBezTo>
                    <a:pt x="107" y="20"/>
                    <a:pt x="107" y="20"/>
                    <a:pt x="107" y="20"/>
                  </a:cubicBezTo>
                  <a:cubicBezTo>
                    <a:pt x="50" y="20"/>
                    <a:pt x="8" y="54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46"/>
                    <a:pt x="39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37" y="0"/>
                    <a:pt x="173" y="6"/>
                    <a:pt x="215" y="26"/>
                  </a:cubicBezTo>
                  <a:cubicBezTo>
                    <a:pt x="215" y="26"/>
                    <a:pt x="215" y="26"/>
                    <a:pt x="215" y="26"/>
                  </a:cubicBezTo>
                  <a:cubicBezTo>
                    <a:pt x="255" y="45"/>
                    <a:pt x="289" y="51"/>
                    <a:pt x="316" y="51"/>
                  </a:cubicBezTo>
                  <a:cubicBezTo>
                    <a:pt x="316" y="51"/>
                    <a:pt x="316" y="51"/>
                    <a:pt x="316" y="51"/>
                  </a:cubicBezTo>
                  <a:cubicBezTo>
                    <a:pt x="380" y="51"/>
                    <a:pt x="410" y="15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3" y="12"/>
                    <a:pt x="413" y="12"/>
                    <a:pt x="413" y="12"/>
                  </a:cubicBezTo>
                  <a:cubicBezTo>
                    <a:pt x="417" y="7"/>
                    <a:pt x="423" y="6"/>
                    <a:pt x="427" y="10"/>
                  </a:cubicBezTo>
                  <a:cubicBezTo>
                    <a:pt x="427" y="10"/>
                    <a:pt x="427" y="10"/>
                    <a:pt x="427" y="10"/>
                  </a:cubicBezTo>
                  <a:cubicBezTo>
                    <a:pt x="432" y="13"/>
                    <a:pt x="433" y="19"/>
                    <a:pt x="429" y="24"/>
                  </a:cubicBezTo>
                  <a:cubicBezTo>
                    <a:pt x="429" y="24"/>
                    <a:pt x="429" y="24"/>
                    <a:pt x="429" y="24"/>
                  </a:cubicBezTo>
                  <a:cubicBezTo>
                    <a:pt x="429" y="25"/>
                    <a:pt x="393" y="71"/>
                    <a:pt x="316" y="71"/>
                  </a:cubicBezTo>
                  <a:cubicBezTo>
                    <a:pt x="316" y="71"/>
                    <a:pt x="316" y="71"/>
                    <a:pt x="316" y="71"/>
                  </a:cubicBezTo>
                  <a:cubicBezTo>
                    <a:pt x="286" y="71"/>
                    <a:pt x="249" y="64"/>
                    <a:pt x="206" y="4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" name="Group 20">
            <a:extLst>
              <a:ext uri="{FF2B5EF4-FFF2-40B4-BE49-F238E27FC236}">
                <a16:creationId xmlns:a16="http://schemas.microsoft.com/office/drawing/2014/main" id="{016483B6-F204-6AE8-D8CA-7A6ED59E74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04615" y="2227226"/>
            <a:ext cx="1141487" cy="1141486"/>
            <a:chOff x="2164" y="1113"/>
            <a:chExt cx="1205" cy="1205"/>
          </a:xfrm>
          <a:solidFill>
            <a:srgbClr val="0F4BAD"/>
          </a:solidFill>
        </p:grpSpPr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2BCF1FCD-13D1-30AA-11A9-CE2D7128E0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164" y="1113"/>
              <a:ext cx="1205" cy="1205"/>
            </a:xfrm>
            <a:custGeom>
              <a:avLst/>
              <a:gdLst>
                <a:gd name="T0" fmla="*/ 0 w 507"/>
                <a:gd name="T1" fmla="*/ 253 h 507"/>
                <a:gd name="T2" fmla="*/ 253 w 507"/>
                <a:gd name="T3" fmla="*/ 0 h 507"/>
                <a:gd name="T4" fmla="*/ 253 w 507"/>
                <a:gd name="T5" fmla="*/ 0 h 507"/>
                <a:gd name="T6" fmla="*/ 507 w 507"/>
                <a:gd name="T7" fmla="*/ 253 h 507"/>
                <a:gd name="T8" fmla="*/ 507 w 507"/>
                <a:gd name="T9" fmla="*/ 253 h 507"/>
                <a:gd name="T10" fmla="*/ 253 w 507"/>
                <a:gd name="T11" fmla="*/ 507 h 507"/>
                <a:gd name="T12" fmla="*/ 253 w 507"/>
                <a:gd name="T13" fmla="*/ 507 h 507"/>
                <a:gd name="T14" fmla="*/ 0 w 507"/>
                <a:gd name="T15" fmla="*/ 253 h 507"/>
                <a:gd name="T16" fmla="*/ 42 w 507"/>
                <a:gd name="T17" fmla="*/ 253 h 507"/>
                <a:gd name="T18" fmla="*/ 104 w 507"/>
                <a:gd name="T19" fmla="*/ 403 h 507"/>
                <a:gd name="T20" fmla="*/ 104 w 507"/>
                <a:gd name="T21" fmla="*/ 403 h 507"/>
                <a:gd name="T22" fmla="*/ 253 w 507"/>
                <a:gd name="T23" fmla="*/ 465 h 507"/>
                <a:gd name="T24" fmla="*/ 253 w 507"/>
                <a:gd name="T25" fmla="*/ 465 h 507"/>
                <a:gd name="T26" fmla="*/ 403 w 507"/>
                <a:gd name="T27" fmla="*/ 403 h 507"/>
                <a:gd name="T28" fmla="*/ 403 w 507"/>
                <a:gd name="T29" fmla="*/ 403 h 507"/>
                <a:gd name="T30" fmla="*/ 465 w 507"/>
                <a:gd name="T31" fmla="*/ 253 h 507"/>
                <a:gd name="T32" fmla="*/ 465 w 507"/>
                <a:gd name="T33" fmla="*/ 253 h 507"/>
                <a:gd name="T34" fmla="*/ 403 w 507"/>
                <a:gd name="T35" fmla="*/ 104 h 507"/>
                <a:gd name="T36" fmla="*/ 403 w 507"/>
                <a:gd name="T37" fmla="*/ 104 h 507"/>
                <a:gd name="T38" fmla="*/ 253 w 507"/>
                <a:gd name="T39" fmla="*/ 42 h 507"/>
                <a:gd name="T40" fmla="*/ 253 w 507"/>
                <a:gd name="T41" fmla="*/ 42 h 507"/>
                <a:gd name="T42" fmla="*/ 104 w 507"/>
                <a:gd name="T43" fmla="*/ 104 h 507"/>
                <a:gd name="T44" fmla="*/ 104 w 507"/>
                <a:gd name="T45" fmla="*/ 104 h 507"/>
                <a:gd name="T46" fmla="*/ 42 w 507"/>
                <a:gd name="T47" fmla="*/ 253 h 507"/>
                <a:gd name="T48" fmla="*/ 42 w 507"/>
                <a:gd name="T49" fmla="*/ 253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7" h="507">
                  <a:moveTo>
                    <a:pt x="0" y="253"/>
                  </a:moveTo>
                  <a:cubicBezTo>
                    <a:pt x="0" y="113"/>
                    <a:pt x="113" y="0"/>
                    <a:pt x="253" y="0"/>
                  </a:cubicBezTo>
                  <a:cubicBezTo>
                    <a:pt x="253" y="0"/>
                    <a:pt x="253" y="0"/>
                    <a:pt x="253" y="0"/>
                  </a:cubicBezTo>
                  <a:cubicBezTo>
                    <a:pt x="393" y="0"/>
                    <a:pt x="507" y="113"/>
                    <a:pt x="507" y="253"/>
                  </a:cubicBezTo>
                  <a:cubicBezTo>
                    <a:pt x="507" y="253"/>
                    <a:pt x="507" y="253"/>
                    <a:pt x="507" y="253"/>
                  </a:cubicBezTo>
                  <a:cubicBezTo>
                    <a:pt x="507" y="393"/>
                    <a:pt x="393" y="507"/>
                    <a:pt x="253" y="507"/>
                  </a:cubicBezTo>
                  <a:cubicBezTo>
                    <a:pt x="253" y="507"/>
                    <a:pt x="253" y="507"/>
                    <a:pt x="253" y="507"/>
                  </a:cubicBezTo>
                  <a:cubicBezTo>
                    <a:pt x="113" y="507"/>
                    <a:pt x="0" y="393"/>
                    <a:pt x="0" y="253"/>
                  </a:cubicBezTo>
                  <a:close/>
                  <a:moveTo>
                    <a:pt x="42" y="253"/>
                  </a:moveTo>
                  <a:cubicBezTo>
                    <a:pt x="42" y="312"/>
                    <a:pt x="65" y="364"/>
                    <a:pt x="104" y="403"/>
                  </a:cubicBezTo>
                  <a:cubicBezTo>
                    <a:pt x="104" y="403"/>
                    <a:pt x="104" y="403"/>
                    <a:pt x="104" y="403"/>
                  </a:cubicBezTo>
                  <a:cubicBezTo>
                    <a:pt x="142" y="441"/>
                    <a:pt x="195" y="465"/>
                    <a:pt x="253" y="465"/>
                  </a:cubicBezTo>
                  <a:cubicBezTo>
                    <a:pt x="253" y="465"/>
                    <a:pt x="253" y="465"/>
                    <a:pt x="253" y="465"/>
                  </a:cubicBezTo>
                  <a:cubicBezTo>
                    <a:pt x="312" y="465"/>
                    <a:pt x="364" y="441"/>
                    <a:pt x="403" y="403"/>
                  </a:cubicBezTo>
                  <a:cubicBezTo>
                    <a:pt x="403" y="403"/>
                    <a:pt x="403" y="403"/>
                    <a:pt x="403" y="403"/>
                  </a:cubicBezTo>
                  <a:cubicBezTo>
                    <a:pt x="441" y="364"/>
                    <a:pt x="465" y="312"/>
                    <a:pt x="465" y="253"/>
                  </a:cubicBezTo>
                  <a:cubicBezTo>
                    <a:pt x="465" y="253"/>
                    <a:pt x="465" y="253"/>
                    <a:pt x="465" y="253"/>
                  </a:cubicBezTo>
                  <a:cubicBezTo>
                    <a:pt x="465" y="195"/>
                    <a:pt x="441" y="142"/>
                    <a:pt x="403" y="104"/>
                  </a:cubicBezTo>
                  <a:cubicBezTo>
                    <a:pt x="403" y="104"/>
                    <a:pt x="403" y="104"/>
                    <a:pt x="403" y="104"/>
                  </a:cubicBezTo>
                  <a:cubicBezTo>
                    <a:pt x="364" y="65"/>
                    <a:pt x="312" y="42"/>
                    <a:pt x="253" y="42"/>
                  </a:cubicBezTo>
                  <a:cubicBezTo>
                    <a:pt x="253" y="42"/>
                    <a:pt x="253" y="42"/>
                    <a:pt x="253" y="42"/>
                  </a:cubicBezTo>
                  <a:cubicBezTo>
                    <a:pt x="195" y="42"/>
                    <a:pt x="142" y="65"/>
                    <a:pt x="104" y="104"/>
                  </a:cubicBezTo>
                  <a:cubicBezTo>
                    <a:pt x="104" y="104"/>
                    <a:pt x="104" y="104"/>
                    <a:pt x="104" y="104"/>
                  </a:cubicBezTo>
                  <a:cubicBezTo>
                    <a:pt x="65" y="142"/>
                    <a:pt x="42" y="195"/>
                    <a:pt x="42" y="253"/>
                  </a:cubicBezTo>
                  <a:cubicBezTo>
                    <a:pt x="42" y="253"/>
                    <a:pt x="42" y="253"/>
                    <a:pt x="42" y="2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22">
              <a:extLst>
                <a:ext uri="{FF2B5EF4-FFF2-40B4-BE49-F238E27FC236}">
                  <a16:creationId xmlns:a16="http://schemas.microsoft.com/office/drawing/2014/main" id="{C64EAD4A-D86C-36E7-C10D-FFA111929867}"/>
                </a:ext>
              </a:extLst>
            </p:cNvPr>
            <p:cNvSpPr/>
            <p:nvPr/>
          </p:nvSpPr>
          <p:spPr bwMode="auto">
            <a:xfrm>
              <a:off x="2728" y="1244"/>
              <a:ext cx="76" cy="145"/>
            </a:xfrm>
            <a:custGeom>
              <a:avLst/>
              <a:gdLst>
                <a:gd name="T0" fmla="*/ 32 w 32"/>
                <a:gd name="T1" fmla="*/ 45 h 61"/>
                <a:gd name="T2" fmla="*/ 16 w 32"/>
                <a:gd name="T3" fmla="*/ 61 h 61"/>
                <a:gd name="T4" fmla="*/ 16 w 32"/>
                <a:gd name="T5" fmla="*/ 61 h 61"/>
                <a:gd name="T6" fmla="*/ 0 w 32"/>
                <a:gd name="T7" fmla="*/ 45 h 61"/>
                <a:gd name="T8" fmla="*/ 0 w 32"/>
                <a:gd name="T9" fmla="*/ 16 h 61"/>
                <a:gd name="T10" fmla="*/ 16 w 32"/>
                <a:gd name="T11" fmla="*/ 0 h 61"/>
                <a:gd name="T12" fmla="*/ 16 w 32"/>
                <a:gd name="T13" fmla="*/ 0 h 61"/>
                <a:gd name="T14" fmla="*/ 32 w 32"/>
                <a:gd name="T15" fmla="*/ 16 h 61"/>
                <a:gd name="T16" fmla="*/ 32 w 32"/>
                <a:gd name="T17" fmla="*/ 45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1">
                  <a:moveTo>
                    <a:pt x="32" y="45"/>
                  </a:moveTo>
                  <a:cubicBezTo>
                    <a:pt x="32" y="54"/>
                    <a:pt x="25" y="61"/>
                    <a:pt x="16" y="61"/>
                  </a:cubicBezTo>
                  <a:cubicBezTo>
                    <a:pt x="16" y="61"/>
                    <a:pt x="16" y="61"/>
                    <a:pt x="16" y="61"/>
                  </a:cubicBezTo>
                  <a:cubicBezTo>
                    <a:pt x="7" y="61"/>
                    <a:pt x="0" y="54"/>
                    <a:pt x="0" y="4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23">
              <a:extLst>
                <a:ext uri="{FF2B5EF4-FFF2-40B4-BE49-F238E27FC236}">
                  <a16:creationId xmlns:a16="http://schemas.microsoft.com/office/drawing/2014/main" id="{1F4C7556-F4AF-00C3-8BD7-8B5E8D235F80}"/>
                </a:ext>
              </a:extLst>
            </p:cNvPr>
            <p:cNvSpPr/>
            <p:nvPr/>
          </p:nvSpPr>
          <p:spPr bwMode="auto">
            <a:xfrm>
              <a:off x="2728" y="2040"/>
              <a:ext cx="76" cy="147"/>
            </a:xfrm>
            <a:custGeom>
              <a:avLst/>
              <a:gdLst>
                <a:gd name="T0" fmla="*/ 32 w 32"/>
                <a:gd name="T1" fmla="*/ 46 h 62"/>
                <a:gd name="T2" fmla="*/ 16 w 32"/>
                <a:gd name="T3" fmla="*/ 62 h 62"/>
                <a:gd name="T4" fmla="*/ 16 w 32"/>
                <a:gd name="T5" fmla="*/ 62 h 62"/>
                <a:gd name="T6" fmla="*/ 0 w 32"/>
                <a:gd name="T7" fmla="*/ 46 h 62"/>
                <a:gd name="T8" fmla="*/ 0 w 32"/>
                <a:gd name="T9" fmla="*/ 16 h 62"/>
                <a:gd name="T10" fmla="*/ 16 w 32"/>
                <a:gd name="T11" fmla="*/ 0 h 62"/>
                <a:gd name="T12" fmla="*/ 16 w 32"/>
                <a:gd name="T13" fmla="*/ 0 h 62"/>
                <a:gd name="T14" fmla="*/ 32 w 32"/>
                <a:gd name="T15" fmla="*/ 16 h 62"/>
                <a:gd name="T16" fmla="*/ 32 w 32"/>
                <a:gd name="T17" fmla="*/ 4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62">
                  <a:moveTo>
                    <a:pt x="32" y="46"/>
                  </a:moveTo>
                  <a:cubicBezTo>
                    <a:pt x="32" y="55"/>
                    <a:pt x="25" y="62"/>
                    <a:pt x="16" y="62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7" y="62"/>
                    <a:pt x="0" y="55"/>
                    <a:pt x="0" y="4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5" y="0"/>
                    <a:pt x="32" y="7"/>
                    <a:pt x="32" y="16"/>
                  </a:cubicBezTo>
                  <a:lnTo>
                    <a:pt x="3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Freeform 24">
              <a:extLst>
                <a:ext uri="{FF2B5EF4-FFF2-40B4-BE49-F238E27FC236}">
                  <a16:creationId xmlns:a16="http://schemas.microsoft.com/office/drawing/2014/main" id="{A9AACD8A-1774-FF88-48E4-90E23FF1AD31}"/>
                </a:ext>
              </a:extLst>
            </p:cNvPr>
            <p:cNvSpPr/>
            <p:nvPr/>
          </p:nvSpPr>
          <p:spPr bwMode="auto">
            <a:xfrm>
              <a:off x="2295" y="1679"/>
              <a:ext cx="145" cy="73"/>
            </a:xfrm>
            <a:custGeom>
              <a:avLst/>
              <a:gdLst>
                <a:gd name="T0" fmla="*/ 45 w 61"/>
                <a:gd name="T1" fmla="*/ 0 h 31"/>
                <a:gd name="T2" fmla="*/ 61 w 61"/>
                <a:gd name="T3" fmla="*/ 15 h 31"/>
                <a:gd name="T4" fmla="*/ 61 w 61"/>
                <a:gd name="T5" fmla="*/ 15 h 31"/>
                <a:gd name="T6" fmla="*/ 45 w 61"/>
                <a:gd name="T7" fmla="*/ 31 h 31"/>
                <a:gd name="T8" fmla="*/ 16 w 61"/>
                <a:gd name="T9" fmla="*/ 31 h 31"/>
                <a:gd name="T10" fmla="*/ 0 w 61"/>
                <a:gd name="T11" fmla="*/ 15 h 31"/>
                <a:gd name="T12" fmla="*/ 0 w 61"/>
                <a:gd name="T13" fmla="*/ 15 h 31"/>
                <a:gd name="T14" fmla="*/ 16 w 61"/>
                <a:gd name="T15" fmla="*/ 0 h 31"/>
                <a:gd name="T16" fmla="*/ 45 w 6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1">
                  <a:moveTo>
                    <a:pt x="45" y="0"/>
                  </a:moveTo>
                  <a:cubicBezTo>
                    <a:pt x="54" y="0"/>
                    <a:pt x="61" y="7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24"/>
                    <a:pt x="54" y="31"/>
                    <a:pt x="4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4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Freeform 25">
              <a:extLst>
                <a:ext uri="{FF2B5EF4-FFF2-40B4-BE49-F238E27FC236}">
                  <a16:creationId xmlns:a16="http://schemas.microsoft.com/office/drawing/2014/main" id="{8CE99778-BEEA-31B9-5332-369AF9BF870A}"/>
                </a:ext>
              </a:extLst>
            </p:cNvPr>
            <p:cNvSpPr/>
            <p:nvPr/>
          </p:nvSpPr>
          <p:spPr bwMode="auto">
            <a:xfrm>
              <a:off x="3091" y="1679"/>
              <a:ext cx="145" cy="73"/>
            </a:xfrm>
            <a:custGeom>
              <a:avLst/>
              <a:gdLst>
                <a:gd name="T0" fmla="*/ 46 w 61"/>
                <a:gd name="T1" fmla="*/ 0 h 31"/>
                <a:gd name="T2" fmla="*/ 61 w 61"/>
                <a:gd name="T3" fmla="*/ 15 h 31"/>
                <a:gd name="T4" fmla="*/ 61 w 61"/>
                <a:gd name="T5" fmla="*/ 15 h 31"/>
                <a:gd name="T6" fmla="*/ 46 w 61"/>
                <a:gd name="T7" fmla="*/ 31 h 31"/>
                <a:gd name="T8" fmla="*/ 16 w 61"/>
                <a:gd name="T9" fmla="*/ 31 h 31"/>
                <a:gd name="T10" fmla="*/ 0 w 61"/>
                <a:gd name="T11" fmla="*/ 15 h 31"/>
                <a:gd name="T12" fmla="*/ 0 w 61"/>
                <a:gd name="T13" fmla="*/ 15 h 31"/>
                <a:gd name="T14" fmla="*/ 16 w 61"/>
                <a:gd name="T15" fmla="*/ 0 h 31"/>
                <a:gd name="T16" fmla="*/ 46 w 61"/>
                <a:gd name="T1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31">
                  <a:moveTo>
                    <a:pt x="46" y="0"/>
                  </a:moveTo>
                  <a:cubicBezTo>
                    <a:pt x="54" y="0"/>
                    <a:pt x="61" y="7"/>
                    <a:pt x="61" y="15"/>
                  </a:cubicBezTo>
                  <a:cubicBezTo>
                    <a:pt x="61" y="15"/>
                    <a:pt x="61" y="15"/>
                    <a:pt x="61" y="15"/>
                  </a:cubicBezTo>
                  <a:cubicBezTo>
                    <a:pt x="61" y="24"/>
                    <a:pt x="54" y="31"/>
                    <a:pt x="4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7" y="31"/>
                    <a:pt x="0" y="2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Freeform 26">
              <a:extLst>
                <a:ext uri="{FF2B5EF4-FFF2-40B4-BE49-F238E27FC236}">
                  <a16:creationId xmlns:a16="http://schemas.microsoft.com/office/drawing/2014/main" id="{A68D5F36-AEAC-4142-12C7-6DE28422A7A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31" y="1279"/>
              <a:ext cx="870" cy="873"/>
            </a:xfrm>
            <a:custGeom>
              <a:avLst/>
              <a:gdLst>
                <a:gd name="T0" fmla="*/ 311 w 366"/>
                <a:gd name="T1" fmla="*/ 183 h 367"/>
                <a:gd name="T2" fmla="*/ 334 w 366"/>
                <a:gd name="T3" fmla="*/ 159 h 367"/>
                <a:gd name="T4" fmla="*/ 366 w 366"/>
                <a:gd name="T5" fmla="*/ 159 h 367"/>
                <a:gd name="T6" fmla="*/ 207 w 366"/>
                <a:gd name="T7" fmla="*/ 0 h 367"/>
                <a:gd name="T8" fmla="*/ 207 w 366"/>
                <a:gd name="T9" fmla="*/ 32 h 367"/>
                <a:gd name="T10" fmla="*/ 183 w 366"/>
                <a:gd name="T11" fmla="*/ 56 h 367"/>
                <a:gd name="T12" fmla="*/ 159 w 366"/>
                <a:gd name="T13" fmla="*/ 32 h 367"/>
                <a:gd name="T14" fmla="*/ 159 w 366"/>
                <a:gd name="T15" fmla="*/ 0 h 367"/>
                <a:gd name="T16" fmla="*/ 0 w 366"/>
                <a:gd name="T17" fmla="*/ 159 h 367"/>
                <a:gd name="T18" fmla="*/ 32 w 366"/>
                <a:gd name="T19" fmla="*/ 159 h 367"/>
                <a:gd name="T20" fmla="*/ 56 w 366"/>
                <a:gd name="T21" fmla="*/ 183 h 367"/>
                <a:gd name="T22" fmla="*/ 32 w 366"/>
                <a:gd name="T23" fmla="*/ 207 h 367"/>
                <a:gd name="T24" fmla="*/ 0 w 366"/>
                <a:gd name="T25" fmla="*/ 207 h 367"/>
                <a:gd name="T26" fmla="*/ 159 w 366"/>
                <a:gd name="T27" fmla="*/ 367 h 367"/>
                <a:gd name="T28" fmla="*/ 159 w 366"/>
                <a:gd name="T29" fmla="*/ 335 h 367"/>
                <a:gd name="T30" fmla="*/ 183 w 366"/>
                <a:gd name="T31" fmla="*/ 311 h 367"/>
                <a:gd name="T32" fmla="*/ 207 w 366"/>
                <a:gd name="T33" fmla="*/ 335 h 367"/>
                <a:gd name="T34" fmla="*/ 207 w 366"/>
                <a:gd name="T35" fmla="*/ 367 h 367"/>
                <a:gd name="T36" fmla="*/ 366 w 366"/>
                <a:gd name="T37" fmla="*/ 207 h 367"/>
                <a:gd name="T38" fmla="*/ 334 w 366"/>
                <a:gd name="T39" fmla="*/ 207 h 367"/>
                <a:gd name="T40" fmla="*/ 311 w 366"/>
                <a:gd name="T41" fmla="*/ 183 h 367"/>
                <a:gd name="T42" fmla="*/ 291 w 366"/>
                <a:gd name="T43" fmla="*/ 309 h 367"/>
                <a:gd name="T44" fmla="*/ 276 w 366"/>
                <a:gd name="T45" fmla="*/ 308 h 367"/>
                <a:gd name="T46" fmla="*/ 189 w 366"/>
                <a:gd name="T47" fmla="*/ 208 h 367"/>
                <a:gd name="T48" fmla="*/ 183 w 366"/>
                <a:gd name="T49" fmla="*/ 208 h 367"/>
                <a:gd name="T50" fmla="*/ 158 w 366"/>
                <a:gd name="T51" fmla="*/ 183 h 367"/>
                <a:gd name="T52" fmla="*/ 183 w 366"/>
                <a:gd name="T53" fmla="*/ 158 h 367"/>
                <a:gd name="T54" fmla="*/ 191 w 366"/>
                <a:gd name="T55" fmla="*/ 159 h 367"/>
                <a:gd name="T56" fmla="*/ 261 w 366"/>
                <a:gd name="T57" fmla="*/ 92 h 367"/>
                <a:gd name="T58" fmla="*/ 277 w 366"/>
                <a:gd name="T59" fmla="*/ 92 h 367"/>
                <a:gd name="T60" fmla="*/ 277 w 366"/>
                <a:gd name="T61" fmla="*/ 108 h 367"/>
                <a:gd name="T62" fmla="*/ 207 w 366"/>
                <a:gd name="T63" fmla="*/ 175 h 367"/>
                <a:gd name="T64" fmla="*/ 208 w 366"/>
                <a:gd name="T65" fmla="*/ 183 h 367"/>
                <a:gd name="T66" fmla="*/ 206 w 366"/>
                <a:gd name="T67" fmla="*/ 194 h 367"/>
                <a:gd name="T68" fmla="*/ 293 w 366"/>
                <a:gd name="T69" fmla="*/ 293 h 367"/>
                <a:gd name="T70" fmla="*/ 291 w 366"/>
                <a:gd name="T71" fmla="*/ 309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66" h="367">
                  <a:moveTo>
                    <a:pt x="311" y="183"/>
                  </a:moveTo>
                  <a:cubicBezTo>
                    <a:pt x="311" y="170"/>
                    <a:pt x="321" y="159"/>
                    <a:pt x="334" y="159"/>
                  </a:cubicBezTo>
                  <a:cubicBezTo>
                    <a:pt x="366" y="159"/>
                    <a:pt x="366" y="159"/>
                    <a:pt x="366" y="159"/>
                  </a:cubicBezTo>
                  <a:cubicBezTo>
                    <a:pt x="356" y="76"/>
                    <a:pt x="290" y="11"/>
                    <a:pt x="207" y="0"/>
                  </a:cubicBezTo>
                  <a:cubicBezTo>
                    <a:pt x="207" y="32"/>
                    <a:pt x="207" y="32"/>
                    <a:pt x="207" y="32"/>
                  </a:cubicBezTo>
                  <a:cubicBezTo>
                    <a:pt x="207" y="45"/>
                    <a:pt x="196" y="56"/>
                    <a:pt x="183" y="56"/>
                  </a:cubicBezTo>
                  <a:cubicBezTo>
                    <a:pt x="170" y="56"/>
                    <a:pt x="159" y="45"/>
                    <a:pt x="159" y="32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76" y="11"/>
                    <a:pt x="11" y="76"/>
                    <a:pt x="0" y="159"/>
                  </a:cubicBezTo>
                  <a:cubicBezTo>
                    <a:pt x="32" y="159"/>
                    <a:pt x="32" y="159"/>
                    <a:pt x="32" y="159"/>
                  </a:cubicBezTo>
                  <a:cubicBezTo>
                    <a:pt x="45" y="159"/>
                    <a:pt x="56" y="170"/>
                    <a:pt x="56" y="183"/>
                  </a:cubicBezTo>
                  <a:cubicBezTo>
                    <a:pt x="56" y="196"/>
                    <a:pt x="45" y="207"/>
                    <a:pt x="32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10" y="290"/>
                    <a:pt x="76" y="356"/>
                    <a:pt x="159" y="367"/>
                  </a:cubicBezTo>
                  <a:cubicBezTo>
                    <a:pt x="159" y="335"/>
                    <a:pt x="159" y="335"/>
                    <a:pt x="159" y="335"/>
                  </a:cubicBezTo>
                  <a:cubicBezTo>
                    <a:pt x="159" y="321"/>
                    <a:pt x="170" y="311"/>
                    <a:pt x="183" y="311"/>
                  </a:cubicBezTo>
                  <a:cubicBezTo>
                    <a:pt x="196" y="311"/>
                    <a:pt x="207" y="321"/>
                    <a:pt x="207" y="335"/>
                  </a:cubicBezTo>
                  <a:cubicBezTo>
                    <a:pt x="207" y="367"/>
                    <a:pt x="207" y="367"/>
                    <a:pt x="207" y="367"/>
                  </a:cubicBezTo>
                  <a:cubicBezTo>
                    <a:pt x="290" y="356"/>
                    <a:pt x="356" y="290"/>
                    <a:pt x="366" y="207"/>
                  </a:cubicBezTo>
                  <a:cubicBezTo>
                    <a:pt x="334" y="207"/>
                    <a:pt x="334" y="207"/>
                    <a:pt x="334" y="207"/>
                  </a:cubicBezTo>
                  <a:cubicBezTo>
                    <a:pt x="321" y="207"/>
                    <a:pt x="311" y="196"/>
                    <a:pt x="311" y="183"/>
                  </a:cubicBezTo>
                  <a:close/>
                  <a:moveTo>
                    <a:pt x="291" y="309"/>
                  </a:moveTo>
                  <a:cubicBezTo>
                    <a:pt x="287" y="313"/>
                    <a:pt x="280" y="312"/>
                    <a:pt x="276" y="308"/>
                  </a:cubicBezTo>
                  <a:cubicBezTo>
                    <a:pt x="189" y="208"/>
                    <a:pt x="189" y="208"/>
                    <a:pt x="189" y="208"/>
                  </a:cubicBezTo>
                  <a:cubicBezTo>
                    <a:pt x="187" y="208"/>
                    <a:pt x="185" y="208"/>
                    <a:pt x="183" y="208"/>
                  </a:cubicBezTo>
                  <a:cubicBezTo>
                    <a:pt x="169" y="208"/>
                    <a:pt x="158" y="197"/>
                    <a:pt x="158" y="183"/>
                  </a:cubicBezTo>
                  <a:cubicBezTo>
                    <a:pt x="158" y="169"/>
                    <a:pt x="169" y="158"/>
                    <a:pt x="183" y="158"/>
                  </a:cubicBezTo>
                  <a:cubicBezTo>
                    <a:pt x="186" y="158"/>
                    <a:pt x="188" y="158"/>
                    <a:pt x="191" y="159"/>
                  </a:cubicBezTo>
                  <a:cubicBezTo>
                    <a:pt x="261" y="92"/>
                    <a:pt x="261" y="92"/>
                    <a:pt x="261" y="92"/>
                  </a:cubicBezTo>
                  <a:cubicBezTo>
                    <a:pt x="266" y="87"/>
                    <a:pt x="273" y="88"/>
                    <a:pt x="277" y="92"/>
                  </a:cubicBezTo>
                  <a:cubicBezTo>
                    <a:pt x="281" y="96"/>
                    <a:pt x="281" y="104"/>
                    <a:pt x="277" y="108"/>
                  </a:cubicBezTo>
                  <a:cubicBezTo>
                    <a:pt x="207" y="175"/>
                    <a:pt x="207" y="175"/>
                    <a:pt x="207" y="175"/>
                  </a:cubicBezTo>
                  <a:cubicBezTo>
                    <a:pt x="208" y="177"/>
                    <a:pt x="208" y="180"/>
                    <a:pt x="208" y="183"/>
                  </a:cubicBezTo>
                  <a:cubicBezTo>
                    <a:pt x="208" y="187"/>
                    <a:pt x="208" y="190"/>
                    <a:pt x="206" y="194"/>
                  </a:cubicBezTo>
                  <a:cubicBezTo>
                    <a:pt x="293" y="293"/>
                    <a:pt x="293" y="293"/>
                    <a:pt x="293" y="293"/>
                  </a:cubicBezTo>
                  <a:cubicBezTo>
                    <a:pt x="297" y="298"/>
                    <a:pt x="296" y="305"/>
                    <a:pt x="291" y="3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3" name="Group 29">
            <a:extLst>
              <a:ext uri="{FF2B5EF4-FFF2-40B4-BE49-F238E27FC236}">
                <a16:creationId xmlns:a16="http://schemas.microsoft.com/office/drawing/2014/main" id="{447170D3-392F-5422-FA66-C83F568C31F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00623" y="2143911"/>
            <a:ext cx="1039812" cy="1067550"/>
            <a:chOff x="4096" y="2491"/>
            <a:chExt cx="1387" cy="1424"/>
          </a:xfrm>
          <a:solidFill>
            <a:srgbClr val="35B3F1"/>
          </a:solidFill>
        </p:grpSpPr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D13F2775-5FD3-2F5F-82F4-89342D46CEFC}"/>
                </a:ext>
              </a:extLst>
            </p:cNvPr>
            <p:cNvSpPr/>
            <p:nvPr/>
          </p:nvSpPr>
          <p:spPr bwMode="auto">
            <a:xfrm>
              <a:off x="4096" y="2800"/>
              <a:ext cx="1038" cy="1115"/>
            </a:xfrm>
            <a:custGeom>
              <a:avLst/>
              <a:gdLst>
                <a:gd name="T0" fmla="*/ 415 w 437"/>
                <a:gd name="T1" fmla="*/ 365 h 470"/>
                <a:gd name="T2" fmla="*/ 388 w 437"/>
                <a:gd name="T3" fmla="*/ 336 h 470"/>
                <a:gd name="T4" fmla="*/ 307 w 437"/>
                <a:gd name="T5" fmla="*/ 291 h 470"/>
                <a:gd name="T6" fmla="*/ 273 w 437"/>
                <a:gd name="T7" fmla="*/ 257 h 470"/>
                <a:gd name="T8" fmla="*/ 262 w 437"/>
                <a:gd name="T9" fmla="*/ 240 h 470"/>
                <a:gd name="T10" fmla="*/ 288 w 437"/>
                <a:gd name="T11" fmla="*/ 200 h 470"/>
                <a:gd name="T12" fmla="*/ 294 w 437"/>
                <a:gd name="T13" fmla="*/ 186 h 470"/>
                <a:gd name="T14" fmla="*/ 297 w 437"/>
                <a:gd name="T15" fmla="*/ 147 h 470"/>
                <a:gd name="T16" fmla="*/ 285 w 437"/>
                <a:gd name="T17" fmla="*/ 57 h 470"/>
                <a:gd name="T18" fmla="*/ 280 w 437"/>
                <a:gd name="T19" fmla="*/ 52 h 470"/>
                <a:gd name="T20" fmla="*/ 261 w 437"/>
                <a:gd name="T21" fmla="*/ 37 h 470"/>
                <a:gd name="T22" fmla="*/ 155 w 437"/>
                <a:gd name="T23" fmla="*/ 50 h 470"/>
                <a:gd name="T24" fmla="*/ 139 w 437"/>
                <a:gd name="T25" fmla="*/ 141 h 470"/>
                <a:gd name="T26" fmla="*/ 142 w 437"/>
                <a:gd name="T27" fmla="*/ 180 h 470"/>
                <a:gd name="T28" fmla="*/ 150 w 437"/>
                <a:gd name="T29" fmla="*/ 196 h 470"/>
                <a:gd name="T30" fmla="*/ 153 w 437"/>
                <a:gd name="T31" fmla="*/ 202 h 470"/>
                <a:gd name="T32" fmla="*/ 155 w 437"/>
                <a:gd name="T33" fmla="*/ 201 h 470"/>
                <a:gd name="T34" fmla="*/ 178 w 437"/>
                <a:gd name="T35" fmla="*/ 239 h 470"/>
                <a:gd name="T36" fmla="*/ 159 w 437"/>
                <a:gd name="T37" fmla="*/ 256 h 470"/>
                <a:gd name="T38" fmla="*/ 129 w 437"/>
                <a:gd name="T39" fmla="*/ 291 h 470"/>
                <a:gd name="T40" fmla="*/ 48 w 437"/>
                <a:gd name="T41" fmla="*/ 336 h 470"/>
                <a:gd name="T42" fmla="*/ 21 w 437"/>
                <a:gd name="T43" fmla="*/ 365 h 470"/>
                <a:gd name="T44" fmla="*/ 0 w 437"/>
                <a:gd name="T45" fmla="*/ 452 h 470"/>
                <a:gd name="T46" fmla="*/ 0 w 437"/>
                <a:gd name="T47" fmla="*/ 470 h 470"/>
                <a:gd name="T48" fmla="*/ 437 w 437"/>
                <a:gd name="T49" fmla="*/ 470 h 470"/>
                <a:gd name="T50" fmla="*/ 437 w 437"/>
                <a:gd name="T51" fmla="*/ 452 h 470"/>
                <a:gd name="T52" fmla="*/ 415 w 437"/>
                <a:gd name="T53" fmla="*/ 365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37" h="470">
                  <a:moveTo>
                    <a:pt x="415" y="365"/>
                  </a:moveTo>
                  <a:cubicBezTo>
                    <a:pt x="415" y="365"/>
                    <a:pt x="422" y="351"/>
                    <a:pt x="388" y="336"/>
                  </a:cubicBezTo>
                  <a:cubicBezTo>
                    <a:pt x="307" y="291"/>
                    <a:pt x="307" y="291"/>
                    <a:pt x="307" y="291"/>
                  </a:cubicBezTo>
                  <a:cubicBezTo>
                    <a:pt x="273" y="257"/>
                    <a:pt x="273" y="257"/>
                    <a:pt x="273" y="257"/>
                  </a:cubicBezTo>
                  <a:cubicBezTo>
                    <a:pt x="256" y="249"/>
                    <a:pt x="246" y="252"/>
                    <a:pt x="262" y="240"/>
                  </a:cubicBezTo>
                  <a:cubicBezTo>
                    <a:pt x="273" y="230"/>
                    <a:pt x="282" y="217"/>
                    <a:pt x="288" y="200"/>
                  </a:cubicBezTo>
                  <a:cubicBezTo>
                    <a:pt x="289" y="198"/>
                    <a:pt x="291" y="194"/>
                    <a:pt x="294" y="186"/>
                  </a:cubicBezTo>
                  <a:cubicBezTo>
                    <a:pt x="294" y="186"/>
                    <a:pt x="325" y="148"/>
                    <a:pt x="297" y="147"/>
                  </a:cubicBezTo>
                  <a:cubicBezTo>
                    <a:pt x="297" y="147"/>
                    <a:pt x="326" y="96"/>
                    <a:pt x="285" y="57"/>
                  </a:cubicBezTo>
                  <a:cubicBezTo>
                    <a:pt x="285" y="57"/>
                    <a:pt x="283" y="55"/>
                    <a:pt x="280" y="52"/>
                  </a:cubicBezTo>
                  <a:cubicBezTo>
                    <a:pt x="271" y="42"/>
                    <a:pt x="261" y="37"/>
                    <a:pt x="261" y="37"/>
                  </a:cubicBezTo>
                  <a:cubicBezTo>
                    <a:pt x="203" y="0"/>
                    <a:pt x="155" y="50"/>
                    <a:pt x="155" y="50"/>
                  </a:cubicBezTo>
                  <a:cubicBezTo>
                    <a:pt x="113" y="88"/>
                    <a:pt x="139" y="141"/>
                    <a:pt x="139" y="141"/>
                  </a:cubicBezTo>
                  <a:cubicBezTo>
                    <a:pt x="112" y="141"/>
                    <a:pt x="142" y="180"/>
                    <a:pt x="142" y="180"/>
                  </a:cubicBezTo>
                  <a:cubicBezTo>
                    <a:pt x="146" y="197"/>
                    <a:pt x="150" y="196"/>
                    <a:pt x="150" y="196"/>
                  </a:cubicBezTo>
                  <a:cubicBezTo>
                    <a:pt x="151" y="196"/>
                    <a:pt x="152" y="198"/>
                    <a:pt x="153" y="202"/>
                  </a:cubicBezTo>
                  <a:cubicBezTo>
                    <a:pt x="154" y="202"/>
                    <a:pt x="154" y="202"/>
                    <a:pt x="155" y="201"/>
                  </a:cubicBezTo>
                  <a:cubicBezTo>
                    <a:pt x="160" y="217"/>
                    <a:pt x="168" y="230"/>
                    <a:pt x="178" y="239"/>
                  </a:cubicBezTo>
                  <a:cubicBezTo>
                    <a:pt x="187" y="251"/>
                    <a:pt x="163" y="252"/>
                    <a:pt x="159" y="256"/>
                  </a:cubicBezTo>
                  <a:cubicBezTo>
                    <a:pt x="156" y="259"/>
                    <a:pt x="129" y="291"/>
                    <a:pt x="129" y="291"/>
                  </a:cubicBezTo>
                  <a:cubicBezTo>
                    <a:pt x="48" y="336"/>
                    <a:pt x="48" y="336"/>
                    <a:pt x="48" y="336"/>
                  </a:cubicBezTo>
                  <a:cubicBezTo>
                    <a:pt x="15" y="351"/>
                    <a:pt x="21" y="365"/>
                    <a:pt x="21" y="365"/>
                  </a:cubicBezTo>
                  <a:cubicBezTo>
                    <a:pt x="0" y="452"/>
                    <a:pt x="0" y="452"/>
                    <a:pt x="0" y="45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437" y="470"/>
                    <a:pt x="437" y="470"/>
                    <a:pt x="437" y="470"/>
                  </a:cubicBezTo>
                  <a:cubicBezTo>
                    <a:pt x="437" y="452"/>
                    <a:pt x="437" y="452"/>
                    <a:pt x="437" y="452"/>
                  </a:cubicBezTo>
                  <a:lnTo>
                    <a:pt x="415" y="3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DAD514A2-F386-4D25-811D-25B42C53A6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96" y="2491"/>
              <a:ext cx="687" cy="598"/>
            </a:xfrm>
            <a:custGeom>
              <a:avLst/>
              <a:gdLst>
                <a:gd name="T0" fmla="*/ 143 w 289"/>
                <a:gd name="T1" fmla="*/ 1 h 252"/>
                <a:gd name="T2" fmla="*/ 0 w 289"/>
                <a:gd name="T3" fmla="*/ 111 h 252"/>
                <a:gd name="T4" fmla="*/ 73 w 289"/>
                <a:gd name="T5" fmla="*/ 204 h 252"/>
                <a:gd name="T6" fmla="*/ 47 w 289"/>
                <a:gd name="T7" fmla="*/ 252 h 252"/>
                <a:gd name="T8" fmla="*/ 120 w 289"/>
                <a:gd name="T9" fmla="*/ 216 h 252"/>
                <a:gd name="T10" fmla="*/ 146 w 289"/>
                <a:gd name="T11" fmla="*/ 218 h 252"/>
                <a:gd name="T12" fmla="*/ 288 w 289"/>
                <a:gd name="T13" fmla="*/ 108 h 252"/>
                <a:gd name="T14" fmla="*/ 143 w 289"/>
                <a:gd name="T15" fmla="*/ 1 h 252"/>
                <a:gd name="T16" fmla="*/ 73 w 289"/>
                <a:gd name="T17" fmla="*/ 131 h 252"/>
                <a:gd name="T18" fmla="*/ 55 w 289"/>
                <a:gd name="T19" fmla="*/ 113 h 252"/>
                <a:gd name="T20" fmla="*/ 73 w 289"/>
                <a:gd name="T21" fmla="*/ 95 h 252"/>
                <a:gd name="T22" fmla="*/ 91 w 289"/>
                <a:gd name="T23" fmla="*/ 113 h 252"/>
                <a:gd name="T24" fmla="*/ 73 w 289"/>
                <a:gd name="T25" fmla="*/ 131 h 252"/>
                <a:gd name="T26" fmla="*/ 144 w 289"/>
                <a:gd name="T27" fmla="*/ 131 h 252"/>
                <a:gd name="T28" fmla="*/ 126 w 289"/>
                <a:gd name="T29" fmla="*/ 113 h 252"/>
                <a:gd name="T30" fmla="*/ 144 w 289"/>
                <a:gd name="T31" fmla="*/ 95 h 252"/>
                <a:gd name="T32" fmla="*/ 162 w 289"/>
                <a:gd name="T33" fmla="*/ 113 h 252"/>
                <a:gd name="T34" fmla="*/ 144 w 289"/>
                <a:gd name="T35" fmla="*/ 131 h 252"/>
                <a:gd name="T36" fmla="*/ 216 w 289"/>
                <a:gd name="T37" fmla="*/ 131 h 252"/>
                <a:gd name="T38" fmla="*/ 198 w 289"/>
                <a:gd name="T39" fmla="*/ 113 h 252"/>
                <a:gd name="T40" fmla="*/ 216 w 289"/>
                <a:gd name="T41" fmla="*/ 95 h 252"/>
                <a:gd name="T42" fmla="*/ 233 w 289"/>
                <a:gd name="T43" fmla="*/ 113 h 252"/>
                <a:gd name="T44" fmla="*/ 216 w 289"/>
                <a:gd name="T45" fmla="*/ 131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9" h="252">
                  <a:moveTo>
                    <a:pt x="143" y="1"/>
                  </a:moveTo>
                  <a:cubicBezTo>
                    <a:pt x="63" y="2"/>
                    <a:pt x="0" y="52"/>
                    <a:pt x="0" y="111"/>
                  </a:cubicBezTo>
                  <a:cubicBezTo>
                    <a:pt x="1" y="151"/>
                    <a:pt x="30" y="185"/>
                    <a:pt x="73" y="204"/>
                  </a:cubicBezTo>
                  <a:cubicBezTo>
                    <a:pt x="47" y="252"/>
                    <a:pt x="47" y="252"/>
                    <a:pt x="47" y="252"/>
                  </a:cubicBezTo>
                  <a:cubicBezTo>
                    <a:pt x="120" y="216"/>
                    <a:pt x="120" y="216"/>
                    <a:pt x="120" y="216"/>
                  </a:cubicBezTo>
                  <a:cubicBezTo>
                    <a:pt x="129" y="217"/>
                    <a:pt x="137" y="218"/>
                    <a:pt x="146" y="218"/>
                  </a:cubicBezTo>
                  <a:cubicBezTo>
                    <a:pt x="225" y="217"/>
                    <a:pt x="289" y="167"/>
                    <a:pt x="288" y="108"/>
                  </a:cubicBezTo>
                  <a:cubicBezTo>
                    <a:pt x="287" y="48"/>
                    <a:pt x="222" y="0"/>
                    <a:pt x="143" y="1"/>
                  </a:cubicBezTo>
                  <a:close/>
                  <a:moveTo>
                    <a:pt x="73" y="131"/>
                  </a:moveTo>
                  <a:cubicBezTo>
                    <a:pt x="63" y="131"/>
                    <a:pt x="55" y="123"/>
                    <a:pt x="55" y="113"/>
                  </a:cubicBezTo>
                  <a:cubicBezTo>
                    <a:pt x="55" y="103"/>
                    <a:pt x="63" y="95"/>
                    <a:pt x="73" y="95"/>
                  </a:cubicBezTo>
                  <a:cubicBezTo>
                    <a:pt x="83" y="95"/>
                    <a:pt x="91" y="103"/>
                    <a:pt x="91" y="113"/>
                  </a:cubicBezTo>
                  <a:cubicBezTo>
                    <a:pt x="91" y="123"/>
                    <a:pt x="83" y="131"/>
                    <a:pt x="73" y="131"/>
                  </a:cubicBezTo>
                  <a:close/>
                  <a:moveTo>
                    <a:pt x="144" y="131"/>
                  </a:moveTo>
                  <a:cubicBezTo>
                    <a:pt x="134" y="131"/>
                    <a:pt x="126" y="123"/>
                    <a:pt x="126" y="113"/>
                  </a:cubicBezTo>
                  <a:cubicBezTo>
                    <a:pt x="126" y="103"/>
                    <a:pt x="134" y="95"/>
                    <a:pt x="144" y="95"/>
                  </a:cubicBezTo>
                  <a:cubicBezTo>
                    <a:pt x="154" y="95"/>
                    <a:pt x="162" y="103"/>
                    <a:pt x="162" y="113"/>
                  </a:cubicBezTo>
                  <a:cubicBezTo>
                    <a:pt x="162" y="123"/>
                    <a:pt x="154" y="131"/>
                    <a:pt x="144" y="131"/>
                  </a:cubicBezTo>
                  <a:close/>
                  <a:moveTo>
                    <a:pt x="216" y="131"/>
                  </a:moveTo>
                  <a:cubicBezTo>
                    <a:pt x="206" y="131"/>
                    <a:pt x="198" y="123"/>
                    <a:pt x="198" y="113"/>
                  </a:cubicBezTo>
                  <a:cubicBezTo>
                    <a:pt x="198" y="103"/>
                    <a:pt x="206" y="95"/>
                    <a:pt x="216" y="95"/>
                  </a:cubicBezTo>
                  <a:cubicBezTo>
                    <a:pt x="225" y="95"/>
                    <a:pt x="233" y="103"/>
                    <a:pt x="233" y="113"/>
                  </a:cubicBezTo>
                  <a:cubicBezTo>
                    <a:pt x="233" y="123"/>
                    <a:pt x="225" y="131"/>
                    <a:pt x="216" y="1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6811BBC-FC00-2DBC-7440-0E9AA120DDFF}"/>
              </a:ext>
            </a:extLst>
          </p:cNvPr>
          <p:cNvGrpSpPr/>
          <p:nvPr/>
        </p:nvGrpSpPr>
        <p:grpSpPr>
          <a:xfrm>
            <a:off x="1629868" y="4461090"/>
            <a:ext cx="2290033" cy="1259733"/>
            <a:chOff x="994579" y="4105161"/>
            <a:chExt cx="2290033" cy="1259733"/>
          </a:xfrm>
        </p:grpSpPr>
        <p:sp>
          <p:nvSpPr>
            <p:cNvPr id="29" name="Rectangle 3">
              <a:extLst>
                <a:ext uri="{FF2B5EF4-FFF2-40B4-BE49-F238E27FC236}">
                  <a16:creationId xmlns:a16="http://schemas.microsoft.com/office/drawing/2014/main" id="{74C9E1EA-2C3D-EA7E-B0A0-4FA6ED9465D3}"/>
                </a:ext>
              </a:extLst>
            </p:cNvPr>
            <p:cNvSpPr/>
            <p:nvPr/>
          </p:nvSpPr>
          <p:spPr>
            <a:xfrm>
              <a:off x="1228872" y="4105161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6125AB1-A48E-6844-C208-FC2C67C1FB49}"/>
                </a:ext>
              </a:extLst>
            </p:cNvPr>
            <p:cNvSpPr txBox="1"/>
            <p:nvPr/>
          </p:nvSpPr>
          <p:spPr>
            <a:xfrm>
              <a:off x="994579" y="4465994"/>
              <a:ext cx="229003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3A8A0F1E-8674-2671-C35A-F44D239322B6}"/>
              </a:ext>
            </a:extLst>
          </p:cNvPr>
          <p:cNvGrpSpPr/>
          <p:nvPr/>
        </p:nvGrpSpPr>
        <p:grpSpPr>
          <a:xfrm>
            <a:off x="4995093" y="4461090"/>
            <a:ext cx="2290033" cy="1259733"/>
            <a:chOff x="994579" y="4105161"/>
            <a:chExt cx="2290033" cy="1259733"/>
          </a:xfrm>
        </p:grpSpPr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695162FD-4449-B68B-D651-5DE0F8EFE558}"/>
                </a:ext>
              </a:extLst>
            </p:cNvPr>
            <p:cNvSpPr/>
            <p:nvPr/>
          </p:nvSpPr>
          <p:spPr>
            <a:xfrm>
              <a:off x="1228872" y="4105161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82750F00-42AA-1AE5-D05B-35B5140E47CD}"/>
                </a:ext>
              </a:extLst>
            </p:cNvPr>
            <p:cNvSpPr txBox="1"/>
            <p:nvPr/>
          </p:nvSpPr>
          <p:spPr>
            <a:xfrm>
              <a:off x="994579" y="4465994"/>
              <a:ext cx="229003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D5E0F3B-BB6B-CC3D-F7C2-A2AEF8183395}"/>
              </a:ext>
            </a:extLst>
          </p:cNvPr>
          <p:cNvGrpSpPr/>
          <p:nvPr/>
        </p:nvGrpSpPr>
        <p:grpSpPr>
          <a:xfrm>
            <a:off x="8244692" y="4461090"/>
            <a:ext cx="2290033" cy="1259733"/>
            <a:chOff x="994579" y="4105161"/>
            <a:chExt cx="2290033" cy="1259733"/>
          </a:xfrm>
        </p:grpSpPr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54469B0B-41DB-D0B6-3EC0-3421B74F026B}"/>
                </a:ext>
              </a:extLst>
            </p:cNvPr>
            <p:cNvSpPr/>
            <p:nvPr/>
          </p:nvSpPr>
          <p:spPr>
            <a:xfrm>
              <a:off x="1228872" y="4105161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B4E7A12-7400-A38E-A571-941A20609203}"/>
                </a:ext>
              </a:extLst>
            </p:cNvPr>
            <p:cNvSpPr txBox="1"/>
            <p:nvPr/>
          </p:nvSpPr>
          <p:spPr>
            <a:xfrm>
              <a:off x="994579" y="4465994"/>
              <a:ext cx="229003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22107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04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sp>
        <p:nvSpPr>
          <p:cNvPr id="11" name="任意多边形 9">
            <a:extLst>
              <a:ext uri="{FF2B5EF4-FFF2-40B4-BE49-F238E27FC236}">
                <a16:creationId xmlns:a16="http://schemas.microsoft.com/office/drawing/2014/main" id="{718CE7D6-4DF8-DAB8-5EC0-BD2FA1603E5C}"/>
              </a:ext>
            </a:extLst>
          </p:cNvPr>
          <p:cNvSpPr/>
          <p:nvPr/>
        </p:nvSpPr>
        <p:spPr>
          <a:xfrm rot="21262328">
            <a:off x="865015" y="2776610"/>
            <a:ext cx="9339457" cy="1506739"/>
          </a:xfrm>
          <a:custGeom>
            <a:avLst/>
            <a:gdLst>
              <a:gd name="connsiteX0" fmla="*/ 5536883 w 10659333"/>
              <a:gd name="connsiteY0" fmla="*/ 0 h 1807846"/>
              <a:gd name="connsiteX1" fmla="*/ 5643591 w 10659333"/>
              <a:gd name="connsiteY1" fmla="*/ 880 h 1807846"/>
              <a:gd name="connsiteX2" fmla="*/ 5191507 w 10659333"/>
              <a:gd name="connsiteY2" fmla="*/ 4411 h 1807846"/>
              <a:gd name="connsiteX3" fmla="*/ 233061 w 10659333"/>
              <a:gd name="connsiteY3" fmla="*/ 854293 h 1807846"/>
              <a:gd name="connsiteX4" fmla="*/ 5756217 w 10659333"/>
              <a:gd name="connsiteY4" fmla="*/ 1708586 h 1807846"/>
              <a:gd name="connsiteX5" fmla="*/ 10612758 w 10659333"/>
              <a:gd name="connsiteY5" fmla="*/ 1261500 h 1807846"/>
              <a:gd name="connsiteX6" fmla="*/ 10659333 w 10659333"/>
              <a:gd name="connsiteY6" fmla="*/ 1246545 h 1807846"/>
              <a:gd name="connsiteX7" fmla="*/ 10638650 w 10659333"/>
              <a:gd name="connsiteY7" fmla="*/ 1255771 h 1807846"/>
              <a:gd name="connsiteX8" fmla="*/ 5536883 w 10659333"/>
              <a:gd name="connsiteY8" fmla="*/ 1807846 h 1807846"/>
              <a:gd name="connsiteX9" fmla="*/ 0 w 10659333"/>
              <a:gd name="connsiteY9" fmla="*/ 903923 h 1807846"/>
              <a:gd name="connsiteX10" fmla="*/ 5536883 w 10659333"/>
              <a:gd name="connsiteY10" fmla="*/ 0 h 1807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659333" h="1807846">
                <a:moveTo>
                  <a:pt x="5536883" y="0"/>
                </a:moveTo>
                <a:lnTo>
                  <a:pt x="5643591" y="880"/>
                </a:lnTo>
                <a:lnTo>
                  <a:pt x="5191507" y="4411"/>
                </a:lnTo>
                <a:cubicBezTo>
                  <a:pt x="2406422" y="48159"/>
                  <a:pt x="233061" y="411968"/>
                  <a:pt x="233061" y="854293"/>
                </a:cubicBezTo>
                <a:cubicBezTo>
                  <a:pt x="233061" y="1326106"/>
                  <a:pt x="2705862" y="1708586"/>
                  <a:pt x="5756217" y="1708586"/>
                </a:cubicBezTo>
                <a:cubicBezTo>
                  <a:pt x="7853336" y="1708586"/>
                  <a:pt x="9677471" y="1527805"/>
                  <a:pt x="10612758" y="1261500"/>
                </a:cubicBezTo>
                <a:lnTo>
                  <a:pt x="10659333" y="1246545"/>
                </a:lnTo>
                <a:lnTo>
                  <a:pt x="10638650" y="1255771"/>
                </a:lnTo>
                <a:cubicBezTo>
                  <a:pt x="9798106" y="1580203"/>
                  <a:pt x="7830335" y="1807846"/>
                  <a:pt x="5536883" y="1807846"/>
                </a:cubicBezTo>
                <a:cubicBezTo>
                  <a:pt x="2478947" y="1807846"/>
                  <a:pt x="0" y="1403146"/>
                  <a:pt x="0" y="903923"/>
                </a:cubicBezTo>
                <a:cubicBezTo>
                  <a:pt x="0" y="404700"/>
                  <a:pt x="2478947" y="0"/>
                  <a:pt x="5536883" y="0"/>
                </a:cubicBezTo>
                <a:close/>
              </a:path>
            </a:pathLst>
          </a:custGeom>
          <a:gradFill>
            <a:gsLst>
              <a:gs pos="0">
                <a:srgbClr val="1363DF"/>
              </a:gs>
              <a:gs pos="100000">
                <a:srgbClr val="0F4BAD"/>
              </a:gs>
            </a:gsLst>
            <a:lin ang="5400000" scaled="1"/>
          </a:gradFill>
          <a:ln>
            <a:noFill/>
          </a:ln>
          <a:effectLst>
            <a:outerShdw blurRad="190500" algn="ctr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552FBAE3-963E-22B4-78E1-CCCB8E6997C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1867" y="3085119"/>
            <a:ext cx="3374821" cy="1333465"/>
          </a:xfrm>
          <a:prstGeom prst="rect">
            <a:avLst/>
          </a:prstGeom>
          <a:effectLst>
            <a:outerShdw blurRad="342900" dist="88900" dir="5400000" algn="t" rotWithShape="0">
              <a:prstClr val="black">
                <a:alpha val="11000"/>
              </a:prstClr>
            </a:outerShdw>
          </a:effectLst>
        </p:spPr>
      </p:pic>
      <p:grpSp>
        <p:nvGrpSpPr>
          <p:cNvPr id="35" name="组合 34">
            <a:extLst>
              <a:ext uri="{FF2B5EF4-FFF2-40B4-BE49-F238E27FC236}">
                <a16:creationId xmlns:a16="http://schemas.microsoft.com/office/drawing/2014/main" id="{5BE48C27-05B1-6DB6-AD1B-7E0ADCA6D148}"/>
              </a:ext>
            </a:extLst>
          </p:cNvPr>
          <p:cNvGrpSpPr/>
          <p:nvPr/>
        </p:nvGrpSpPr>
        <p:grpSpPr>
          <a:xfrm>
            <a:off x="6542123" y="4293179"/>
            <a:ext cx="1941594" cy="1041547"/>
            <a:chOff x="6542123" y="4013779"/>
            <a:chExt cx="1941594" cy="1041547"/>
          </a:xfrm>
        </p:grpSpPr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A7589540-5E91-28B5-6D8F-1A3A7A2E5018}"/>
                </a:ext>
              </a:extLst>
            </p:cNvPr>
            <p:cNvSpPr/>
            <p:nvPr/>
          </p:nvSpPr>
          <p:spPr>
            <a:xfrm>
              <a:off x="6603082" y="4013779"/>
              <a:ext cx="750205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2023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A082B119-0968-76C5-F9EE-F7CC2D2E6186}"/>
                </a:ext>
              </a:extLst>
            </p:cNvPr>
            <p:cNvSpPr/>
            <p:nvPr/>
          </p:nvSpPr>
          <p:spPr>
            <a:xfrm>
              <a:off x="6608163" y="4401108"/>
              <a:ext cx="1875554" cy="654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id="{F522A899-9D38-7A58-12B4-79572C800AAD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010D3B95-7AEA-B41C-F608-4712FF4BB944}"/>
              </a:ext>
            </a:extLst>
          </p:cNvPr>
          <p:cNvGrpSpPr/>
          <p:nvPr/>
        </p:nvGrpSpPr>
        <p:grpSpPr>
          <a:xfrm>
            <a:off x="4220134" y="4486843"/>
            <a:ext cx="1941594" cy="1041547"/>
            <a:chOff x="6542123" y="4013779"/>
            <a:chExt cx="1941594" cy="1041547"/>
          </a:xfrm>
        </p:grpSpPr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D53B0F8D-8A1F-C652-974E-740034144B60}"/>
                </a:ext>
              </a:extLst>
            </p:cNvPr>
            <p:cNvSpPr/>
            <p:nvPr/>
          </p:nvSpPr>
          <p:spPr>
            <a:xfrm>
              <a:off x="6603082" y="4013779"/>
              <a:ext cx="756617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8F77DB13-673D-8879-BC6E-B17083623F6E}"/>
                </a:ext>
              </a:extLst>
            </p:cNvPr>
            <p:cNvSpPr/>
            <p:nvPr/>
          </p:nvSpPr>
          <p:spPr>
            <a:xfrm>
              <a:off x="6608163" y="4401108"/>
              <a:ext cx="1875554" cy="654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9D3BB244-256D-1E67-432A-7008767F845E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AB4F086-82A1-E0C4-F26E-287BF3FEF8D0}"/>
              </a:ext>
            </a:extLst>
          </p:cNvPr>
          <p:cNvGrpSpPr/>
          <p:nvPr/>
        </p:nvGrpSpPr>
        <p:grpSpPr>
          <a:xfrm>
            <a:off x="1477210" y="4662511"/>
            <a:ext cx="1941594" cy="1041547"/>
            <a:chOff x="6542123" y="4013779"/>
            <a:chExt cx="1941594" cy="1041547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0DD78D4-3195-4A0B-2E7F-2C342967654B}"/>
                </a:ext>
              </a:extLst>
            </p:cNvPr>
            <p:cNvSpPr/>
            <p:nvPr/>
          </p:nvSpPr>
          <p:spPr>
            <a:xfrm>
              <a:off x="6603082" y="4013779"/>
              <a:ext cx="692497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B5E81F08-347B-70F9-D053-2B19744AE0DF}"/>
                </a:ext>
              </a:extLst>
            </p:cNvPr>
            <p:cNvSpPr/>
            <p:nvPr/>
          </p:nvSpPr>
          <p:spPr>
            <a:xfrm>
              <a:off x="6608163" y="4401108"/>
              <a:ext cx="1875554" cy="654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24EDA93F-FB1A-9873-C04A-B3DCC480472D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45CEE96-CA9E-B2C8-5E1A-9D6217992337}"/>
              </a:ext>
            </a:extLst>
          </p:cNvPr>
          <p:cNvGrpSpPr/>
          <p:nvPr/>
        </p:nvGrpSpPr>
        <p:grpSpPr>
          <a:xfrm>
            <a:off x="965359" y="2043572"/>
            <a:ext cx="1941594" cy="1041547"/>
            <a:chOff x="6542123" y="4013779"/>
            <a:chExt cx="1941594" cy="1041547"/>
          </a:xfrm>
        </p:grpSpPr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D825FC11-4E91-F6F7-6783-69ED4EB039D4}"/>
                </a:ext>
              </a:extLst>
            </p:cNvPr>
            <p:cNvSpPr/>
            <p:nvPr/>
          </p:nvSpPr>
          <p:spPr>
            <a:xfrm>
              <a:off x="6603082" y="4013779"/>
              <a:ext cx="756617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2020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497D8246-FE65-B0FD-F25A-B6F9E41E926E}"/>
                </a:ext>
              </a:extLst>
            </p:cNvPr>
            <p:cNvSpPr/>
            <p:nvPr/>
          </p:nvSpPr>
          <p:spPr>
            <a:xfrm>
              <a:off x="6608163" y="4401108"/>
              <a:ext cx="1875554" cy="654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F029AD1D-8891-6BB6-EA3D-E761FD814E91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EDD87C3D-37F3-7C5D-1BDD-3EF4D8DF0B97}"/>
              </a:ext>
            </a:extLst>
          </p:cNvPr>
          <p:cNvGrpSpPr/>
          <p:nvPr/>
        </p:nvGrpSpPr>
        <p:grpSpPr>
          <a:xfrm>
            <a:off x="4060501" y="1605069"/>
            <a:ext cx="1941594" cy="1041547"/>
            <a:chOff x="6542123" y="4013779"/>
            <a:chExt cx="1941594" cy="1041547"/>
          </a:xfrm>
        </p:grpSpPr>
        <p:sp>
          <p:nvSpPr>
            <p:cNvPr id="52" name="矩形 51">
              <a:extLst>
                <a:ext uri="{FF2B5EF4-FFF2-40B4-BE49-F238E27FC236}">
                  <a16:creationId xmlns:a16="http://schemas.microsoft.com/office/drawing/2014/main" id="{F1C09FB6-76B9-D332-D7A1-ADFA37E9E93A}"/>
                </a:ext>
              </a:extLst>
            </p:cNvPr>
            <p:cNvSpPr/>
            <p:nvPr/>
          </p:nvSpPr>
          <p:spPr>
            <a:xfrm>
              <a:off x="6603082" y="4013779"/>
              <a:ext cx="692497" cy="369332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uLnTx/>
                  <a:uFillTx/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2019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uLnTx/>
                <a:uFillTx/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:a16="http://schemas.microsoft.com/office/drawing/2014/main" id="{CFD020D9-6D83-CF39-394C-F2A4720BA1D3}"/>
                </a:ext>
              </a:extLst>
            </p:cNvPr>
            <p:cNvSpPr/>
            <p:nvPr/>
          </p:nvSpPr>
          <p:spPr>
            <a:xfrm>
              <a:off x="6608163" y="4401108"/>
              <a:ext cx="1875554" cy="65421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此处添加详细文本描述，文字内容建议与标题相关尽量简洁生动</a:t>
              </a:r>
              <a:r>
                <a:rPr kumimoji="0" lang="en-US" altLang="zh-CN" sz="1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……</a:t>
              </a:r>
            </a:p>
          </p:txBody>
        </p: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E3F3034-BA71-46DE-B27F-74DFCE473877}"/>
                </a:ext>
              </a:extLst>
            </p:cNvPr>
            <p:cNvCxnSpPr/>
            <p:nvPr/>
          </p:nvCxnSpPr>
          <p:spPr>
            <a:xfrm>
              <a:off x="6542123" y="4041634"/>
              <a:ext cx="0" cy="764524"/>
            </a:xfrm>
            <a:prstGeom prst="line">
              <a:avLst/>
            </a:prstGeom>
            <a:ln w="9525">
              <a:solidFill>
                <a:srgbClr val="FFFFFF">
                  <a:alpha val="30196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Oval 9">
            <a:extLst>
              <a:ext uri="{FF2B5EF4-FFF2-40B4-BE49-F238E27FC236}">
                <a16:creationId xmlns:a16="http://schemas.microsoft.com/office/drawing/2014/main" id="{A6E58CD3-6174-8542-6241-A99084D894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1023" y="3901498"/>
            <a:ext cx="311023" cy="313300"/>
          </a:xfrm>
          <a:prstGeom prst="ellipse">
            <a:avLst/>
          </a:prstGeom>
          <a:solidFill>
            <a:srgbClr val="0F4BAD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Oval 9">
            <a:extLst>
              <a:ext uri="{FF2B5EF4-FFF2-40B4-BE49-F238E27FC236}">
                <a16:creationId xmlns:a16="http://schemas.microsoft.com/office/drawing/2014/main" id="{1B4F60E9-9EFA-A414-431A-CC4EF61781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03889" y="4067857"/>
            <a:ext cx="311023" cy="313300"/>
          </a:xfrm>
          <a:prstGeom prst="ellipse">
            <a:avLst/>
          </a:prstGeom>
          <a:solidFill>
            <a:srgbClr val="1363DF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7" name="Oval 9">
            <a:extLst>
              <a:ext uri="{FF2B5EF4-FFF2-40B4-BE49-F238E27FC236}">
                <a16:creationId xmlns:a16="http://schemas.microsoft.com/office/drawing/2014/main" id="{3770F1B6-1968-CE36-601E-80BFEB29F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46227" y="3978327"/>
            <a:ext cx="584440" cy="588716"/>
          </a:xfrm>
          <a:prstGeom prst="ellipse">
            <a:avLst/>
          </a:prstGeom>
          <a:gradFill>
            <a:gsLst>
              <a:gs pos="0">
                <a:srgbClr val="0F4BAD"/>
              </a:gs>
              <a:gs pos="100000">
                <a:srgbClr val="F15513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8" name="Oval 9">
            <a:extLst>
              <a:ext uri="{FF2B5EF4-FFF2-40B4-BE49-F238E27FC236}">
                <a16:creationId xmlns:a16="http://schemas.microsoft.com/office/drawing/2014/main" id="{EC4F3224-E0C7-A00E-8241-3961E1D0B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1209" y="3339886"/>
            <a:ext cx="311023" cy="313300"/>
          </a:xfrm>
          <a:prstGeom prst="ellipse">
            <a:avLst/>
          </a:prstGeom>
          <a:solidFill>
            <a:srgbClr val="35B3F1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9" name="Oval 9">
            <a:extLst>
              <a:ext uri="{FF2B5EF4-FFF2-40B4-BE49-F238E27FC236}">
                <a16:creationId xmlns:a16="http://schemas.microsoft.com/office/drawing/2014/main" id="{5CD607B4-8A94-BA3B-26B8-7F07285A0D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6186" y="2740834"/>
            <a:ext cx="311023" cy="313300"/>
          </a:xfrm>
          <a:prstGeom prst="ellipse">
            <a:avLst/>
          </a:prstGeom>
          <a:solidFill>
            <a:srgbClr val="06283D"/>
          </a:solidFill>
          <a:ln>
            <a:noFill/>
          </a:ln>
        </p:spPr>
        <p:txBody>
          <a:bodyPr/>
          <a:lstStyle>
            <a:lvl1pPr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8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4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ct val="30000"/>
              </a:spcBef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Font typeface="Arial" panose="020B0604020202090204" pitchFamily="34" charset="0"/>
              <a:buChar char="•"/>
              <a:defRPr sz="20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  <a:sym typeface="Calibri" panose="020F03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20794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A83FC029-3F08-BCB8-4827-26736F7D7474}"/>
              </a:ext>
            </a:extLst>
          </p:cNvPr>
          <p:cNvGrpSpPr/>
          <p:nvPr/>
        </p:nvGrpSpPr>
        <p:grpSpPr>
          <a:xfrm>
            <a:off x="3393844" y="1500941"/>
            <a:ext cx="5347877" cy="1390286"/>
            <a:chOff x="3210133" y="1235727"/>
            <a:chExt cx="5347877" cy="1390286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ADFACD67-981C-0391-141D-D897CB65F086}"/>
                </a:ext>
              </a:extLst>
            </p:cNvPr>
            <p:cNvSpPr/>
            <p:nvPr/>
          </p:nvSpPr>
          <p:spPr>
            <a:xfrm>
              <a:off x="3210133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8A121ED-7521-8B26-381D-3758E687AEBC}"/>
                </a:ext>
              </a:extLst>
            </p:cNvPr>
            <p:cNvSpPr txBox="1"/>
            <p:nvPr/>
          </p:nvSpPr>
          <p:spPr>
            <a:xfrm>
              <a:off x="3396961" y="1426310"/>
              <a:ext cx="101663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谢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2CAD9BB0-7AD4-2FCA-C31A-F6548751FF00}"/>
                </a:ext>
              </a:extLst>
            </p:cNvPr>
            <p:cNvSpPr/>
            <p:nvPr/>
          </p:nvSpPr>
          <p:spPr>
            <a:xfrm>
              <a:off x="4529330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5F8B0E9D-C988-C1B5-44A1-84EE30AA4991}"/>
                </a:ext>
              </a:extLst>
            </p:cNvPr>
            <p:cNvSpPr txBox="1"/>
            <p:nvPr/>
          </p:nvSpPr>
          <p:spPr>
            <a:xfrm>
              <a:off x="4716158" y="1426310"/>
              <a:ext cx="101663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谢</a:t>
              </a:r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B12CCE8C-B6EF-D8EF-B47A-79BAACD80208}"/>
                </a:ext>
              </a:extLst>
            </p:cNvPr>
            <p:cNvSpPr/>
            <p:nvPr/>
          </p:nvSpPr>
          <p:spPr>
            <a:xfrm>
              <a:off x="5848527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31CCACCA-D552-F264-F14A-C9A6748F39CB}"/>
                </a:ext>
              </a:extLst>
            </p:cNvPr>
            <p:cNvSpPr txBox="1"/>
            <p:nvPr/>
          </p:nvSpPr>
          <p:spPr>
            <a:xfrm>
              <a:off x="6035355" y="1426310"/>
              <a:ext cx="101663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观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FB2F9403-EB25-66BF-A9FD-2B5DC0A68DE9}"/>
                </a:ext>
              </a:extLst>
            </p:cNvPr>
            <p:cNvSpPr/>
            <p:nvPr/>
          </p:nvSpPr>
          <p:spPr>
            <a:xfrm>
              <a:off x="7167724" y="1235727"/>
              <a:ext cx="1390286" cy="1390286"/>
            </a:xfrm>
            <a:prstGeom prst="ellipse">
              <a:avLst/>
            </a:prstGeom>
            <a:gradFill flip="none" rotWithShape="1">
              <a:gsLst>
                <a:gs pos="0">
                  <a:srgbClr val="1F80EE"/>
                </a:gs>
                <a:gs pos="70000">
                  <a:srgbClr val="1363DF"/>
                </a:gs>
              </a:gsLst>
              <a:lin ang="5400000" scaled="1"/>
              <a:tileRect/>
            </a:gradFill>
            <a:ln w="254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C200329-5AD5-68ED-2D16-F5F89B059000}"/>
                </a:ext>
              </a:extLst>
            </p:cNvPr>
            <p:cNvSpPr txBox="1"/>
            <p:nvPr/>
          </p:nvSpPr>
          <p:spPr>
            <a:xfrm>
              <a:off x="7354552" y="1426310"/>
              <a:ext cx="101663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rPr>
                <a:t>看</a:t>
              </a:r>
              <a:endParaRPr lang="zh-CN" altLang="en-US" sz="6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BD40A23-1CDD-49CF-6035-FAD244B634A2}"/>
              </a:ext>
            </a:extLst>
          </p:cNvPr>
          <p:cNvGrpSpPr/>
          <p:nvPr/>
        </p:nvGrpSpPr>
        <p:grpSpPr>
          <a:xfrm>
            <a:off x="2998656" y="3144465"/>
            <a:ext cx="6138254" cy="454469"/>
            <a:chOff x="2998656" y="2663782"/>
            <a:chExt cx="6138254" cy="454469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A470B24B-923F-71E8-C114-C906C93D64E0}"/>
                </a:ext>
              </a:extLst>
            </p:cNvPr>
            <p:cNvSpPr/>
            <p:nvPr/>
          </p:nvSpPr>
          <p:spPr>
            <a:xfrm>
              <a:off x="2998656" y="2663782"/>
              <a:ext cx="6138254" cy="454469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B713503-A5BD-3234-F860-2565CB110529}"/>
                </a:ext>
              </a:extLst>
            </p:cNvPr>
            <p:cNvSpPr txBox="1"/>
            <p:nvPr/>
          </p:nvSpPr>
          <p:spPr>
            <a:xfrm>
              <a:off x="3534848" y="2747340"/>
              <a:ext cx="5065870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工作汇报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工作总结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述职演示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产品推介  </a:t>
              </a:r>
              <a:r>
                <a:rPr lang="en-US" altLang="zh-CN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/  </a:t>
              </a:r>
              <a:r>
                <a:rPr lang="zh-CN" altLang="en-US" sz="1400" b="1" dirty="0">
                  <a:solidFill>
                    <a:schemeClr val="bg1"/>
                  </a:solidFill>
                  <a:latin typeface="OPPOSans R" panose="00020600040101010101" pitchFamily="18" charset="-122"/>
                  <a:ea typeface="OPPOSans R" panose="00020600040101010101" pitchFamily="18" charset="-122"/>
                  <a:cs typeface="OPPOSans R" panose="00020600040101010101" pitchFamily="18" charset="-122"/>
                </a:rPr>
                <a:t>计划书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151C0243-9217-A82A-7499-B85728C21C57}"/>
              </a:ext>
            </a:extLst>
          </p:cNvPr>
          <p:cNvSpPr txBox="1"/>
          <p:nvPr/>
        </p:nvSpPr>
        <p:spPr>
          <a:xfrm>
            <a:off x="4415892" y="5216420"/>
            <a:ext cx="33602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汇报人：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 时间：</a:t>
            </a:r>
            <a:r>
              <a:rPr lang="en-US" altLang="zh-CN" sz="14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2022.07</a:t>
            </a:r>
            <a:endParaRPr lang="zh-CN" altLang="en-US" sz="1400" b="1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EC12A02-DF63-B3E8-C108-2B440CA4C261}"/>
              </a:ext>
            </a:extLst>
          </p:cNvPr>
          <p:cNvSpPr txBox="1"/>
          <p:nvPr/>
        </p:nvSpPr>
        <p:spPr>
          <a:xfrm>
            <a:off x="2501900" y="3849702"/>
            <a:ext cx="6972300" cy="8987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</a:rPr>
              <a:t>This text will not appear in a consistent order. Using default text is a simple way to create the appearance of content without having to create it. Humans are creative beings. If it is not real text, they will focus on the design.</a:t>
            </a:r>
            <a:endParaRPr lang="zh-CN" altLang="en-US" sz="1200" dirty="0">
              <a:latin typeface="OPPOSans R" panose="00020600040101010101" pitchFamily="18" charset="-122"/>
              <a:ea typeface="OPPOSans R" panose="00020600040101010101" pitchFamily="18" charset="-122"/>
              <a:cs typeface="OPPOSans R" panose="00020600040101010101" pitchFamily="18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22816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8A6ED8-162A-EE6C-5A50-50CE4E5C74AB}"/>
              </a:ext>
            </a:extLst>
          </p:cNvPr>
          <p:cNvSpPr txBox="1"/>
          <p:nvPr/>
        </p:nvSpPr>
        <p:spPr>
          <a:xfrm>
            <a:off x="982663" y="3860800"/>
            <a:ext cx="488627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/>
              </a:rPr>
              <a:t>www.51pptmoban.com</a:t>
            </a:r>
            <a:r>
              <a:rPr lang="en-US" altLang="zh-CN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</a:p>
        </p:txBody>
      </p:sp>
    </p:spTree>
    <p:extLst>
      <p:ext uri="{BB962C8B-B14F-4D97-AF65-F5344CB8AC3E}">
        <p14:creationId xmlns:p14="http://schemas.microsoft.com/office/powerpoint/2010/main" val="14580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A121ED-7521-8B26-381D-3758E687AEBC}"/>
              </a:ext>
            </a:extLst>
          </p:cNvPr>
          <p:cNvSpPr txBox="1"/>
          <p:nvPr/>
        </p:nvSpPr>
        <p:spPr>
          <a:xfrm>
            <a:off x="2132406" y="353194"/>
            <a:ext cx="8064844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13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alpha val="13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13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alpha val="13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DB5C3C-D645-257B-DBD0-554895752ECA}"/>
              </a:ext>
            </a:extLst>
          </p:cNvPr>
          <p:cNvGrpSpPr/>
          <p:nvPr/>
        </p:nvGrpSpPr>
        <p:grpSpPr>
          <a:xfrm>
            <a:off x="3160778" y="3056502"/>
            <a:ext cx="5844044" cy="716583"/>
            <a:chOff x="929146" y="2969371"/>
            <a:chExt cx="5844044" cy="71658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F28E8F0-9F27-A1D1-618E-38A84A4337F8}"/>
                </a:ext>
              </a:extLst>
            </p:cNvPr>
            <p:cNvSpPr/>
            <p:nvPr/>
          </p:nvSpPr>
          <p:spPr>
            <a:xfrm>
              <a:off x="929146" y="2969371"/>
              <a:ext cx="5844044" cy="716583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35140C-7BEC-5655-C792-421F856D3A7D}"/>
                </a:ext>
              </a:extLst>
            </p:cNvPr>
            <p:cNvSpPr txBox="1"/>
            <p:nvPr/>
          </p:nvSpPr>
          <p:spPr>
            <a:xfrm>
              <a:off x="1503045" y="3111474"/>
              <a:ext cx="46962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F5B2CA4-2791-2499-5564-BB67DD434BF6}"/>
              </a:ext>
            </a:extLst>
          </p:cNvPr>
          <p:cNvSpPr txBox="1"/>
          <p:nvPr/>
        </p:nvSpPr>
        <p:spPr>
          <a:xfrm>
            <a:off x="2488195" y="3939672"/>
            <a:ext cx="71892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1720466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14FFE6D2-A43F-BD20-8468-B42A77114311}"/>
              </a:ext>
            </a:extLst>
          </p:cNvPr>
          <p:cNvGrpSpPr/>
          <p:nvPr/>
        </p:nvGrpSpPr>
        <p:grpSpPr>
          <a:xfrm>
            <a:off x="982663" y="1175745"/>
            <a:ext cx="2246729" cy="4549414"/>
            <a:chOff x="982661" y="1175745"/>
            <a:chExt cx="2246729" cy="4549414"/>
          </a:xfrm>
        </p:grpSpPr>
        <p:sp>
          <p:nvSpPr>
            <p:cNvPr id="72" name="矩形 71">
              <a:extLst>
                <a:ext uri="{FF2B5EF4-FFF2-40B4-BE49-F238E27FC236}">
                  <a16:creationId xmlns:a16="http://schemas.microsoft.com/office/drawing/2014/main" id="{F9C9A8CC-E6ED-8C23-6A8C-2E66A206F540}"/>
                </a:ext>
              </a:extLst>
            </p:cNvPr>
            <p:cNvSpPr/>
            <p:nvPr/>
          </p:nvSpPr>
          <p:spPr>
            <a:xfrm>
              <a:off x="982663" y="4331790"/>
              <a:ext cx="2233611" cy="1393369"/>
            </a:xfrm>
            <a:prstGeom prst="rect">
              <a:avLst/>
            </a:prstGeom>
            <a:solidFill>
              <a:srgbClr val="136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pic>
          <p:nvPicPr>
            <p:cNvPr id="73" name="图片 72">
              <a:extLst>
                <a:ext uri="{FF2B5EF4-FFF2-40B4-BE49-F238E27FC236}">
                  <a16:creationId xmlns:a16="http://schemas.microsoft.com/office/drawing/2014/main" id="{064C796B-DDB0-5036-86C7-8A21444652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2661" y="1320478"/>
              <a:ext cx="2233613" cy="2978656"/>
            </a:xfrm>
            <a:prstGeom prst="rect">
              <a:avLst/>
            </a:prstGeom>
          </p:spPr>
        </p:pic>
        <p:grpSp>
          <p:nvGrpSpPr>
            <p:cNvPr id="74" name="组合 73">
              <a:extLst>
                <a:ext uri="{FF2B5EF4-FFF2-40B4-BE49-F238E27FC236}">
                  <a16:creationId xmlns:a16="http://schemas.microsoft.com/office/drawing/2014/main" id="{86809DA2-BC9C-280A-AB26-3F7F7F8FA9E4}"/>
                </a:ext>
              </a:extLst>
            </p:cNvPr>
            <p:cNvGrpSpPr/>
            <p:nvPr/>
          </p:nvGrpSpPr>
          <p:grpSpPr>
            <a:xfrm>
              <a:off x="2506103" y="1175745"/>
              <a:ext cx="723287" cy="541415"/>
              <a:chOff x="5275387" y="932521"/>
              <a:chExt cx="755781" cy="565738"/>
            </a:xfrm>
          </p:grpSpPr>
          <p:sp>
            <p:nvSpPr>
              <p:cNvPr id="75" name="矩形 74">
                <a:extLst>
                  <a:ext uri="{FF2B5EF4-FFF2-40B4-BE49-F238E27FC236}">
                    <a16:creationId xmlns:a16="http://schemas.microsoft.com/office/drawing/2014/main" id="{F9873E1E-D158-337A-D12C-89C326A94FF6}"/>
                  </a:ext>
                </a:extLst>
              </p:cNvPr>
              <p:cNvSpPr/>
              <p:nvPr/>
            </p:nvSpPr>
            <p:spPr>
              <a:xfrm>
                <a:off x="5427612" y="932522"/>
                <a:ext cx="603556" cy="565737"/>
              </a:xfrm>
              <a:prstGeom prst="rect">
                <a:avLst/>
              </a:prstGeom>
              <a:solidFill>
                <a:srgbClr val="1363D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HarmonyOS Sans SC" panose="000005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rPr>
                  <a:t>2</a:t>
                </a:r>
                <a:endParaRPr lang="zh-CN" altLang="en-US" sz="24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76" name="等腰三角形 75">
                <a:extLst>
                  <a:ext uri="{FF2B5EF4-FFF2-40B4-BE49-F238E27FC236}">
                    <a16:creationId xmlns:a16="http://schemas.microsoft.com/office/drawing/2014/main" id="{6F2D6511-94DD-62E9-D1E5-ED066BA50DBF}"/>
                  </a:ext>
                </a:extLst>
              </p:cNvPr>
              <p:cNvSpPr/>
              <p:nvPr/>
            </p:nvSpPr>
            <p:spPr>
              <a:xfrm rot="16200000">
                <a:off x="5275751" y="932157"/>
                <a:ext cx="151498" cy="152225"/>
              </a:xfrm>
              <a:prstGeom prst="triangle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404CBD90-C8D4-B2E7-B754-06912E3A3DC1}"/>
              </a:ext>
            </a:extLst>
          </p:cNvPr>
          <p:cNvGrpSpPr/>
          <p:nvPr/>
        </p:nvGrpSpPr>
        <p:grpSpPr>
          <a:xfrm>
            <a:off x="3636411" y="1175745"/>
            <a:ext cx="2246729" cy="4549414"/>
            <a:chOff x="982661" y="1175745"/>
            <a:chExt cx="2246729" cy="4549414"/>
          </a:xfrm>
        </p:grpSpPr>
        <p:sp>
          <p:nvSpPr>
            <p:cNvPr id="108" name="矩形 107">
              <a:extLst>
                <a:ext uri="{FF2B5EF4-FFF2-40B4-BE49-F238E27FC236}">
                  <a16:creationId xmlns:a16="http://schemas.microsoft.com/office/drawing/2014/main" id="{AB89F52E-9823-A758-4D4A-F4F89308B132}"/>
                </a:ext>
              </a:extLst>
            </p:cNvPr>
            <p:cNvSpPr/>
            <p:nvPr/>
          </p:nvSpPr>
          <p:spPr>
            <a:xfrm>
              <a:off x="982663" y="4331790"/>
              <a:ext cx="2233611" cy="1393369"/>
            </a:xfrm>
            <a:prstGeom prst="rect">
              <a:avLst/>
            </a:prstGeom>
            <a:solidFill>
              <a:srgbClr val="0F4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pic>
          <p:nvPicPr>
            <p:cNvPr id="109" name="图片 108">
              <a:extLst>
                <a:ext uri="{FF2B5EF4-FFF2-40B4-BE49-F238E27FC236}">
                  <a16:creationId xmlns:a16="http://schemas.microsoft.com/office/drawing/2014/main" id="{4F01D0E3-8969-AE36-1D22-821012E84DC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2661" y="1320478"/>
              <a:ext cx="2233613" cy="2978656"/>
            </a:xfrm>
            <a:prstGeom prst="rect">
              <a:avLst/>
            </a:prstGeom>
          </p:spPr>
        </p:pic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E72B4AFA-79A4-3E22-8735-BA972844D732}"/>
                </a:ext>
              </a:extLst>
            </p:cNvPr>
            <p:cNvGrpSpPr/>
            <p:nvPr/>
          </p:nvGrpSpPr>
          <p:grpSpPr>
            <a:xfrm>
              <a:off x="2506103" y="1175745"/>
              <a:ext cx="723287" cy="541415"/>
              <a:chOff x="5275387" y="932521"/>
              <a:chExt cx="755781" cy="565738"/>
            </a:xfrm>
          </p:grpSpPr>
          <p:sp>
            <p:nvSpPr>
              <p:cNvPr id="111" name="矩形 110">
                <a:extLst>
                  <a:ext uri="{FF2B5EF4-FFF2-40B4-BE49-F238E27FC236}">
                    <a16:creationId xmlns:a16="http://schemas.microsoft.com/office/drawing/2014/main" id="{C561C2A1-841F-7441-EEDE-2C392FEA386A}"/>
                  </a:ext>
                </a:extLst>
              </p:cNvPr>
              <p:cNvSpPr/>
              <p:nvPr/>
            </p:nvSpPr>
            <p:spPr>
              <a:xfrm>
                <a:off x="5427612" y="932522"/>
                <a:ext cx="603556" cy="565737"/>
              </a:xfrm>
              <a:prstGeom prst="rect">
                <a:avLst/>
              </a:prstGeom>
              <a:solidFill>
                <a:srgbClr val="0F4BA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HarmonyOS Sans SC" panose="000005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rPr>
                  <a:t>2</a:t>
                </a:r>
                <a:endParaRPr lang="zh-CN" altLang="en-US" sz="24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2" name="等腰三角形 111">
                <a:extLst>
                  <a:ext uri="{FF2B5EF4-FFF2-40B4-BE49-F238E27FC236}">
                    <a16:creationId xmlns:a16="http://schemas.microsoft.com/office/drawing/2014/main" id="{4F229314-584B-13E4-9BB4-E6998C0043CE}"/>
                  </a:ext>
                </a:extLst>
              </p:cNvPr>
              <p:cNvSpPr/>
              <p:nvPr/>
            </p:nvSpPr>
            <p:spPr>
              <a:xfrm rot="16200000">
                <a:off x="5275751" y="932157"/>
                <a:ext cx="151498" cy="152225"/>
              </a:xfrm>
              <a:prstGeom prst="triangle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ABEDD12-A94F-9A14-0DD1-7F101A4A4CD9}"/>
              </a:ext>
            </a:extLst>
          </p:cNvPr>
          <p:cNvGrpSpPr/>
          <p:nvPr/>
        </p:nvGrpSpPr>
        <p:grpSpPr>
          <a:xfrm>
            <a:off x="6290159" y="1175745"/>
            <a:ext cx="2246729" cy="4549414"/>
            <a:chOff x="982661" y="1175745"/>
            <a:chExt cx="2246729" cy="4549414"/>
          </a:xfrm>
        </p:grpSpPr>
        <p:sp>
          <p:nvSpPr>
            <p:cNvPr id="114" name="矩形 113">
              <a:extLst>
                <a:ext uri="{FF2B5EF4-FFF2-40B4-BE49-F238E27FC236}">
                  <a16:creationId xmlns:a16="http://schemas.microsoft.com/office/drawing/2014/main" id="{F99825CB-2AD5-662A-F6B4-8070BD9DFE78}"/>
                </a:ext>
              </a:extLst>
            </p:cNvPr>
            <p:cNvSpPr/>
            <p:nvPr/>
          </p:nvSpPr>
          <p:spPr>
            <a:xfrm>
              <a:off x="982663" y="4331790"/>
              <a:ext cx="2233611" cy="1393369"/>
            </a:xfrm>
            <a:prstGeom prst="rect">
              <a:avLst/>
            </a:prstGeom>
            <a:gradFill flip="none" rotWithShape="1">
              <a:gsLst>
                <a:gs pos="0">
                  <a:srgbClr val="F15513"/>
                </a:gs>
                <a:gs pos="100000">
                  <a:srgbClr val="1363DF"/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pic>
          <p:nvPicPr>
            <p:cNvPr id="115" name="图片 114">
              <a:extLst>
                <a:ext uri="{FF2B5EF4-FFF2-40B4-BE49-F238E27FC236}">
                  <a16:creationId xmlns:a16="http://schemas.microsoft.com/office/drawing/2014/main" id="{BF4C4234-AB5C-D0FA-861A-E28F3569592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2661" y="1320478"/>
              <a:ext cx="2233613" cy="2978656"/>
            </a:xfrm>
            <a:prstGeom prst="rect">
              <a:avLst/>
            </a:prstGeom>
          </p:spPr>
        </p:pic>
        <p:grpSp>
          <p:nvGrpSpPr>
            <p:cNvPr id="116" name="组合 115">
              <a:extLst>
                <a:ext uri="{FF2B5EF4-FFF2-40B4-BE49-F238E27FC236}">
                  <a16:creationId xmlns:a16="http://schemas.microsoft.com/office/drawing/2014/main" id="{D8B0BA0A-FAE6-1118-17D5-C76318D1A63D}"/>
                </a:ext>
              </a:extLst>
            </p:cNvPr>
            <p:cNvGrpSpPr/>
            <p:nvPr/>
          </p:nvGrpSpPr>
          <p:grpSpPr>
            <a:xfrm>
              <a:off x="2506103" y="1175745"/>
              <a:ext cx="723287" cy="541415"/>
              <a:chOff x="5275387" y="932521"/>
              <a:chExt cx="755781" cy="565738"/>
            </a:xfrm>
          </p:grpSpPr>
          <p:sp>
            <p:nvSpPr>
              <p:cNvPr id="117" name="矩形 116">
                <a:extLst>
                  <a:ext uri="{FF2B5EF4-FFF2-40B4-BE49-F238E27FC236}">
                    <a16:creationId xmlns:a16="http://schemas.microsoft.com/office/drawing/2014/main" id="{22F828AA-F633-1B31-E341-61CFE81F14E9}"/>
                  </a:ext>
                </a:extLst>
              </p:cNvPr>
              <p:cNvSpPr/>
              <p:nvPr/>
            </p:nvSpPr>
            <p:spPr>
              <a:xfrm>
                <a:off x="5427612" y="932522"/>
                <a:ext cx="603556" cy="565737"/>
              </a:xfrm>
              <a:prstGeom prst="rect">
                <a:avLst/>
              </a:prstGeom>
              <a:solidFill>
                <a:srgbClr val="06283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HarmonyOS Sans SC" panose="000005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rPr>
                  <a:t>2</a:t>
                </a:r>
                <a:endParaRPr lang="zh-CN" altLang="en-US" sz="24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18" name="等腰三角形 117">
                <a:extLst>
                  <a:ext uri="{FF2B5EF4-FFF2-40B4-BE49-F238E27FC236}">
                    <a16:creationId xmlns:a16="http://schemas.microsoft.com/office/drawing/2014/main" id="{0E2A60ED-C06D-B8DA-444F-6FDFEFB7DD0D}"/>
                  </a:ext>
                </a:extLst>
              </p:cNvPr>
              <p:cNvSpPr/>
              <p:nvPr/>
            </p:nvSpPr>
            <p:spPr>
              <a:xfrm rot="16200000">
                <a:off x="5275751" y="932157"/>
                <a:ext cx="151498" cy="152225"/>
              </a:xfrm>
              <a:prstGeom prst="triangle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F6C1D941-F797-7113-05A5-92CC6D353889}"/>
              </a:ext>
            </a:extLst>
          </p:cNvPr>
          <p:cNvGrpSpPr/>
          <p:nvPr/>
        </p:nvGrpSpPr>
        <p:grpSpPr>
          <a:xfrm>
            <a:off x="8943907" y="1175745"/>
            <a:ext cx="2246729" cy="4549414"/>
            <a:chOff x="982661" y="1175745"/>
            <a:chExt cx="2246729" cy="4549414"/>
          </a:xfrm>
        </p:grpSpPr>
        <p:sp>
          <p:nvSpPr>
            <p:cNvPr id="120" name="矩形 119">
              <a:extLst>
                <a:ext uri="{FF2B5EF4-FFF2-40B4-BE49-F238E27FC236}">
                  <a16:creationId xmlns:a16="http://schemas.microsoft.com/office/drawing/2014/main" id="{D1523F3E-5879-FD89-20B6-3DFE2695684A}"/>
                </a:ext>
              </a:extLst>
            </p:cNvPr>
            <p:cNvSpPr/>
            <p:nvPr/>
          </p:nvSpPr>
          <p:spPr>
            <a:xfrm>
              <a:off x="982663" y="4331790"/>
              <a:ext cx="2233611" cy="1393369"/>
            </a:xfrm>
            <a:prstGeom prst="rect">
              <a:avLst/>
            </a:prstGeom>
            <a:solidFill>
              <a:srgbClr val="35B3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pic>
          <p:nvPicPr>
            <p:cNvPr id="121" name="图片 120">
              <a:extLst>
                <a:ext uri="{FF2B5EF4-FFF2-40B4-BE49-F238E27FC236}">
                  <a16:creationId xmlns:a16="http://schemas.microsoft.com/office/drawing/2014/main" id="{E07B5CED-20F9-748F-3594-4AC19B31C2C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82661" y="1320478"/>
              <a:ext cx="2233613" cy="2978656"/>
            </a:xfrm>
            <a:prstGeom prst="rect">
              <a:avLst/>
            </a:prstGeom>
          </p:spPr>
        </p:pic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id="{4EF4F875-1AFE-DF21-EC0F-DD9E99273027}"/>
                </a:ext>
              </a:extLst>
            </p:cNvPr>
            <p:cNvGrpSpPr/>
            <p:nvPr/>
          </p:nvGrpSpPr>
          <p:grpSpPr>
            <a:xfrm>
              <a:off x="2506103" y="1175745"/>
              <a:ext cx="723287" cy="541415"/>
              <a:chOff x="5275387" y="932521"/>
              <a:chExt cx="755781" cy="565738"/>
            </a:xfrm>
          </p:grpSpPr>
          <p:sp>
            <p:nvSpPr>
              <p:cNvPr id="123" name="矩形 122">
                <a:extLst>
                  <a:ext uri="{FF2B5EF4-FFF2-40B4-BE49-F238E27FC236}">
                    <a16:creationId xmlns:a16="http://schemas.microsoft.com/office/drawing/2014/main" id="{87F62ACC-01BC-83FC-124C-6ADA507C1317}"/>
                  </a:ext>
                </a:extLst>
              </p:cNvPr>
              <p:cNvSpPr/>
              <p:nvPr/>
            </p:nvSpPr>
            <p:spPr>
              <a:xfrm>
                <a:off x="5427612" y="932522"/>
                <a:ext cx="603556" cy="565737"/>
              </a:xfrm>
              <a:prstGeom prst="rect">
                <a:avLst/>
              </a:prstGeom>
              <a:solidFill>
                <a:srgbClr val="35B3F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>
                    <a:latin typeface="HarmonyOS Sans SC" panose="000005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rPr>
                  <a:t>2</a:t>
                </a:r>
                <a:endParaRPr lang="zh-CN" altLang="en-US" sz="2400" dirty="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4" name="等腰三角形 123">
                <a:extLst>
                  <a:ext uri="{FF2B5EF4-FFF2-40B4-BE49-F238E27FC236}">
                    <a16:creationId xmlns:a16="http://schemas.microsoft.com/office/drawing/2014/main" id="{FFD573D7-F311-611C-946A-E8E6F9DB02FC}"/>
                  </a:ext>
                </a:extLst>
              </p:cNvPr>
              <p:cNvSpPr/>
              <p:nvPr/>
            </p:nvSpPr>
            <p:spPr>
              <a:xfrm rot="16200000">
                <a:off x="5275751" y="932157"/>
                <a:ext cx="151498" cy="152225"/>
              </a:xfrm>
              <a:prstGeom prst="triangle">
                <a:avLst>
                  <a:gd name="adj" fmla="val 0"/>
                </a:avLst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sp>
        <p:nvSpPr>
          <p:cNvPr id="125" name="文本框 124">
            <a:extLst>
              <a:ext uri="{FF2B5EF4-FFF2-40B4-BE49-F238E27FC236}">
                <a16:creationId xmlns:a16="http://schemas.microsoft.com/office/drawing/2014/main" id="{9B3C07ED-A07E-E263-FDB1-E2699EC1C618}"/>
              </a:ext>
            </a:extLst>
          </p:cNvPr>
          <p:cNvSpPr txBox="1"/>
          <p:nvPr/>
        </p:nvSpPr>
        <p:spPr>
          <a:xfrm>
            <a:off x="1203619" y="4622104"/>
            <a:ext cx="179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20294BBE-FFD5-C2E5-E18D-505152341729}"/>
              </a:ext>
            </a:extLst>
          </p:cNvPr>
          <p:cNvSpPr txBox="1"/>
          <p:nvPr/>
        </p:nvSpPr>
        <p:spPr>
          <a:xfrm>
            <a:off x="3857367" y="4622104"/>
            <a:ext cx="179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745B7E81-2C9C-9A5A-00B5-FB56D823D058}"/>
              </a:ext>
            </a:extLst>
          </p:cNvPr>
          <p:cNvSpPr txBox="1"/>
          <p:nvPr/>
        </p:nvSpPr>
        <p:spPr>
          <a:xfrm>
            <a:off x="6511115" y="4622104"/>
            <a:ext cx="179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9F293EBE-467D-28C0-B6C9-401E622B092E}"/>
              </a:ext>
            </a:extLst>
          </p:cNvPr>
          <p:cNvSpPr txBox="1"/>
          <p:nvPr/>
        </p:nvSpPr>
        <p:spPr>
          <a:xfrm>
            <a:off x="9164863" y="4622104"/>
            <a:ext cx="17917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39382053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9ABB7358-FC51-63F9-195B-1021DA68455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69935" y="1569244"/>
            <a:ext cx="2482850" cy="3719512"/>
            <a:chOff x="945" y="1492"/>
            <a:chExt cx="1564" cy="234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9E8566D-5B88-DBDD-072C-1B84BA9737D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82" y="1679"/>
              <a:ext cx="1267" cy="1964"/>
            </a:xfrm>
            <a:custGeom>
              <a:avLst/>
              <a:gdLst>
                <a:gd name="T0" fmla="*/ 303 w 534"/>
                <a:gd name="T1" fmla="*/ 483 h 829"/>
                <a:gd name="T2" fmla="*/ 285 w 534"/>
                <a:gd name="T3" fmla="*/ 372 h 829"/>
                <a:gd name="T4" fmla="*/ 341 w 534"/>
                <a:gd name="T5" fmla="*/ 316 h 829"/>
                <a:gd name="T6" fmla="*/ 394 w 534"/>
                <a:gd name="T7" fmla="*/ 375 h 829"/>
                <a:gd name="T8" fmla="*/ 386 w 534"/>
                <a:gd name="T9" fmla="*/ 474 h 829"/>
                <a:gd name="T10" fmla="*/ 339 w 534"/>
                <a:gd name="T11" fmla="*/ 254 h 829"/>
                <a:gd name="T12" fmla="*/ 281 w 534"/>
                <a:gd name="T13" fmla="*/ 273 h 829"/>
                <a:gd name="T14" fmla="*/ 242 w 534"/>
                <a:gd name="T15" fmla="*/ 344 h 829"/>
                <a:gd name="T16" fmla="*/ 238 w 534"/>
                <a:gd name="T17" fmla="*/ 449 h 829"/>
                <a:gd name="T18" fmla="*/ 274 w 534"/>
                <a:gd name="T19" fmla="*/ 533 h 829"/>
                <a:gd name="T20" fmla="*/ 330 w 534"/>
                <a:gd name="T21" fmla="*/ 569 h 829"/>
                <a:gd name="T22" fmla="*/ 385 w 534"/>
                <a:gd name="T23" fmla="*/ 549 h 829"/>
                <a:gd name="T24" fmla="*/ 420 w 534"/>
                <a:gd name="T25" fmla="*/ 490 h 829"/>
                <a:gd name="T26" fmla="*/ 431 w 534"/>
                <a:gd name="T27" fmla="*/ 409 h 829"/>
                <a:gd name="T28" fmla="*/ 414 w 534"/>
                <a:gd name="T29" fmla="*/ 329 h 829"/>
                <a:gd name="T30" fmla="*/ 375 w 534"/>
                <a:gd name="T31" fmla="*/ 272 h 829"/>
                <a:gd name="T32" fmla="*/ 352 w 534"/>
                <a:gd name="T33" fmla="*/ 635 h 829"/>
                <a:gd name="T34" fmla="*/ 198 w 534"/>
                <a:gd name="T35" fmla="*/ 516 h 829"/>
                <a:gd name="T36" fmla="*/ 228 w 534"/>
                <a:gd name="T37" fmla="*/ 234 h 829"/>
                <a:gd name="T38" fmla="*/ 388 w 534"/>
                <a:gd name="T39" fmla="*/ 217 h 829"/>
                <a:gd name="T40" fmla="*/ 463 w 534"/>
                <a:gd name="T41" fmla="*/ 409 h 829"/>
                <a:gd name="T42" fmla="*/ 402 w 534"/>
                <a:gd name="T43" fmla="*/ 604 h 829"/>
                <a:gd name="T44" fmla="*/ 298 w 534"/>
                <a:gd name="T45" fmla="*/ 130 h 829"/>
                <a:gd name="T46" fmla="*/ 196 w 534"/>
                <a:gd name="T47" fmla="*/ 186 h 829"/>
                <a:gd name="T48" fmla="*/ 133 w 534"/>
                <a:gd name="T49" fmla="*/ 345 h 829"/>
                <a:gd name="T50" fmla="*/ 155 w 534"/>
                <a:gd name="T51" fmla="*/ 547 h 829"/>
                <a:gd name="T52" fmla="*/ 245 w 534"/>
                <a:gd name="T53" fmla="*/ 673 h 829"/>
                <a:gd name="T54" fmla="*/ 354 w 534"/>
                <a:gd name="T55" fmla="*/ 689 h 829"/>
                <a:gd name="T56" fmla="*/ 437 w 534"/>
                <a:gd name="T57" fmla="*/ 616 h 829"/>
                <a:gd name="T58" fmla="*/ 480 w 534"/>
                <a:gd name="T59" fmla="*/ 499 h 829"/>
                <a:gd name="T60" fmla="*/ 482 w 534"/>
                <a:gd name="T61" fmla="*/ 362 h 829"/>
                <a:gd name="T62" fmla="*/ 443 w 534"/>
                <a:gd name="T63" fmla="*/ 238 h 829"/>
                <a:gd name="T64" fmla="*/ 368 w 534"/>
                <a:gd name="T65" fmla="*/ 150 h 829"/>
                <a:gd name="T66" fmla="*/ 265 w 534"/>
                <a:gd name="T67" fmla="*/ 765 h 829"/>
                <a:gd name="T68" fmla="*/ 61 w 534"/>
                <a:gd name="T69" fmla="*/ 416 h 829"/>
                <a:gd name="T70" fmla="*/ 241 w 534"/>
                <a:gd name="T71" fmla="*/ 63 h 829"/>
                <a:gd name="T72" fmla="*/ 464 w 534"/>
                <a:gd name="T73" fmla="*/ 203 h 829"/>
                <a:gd name="T74" fmla="*/ 507 w 534"/>
                <a:gd name="T75" fmla="*/ 517 h 829"/>
                <a:gd name="T76" fmla="*/ 356 w 534"/>
                <a:gd name="T77" fmla="*/ 756 h 829"/>
                <a:gd name="T78" fmla="*/ 223 w 534"/>
                <a:gd name="T79" fmla="*/ 4 h 829"/>
                <a:gd name="T80" fmla="*/ 69 w 534"/>
                <a:gd name="T81" fmla="*/ 126 h 829"/>
                <a:gd name="T82" fmla="*/ 1 w 534"/>
                <a:gd name="T83" fmla="*/ 417 h 829"/>
                <a:gd name="T84" fmla="*/ 87 w 534"/>
                <a:gd name="T85" fmla="*/ 708 h 829"/>
                <a:gd name="T86" fmla="*/ 251 w 534"/>
                <a:gd name="T87" fmla="*/ 826 h 829"/>
                <a:gd name="T88" fmla="*/ 404 w 534"/>
                <a:gd name="T89" fmla="*/ 778 h 829"/>
                <a:gd name="T90" fmla="*/ 496 w 534"/>
                <a:gd name="T91" fmla="*/ 641 h 829"/>
                <a:gd name="T92" fmla="*/ 533 w 534"/>
                <a:gd name="T93" fmla="*/ 470 h 829"/>
                <a:gd name="T94" fmla="*/ 517 w 534"/>
                <a:gd name="T95" fmla="*/ 286 h 829"/>
                <a:gd name="T96" fmla="*/ 451 w 534"/>
                <a:gd name="T97" fmla="*/ 127 h 829"/>
                <a:gd name="T98" fmla="*/ 330 w 534"/>
                <a:gd name="T99" fmla="*/ 17 h 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34" h="829">
                  <a:moveTo>
                    <a:pt x="347" y="506"/>
                  </a:moveTo>
                  <a:cubicBezTo>
                    <a:pt x="339" y="507"/>
                    <a:pt x="331" y="506"/>
                    <a:pt x="324" y="502"/>
                  </a:cubicBezTo>
                  <a:cubicBezTo>
                    <a:pt x="316" y="497"/>
                    <a:pt x="309" y="491"/>
                    <a:pt x="303" y="483"/>
                  </a:cubicBezTo>
                  <a:cubicBezTo>
                    <a:pt x="297" y="474"/>
                    <a:pt x="291" y="463"/>
                    <a:pt x="288" y="452"/>
                  </a:cubicBezTo>
                  <a:cubicBezTo>
                    <a:pt x="284" y="440"/>
                    <a:pt x="282" y="426"/>
                    <a:pt x="281" y="412"/>
                  </a:cubicBezTo>
                  <a:cubicBezTo>
                    <a:pt x="281" y="398"/>
                    <a:pt x="282" y="384"/>
                    <a:pt x="285" y="372"/>
                  </a:cubicBezTo>
                  <a:cubicBezTo>
                    <a:pt x="288" y="360"/>
                    <a:pt x="292" y="350"/>
                    <a:pt x="298" y="341"/>
                  </a:cubicBezTo>
                  <a:cubicBezTo>
                    <a:pt x="304" y="332"/>
                    <a:pt x="310" y="326"/>
                    <a:pt x="317" y="321"/>
                  </a:cubicBezTo>
                  <a:cubicBezTo>
                    <a:pt x="325" y="317"/>
                    <a:pt x="333" y="315"/>
                    <a:pt x="341" y="316"/>
                  </a:cubicBezTo>
                  <a:cubicBezTo>
                    <a:pt x="349" y="317"/>
                    <a:pt x="356" y="320"/>
                    <a:pt x="363" y="325"/>
                  </a:cubicBezTo>
                  <a:cubicBezTo>
                    <a:pt x="370" y="330"/>
                    <a:pt x="376" y="337"/>
                    <a:pt x="381" y="346"/>
                  </a:cubicBezTo>
                  <a:cubicBezTo>
                    <a:pt x="386" y="354"/>
                    <a:pt x="391" y="364"/>
                    <a:pt x="394" y="375"/>
                  </a:cubicBezTo>
                  <a:cubicBezTo>
                    <a:pt x="397" y="386"/>
                    <a:pt x="398" y="398"/>
                    <a:pt x="399" y="410"/>
                  </a:cubicBezTo>
                  <a:cubicBezTo>
                    <a:pt x="399" y="422"/>
                    <a:pt x="398" y="434"/>
                    <a:pt x="396" y="445"/>
                  </a:cubicBezTo>
                  <a:cubicBezTo>
                    <a:pt x="394" y="456"/>
                    <a:pt x="390" y="466"/>
                    <a:pt x="386" y="474"/>
                  </a:cubicBezTo>
                  <a:cubicBezTo>
                    <a:pt x="381" y="483"/>
                    <a:pt x="376" y="490"/>
                    <a:pt x="369" y="496"/>
                  </a:cubicBezTo>
                  <a:cubicBezTo>
                    <a:pt x="363" y="502"/>
                    <a:pt x="355" y="505"/>
                    <a:pt x="347" y="506"/>
                  </a:cubicBezTo>
                  <a:moveTo>
                    <a:pt x="339" y="254"/>
                  </a:moveTo>
                  <a:cubicBezTo>
                    <a:pt x="332" y="253"/>
                    <a:pt x="325" y="253"/>
                    <a:pt x="319" y="254"/>
                  </a:cubicBezTo>
                  <a:cubicBezTo>
                    <a:pt x="312" y="255"/>
                    <a:pt x="306" y="257"/>
                    <a:pt x="299" y="260"/>
                  </a:cubicBezTo>
                  <a:cubicBezTo>
                    <a:pt x="293" y="264"/>
                    <a:pt x="287" y="268"/>
                    <a:pt x="281" y="273"/>
                  </a:cubicBezTo>
                  <a:cubicBezTo>
                    <a:pt x="276" y="278"/>
                    <a:pt x="270" y="284"/>
                    <a:pt x="265" y="292"/>
                  </a:cubicBezTo>
                  <a:cubicBezTo>
                    <a:pt x="260" y="299"/>
                    <a:pt x="256" y="307"/>
                    <a:pt x="252" y="316"/>
                  </a:cubicBezTo>
                  <a:cubicBezTo>
                    <a:pt x="248" y="324"/>
                    <a:pt x="245" y="334"/>
                    <a:pt x="242" y="344"/>
                  </a:cubicBezTo>
                  <a:cubicBezTo>
                    <a:pt x="239" y="355"/>
                    <a:pt x="237" y="366"/>
                    <a:pt x="236" y="377"/>
                  </a:cubicBezTo>
                  <a:cubicBezTo>
                    <a:pt x="235" y="389"/>
                    <a:pt x="234" y="401"/>
                    <a:pt x="235" y="413"/>
                  </a:cubicBezTo>
                  <a:cubicBezTo>
                    <a:pt x="235" y="425"/>
                    <a:pt x="236" y="437"/>
                    <a:pt x="238" y="449"/>
                  </a:cubicBezTo>
                  <a:cubicBezTo>
                    <a:pt x="240" y="460"/>
                    <a:pt x="243" y="471"/>
                    <a:pt x="247" y="481"/>
                  </a:cubicBezTo>
                  <a:cubicBezTo>
                    <a:pt x="250" y="491"/>
                    <a:pt x="254" y="501"/>
                    <a:pt x="259" y="510"/>
                  </a:cubicBezTo>
                  <a:cubicBezTo>
                    <a:pt x="263" y="518"/>
                    <a:pt x="268" y="526"/>
                    <a:pt x="274" y="533"/>
                  </a:cubicBezTo>
                  <a:cubicBezTo>
                    <a:pt x="279" y="540"/>
                    <a:pt x="285" y="546"/>
                    <a:pt x="291" y="551"/>
                  </a:cubicBezTo>
                  <a:cubicBezTo>
                    <a:pt x="297" y="556"/>
                    <a:pt x="303" y="560"/>
                    <a:pt x="310" y="563"/>
                  </a:cubicBezTo>
                  <a:cubicBezTo>
                    <a:pt x="316" y="566"/>
                    <a:pt x="323" y="568"/>
                    <a:pt x="330" y="569"/>
                  </a:cubicBezTo>
                  <a:cubicBezTo>
                    <a:pt x="336" y="570"/>
                    <a:pt x="343" y="570"/>
                    <a:pt x="350" y="568"/>
                  </a:cubicBezTo>
                  <a:cubicBezTo>
                    <a:pt x="356" y="567"/>
                    <a:pt x="363" y="565"/>
                    <a:pt x="369" y="561"/>
                  </a:cubicBezTo>
                  <a:cubicBezTo>
                    <a:pt x="374" y="558"/>
                    <a:pt x="380" y="554"/>
                    <a:pt x="385" y="549"/>
                  </a:cubicBezTo>
                  <a:cubicBezTo>
                    <a:pt x="390" y="544"/>
                    <a:pt x="395" y="539"/>
                    <a:pt x="399" y="533"/>
                  </a:cubicBezTo>
                  <a:cubicBezTo>
                    <a:pt x="404" y="526"/>
                    <a:pt x="408" y="520"/>
                    <a:pt x="411" y="513"/>
                  </a:cubicBezTo>
                  <a:cubicBezTo>
                    <a:pt x="415" y="505"/>
                    <a:pt x="418" y="498"/>
                    <a:pt x="420" y="490"/>
                  </a:cubicBezTo>
                  <a:cubicBezTo>
                    <a:pt x="423" y="482"/>
                    <a:pt x="425" y="473"/>
                    <a:pt x="427" y="465"/>
                  </a:cubicBezTo>
                  <a:cubicBezTo>
                    <a:pt x="428" y="456"/>
                    <a:pt x="430" y="447"/>
                    <a:pt x="430" y="438"/>
                  </a:cubicBezTo>
                  <a:cubicBezTo>
                    <a:pt x="431" y="429"/>
                    <a:pt x="431" y="419"/>
                    <a:pt x="431" y="409"/>
                  </a:cubicBezTo>
                  <a:cubicBezTo>
                    <a:pt x="431" y="400"/>
                    <a:pt x="430" y="390"/>
                    <a:pt x="428" y="381"/>
                  </a:cubicBezTo>
                  <a:cubicBezTo>
                    <a:pt x="427" y="372"/>
                    <a:pt x="425" y="363"/>
                    <a:pt x="423" y="354"/>
                  </a:cubicBezTo>
                  <a:cubicBezTo>
                    <a:pt x="420" y="346"/>
                    <a:pt x="418" y="337"/>
                    <a:pt x="414" y="329"/>
                  </a:cubicBezTo>
                  <a:cubicBezTo>
                    <a:pt x="411" y="322"/>
                    <a:pt x="408" y="314"/>
                    <a:pt x="404" y="307"/>
                  </a:cubicBezTo>
                  <a:cubicBezTo>
                    <a:pt x="400" y="300"/>
                    <a:pt x="395" y="294"/>
                    <a:pt x="390" y="288"/>
                  </a:cubicBezTo>
                  <a:cubicBezTo>
                    <a:pt x="386" y="282"/>
                    <a:pt x="381" y="276"/>
                    <a:pt x="375" y="272"/>
                  </a:cubicBezTo>
                  <a:cubicBezTo>
                    <a:pt x="370" y="267"/>
                    <a:pt x="364" y="263"/>
                    <a:pt x="358" y="260"/>
                  </a:cubicBezTo>
                  <a:cubicBezTo>
                    <a:pt x="352" y="257"/>
                    <a:pt x="345" y="255"/>
                    <a:pt x="339" y="254"/>
                  </a:cubicBezTo>
                  <a:moveTo>
                    <a:pt x="352" y="635"/>
                  </a:moveTo>
                  <a:cubicBezTo>
                    <a:pt x="333" y="641"/>
                    <a:pt x="313" y="640"/>
                    <a:pt x="294" y="633"/>
                  </a:cubicBezTo>
                  <a:cubicBezTo>
                    <a:pt x="275" y="625"/>
                    <a:pt x="256" y="612"/>
                    <a:pt x="240" y="592"/>
                  </a:cubicBezTo>
                  <a:cubicBezTo>
                    <a:pt x="223" y="572"/>
                    <a:pt x="209" y="546"/>
                    <a:pt x="198" y="516"/>
                  </a:cubicBezTo>
                  <a:cubicBezTo>
                    <a:pt x="187" y="486"/>
                    <a:pt x="181" y="451"/>
                    <a:pt x="179" y="414"/>
                  </a:cubicBezTo>
                  <a:cubicBezTo>
                    <a:pt x="178" y="377"/>
                    <a:pt x="182" y="342"/>
                    <a:pt x="191" y="311"/>
                  </a:cubicBezTo>
                  <a:cubicBezTo>
                    <a:pt x="200" y="281"/>
                    <a:pt x="212" y="255"/>
                    <a:pt x="228" y="234"/>
                  </a:cubicBezTo>
                  <a:cubicBezTo>
                    <a:pt x="243" y="215"/>
                    <a:pt x="260" y="200"/>
                    <a:pt x="279" y="192"/>
                  </a:cubicBezTo>
                  <a:cubicBezTo>
                    <a:pt x="297" y="185"/>
                    <a:pt x="317" y="183"/>
                    <a:pt x="336" y="188"/>
                  </a:cubicBezTo>
                  <a:cubicBezTo>
                    <a:pt x="355" y="192"/>
                    <a:pt x="372" y="202"/>
                    <a:pt x="388" y="217"/>
                  </a:cubicBezTo>
                  <a:cubicBezTo>
                    <a:pt x="402" y="230"/>
                    <a:pt x="415" y="248"/>
                    <a:pt x="426" y="268"/>
                  </a:cubicBezTo>
                  <a:cubicBezTo>
                    <a:pt x="437" y="287"/>
                    <a:pt x="445" y="309"/>
                    <a:pt x="452" y="333"/>
                  </a:cubicBezTo>
                  <a:cubicBezTo>
                    <a:pt x="458" y="357"/>
                    <a:pt x="462" y="382"/>
                    <a:pt x="463" y="409"/>
                  </a:cubicBezTo>
                  <a:cubicBezTo>
                    <a:pt x="464" y="435"/>
                    <a:pt x="462" y="461"/>
                    <a:pt x="457" y="485"/>
                  </a:cubicBezTo>
                  <a:cubicBezTo>
                    <a:pt x="453" y="509"/>
                    <a:pt x="446" y="531"/>
                    <a:pt x="437" y="551"/>
                  </a:cubicBezTo>
                  <a:cubicBezTo>
                    <a:pt x="427" y="572"/>
                    <a:pt x="415" y="590"/>
                    <a:pt x="402" y="604"/>
                  </a:cubicBezTo>
                  <a:cubicBezTo>
                    <a:pt x="387" y="619"/>
                    <a:pt x="371" y="630"/>
                    <a:pt x="352" y="635"/>
                  </a:cubicBezTo>
                  <a:moveTo>
                    <a:pt x="334" y="135"/>
                  </a:moveTo>
                  <a:cubicBezTo>
                    <a:pt x="322" y="131"/>
                    <a:pt x="310" y="129"/>
                    <a:pt x="298" y="130"/>
                  </a:cubicBezTo>
                  <a:cubicBezTo>
                    <a:pt x="286" y="130"/>
                    <a:pt x="274" y="132"/>
                    <a:pt x="262" y="136"/>
                  </a:cubicBezTo>
                  <a:cubicBezTo>
                    <a:pt x="250" y="140"/>
                    <a:pt x="239" y="147"/>
                    <a:pt x="228" y="155"/>
                  </a:cubicBezTo>
                  <a:cubicBezTo>
                    <a:pt x="216" y="163"/>
                    <a:pt x="206" y="173"/>
                    <a:pt x="196" y="186"/>
                  </a:cubicBezTo>
                  <a:cubicBezTo>
                    <a:pt x="185" y="198"/>
                    <a:pt x="176" y="212"/>
                    <a:pt x="168" y="228"/>
                  </a:cubicBezTo>
                  <a:cubicBezTo>
                    <a:pt x="159" y="245"/>
                    <a:pt x="152" y="263"/>
                    <a:pt x="146" y="282"/>
                  </a:cubicBezTo>
                  <a:cubicBezTo>
                    <a:pt x="141" y="302"/>
                    <a:pt x="136" y="323"/>
                    <a:pt x="133" y="345"/>
                  </a:cubicBezTo>
                  <a:cubicBezTo>
                    <a:pt x="130" y="367"/>
                    <a:pt x="129" y="391"/>
                    <a:pt x="130" y="415"/>
                  </a:cubicBezTo>
                  <a:cubicBezTo>
                    <a:pt x="131" y="439"/>
                    <a:pt x="134" y="462"/>
                    <a:pt x="138" y="484"/>
                  </a:cubicBezTo>
                  <a:cubicBezTo>
                    <a:pt x="142" y="507"/>
                    <a:pt x="148" y="528"/>
                    <a:pt x="155" y="547"/>
                  </a:cubicBezTo>
                  <a:cubicBezTo>
                    <a:pt x="162" y="566"/>
                    <a:pt x="171" y="584"/>
                    <a:pt x="180" y="600"/>
                  </a:cubicBezTo>
                  <a:cubicBezTo>
                    <a:pt x="190" y="616"/>
                    <a:pt x="200" y="630"/>
                    <a:pt x="211" y="643"/>
                  </a:cubicBezTo>
                  <a:cubicBezTo>
                    <a:pt x="222" y="655"/>
                    <a:pt x="233" y="665"/>
                    <a:pt x="245" y="673"/>
                  </a:cubicBezTo>
                  <a:cubicBezTo>
                    <a:pt x="257" y="680"/>
                    <a:pt x="269" y="686"/>
                    <a:pt x="282" y="690"/>
                  </a:cubicBezTo>
                  <a:cubicBezTo>
                    <a:pt x="294" y="694"/>
                    <a:pt x="306" y="696"/>
                    <a:pt x="318" y="695"/>
                  </a:cubicBezTo>
                  <a:cubicBezTo>
                    <a:pt x="330" y="695"/>
                    <a:pt x="342" y="693"/>
                    <a:pt x="354" y="689"/>
                  </a:cubicBezTo>
                  <a:cubicBezTo>
                    <a:pt x="365" y="685"/>
                    <a:pt x="376" y="679"/>
                    <a:pt x="387" y="672"/>
                  </a:cubicBezTo>
                  <a:cubicBezTo>
                    <a:pt x="396" y="665"/>
                    <a:pt x="406" y="657"/>
                    <a:pt x="414" y="647"/>
                  </a:cubicBezTo>
                  <a:cubicBezTo>
                    <a:pt x="423" y="638"/>
                    <a:pt x="430" y="627"/>
                    <a:pt x="437" y="616"/>
                  </a:cubicBezTo>
                  <a:cubicBezTo>
                    <a:pt x="444" y="605"/>
                    <a:pt x="450" y="593"/>
                    <a:pt x="456" y="581"/>
                  </a:cubicBezTo>
                  <a:cubicBezTo>
                    <a:pt x="461" y="568"/>
                    <a:pt x="466" y="555"/>
                    <a:pt x="470" y="541"/>
                  </a:cubicBezTo>
                  <a:cubicBezTo>
                    <a:pt x="474" y="528"/>
                    <a:pt x="477" y="514"/>
                    <a:pt x="480" y="499"/>
                  </a:cubicBezTo>
                  <a:cubicBezTo>
                    <a:pt x="482" y="485"/>
                    <a:pt x="484" y="470"/>
                    <a:pt x="485" y="455"/>
                  </a:cubicBezTo>
                  <a:cubicBezTo>
                    <a:pt x="486" y="440"/>
                    <a:pt x="487" y="424"/>
                    <a:pt x="486" y="408"/>
                  </a:cubicBezTo>
                  <a:cubicBezTo>
                    <a:pt x="485" y="392"/>
                    <a:pt x="484" y="377"/>
                    <a:pt x="482" y="362"/>
                  </a:cubicBezTo>
                  <a:cubicBezTo>
                    <a:pt x="480" y="347"/>
                    <a:pt x="477" y="332"/>
                    <a:pt x="473" y="318"/>
                  </a:cubicBezTo>
                  <a:cubicBezTo>
                    <a:pt x="470" y="303"/>
                    <a:pt x="465" y="290"/>
                    <a:pt x="460" y="276"/>
                  </a:cubicBezTo>
                  <a:cubicBezTo>
                    <a:pt x="455" y="263"/>
                    <a:pt x="450" y="250"/>
                    <a:pt x="443" y="238"/>
                  </a:cubicBezTo>
                  <a:cubicBezTo>
                    <a:pt x="437" y="226"/>
                    <a:pt x="430" y="214"/>
                    <a:pt x="422" y="203"/>
                  </a:cubicBezTo>
                  <a:cubicBezTo>
                    <a:pt x="414" y="193"/>
                    <a:pt x="406" y="183"/>
                    <a:pt x="397" y="174"/>
                  </a:cubicBezTo>
                  <a:cubicBezTo>
                    <a:pt x="388" y="165"/>
                    <a:pt x="378" y="157"/>
                    <a:pt x="368" y="150"/>
                  </a:cubicBezTo>
                  <a:cubicBezTo>
                    <a:pt x="357" y="144"/>
                    <a:pt x="346" y="138"/>
                    <a:pt x="334" y="135"/>
                  </a:cubicBezTo>
                  <a:moveTo>
                    <a:pt x="356" y="756"/>
                  </a:moveTo>
                  <a:cubicBezTo>
                    <a:pt x="326" y="769"/>
                    <a:pt x="295" y="772"/>
                    <a:pt x="265" y="765"/>
                  </a:cubicBezTo>
                  <a:cubicBezTo>
                    <a:pt x="232" y="758"/>
                    <a:pt x="201" y="739"/>
                    <a:pt x="172" y="711"/>
                  </a:cubicBezTo>
                  <a:cubicBezTo>
                    <a:pt x="142" y="681"/>
                    <a:pt x="115" y="640"/>
                    <a:pt x="96" y="590"/>
                  </a:cubicBezTo>
                  <a:cubicBezTo>
                    <a:pt x="76" y="539"/>
                    <a:pt x="63" y="479"/>
                    <a:pt x="61" y="416"/>
                  </a:cubicBezTo>
                  <a:cubicBezTo>
                    <a:pt x="59" y="353"/>
                    <a:pt x="68" y="293"/>
                    <a:pt x="85" y="242"/>
                  </a:cubicBezTo>
                  <a:cubicBezTo>
                    <a:pt x="101" y="192"/>
                    <a:pt x="124" y="151"/>
                    <a:pt x="152" y="120"/>
                  </a:cubicBezTo>
                  <a:cubicBezTo>
                    <a:pt x="179" y="91"/>
                    <a:pt x="209" y="72"/>
                    <a:pt x="241" y="63"/>
                  </a:cubicBezTo>
                  <a:cubicBezTo>
                    <a:pt x="270" y="55"/>
                    <a:pt x="301" y="57"/>
                    <a:pt x="332" y="69"/>
                  </a:cubicBezTo>
                  <a:cubicBezTo>
                    <a:pt x="360" y="80"/>
                    <a:pt x="386" y="98"/>
                    <a:pt x="409" y="122"/>
                  </a:cubicBezTo>
                  <a:cubicBezTo>
                    <a:pt x="430" y="145"/>
                    <a:pt x="448" y="172"/>
                    <a:pt x="464" y="203"/>
                  </a:cubicBezTo>
                  <a:cubicBezTo>
                    <a:pt x="478" y="232"/>
                    <a:pt x="490" y="265"/>
                    <a:pt x="498" y="300"/>
                  </a:cubicBezTo>
                  <a:cubicBezTo>
                    <a:pt x="507" y="333"/>
                    <a:pt x="512" y="370"/>
                    <a:pt x="513" y="408"/>
                  </a:cubicBezTo>
                  <a:cubicBezTo>
                    <a:pt x="515" y="446"/>
                    <a:pt x="512" y="482"/>
                    <a:pt x="507" y="517"/>
                  </a:cubicBezTo>
                  <a:cubicBezTo>
                    <a:pt x="501" y="552"/>
                    <a:pt x="491" y="585"/>
                    <a:pt x="479" y="615"/>
                  </a:cubicBezTo>
                  <a:cubicBezTo>
                    <a:pt x="466" y="647"/>
                    <a:pt x="449" y="675"/>
                    <a:pt x="430" y="699"/>
                  </a:cubicBezTo>
                  <a:cubicBezTo>
                    <a:pt x="409" y="724"/>
                    <a:pt x="384" y="744"/>
                    <a:pt x="356" y="756"/>
                  </a:cubicBezTo>
                  <a:moveTo>
                    <a:pt x="330" y="17"/>
                  </a:moveTo>
                  <a:cubicBezTo>
                    <a:pt x="313" y="9"/>
                    <a:pt x="295" y="4"/>
                    <a:pt x="278" y="2"/>
                  </a:cubicBezTo>
                  <a:cubicBezTo>
                    <a:pt x="259" y="0"/>
                    <a:pt x="241" y="0"/>
                    <a:pt x="223" y="4"/>
                  </a:cubicBezTo>
                  <a:cubicBezTo>
                    <a:pt x="204" y="7"/>
                    <a:pt x="186" y="14"/>
                    <a:pt x="168" y="24"/>
                  </a:cubicBezTo>
                  <a:cubicBezTo>
                    <a:pt x="150" y="34"/>
                    <a:pt x="132" y="48"/>
                    <a:pt x="116" y="64"/>
                  </a:cubicBezTo>
                  <a:cubicBezTo>
                    <a:pt x="99" y="82"/>
                    <a:pt x="83" y="102"/>
                    <a:pt x="69" y="126"/>
                  </a:cubicBezTo>
                  <a:cubicBezTo>
                    <a:pt x="54" y="150"/>
                    <a:pt x="41" y="177"/>
                    <a:pt x="31" y="207"/>
                  </a:cubicBezTo>
                  <a:cubicBezTo>
                    <a:pt x="20" y="237"/>
                    <a:pt x="12" y="271"/>
                    <a:pt x="7" y="306"/>
                  </a:cubicBezTo>
                  <a:cubicBezTo>
                    <a:pt x="2" y="341"/>
                    <a:pt x="0" y="379"/>
                    <a:pt x="1" y="417"/>
                  </a:cubicBezTo>
                  <a:cubicBezTo>
                    <a:pt x="2" y="456"/>
                    <a:pt x="7" y="493"/>
                    <a:pt x="14" y="529"/>
                  </a:cubicBezTo>
                  <a:cubicBezTo>
                    <a:pt x="21" y="564"/>
                    <a:pt x="32" y="597"/>
                    <a:pt x="44" y="627"/>
                  </a:cubicBezTo>
                  <a:cubicBezTo>
                    <a:pt x="57" y="657"/>
                    <a:pt x="71" y="684"/>
                    <a:pt x="87" y="708"/>
                  </a:cubicBezTo>
                  <a:cubicBezTo>
                    <a:pt x="103" y="731"/>
                    <a:pt x="120" y="752"/>
                    <a:pt x="139" y="768"/>
                  </a:cubicBezTo>
                  <a:cubicBezTo>
                    <a:pt x="157" y="785"/>
                    <a:pt x="175" y="798"/>
                    <a:pt x="195" y="807"/>
                  </a:cubicBezTo>
                  <a:cubicBezTo>
                    <a:pt x="213" y="817"/>
                    <a:pt x="232" y="823"/>
                    <a:pt x="251" y="826"/>
                  </a:cubicBezTo>
                  <a:cubicBezTo>
                    <a:pt x="270" y="829"/>
                    <a:pt x="288" y="829"/>
                    <a:pt x="306" y="826"/>
                  </a:cubicBezTo>
                  <a:cubicBezTo>
                    <a:pt x="324" y="823"/>
                    <a:pt x="341" y="817"/>
                    <a:pt x="358" y="809"/>
                  </a:cubicBezTo>
                  <a:cubicBezTo>
                    <a:pt x="375" y="801"/>
                    <a:pt x="390" y="790"/>
                    <a:pt x="404" y="778"/>
                  </a:cubicBezTo>
                  <a:cubicBezTo>
                    <a:pt x="417" y="767"/>
                    <a:pt x="430" y="753"/>
                    <a:pt x="441" y="739"/>
                  </a:cubicBezTo>
                  <a:cubicBezTo>
                    <a:pt x="453" y="724"/>
                    <a:pt x="463" y="709"/>
                    <a:pt x="472" y="692"/>
                  </a:cubicBezTo>
                  <a:cubicBezTo>
                    <a:pt x="481" y="676"/>
                    <a:pt x="489" y="659"/>
                    <a:pt x="496" y="641"/>
                  </a:cubicBezTo>
                  <a:cubicBezTo>
                    <a:pt x="503" y="624"/>
                    <a:pt x="509" y="606"/>
                    <a:pt x="514" y="587"/>
                  </a:cubicBezTo>
                  <a:cubicBezTo>
                    <a:pt x="519" y="568"/>
                    <a:pt x="523" y="549"/>
                    <a:pt x="526" y="530"/>
                  </a:cubicBezTo>
                  <a:cubicBezTo>
                    <a:pt x="529" y="510"/>
                    <a:pt x="531" y="490"/>
                    <a:pt x="533" y="470"/>
                  </a:cubicBezTo>
                  <a:cubicBezTo>
                    <a:pt x="534" y="449"/>
                    <a:pt x="534" y="429"/>
                    <a:pt x="533" y="407"/>
                  </a:cubicBezTo>
                  <a:cubicBezTo>
                    <a:pt x="532" y="386"/>
                    <a:pt x="531" y="365"/>
                    <a:pt x="528" y="345"/>
                  </a:cubicBezTo>
                  <a:cubicBezTo>
                    <a:pt x="525" y="325"/>
                    <a:pt x="522" y="305"/>
                    <a:pt x="517" y="286"/>
                  </a:cubicBezTo>
                  <a:cubicBezTo>
                    <a:pt x="512" y="267"/>
                    <a:pt x="507" y="248"/>
                    <a:pt x="501" y="230"/>
                  </a:cubicBezTo>
                  <a:cubicBezTo>
                    <a:pt x="494" y="211"/>
                    <a:pt x="487" y="193"/>
                    <a:pt x="479" y="176"/>
                  </a:cubicBezTo>
                  <a:cubicBezTo>
                    <a:pt x="470" y="159"/>
                    <a:pt x="461" y="143"/>
                    <a:pt x="451" y="127"/>
                  </a:cubicBezTo>
                  <a:cubicBezTo>
                    <a:pt x="441" y="111"/>
                    <a:pt x="430" y="96"/>
                    <a:pt x="417" y="83"/>
                  </a:cubicBezTo>
                  <a:cubicBezTo>
                    <a:pt x="405" y="69"/>
                    <a:pt x="392" y="56"/>
                    <a:pt x="377" y="45"/>
                  </a:cubicBezTo>
                  <a:cubicBezTo>
                    <a:pt x="363" y="34"/>
                    <a:pt x="347" y="24"/>
                    <a:pt x="330" y="1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C9CDC29-DD4D-C78A-C017-E23AE6A0BF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5" y="1492"/>
              <a:ext cx="1538" cy="2343"/>
            </a:xfrm>
            <a:custGeom>
              <a:avLst/>
              <a:gdLst>
                <a:gd name="T0" fmla="*/ 476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7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4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6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5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69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59" y="709"/>
                    <a:pt x="476" y="698"/>
                    <a:pt x="490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0" y="540"/>
                    <a:pt x="552" y="514"/>
                    <a:pt x="551" y="488"/>
                  </a:cubicBezTo>
                  <a:cubicBezTo>
                    <a:pt x="550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3" y="584"/>
                    <a:pt x="500" y="592"/>
                  </a:cubicBezTo>
                  <a:cubicBezTo>
                    <a:pt x="496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7" y="640"/>
                  </a:cubicBezTo>
                  <a:cubicBezTo>
                    <a:pt x="451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4" y="336"/>
                    <a:pt x="401" y="334"/>
                    <a:pt x="407" y="333"/>
                  </a:cubicBezTo>
                  <a:cubicBezTo>
                    <a:pt x="414" y="332"/>
                    <a:pt x="421" y="332"/>
                    <a:pt x="427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69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19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2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89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5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1" y="717"/>
                    <a:pt x="503" y="726"/>
                  </a:cubicBezTo>
                  <a:cubicBezTo>
                    <a:pt x="495" y="736"/>
                    <a:pt x="485" y="744"/>
                    <a:pt x="475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2" y="773"/>
                    <a:pt x="370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8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2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29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4" y="265"/>
                  </a:cubicBezTo>
                  <a:cubicBezTo>
                    <a:pt x="294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5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8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4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5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49" y="955"/>
                  </a:cubicBezTo>
                  <a:cubicBezTo>
                    <a:pt x="487" y="934"/>
                    <a:pt x="518" y="903"/>
                    <a:pt x="545" y="867"/>
                  </a:cubicBezTo>
                  <a:cubicBezTo>
                    <a:pt x="569" y="833"/>
                    <a:pt x="590" y="794"/>
                    <a:pt x="606" y="752"/>
                  </a:cubicBezTo>
                  <a:cubicBezTo>
                    <a:pt x="620" y="712"/>
                    <a:pt x="632" y="669"/>
                    <a:pt x="638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1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3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8" y="908"/>
                    <a:pt x="340" y="905"/>
                  </a:cubicBezTo>
                  <a:cubicBezTo>
                    <a:pt x="321" y="902"/>
                    <a:pt x="302" y="896"/>
                    <a:pt x="283" y="886"/>
                  </a:cubicBezTo>
                  <a:cubicBezTo>
                    <a:pt x="264" y="877"/>
                    <a:pt x="245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5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6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8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89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0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2" y="454"/>
                  </a:moveTo>
                  <a:cubicBezTo>
                    <a:pt x="479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1" y="394"/>
                    <a:pt x="414" y="396"/>
                    <a:pt x="406" y="400"/>
                  </a:cubicBezTo>
                  <a:cubicBezTo>
                    <a:pt x="399" y="405"/>
                    <a:pt x="392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69" y="477"/>
                    <a:pt x="370" y="491"/>
                  </a:cubicBezTo>
                  <a:cubicBezTo>
                    <a:pt x="370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5" y="465"/>
                    <a:pt x="482" y="454"/>
                  </a:cubicBezTo>
                  <a:close/>
                </a:path>
              </a:pathLst>
            </a:custGeom>
            <a:solidFill>
              <a:srgbClr val="0628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B9158C0-0154-0272-F737-C3D5F1E618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71" y="1492"/>
              <a:ext cx="1538" cy="2343"/>
            </a:xfrm>
            <a:custGeom>
              <a:avLst/>
              <a:gdLst>
                <a:gd name="T0" fmla="*/ 477 w 648"/>
                <a:gd name="T1" fmla="*/ 296 h 989"/>
                <a:gd name="T2" fmla="*/ 317 w 648"/>
                <a:gd name="T3" fmla="*/ 313 h 989"/>
                <a:gd name="T4" fmla="*/ 287 w 648"/>
                <a:gd name="T5" fmla="*/ 595 h 989"/>
                <a:gd name="T6" fmla="*/ 441 w 648"/>
                <a:gd name="T7" fmla="*/ 714 h 989"/>
                <a:gd name="T8" fmla="*/ 546 w 648"/>
                <a:gd name="T9" fmla="*/ 564 h 989"/>
                <a:gd name="T10" fmla="*/ 519 w 648"/>
                <a:gd name="T11" fmla="*/ 517 h 989"/>
                <a:gd name="T12" fmla="*/ 500 w 648"/>
                <a:gd name="T13" fmla="*/ 592 h 989"/>
                <a:gd name="T14" fmla="*/ 458 w 648"/>
                <a:gd name="T15" fmla="*/ 640 h 989"/>
                <a:gd name="T16" fmla="*/ 399 w 648"/>
                <a:gd name="T17" fmla="*/ 642 h 989"/>
                <a:gd name="T18" fmla="*/ 348 w 648"/>
                <a:gd name="T19" fmla="*/ 589 h 989"/>
                <a:gd name="T20" fmla="*/ 324 w 648"/>
                <a:gd name="T21" fmla="*/ 492 h 989"/>
                <a:gd name="T22" fmla="*/ 341 w 648"/>
                <a:gd name="T23" fmla="*/ 395 h 989"/>
                <a:gd name="T24" fmla="*/ 388 w 648"/>
                <a:gd name="T25" fmla="*/ 339 h 989"/>
                <a:gd name="T26" fmla="*/ 447 w 648"/>
                <a:gd name="T27" fmla="*/ 339 h 989"/>
                <a:gd name="T28" fmla="*/ 493 w 648"/>
                <a:gd name="T29" fmla="*/ 386 h 989"/>
                <a:gd name="T30" fmla="*/ 517 w 648"/>
                <a:gd name="T31" fmla="*/ 460 h 989"/>
                <a:gd name="T32" fmla="*/ 587 w 648"/>
                <a:gd name="T33" fmla="*/ 379 h 989"/>
                <a:gd name="T34" fmla="*/ 421 w 648"/>
                <a:gd name="T35" fmla="*/ 148 h 989"/>
                <a:gd name="T36" fmla="*/ 174 w 648"/>
                <a:gd name="T37" fmla="*/ 321 h 989"/>
                <a:gd name="T38" fmla="*/ 261 w 648"/>
                <a:gd name="T39" fmla="*/ 790 h 989"/>
                <a:gd name="T40" fmla="*/ 519 w 648"/>
                <a:gd name="T41" fmla="*/ 778 h 989"/>
                <a:gd name="T42" fmla="*/ 602 w 648"/>
                <a:gd name="T43" fmla="*/ 487 h 989"/>
                <a:gd name="T44" fmla="*/ 569 w 648"/>
                <a:gd name="T45" fmla="*/ 578 h 989"/>
                <a:gd name="T46" fmla="*/ 526 w 648"/>
                <a:gd name="T47" fmla="*/ 695 h 989"/>
                <a:gd name="T48" fmla="*/ 443 w 648"/>
                <a:gd name="T49" fmla="*/ 768 h 989"/>
                <a:gd name="T50" fmla="*/ 334 w 648"/>
                <a:gd name="T51" fmla="*/ 752 h 989"/>
                <a:gd name="T52" fmla="*/ 244 w 648"/>
                <a:gd name="T53" fmla="*/ 626 h 989"/>
                <a:gd name="T54" fmla="*/ 222 w 648"/>
                <a:gd name="T55" fmla="*/ 424 h 989"/>
                <a:gd name="T56" fmla="*/ 285 w 648"/>
                <a:gd name="T57" fmla="*/ 265 h 989"/>
                <a:gd name="T58" fmla="*/ 387 w 648"/>
                <a:gd name="T59" fmla="*/ 209 h 989"/>
                <a:gd name="T60" fmla="*/ 486 w 648"/>
                <a:gd name="T61" fmla="*/ 253 h 989"/>
                <a:gd name="T62" fmla="*/ 549 w 648"/>
                <a:gd name="T63" fmla="*/ 355 h 989"/>
                <a:gd name="T64" fmla="*/ 575 w 648"/>
                <a:gd name="T65" fmla="*/ 487 h 989"/>
                <a:gd name="T66" fmla="*/ 628 w 648"/>
                <a:gd name="T67" fmla="*/ 349 h 989"/>
                <a:gd name="T68" fmla="*/ 417 w 648"/>
                <a:gd name="T69" fmla="*/ 30 h 989"/>
                <a:gd name="T70" fmla="*/ 44 w 648"/>
                <a:gd name="T71" fmla="*/ 236 h 989"/>
                <a:gd name="T72" fmla="*/ 182 w 648"/>
                <a:gd name="T73" fmla="*/ 927 h 989"/>
                <a:gd name="T74" fmla="*/ 545 w 648"/>
                <a:gd name="T75" fmla="*/ 867 h 989"/>
                <a:gd name="T76" fmla="*/ 646 w 648"/>
                <a:gd name="T77" fmla="*/ 486 h 989"/>
                <a:gd name="T78" fmla="*/ 603 w 648"/>
                <a:gd name="T79" fmla="*/ 666 h 989"/>
                <a:gd name="T80" fmla="*/ 530 w 648"/>
                <a:gd name="T81" fmla="*/ 818 h 989"/>
                <a:gd name="T82" fmla="*/ 395 w 648"/>
                <a:gd name="T83" fmla="*/ 905 h 989"/>
                <a:gd name="T84" fmla="*/ 228 w 648"/>
                <a:gd name="T85" fmla="*/ 847 h 989"/>
                <a:gd name="T86" fmla="*/ 103 w 648"/>
                <a:gd name="T87" fmla="*/ 608 h 989"/>
                <a:gd name="T88" fmla="*/ 120 w 648"/>
                <a:gd name="T89" fmla="*/ 286 h 989"/>
                <a:gd name="T90" fmla="*/ 257 w 648"/>
                <a:gd name="T91" fmla="*/ 103 h 989"/>
                <a:gd name="T92" fmla="*/ 419 w 648"/>
                <a:gd name="T93" fmla="*/ 96 h 989"/>
                <a:gd name="T94" fmla="*/ 540 w 648"/>
                <a:gd name="T95" fmla="*/ 206 h 989"/>
                <a:gd name="T96" fmla="*/ 606 w 648"/>
                <a:gd name="T97" fmla="*/ 365 h 989"/>
                <a:gd name="T98" fmla="*/ 622 w 648"/>
                <a:gd name="T99" fmla="*/ 549 h 989"/>
                <a:gd name="T100" fmla="*/ 452 w 648"/>
                <a:gd name="T101" fmla="*/ 404 h 989"/>
                <a:gd name="T102" fmla="*/ 387 w 648"/>
                <a:gd name="T103" fmla="*/ 420 h 989"/>
                <a:gd name="T104" fmla="*/ 377 w 648"/>
                <a:gd name="T105" fmla="*/ 531 h 989"/>
                <a:gd name="T106" fmla="*/ 436 w 648"/>
                <a:gd name="T107" fmla="*/ 585 h 989"/>
                <a:gd name="T108" fmla="*/ 485 w 648"/>
                <a:gd name="T109" fmla="*/ 524 h 9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48" h="989">
                  <a:moveTo>
                    <a:pt x="541" y="412"/>
                  </a:moveTo>
                  <a:cubicBezTo>
                    <a:pt x="534" y="388"/>
                    <a:pt x="526" y="366"/>
                    <a:pt x="515" y="347"/>
                  </a:cubicBezTo>
                  <a:cubicBezTo>
                    <a:pt x="504" y="327"/>
                    <a:pt x="491" y="309"/>
                    <a:pt x="477" y="296"/>
                  </a:cubicBezTo>
                  <a:cubicBezTo>
                    <a:pt x="461" y="281"/>
                    <a:pt x="444" y="271"/>
                    <a:pt x="425" y="267"/>
                  </a:cubicBezTo>
                  <a:cubicBezTo>
                    <a:pt x="406" y="262"/>
                    <a:pt x="386" y="264"/>
                    <a:pt x="368" y="271"/>
                  </a:cubicBezTo>
                  <a:cubicBezTo>
                    <a:pt x="349" y="279"/>
                    <a:pt x="332" y="294"/>
                    <a:pt x="317" y="313"/>
                  </a:cubicBezTo>
                  <a:cubicBezTo>
                    <a:pt x="301" y="334"/>
                    <a:pt x="289" y="360"/>
                    <a:pt x="280" y="390"/>
                  </a:cubicBezTo>
                  <a:cubicBezTo>
                    <a:pt x="271" y="421"/>
                    <a:pt x="267" y="456"/>
                    <a:pt x="268" y="493"/>
                  </a:cubicBezTo>
                  <a:cubicBezTo>
                    <a:pt x="270" y="530"/>
                    <a:pt x="276" y="565"/>
                    <a:pt x="287" y="595"/>
                  </a:cubicBezTo>
                  <a:cubicBezTo>
                    <a:pt x="298" y="625"/>
                    <a:pt x="312" y="651"/>
                    <a:pt x="329" y="671"/>
                  </a:cubicBezTo>
                  <a:cubicBezTo>
                    <a:pt x="345" y="691"/>
                    <a:pt x="364" y="704"/>
                    <a:pt x="383" y="712"/>
                  </a:cubicBezTo>
                  <a:cubicBezTo>
                    <a:pt x="402" y="719"/>
                    <a:pt x="422" y="720"/>
                    <a:pt x="441" y="714"/>
                  </a:cubicBezTo>
                  <a:cubicBezTo>
                    <a:pt x="460" y="709"/>
                    <a:pt x="476" y="698"/>
                    <a:pt x="491" y="683"/>
                  </a:cubicBezTo>
                  <a:cubicBezTo>
                    <a:pt x="504" y="669"/>
                    <a:pt x="516" y="651"/>
                    <a:pt x="526" y="630"/>
                  </a:cubicBezTo>
                  <a:cubicBezTo>
                    <a:pt x="535" y="610"/>
                    <a:pt x="542" y="588"/>
                    <a:pt x="546" y="564"/>
                  </a:cubicBezTo>
                  <a:cubicBezTo>
                    <a:pt x="551" y="540"/>
                    <a:pt x="553" y="514"/>
                    <a:pt x="552" y="488"/>
                  </a:cubicBezTo>
                  <a:cubicBezTo>
                    <a:pt x="551" y="461"/>
                    <a:pt x="547" y="436"/>
                    <a:pt x="541" y="412"/>
                  </a:cubicBezTo>
                  <a:close/>
                  <a:moveTo>
                    <a:pt x="519" y="517"/>
                  </a:moveTo>
                  <a:cubicBezTo>
                    <a:pt x="519" y="526"/>
                    <a:pt x="517" y="535"/>
                    <a:pt x="516" y="544"/>
                  </a:cubicBezTo>
                  <a:cubicBezTo>
                    <a:pt x="514" y="552"/>
                    <a:pt x="512" y="561"/>
                    <a:pt x="509" y="569"/>
                  </a:cubicBezTo>
                  <a:cubicBezTo>
                    <a:pt x="507" y="577"/>
                    <a:pt x="504" y="584"/>
                    <a:pt x="500" y="592"/>
                  </a:cubicBezTo>
                  <a:cubicBezTo>
                    <a:pt x="497" y="599"/>
                    <a:pt x="493" y="605"/>
                    <a:pt x="488" y="612"/>
                  </a:cubicBezTo>
                  <a:cubicBezTo>
                    <a:pt x="484" y="618"/>
                    <a:pt x="479" y="623"/>
                    <a:pt x="474" y="628"/>
                  </a:cubicBezTo>
                  <a:cubicBezTo>
                    <a:pt x="469" y="633"/>
                    <a:pt x="463" y="637"/>
                    <a:pt x="458" y="640"/>
                  </a:cubicBezTo>
                  <a:cubicBezTo>
                    <a:pt x="452" y="644"/>
                    <a:pt x="445" y="646"/>
                    <a:pt x="439" y="647"/>
                  </a:cubicBezTo>
                  <a:cubicBezTo>
                    <a:pt x="432" y="649"/>
                    <a:pt x="425" y="649"/>
                    <a:pt x="419" y="648"/>
                  </a:cubicBezTo>
                  <a:cubicBezTo>
                    <a:pt x="412" y="647"/>
                    <a:pt x="405" y="645"/>
                    <a:pt x="399" y="642"/>
                  </a:cubicBezTo>
                  <a:cubicBezTo>
                    <a:pt x="392" y="639"/>
                    <a:pt x="386" y="635"/>
                    <a:pt x="380" y="630"/>
                  </a:cubicBezTo>
                  <a:cubicBezTo>
                    <a:pt x="374" y="625"/>
                    <a:pt x="368" y="619"/>
                    <a:pt x="363" y="612"/>
                  </a:cubicBezTo>
                  <a:cubicBezTo>
                    <a:pt x="357" y="605"/>
                    <a:pt x="352" y="597"/>
                    <a:pt x="348" y="589"/>
                  </a:cubicBezTo>
                  <a:cubicBezTo>
                    <a:pt x="343" y="580"/>
                    <a:pt x="339" y="570"/>
                    <a:pt x="336" y="560"/>
                  </a:cubicBezTo>
                  <a:cubicBezTo>
                    <a:pt x="332" y="550"/>
                    <a:pt x="329" y="539"/>
                    <a:pt x="327" y="528"/>
                  </a:cubicBezTo>
                  <a:cubicBezTo>
                    <a:pt x="325" y="516"/>
                    <a:pt x="324" y="504"/>
                    <a:pt x="324" y="492"/>
                  </a:cubicBezTo>
                  <a:cubicBezTo>
                    <a:pt x="323" y="480"/>
                    <a:pt x="324" y="468"/>
                    <a:pt x="325" y="456"/>
                  </a:cubicBezTo>
                  <a:cubicBezTo>
                    <a:pt x="326" y="445"/>
                    <a:pt x="328" y="434"/>
                    <a:pt x="331" y="423"/>
                  </a:cubicBezTo>
                  <a:cubicBezTo>
                    <a:pt x="334" y="413"/>
                    <a:pt x="337" y="403"/>
                    <a:pt x="341" y="395"/>
                  </a:cubicBezTo>
                  <a:cubicBezTo>
                    <a:pt x="345" y="386"/>
                    <a:pt x="349" y="378"/>
                    <a:pt x="354" y="371"/>
                  </a:cubicBezTo>
                  <a:cubicBezTo>
                    <a:pt x="359" y="363"/>
                    <a:pt x="365" y="357"/>
                    <a:pt x="370" y="352"/>
                  </a:cubicBezTo>
                  <a:cubicBezTo>
                    <a:pt x="376" y="347"/>
                    <a:pt x="382" y="343"/>
                    <a:pt x="388" y="339"/>
                  </a:cubicBezTo>
                  <a:cubicBezTo>
                    <a:pt x="395" y="336"/>
                    <a:pt x="401" y="334"/>
                    <a:pt x="408" y="333"/>
                  </a:cubicBezTo>
                  <a:cubicBezTo>
                    <a:pt x="414" y="332"/>
                    <a:pt x="421" y="332"/>
                    <a:pt x="428" y="333"/>
                  </a:cubicBezTo>
                  <a:cubicBezTo>
                    <a:pt x="434" y="334"/>
                    <a:pt x="441" y="336"/>
                    <a:pt x="447" y="339"/>
                  </a:cubicBezTo>
                  <a:cubicBezTo>
                    <a:pt x="453" y="342"/>
                    <a:pt x="459" y="346"/>
                    <a:pt x="464" y="351"/>
                  </a:cubicBezTo>
                  <a:cubicBezTo>
                    <a:pt x="470" y="355"/>
                    <a:pt x="475" y="361"/>
                    <a:pt x="479" y="367"/>
                  </a:cubicBezTo>
                  <a:cubicBezTo>
                    <a:pt x="484" y="373"/>
                    <a:pt x="489" y="379"/>
                    <a:pt x="493" y="386"/>
                  </a:cubicBezTo>
                  <a:cubicBezTo>
                    <a:pt x="497" y="393"/>
                    <a:pt x="500" y="401"/>
                    <a:pt x="503" y="408"/>
                  </a:cubicBezTo>
                  <a:cubicBezTo>
                    <a:pt x="507" y="416"/>
                    <a:pt x="509" y="425"/>
                    <a:pt x="512" y="433"/>
                  </a:cubicBezTo>
                  <a:cubicBezTo>
                    <a:pt x="514" y="442"/>
                    <a:pt x="516" y="451"/>
                    <a:pt x="517" y="460"/>
                  </a:cubicBezTo>
                  <a:cubicBezTo>
                    <a:pt x="519" y="469"/>
                    <a:pt x="520" y="479"/>
                    <a:pt x="520" y="488"/>
                  </a:cubicBezTo>
                  <a:cubicBezTo>
                    <a:pt x="520" y="498"/>
                    <a:pt x="520" y="508"/>
                    <a:pt x="519" y="517"/>
                  </a:cubicBezTo>
                  <a:close/>
                  <a:moveTo>
                    <a:pt x="587" y="379"/>
                  </a:moveTo>
                  <a:cubicBezTo>
                    <a:pt x="579" y="344"/>
                    <a:pt x="567" y="311"/>
                    <a:pt x="553" y="282"/>
                  </a:cubicBezTo>
                  <a:cubicBezTo>
                    <a:pt x="537" y="251"/>
                    <a:pt x="519" y="224"/>
                    <a:pt x="498" y="201"/>
                  </a:cubicBezTo>
                  <a:cubicBezTo>
                    <a:pt x="475" y="177"/>
                    <a:pt x="449" y="159"/>
                    <a:pt x="421" y="148"/>
                  </a:cubicBezTo>
                  <a:cubicBezTo>
                    <a:pt x="390" y="136"/>
                    <a:pt x="359" y="134"/>
                    <a:pt x="330" y="142"/>
                  </a:cubicBezTo>
                  <a:cubicBezTo>
                    <a:pt x="298" y="151"/>
                    <a:pt x="268" y="170"/>
                    <a:pt x="241" y="199"/>
                  </a:cubicBezTo>
                  <a:cubicBezTo>
                    <a:pt x="213" y="230"/>
                    <a:pt x="190" y="271"/>
                    <a:pt x="174" y="321"/>
                  </a:cubicBezTo>
                  <a:cubicBezTo>
                    <a:pt x="157" y="372"/>
                    <a:pt x="148" y="432"/>
                    <a:pt x="150" y="495"/>
                  </a:cubicBezTo>
                  <a:cubicBezTo>
                    <a:pt x="152" y="558"/>
                    <a:pt x="165" y="618"/>
                    <a:pt x="185" y="669"/>
                  </a:cubicBezTo>
                  <a:cubicBezTo>
                    <a:pt x="204" y="719"/>
                    <a:pt x="231" y="760"/>
                    <a:pt x="261" y="790"/>
                  </a:cubicBezTo>
                  <a:cubicBezTo>
                    <a:pt x="290" y="818"/>
                    <a:pt x="321" y="837"/>
                    <a:pt x="354" y="844"/>
                  </a:cubicBezTo>
                  <a:cubicBezTo>
                    <a:pt x="384" y="851"/>
                    <a:pt x="415" y="848"/>
                    <a:pt x="445" y="835"/>
                  </a:cubicBezTo>
                  <a:cubicBezTo>
                    <a:pt x="473" y="823"/>
                    <a:pt x="498" y="803"/>
                    <a:pt x="519" y="778"/>
                  </a:cubicBezTo>
                  <a:cubicBezTo>
                    <a:pt x="538" y="754"/>
                    <a:pt x="555" y="726"/>
                    <a:pt x="568" y="694"/>
                  </a:cubicBezTo>
                  <a:cubicBezTo>
                    <a:pt x="580" y="664"/>
                    <a:pt x="590" y="631"/>
                    <a:pt x="596" y="596"/>
                  </a:cubicBezTo>
                  <a:cubicBezTo>
                    <a:pt x="601" y="561"/>
                    <a:pt x="604" y="525"/>
                    <a:pt x="602" y="487"/>
                  </a:cubicBezTo>
                  <a:cubicBezTo>
                    <a:pt x="601" y="449"/>
                    <a:pt x="596" y="412"/>
                    <a:pt x="587" y="379"/>
                  </a:cubicBezTo>
                  <a:close/>
                  <a:moveTo>
                    <a:pt x="574" y="534"/>
                  </a:moveTo>
                  <a:cubicBezTo>
                    <a:pt x="573" y="549"/>
                    <a:pt x="571" y="564"/>
                    <a:pt x="569" y="578"/>
                  </a:cubicBezTo>
                  <a:cubicBezTo>
                    <a:pt x="566" y="593"/>
                    <a:pt x="563" y="607"/>
                    <a:pt x="559" y="620"/>
                  </a:cubicBezTo>
                  <a:cubicBezTo>
                    <a:pt x="555" y="634"/>
                    <a:pt x="550" y="647"/>
                    <a:pt x="545" y="660"/>
                  </a:cubicBezTo>
                  <a:cubicBezTo>
                    <a:pt x="539" y="672"/>
                    <a:pt x="533" y="684"/>
                    <a:pt x="526" y="695"/>
                  </a:cubicBezTo>
                  <a:cubicBezTo>
                    <a:pt x="519" y="706"/>
                    <a:pt x="512" y="717"/>
                    <a:pt x="503" y="726"/>
                  </a:cubicBezTo>
                  <a:cubicBezTo>
                    <a:pt x="495" y="736"/>
                    <a:pt x="485" y="744"/>
                    <a:pt x="476" y="751"/>
                  </a:cubicBezTo>
                  <a:cubicBezTo>
                    <a:pt x="465" y="758"/>
                    <a:pt x="454" y="764"/>
                    <a:pt x="443" y="768"/>
                  </a:cubicBezTo>
                  <a:cubicBezTo>
                    <a:pt x="431" y="772"/>
                    <a:pt x="419" y="774"/>
                    <a:pt x="407" y="774"/>
                  </a:cubicBezTo>
                  <a:cubicBezTo>
                    <a:pt x="395" y="775"/>
                    <a:pt x="383" y="773"/>
                    <a:pt x="371" y="769"/>
                  </a:cubicBezTo>
                  <a:cubicBezTo>
                    <a:pt x="358" y="765"/>
                    <a:pt x="346" y="759"/>
                    <a:pt x="334" y="752"/>
                  </a:cubicBezTo>
                  <a:cubicBezTo>
                    <a:pt x="322" y="744"/>
                    <a:pt x="311" y="734"/>
                    <a:pt x="300" y="722"/>
                  </a:cubicBezTo>
                  <a:cubicBezTo>
                    <a:pt x="289" y="709"/>
                    <a:pt x="279" y="695"/>
                    <a:pt x="269" y="679"/>
                  </a:cubicBezTo>
                  <a:cubicBezTo>
                    <a:pt x="260" y="663"/>
                    <a:pt x="251" y="645"/>
                    <a:pt x="244" y="626"/>
                  </a:cubicBezTo>
                  <a:cubicBezTo>
                    <a:pt x="237" y="607"/>
                    <a:pt x="231" y="586"/>
                    <a:pt x="227" y="563"/>
                  </a:cubicBezTo>
                  <a:cubicBezTo>
                    <a:pt x="223" y="541"/>
                    <a:pt x="220" y="518"/>
                    <a:pt x="219" y="494"/>
                  </a:cubicBezTo>
                  <a:cubicBezTo>
                    <a:pt x="218" y="470"/>
                    <a:pt x="219" y="446"/>
                    <a:pt x="222" y="424"/>
                  </a:cubicBezTo>
                  <a:cubicBezTo>
                    <a:pt x="225" y="402"/>
                    <a:pt x="230" y="381"/>
                    <a:pt x="235" y="361"/>
                  </a:cubicBezTo>
                  <a:cubicBezTo>
                    <a:pt x="241" y="342"/>
                    <a:pt x="248" y="324"/>
                    <a:pt x="257" y="307"/>
                  </a:cubicBezTo>
                  <a:cubicBezTo>
                    <a:pt x="265" y="291"/>
                    <a:pt x="274" y="277"/>
                    <a:pt x="285" y="265"/>
                  </a:cubicBezTo>
                  <a:cubicBezTo>
                    <a:pt x="295" y="252"/>
                    <a:pt x="305" y="242"/>
                    <a:pt x="317" y="234"/>
                  </a:cubicBezTo>
                  <a:cubicBezTo>
                    <a:pt x="328" y="226"/>
                    <a:pt x="339" y="219"/>
                    <a:pt x="351" y="215"/>
                  </a:cubicBezTo>
                  <a:cubicBezTo>
                    <a:pt x="363" y="211"/>
                    <a:pt x="375" y="209"/>
                    <a:pt x="387" y="209"/>
                  </a:cubicBezTo>
                  <a:cubicBezTo>
                    <a:pt x="399" y="208"/>
                    <a:pt x="411" y="210"/>
                    <a:pt x="423" y="214"/>
                  </a:cubicBezTo>
                  <a:cubicBezTo>
                    <a:pt x="435" y="217"/>
                    <a:pt x="446" y="223"/>
                    <a:pt x="457" y="229"/>
                  </a:cubicBezTo>
                  <a:cubicBezTo>
                    <a:pt x="467" y="236"/>
                    <a:pt x="477" y="244"/>
                    <a:pt x="486" y="253"/>
                  </a:cubicBezTo>
                  <a:cubicBezTo>
                    <a:pt x="495" y="262"/>
                    <a:pt x="503" y="272"/>
                    <a:pt x="511" y="282"/>
                  </a:cubicBezTo>
                  <a:cubicBezTo>
                    <a:pt x="519" y="293"/>
                    <a:pt x="526" y="305"/>
                    <a:pt x="532" y="317"/>
                  </a:cubicBezTo>
                  <a:cubicBezTo>
                    <a:pt x="539" y="329"/>
                    <a:pt x="544" y="342"/>
                    <a:pt x="549" y="355"/>
                  </a:cubicBezTo>
                  <a:cubicBezTo>
                    <a:pt x="554" y="369"/>
                    <a:pt x="559" y="382"/>
                    <a:pt x="562" y="397"/>
                  </a:cubicBezTo>
                  <a:cubicBezTo>
                    <a:pt x="566" y="411"/>
                    <a:pt x="569" y="426"/>
                    <a:pt x="571" y="441"/>
                  </a:cubicBezTo>
                  <a:cubicBezTo>
                    <a:pt x="573" y="456"/>
                    <a:pt x="574" y="471"/>
                    <a:pt x="575" y="487"/>
                  </a:cubicBezTo>
                  <a:cubicBezTo>
                    <a:pt x="576" y="503"/>
                    <a:pt x="575" y="519"/>
                    <a:pt x="574" y="534"/>
                  </a:cubicBezTo>
                  <a:close/>
                  <a:moveTo>
                    <a:pt x="646" y="486"/>
                  </a:moveTo>
                  <a:cubicBezTo>
                    <a:pt x="644" y="438"/>
                    <a:pt x="638" y="392"/>
                    <a:pt x="628" y="349"/>
                  </a:cubicBezTo>
                  <a:cubicBezTo>
                    <a:pt x="618" y="305"/>
                    <a:pt x="604" y="263"/>
                    <a:pt x="586" y="224"/>
                  </a:cubicBezTo>
                  <a:cubicBezTo>
                    <a:pt x="567" y="183"/>
                    <a:pt x="544" y="145"/>
                    <a:pt x="517" y="113"/>
                  </a:cubicBezTo>
                  <a:cubicBezTo>
                    <a:pt x="489" y="79"/>
                    <a:pt x="455" y="50"/>
                    <a:pt x="417" y="30"/>
                  </a:cubicBezTo>
                  <a:cubicBezTo>
                    <a:pt x="375" y="8"/>
                    <a:pt x="332" y="0"/>
                    <a:pt x="289" y="4"/>
                  </a:cubicBezTo>
                  <a:cubicBezTo>
                    <a:pt x="242" y="9"/>
                    <a:pt x="196" y="30"/>
                    <a:pt x="155" y="67"/>
                  </a:cubicBezTo>
                  <a:cubicBezTo>
                    <a:pt x="110" y="107"/>
                    <a:pt x="71" y="164"/>
                    <a:pt x="44" y="236"/>
                  </a:cubicBezTo>
                  <a:cubicBezTo>
                    <a:pt x="15" y="312"/>
                    <a:pt x="0" y="401"/>
                    <a:pt x="3" y="498"/>
                  </a:cubicBezTo>
                  <a:cubicBezTo>
                    <a:pt x="6" y="594"/>
                    <a:pt x="26" y="684"/>
                    <a:pt x="60" y="759"/>
                  </a:cubicBezTo>
                  <a:cubicBezTo>
                    <a:pt x="92" y="831"/>
                    <a:pt x="134" y="888"/>
                    <a:pt x="182" y="927"/>
                  </a:cubicBezTo>
                  <a:cubicBezTo>
                    <a:pt x="226" y="963"/>
                    <a:pt x="274" y="983"/>
                    <a:pt x="322" y="986"/>
                  </a:cubicBezTo>
                  <a:cubicBezTo>
                    <a:pt x="366" y="989"/>
                    <a:pt x="409" y="979"/>
                    <a:pt x="450" y="955"/>
                  </a:cubicBezTo>
                  <a:cubicBezTo>
                    <a:pt x="487" y="934"/>
                    <a:pt x="519" y="903"/>
                    <a:pt x="545" y="867"/>
                  </a:cubicBezTo>
                  <a:cubicBezTo>
                    <a:pt x="570" y="833"/>
                    <a:pt x="590" y="794"/>
                    <a:pt x="606" y="752"/>
                  </a:cubicBezTo>
                  <a:cubicBezTo>
                    <a:pt x="621" y="712"/>
                    <a:pt x="632" y="669"/>
                    <a:pt x="639" y="624"/>
                  </a:cubicBezTo>
                  <a:cubicBezTo>
                    <a:pt x="645" y="580"/>
                    <a:pt x="648" y="534"/>
                    <a:pt x="646" y="486"/>
                  </a:cubicBezTo>
                  <a:close/>
                  <a:moveTo>
                    <a:pt x="622" y="549"/>
                  </a:moveTo>
                  <a:cubicBezTo>
                    <a:pt x="620" y="569"/>
                    <a:pt x="618" y="589"/>
                    <a:pt x="615" y="609"/>
                  </a:cubicBezTo>
                  <a:cubicBezTo>
                    <a:pt x="612" y="628"/>
                    <a:pt x="608" y="647"/>
                    <a:pt x="603" y="666"/>
                  </a:cubicBezTo>
                  <a:cubicBezTo>
                    <a:pt x="598" y="685"/>
                    <a:pt x="592" y="703"/>
                    <a:pt x="585" y="720"/>
                  </a:cubicBezTo>
                  <a:cubicBezTo>
                    <a:pt x="578" y="738"/>
                    <a:pt x="570" y="755"/>
                    <a:pt x="561" y="771"/>
                  </a:cubicBezTo>
                  <a:cubicBezTo>
                    <a:pt x="552" y="788"/>
                    <a:pt x="542" y="803"/>
                    <a:pt x="530" y="818"/>
                  </a:cubicBezTo>
                  <a:cubicBezTo>
                    <a:pt x="519" y="832"/>
                    <a:pt x="506" y="846"/>
                    <a:pt x="493" y="857"/>
                  </a:cubicBezTo>
                  <a:cubicBezTo>
                    <a:pt x="479" y="869"/>
                    <a:pt x="464" y="880"/>
                    <a:pt x="447" y="888"/>
                  </a:cubicBezTo>
                  <a:cubicBezTo>
                    <a:pt x="430" y="896"/>
                    <a:pt x="413" y="902"/>
                    <a:pt x="395" y="905"/>
                  </a:cubicBezTo>
                  <a:cubicBezTo>
                    <a:pt x="377" y="908"/>
                    <a:pt x="359" y="908"/>
                    <a:pt x="340" y="905"/>
                  </a:cubicBezTo>
                  <a:cubicBezTo>
                    <a:pt x="321" y="902"/>
                    <a:pt x="302" y="896"/>
                    <a:pt x="284" y="886"/>
                  </a:cubicBezTo>
                  <a:cubicBezTo>
                    <a:pt x="264" y="877"/>
                    <a:pt x="246" y="864"/>
                    <a:pt x="228" y="847"/>
                  </a:cubicBezTo>
                  <a:cubicBezTo>
                    <a:pt x="209" y="831"/>
                    <a:pt x="192" y="810"/>
                    <a:pt x="176" y="787"/>
                  </a:cubicBezTo>
                  <a:cubicBezTo>
                    <a:pt x="160" y="763"/>
                    <a:pt x="146" y="736"/>
                    <a:pt x="133" y="706"/>
                  </a:cubicBezTo>
                  <a:cubicBezTo>
                    <a:pt x="121" y="676"/>
                    <a:pt x="110" y="643"/>
                    <a:pt x="103" y="608"/>
                  </a:cubicBezTo>
                  <a:cubicBezTo>
                    <a:pt x="96" y="572"/>
                    <a:pt x="91" y="535"/>
                    <a:pt x="90" y="496"/>
                  </a:cubicBezTo>
                  <a:cubicBezTo>
                    <a:pt x="89" y="458"/>
                    <a:pt x="91" y="420"/>
                    <a:pt x="96" y="385"/>
                  </a:cubicBezTo>
                  <a:cubicBezTo>
                    <a:pt x="101" y="350"/>
                    <a:pt x="109" y="316"/>
                    <a:pt x="120" y="286"/>
                  </a:cubicBezTo>
                  <a:cubicBezTo>
                    <a:pt x="130" y="256"/>
                    <a:pt x="143" y="229"/>
                    <a:pt x="158" y="205"/>
                  </a:cubicBezTo>
                  <a:cubicBezTo>
                    <a:pt x="172" y="181"/>
                    <a:pt x="188" y="161"/>
                    <a:pt x="205" y="143"/>
                  </a:cubicBezTo>
                  <a:cubicBezTo>
                    <a:pt x="221" y="127"/>
                    <a:pt x="239" y="113"/>
                    <a:pt x="257" y="103"/>
                  </a:cubicBezTo>
                  <a:cubicBezTo>
                    <a:pt x="275" y="93"/>
                    <a:pt x="293" y="86"/>
                    <a:pt x="312" y="83"/>
                  </a:cubicBezTo>
                  <a:cubicBezTo>
                    <a:pt x="330" y="79"/>
                    <a:pt x="348" y="79"/>
                    <a:pt x="367" y="81"/>
                  </a:cubicBezTo>
                  <a:cubicBezTo>
                    <a:pt x="384" y="83"/>
                    <a:pt x="402" y="88"/>
                    <a:pt x="419" y="96"/>
                  </a:cubicBezTo>
                  <a:cubicBezTo>
                    <a:pt x="436" y="103"/>
                    <a:pt x="452" y="113"/>
                    <a:pt x="466" y="124"/>
                  </a:cubicBezTo>
                  <a:cubicBezTo>
                    <a:pt x="481" y="135"/>
                    <a:pt x="494" y="148"/>
                    <a:pt x="506" y="162"/>
                  </a:cubicBezTo>
                  <a:cubicBezTo>
                    <a:pt x="519" y="175"/>
                    <a:pt x="530" y="190"/>
                    <a:pt x="540" y="206"/>
                  </a:cubicBezTo>
                  <a:cubicBezTo>
                    <a:pt x="550" y="222"/>
                    <a:pt x="559" y="238"/>
                    <a:pt x="568" y="255"/>
                  </a:cubicBezTo>
                  <a:cubicBezTo>
                    <a:pt x="576" y="272"/>
                    <a:pt x="583" y="290"/>
                    <a:pt x="590" y="309"/>
                  </a:cubicBezTo>
                  <a:cubicBezTo>
                    <a:pt x="596" y="327"/>
                    <a:pt x="601" y="346"/>
                    <a:pt x="606" y="365"/>
                  </a:cubicBezTo>
                  <a:cubicBezTo>
                    <a:pt x="611" y="384"/>
                    <a:pt x="614" y="404"/>
                    <a:pt x="617" y="424"/>
                  </a:cubicBezTo>
                  <a:cubicBezTo>
                    <a:pt x="620" y="444"/>
                    <a:pt x="621" y="465"/>
                    <a:pt x="622" y="486"/>
                  </a:cubicBezTo>
                  <a:cubicBezTo>
                    <a:pt x="623" y="508"/>
                    <a:pt x="623" y="528"/>
                    <a:pt x="622" y="549"/>
                  </a:cubicBezTo>
                  <a:close/>
                  <a:moveTo>
                    <a:pt x="483" y="454"/>
                  </a:moveTo>
                  <a:cubicBezTo>
                    <a:pt x="480" y="443"/>
                    <a:pt x="475" y="433"/>
                    <a:pt x="470" y="425"/>
                  </a:cubicBezTo>
                  <a:cubicBezTo>
                    <a:pt x="465" y="416"/>
                    <a:pt x="459" y="409"/>
                    <a:pt x="452" y="404"/>
                  </a:cubicBezTo>
                  <a:cubicBezTo>
                    <a:pt x="445" y="399"/>
                    <a:pt x="438" y="396"/>
                    <a:pt x="430" y="395"/>
                  </a:cubicBezTo>
                  <a:cubicBezTo>
                    <a:pt x="422" y="394"/>
                    <a:pt x="414" y="396"/>
                    <a:pt x="406" y="400"/>
                  </a:cubicBezTo>
                  <a:cubicBezTo>
                    <a:pt x="399" y="405"/>
                    <a:pt x="393" y="411"/>
                    <a:pt x="387" y="420"/>
                  </a:cubicBezTo>
                  <a:cubicBezTo>
                    <a:pt x="381" y="429"/>
                    <a:pt x="377" y="439"/>
                    <a:pt x="374" y="451"/>
                  </a:cubicBezTo>
                  <a:cubicBezTo>
                    <a:pt x="371" y="463"/>
                    <a:pt x="370" y="477"/>
                    <a:pt x="370" y="491"/>
                  </a:cubicBezTo>
                  <a:cubicBezTo>
                    <a:pt x="371" y="505"/>
                    <a:pt x="373" y="519"/>
                    <a:pt x="377" y="531"/>
                  </a:cubicBezTo>
                  <a:cubicBezTo>
                    <a:pt x="380" y="542"/>
                    <a:pt x="386" y="553"/>
                    <a:pt x="392" y="562"/>
                  </a:cubicBezTo>
                  <a:cubicBezTo>
                    <a:pt x="398" y="570"/>
                    <a:pt x="405" y="576"/>
                    <a:pt x="413" y="581"/>
                  </a:cubicBezTo>
                  <a:cubicBezTo>
                    <a:pt x="420" y="585"/>
                    <a:pt x="428" y="586"/>
                    <a:pt x="436" y="585"/>
                  </a:cubicBezTo>
                  <a:cubicBezTo>
                    <a:pt x="444" y="584"/>
                    <a:pt x="452" y="581"/>
                    <a:pt x="458" y="575"/>
                  </a:cubicBezTo>
                  <a:cubicBezTo>
                    <a:pt x="465" y="569"/>
                    <a:pt x="470" y="562"/>
                    <a:pt x="475" y="553"/>
                  </a:cubicBezTo>
                  <a:cubicBezTo>
                    <a:pt x="479" y="545"/>
                    <a:pt x="483" y="535"/>
                    <a:pt x="485" y="524"/>
                  </a:cubicBezTo>
                  <a:cubicBezTo>
                    <a:pt x="487" y="513"/>
                    <a:pt x="488" y="501"/>
                    <a:pt x="488" y="489"/>
                  </a:cubicBezTo>
                  <a:cubicBezTo>
                    <a:pt x="487" y="477"/>
                    <a:pt x="486" y="465"/>
                    <a:pt x="483" y="454"/>
                  </a:cubicBezTo>
                  <a:close/>
                </a:path>
              </a:pathLst>
            </a:custGeom>
            <a:solidFill>
              <a:srgbClr val="1363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5126D679-D06C-BA80-4401-5293B0D7B393}"/>
              </a:ext>
            </a:extLst>
          </p:cNvPr>
          <p:cNvGrpSpPr/>
          <p:nvPr/>
        </p:nvGrpSpPr>
        <p:grpSpPr>
          <a:xfrm>
            <a:off x="2736637" y="2162968"/>
            <a:ext cx="8240730" cy="2448646"/>
            <a:chOff x="3659187" y="2476502"/>
            <a:chExt cx="6411128" cy="1904999"/>
          </a:xfrm>
        </p:grpSpPr>
        <p:sp>
          <p:nvSpPr>
            <p:cNvPr id="9" name="任意多边形 17">
              <a:extLst>
                <a:ext uri="{FF2B5EF4-FFF2-40B4-BE49-F238E27FC236}">
                  <a16:creationId xmlns:a16="http://schemas.microsoft.com/office/drawing/2014/main" id="{36562FFB-0611-0D52-D7C8-DD0A8927D0BE}"/>
                </a:ext>
              </a:extLst>
            </p:cNvPr>
            <p:cNvSpPr/>
            <p:nvPr/>
          </p:nvSpPr>
          <p:spPr>
            <a:xfrm rot="10800000">
              <a:off x="8757339" y="2578317"/>
              <a:ext cx="1312976" cy="1701363"/>
            </a:xfrm>
            <a:custGeom>
              <a:avLst/>
              <a:gdLst>
                <a:gd name="connsiteX0" fmla="*/ 653834 w 1312976"/>
                <a:gd name="connsiteY0" fmla="*/ 1701363 h 1701363"/>
                <a:gd name="connsiteX1" fmla="*/ 0 w 1312976"/>
                <a:gd name="connsiteY1" fmla="*/ 1701363 h 1701363"/>
                <a:gd name="connsiteX2" fmla="*/ 261230 w 1312976"/>
                <a:gd name="connsiteY2" fmla="*/ 1361485 h 1701363"/>
                <a:gd name="connsiteX3" fmla="*/ 209105 w 1312976"/>
                <a:gd name="connsiteY3" fmla="*/ 1361485 h 1701363"/>
                <a:gd name="connsiteX4" fmla="*/ 209105 w 1312976"/>
                <a:gd name="connsiteY4" fmla="*/ 339879 h 1701363"/>
                <a:gd name="connsiteX5" fmla="*/ 261231 w 1312976"/>
                <a:gd name="connsiteY5" fmla="*/ 339879 h 1701363"/>
                <a:gd name="connsiteX6" fmla="*/ 0 w 1312976"/>
                <a:gd name="connsiteY6" fmla="*/ 0 h 1701363"/>
                <a:gd name="connsiteX7" fmla="*/ 653834 w 1312976"/>
                <a:gd name="connsiteY7" fmla="*/ 0 h 1701363"/>
                <a:gd name="connsiteX8" fmla="*/ 915065 w 1312976"/>
                <a:gd name="connsiteY8" fmla="*/ 339879 h 1701363"/>
                <a:gd name="connsiteX9" fmla="*/ 1312976 w 1312976"/>
                <a:gd name="connsiteY9" fmla="*/ 339879 h 1701363"/>
                <a:gd name="connsiteX10" fmla="*/ 1312976 w 1312976"/>
                <a:gd name="connsiteY10" fmla="*/ 1361485 h 1701363"/>
                <a:gd name="connsiteX11" fmla="*/ 915064 w 1312976"/>
                <a:gd name="connsiteY11" fmla="*/ 1361485 h 170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2976" h="1701363">
                  <a:moveTo>
                    <a:pt x="653834" y="1701363"/>
                  </a:moveTo>
                  <a:lnTo>
                    <a:pt x="0" y="1701363"/>
                  </a:lnTo>
                  <a:lnTo>
                    <a:pt x="261230" y="1361485"/>
                  </a:lnTo>
                  <a:lnTo>
                    <a:pt x="209105" y="1361485"/>
                  </a:lnTo>
                  <a:lnTo>
                    <a:pt x="209105" y="339879"/>
                  </a:lnTo>
                  <a:lnTo>
                    <a:pt x="261231" y="339879"/>
                  </a:lnTo>
                  <a:lnTo>
                    <a:pt x="0" y="0"/>
                  </a:lnTo>
                  <a:lnTo>
                    <a:pt x="653834" y="0"/>
                  </a:lnTo>
                  <a:lnTo>
                    <a:pt x="915065" y="339879"/>
                  </a:lnTo>
                  <a:lnTo>
                    <a:pt x="1312976" y="339879"/>
                  </a:lnTo>
                  <a:lnTo>
                    <a:pt x="1312976" y="1361485"/>
                  </a:lnTo>
                  <a:lnTo>
                    <a:pt x="915064" y="1361485"/>
                  </a:lnTo>
                  <a:close/>
                </a:path>
              </a:pathLst>
            </a:custGeom>
            <a:gradFill>
              <a:gsLst>
                <a:gs pos="0">
                  <a:srgbClr val="F15513"/>
                </a:gs>
                <a:gs pos="100000">
                  <a:srgbClr val="1363D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任意多边形 15">
              <a:extLst>
                <a:ext uri="{FF2B5EF4-FFF2-40B4-BE49-F238E27FC236}">
                  <a16:creationId xmlns:a16="http://schemas.microsoft.com/office/drawing/2014/main" id="{5036FCE0-C982-D5BB-0C2E-553FC3336F50}"/>
                </a:ext>
              </a:extLst>
            </p:cNvPr>
            <p:cNvSpPr/>
            <p:nvPr/>
          </p:nvSpPr>
          <p:spPr>
            <a:xfrm rot="5400000">
              <a:off x="7751852" y="2819046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0F4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任意多边形 14">
              <a:extLst>
                <a:ext uri="{FF2B5EF4-FFF2-40B4-BE49-F238E27FC236}">
                  <a16:creationId xmlns:a16="http://schemas.microsoft.com/office/drawing/2014/main" id="{4B018DE5-AEBB-03F7-8E56-DAC9A9178E7F}"/>
                </a:ext>
              </a:extLst>
            </p:cNvPr>
            <p:cNvSpPr/>
            <p:nvPr/>
          </p:nvSpPr>
          <p:spPr>
            <a:xfrm rot="5400000">
              <a:off x="6671246" y="2819047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136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任意多边形 13">
              <a:extLst>
                <a:ext uri="{FF2B5EF4-FFF2-40B4-BE49-F238E27FC236}">
                  <a16:creationId xmlns:a16="http://schemas.microsoft.com/office/drawing/2014/main" id="{F4E1DB83-8440-E8F3-8D30-E144A8A11D98}"/>
                </a:ext>
              </a:extLst>
            </p:cNvPr>
            <p:cNvSpPr/>
            <p:nvPr/>
          </p:nvSpPr>
          <p:spPr>
            <a:xfrm rot="5400000">
              <a:off x="5566609" y="2819048"/>
              <a:ext cx="1021607" cy="1219907"/>
            </a:xfrm>
            <a:custGeom>
              <a:avLst/>
              <a:gdLst>
                <a:gd name="connsiteX0" fmla="*/ 0 w 1021607"/>
                <a:gd name="connsiteY0" fmla="*/ 1219907 h 1219907"/>
                <a:gd name="connsiteX1" fmla="*/ 0 w 1021607"/>
                <a:gd name="connsiteY1" fmla="*/ 116036 h 1219907"/>
                <a:gd name="connsiteX2" fmla="*/ 381631 w 1021607"/>
                <a:gd name="connsiteY2" fmla="*/ 116036 h 1219907"/>
                <a:gd name="connsiteX3" fmla="*/ 510804 w 1021607"/>
                <a:gd name="connsiteY3" fmla="*/ 0 h 1219907"/>
                <a:gd name="connsiteX4" fmla="*/ 639977 w 1021607"/>
                <a:gd name="connsiteY4" fmla="*/ 116036 h 1219907"/>
                <a:gd name="connsiteX5" fmla="*/ 1021607 w 1021607"/>
                <a:gd name="connsiteY5" fmla="*/ 116036 h 1219907"/>
                <a:gd name="connsiteX6" fmla="*/ 1021607 w 1021607"/>
                <a:gd name="connsiteY6" fmla="*/ 1219907 h 1219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21607" h="1219907">
                  <a:moveTo>
                    <a:pt x="0" y="1219907"/>
                  </a:moveTo>
                  <a:lnTo>
                    <a:pt x="0" y="116036"/>
                  </a:lnTo>
                  <a:lnTo>
                    <a:pt x="381631" y="116036"/>
                  </a:lnTo>
                  <a:lnTo>
                    <a:pt x="510804" y="0"/>
                  </a:lnTo>
                  <a:lnTo>
                    <a:pt x="639977" y="116036"/>
                  </a:lnTo>
                  <a:lnTo>
                    <a:pt x="1021607" y="116036"/>
                  </a:lnTo>
                  <a:lnTo>
                    <a:pt x="1021607" y="1219907"/>
                  </a:lnTo>
                  <a:close/>
                </a:path>
              </a:pathLst>
            </a:custGeom>
            <a:solidFill>
              <a:srgbClr val="35B3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任意多边形 10">
              <a:extLst>
                <a:ext uri="{FF2B5EF4-FFF2-40B4-BE49-F238E27FC236}">
                  <a16:creationId xmlns:a16="http://schemas.microsoft.com/office/drawing/2014/main" id="{E07D7FBE-D557-31CC-65F3-A3BC181747EB}"/>
                </a:ext>
              </a:extLst>
            </p:cNvPr>
            <p:cNvSpPr/>
            <p:nvPr/>
          </p:nvSpPr>
          <p:spPr>
            <a:xfrm rot="16200000">
              <a:off x="3663949" y="2471740"/>
              <a:ext cx="1904999" cy="1914523"/>
            </a:xfrm>
            <a:custGeom>
              <a:avLst/>
              <a:gdLst>
                <a:gd name="connsiteX0" fmla="*/ 1904845 w 1904999"/>
                <a:gd name="connsiteY0" fmla="*/ 1752153 h 1914523"/>
                <a:gd name="connsiteX1" fmla="*/ 1877202 w 1904999"/>
                <a:gd name="connsiteY1" fmla="*/ 1803749 h 1914523"/>
                <a:gd name="connsiteX2" fmla="*/ 1875316 w 1904999"/>
                <a:gd name="connsiteY2" fmla="*/ 1806080 h 1914523"/>
                <a:gd name="connsiteX3" fmla="*/ 1694971 w 1904999"/>
                <a:gd name="connsiteY3" fmla="*/ 1808463 h 1914523"/>
                <a:gd name="connsiteX4" fmla="*/ 1070569 w 1904999"/>
                <a:gd name="connsiteY4" fmla="*/ 1808462 h 1914523"/>
                <a:gd name="connsiteX5" fmla="*/ 952500 w 1904999"/>
                <a:gd name="connsiteY5" fmla="*/ 1914523 h 1914523"/>
                <a:gd name="connsiteX6" fmla="*/ 834430 w 1904999"/>
                <a:gd name="connsiteY6" fmla="*/ 1808461 h 1914523"/>
                <a:gd name="connsiteX7" fmla="*/ 196759 w 1904999"/>
                <a:gd name="connsiteY7" fmla="*/ 1808459 h 1914523"/>
                <a:gd name="connsiteX8" fmla="*/ 29203 w 1904999"/>
                <a:gd name="connsiteY8" fmla="*/ 1806079 h 1914523"/>
                <a:gd name="connsiteX9" fmla="*/ 27317 w 1904999"/>
                <a:gd name="connsiteY9" fmla="*/ 1803748 h 1914523"/>
                <a:gd name="connsiteX10" fmla="*/ 2898 w 1904999"/>
                <a:gd name="connsiteY10" fmla="*/ 1724324 h 1914523"/>
                <a:gd name="connsiteX11" fmla="*/ 815756 w 1904999"/>
                <a:gd name="connsiteY11" fmla="*/ 123258 h 1914523"/>
                <a:gd name="connsiteX12" fmla="*/ 833024 w 1904999"/>
                <a:gd name="connsiteY12" fmla="*/ 91381 h 1914523"/>
                <a:gd name="connsiteX13" fmla="*/ 955923 w 1904999"/>
                <a:gd name="connsiteY13" fmla="*/ 601 h 1914523"/>
                <a:gd name="connsiteX14" fmla="*/ 959324 w 1904999"/>
                <a:gd name="connsiteY14" fmla="*/ 0 h 1914523"/>
                <a:gd name="connsiteX15" fmla="*/ 1078826 w 1904999"/>
                <a:gd name="connsiteY15" fmla="*/ 91381 h 1914523"/>
                <a:gd name="connsiteX16" fmla="*/ 1148780 w 1904999"/>
                <a:gd name="connsiteY16" fmla="*/ 220519 h 1914523"/>
                <a:gd name="connsiteX17" fmla="*/ 1623257 w 1904999"/>
                <a:gd name="connsiteY17" fmla="*/ 1155085 h 1914523"/>
                <a:gd name="connsiteX18" fmla="*/ 1620212 w 1904999"/>
                <a:gd name="connsiteY18" fmla="*/ 1153362 h 1914523"/>
                <a:gd name="connsiteX19" fmla="*/ 1883174 w 1904999"/>
                <a:gd name="connsiteY19" fmla="*/ 1670667 h 1914523"/>
                <a:gd name="connsiteX20" fmla="*/ 1904845 w 1904999"/>
                <a:gd name="connsiteY20" fmla="*/ 1752153 h 1914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904999" h="1914523">
                  <a:moveTo>
                    <a:pt x="1904845" y="1752153"/>
                  </a:moveTo>
                  <a:cubicBezTo>
                    <a:pt x="1903540" y="1774608"/>
                    <a:pt x="1894016" y="1792082"/>
                    <a:pt x="1877202" y="1803749"/>
                  </a:cubicBezTo>
                  <a:cubicBezTo>
                    <a:pt x="1876917" y="1804790"/>
                    <a:pt x="1905689" y="1805294"/>
                    <a:pt x="1875316" y="1806080"/>
                  </a:cubicBezTo>
                  <a:cubicBezTo>
                    <a:pt x="1844945" y="1806866"/>
                    <a:pt x="1832201" y="1809506"/>
                    <a:pt x="1694971" y="1808463"/>
                  </a:cubicBezTo>
                  <a:lnTo>
                    <a:pt x="1070569" y="1808462"/>
                  </a:lnTo>
                  <a:lnTo>
                    <a:pt x="952500" y="1914523"/>
                  </a:lnTo>
                  <a:lnTo>
                    <a:pt x="834430" y="1808461"/>
                  </a:lnTo>
                  <a:lnTo>
                    <a:pt x="196759" y="1808459"/>
                  </a:lnTo>
                  <a:cubicBezTo>
                    <a:pt x="94828" y="1809500"/>
                    <a:pt x="60068" y="1830323"/>
                    <a:pt x="29203" y="1806079"/>
                  </a:cubicBezTo>
                  <a:cubicBezTo>
                    <a:pt x="28391" y="1805443"/>
                    <a:pt x="28332" y="1804453"/>
                    <a:pt x="27317" y="1803748"/>
                  </a:cubicBezTo>
                  <a:cubicBezTo>
                    <a:pt x="4061" y="1787610"/>
                    <a:pt x="-5249" y="1760366"/>
                    <a:pt x="2898" y="1724324"/>
                  </a:cubicBezTo>
                  <a:lnTo>
                    <a:pt x="815756" y="123258"/>
                  </a:lnTo>
                  <a:lnTo>
                    <a:pt x="833024" y="91381"/>
                  </a:lnTo>
                  <a:cubicBezTo>
                    <a:pt x="866887" y="28860"/>
                    <a:pt x="911551" y="-1578"/>
                    <a:pt x="955923" y="601"/>
                  </a:cubicBezTo>
                  <a:cubicBezTo>
                    <a:pt x="957052" y="24"/>
                    <a:pt x="958190" y="0"/>
                    <a:pt x="959324" y="0"/>
                  </a:cubicBezTo>
                  <a:cubicBezTo>
                    <a:pt x="1002574" y="0"/>
                    <a:pt x="1045826" y="30460"/>
                    <a:pt x="1078826" y="91381"/>
                  </a:cubicBezTo>
                  <a:lnTo>
                    <a:pt x="1148780" y="220519"/>
                  </a:lnTo>
                  <a:lnTo>
                    <a:pt x="1623257" y="1155085"/>
                  </a:lnTo>
                  <a:lnTo>
                    <a:pt x="1620212" y="1153362"/>
                  </a:lnTo>
                  <a:lnTo>
                    <a:pt x="1883174" y="1670667"/>
                  </a:lnTo>
                  <a:cubicBezTo>
                    <a:pt x="1899236" y="1702261"/>
                    <a:pt x="1906150" y="1729698"/>
                    <a:pt x="1904845" y="1752153"/>
                  </a:cubicBezTo>
                  <a:close/>
                </a:path>
              </a:pathLst>
            </a:custGeom>
            <a:solidFill>
              <a:srgbClr val="0F4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Group 4">
            <a:extLst>
              <a:ext uri="{FF2B5EF4-FFF2-40B4-BE49-F238E27FC236}">
                <a16:creationId xmlns:a16="http://schemas.microsoft.com/office/drawing/2014/main" id="{F432745D-08CC-E850-F74A-B12F499DF0D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960109" y="3152819"/>
            <a:ext cx="436982" cy="459201"/>
            <a:chOff x="-334" y="2326"/>
            <a:chExt cx="472" cy="496"/>
          </a:xfrm>
          <a:solidFill>
            <a:schemeClr val="bg1"/>
          </a:solidFill>
          <a:effectLst/>
        </p:grpSpPr>
        <p:sp>
          <p:nvSpPr>
            <p:cNvPr id="15" name="Freeform 5">
              <a:extLst>
                <a:ext uri="{FF2B5EF4-FFF2-40B4-BE49-F238E27FC236}">
                  <a16:creationId xmlns:a16="http://schemas.microsoft.com/office/drawing/2014/main" id="{CAE5E51F-1465-1488-DD08-AC9EAF4ACE1C}"/>
                </a:ext>
              </a:extLst>
            </p:cNvPr>
            <p:cNvSpPr/>
            <p:nvPr/>
          </p:nvSpPr>
          <p:spPr bwMode="auto">
            <a:xfrm>
              <a:off x="-334" y="2326"/>
              <a:ext cx="472" cy="294"/>
            </a:xfrm>
            <a:custGeom>
              <a:avLst/>
              <a:gdLst>
                <a:gd name="T0" fmla="*/ 295 w 472"/>
                <a:gd name="T1" fmla="*/ 25 h 294"/>
                <a:gd name="T2" fmla="*/ 350 w 472"/>
                <a:gd name="T3" fmla="*/ 76 h 294"/>
                <a:gd name="T4" fmla="*/ 270 w 472"/>
                <a:gd name="T5" fmla="*/ 156 h 294"/>
                <a:gd name="T6" fmla="*/ 228 w 472"/>
                <a:gd name="T7" fmla="*/ 118 h 294"/>
                <a:gd name="T8" fmla="*/ 228 w 472"/>
                <a:gd name="T9" fmla="*/ 118 h 294"/>
                <a:gd name="T10" fmla="*/ 181 w 472"/>
                <a:gd name="T11" fmla="*/ 67 h 294"/>
                <a:gd name="T12" fmla="*/ 177 w 472"/>
                <a:gd name="T13" fmla="*/ 67 h 294"/>
                <a:gd name="T14" fmla="*/ 177 w 472"/>
                <a:gd name="T15" fmla="*/ 67 h 294"/>
                <a:gd name="T16" fmla="*/ 131 w 472"/>
                <a:gd name="T17" fmla="*/ 118 h 294"/>
                <a:gd name="T18" fmla="*/ 131 w 472"/>
                <a:gd name="T19" fmla="*/ 118 h 294"/>
                <a:gd name="T20" fmla="*/ 0 w 472"/>
                <a:gd name="T21" fmla="*/ 244 h 294"/>
                <a:gd name="T22" fmla="*/ 50 w 472"/>
                <a:gd name="T23" fmla="*/ 294 h 294"/>
                <a:gd name="T24" fmla="*/ 177 w 472"/>
                <a:gd name="T25" fmla="*/ 168 h 294"/>
                <a:gd name="T26" fmla="*/ 219 w 472"/>
                <a:gd name="T27" fmla="*/ 206 h 294"/>
                <a:gd name="T28" fmla="*/ 219 w 472"/>
                <a:gd name="T29" fmla="*/ 206 h 294"/>
                <a:gd name="T30" fmla="*/ 266 w 472"/>
                <a:gd name="T31" fmla="*/ 257 h 294"/>
                <a:gd name="T32" fmla="*/ 270 w 472"/>
                <a:gd name="T33" fmla="*/ 257 h 294"/>
                <a:gd name="T34" fmla="*/ 270 w 472"/>
                <a:gd name="T35" fmla="*/ 257 h 294"/>
                <a:gd name="T36" fmla="*/ 316 w 472"/>
                <a:gd name="T37" fmla="*/ 206 h 294"/>
                <a:gd name="T38" fmla="*/ 316 w 472"/>
                <a:gd name="T39" fmla="*/ 206 h 294"/>
                <a:gd name="T40" fmla="*/ 396 w 472"/>
                <a:gd name="T41" fmla="*/ 126 h 294"/>
                <a:gd name="T42" fmla="*/ 451 w 472"/>
                <a:gd name="T43" fmla="*/ 177 h 294"/>
                <a:gd name="T44" fmla="*/ 460 w 472"/>
                <a:gd name="T45" fmla="*/ 88 h 294"/>
                <a:gd name="T46" fmla="*/ 472 w 472"/>
                <a:gd name="T47" fmla="*/ 0 h 294"/>
                <a:gd name="T48" fmla="*/ 384 w 472"/>
                <a:gd name="T49" fmla="*/ 13 h 294"/>
                <a:gd name="T50" fmla="*/ 295 w 472"/>
                <a:gd name="T51" fmla="*/ 25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72" h="294">
                  <a:moveTo>
                    <a:pt x="295" y="25"/>
                  </a:moveTo>
                  <a:lnTo>
                    <a:pt x="350" y="76"/>
                  </a:lnTo>
                  <a:lnTo>
                    <a:pt x="270" y="156"/>
                  </a:lnTo>
                  <a:lnTo>
                    <a:pt x="228" y="118"/>
                  </a:lnTo>
                  <a:lnTo>
                    <a:pt x="228" y="118"/>
                  </a:lnTo>
                  <a:lnTo>
                    <a:pt x="181" y="67"/>
                  </a:lnTo>
                  <a:lnTo>
                    <a:pt x="177" y="67"/>
                  </a:lnTo>
                  <a:lnTo>
                    <a:pt x="177" y="67"/>
                  </a:lnTo>
                  <a:lnTo>
                    <a:pt x="131" y="118"/>
                  </a:lnTo>
                  <a:lnTo>
                    <a:pt x="131" y="118"/>
                  </a:lnTo>
                  <a:lnTo>
                    <a:pt x="0" y="244"/>
                  </a:lnTo>
                  <a:lnTo>
                    <a:pt x="50" y="294"/>
                  </a:lnTo>
                  <a:lnTo>
                    <a:pt x="177" y="168"/>
                  </a:lnTo>
                  <a:lnTo>
                    <a:pt x="219" y="206"/>
                  </a:lnTo>
                  <a:lnTo>
                    <a:pt x="219" y="206"/>
                  </a:lnTo>
                  <a:lnTo>
                    <a:pt x="266" y="257"/>
                  </a:lnTo>
                  <a:lnTo>
                    <a:pt x="270" y="257"/>
                  </a:lnTo>
                  <a:lnTo>
                    <a:pt x="270" y="257"/>
                  </a:lnTo>
                  <a:lnTo>
                    <a:pt x="316" y="206"/>
                  </a:lnTo>
                  <a:lnTo>
                    <a:pt x="316" y="206"/>
                  </a:lnTo>
                  <a:lnTo>
                    <a:pt x="396" y="126"/>
                  </a:lnTo>
                  <a:lnTo>
                    <a:pt x="451" y="177"/>
                  </a:lnTo>
                  <a:lnTo>
                    <a:pt x="460" y="88"/>
                  </a:lnTo>
                  <a:lnTo>
                    <a:pt x="472" y="0"/>
                  </a:lnTo>
                  <a:lnTo>
                    <a:pt x="384" y="13"/>
                  </a:lnTo>
                  <a:lnTo>
                    <a:pt x="295" y="2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Rectangle 6">
              <a:extLst>
                <a:ext uri="{FF2B5EF4-FFF2-40B4-BE49-F238E27FC236}">
                  <a16:creationId xmlns:a16="http://schemas.microsoft.com/office/drawing/2014/main" id="{9E7B5105-692C-38BF-2A8E-B6B9B3A6C5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05" y="2704"/>
              <a:ext cx="85" cy="11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Rectangle 7">
              <a:extLst>
                <a:ext uri="{FF2B5EF4-FFF2-40B4-BE49-F238E27FC236}">
                  <a16:creationId xmlns:a16="http://schemas.microsoft.com/office/drawing/2014/main" id="{95BEB25D-98F9-7C8D-C235-A6079BCA0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82" y="2599"/>
              <a:ext cx="80" cy="22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Rectangle 8">
              <a:extLst>
                <a:ext uri="{FF2B5EF4-FFF2-40B4-BE49-F238E27FC236}">
                  <a16:creationId xmlns:a16="http://schemas.microsoft.com/office/drawing/2014/main" id="{00767E10-97FA-DC3B-2107-7DF3E78AAB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64" y="2654"/>
              <a:ext cx="84" cy="1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Rectangle 9">
              <a:extLst>
                <a:ext uri="{FF2B5EF4-FFF2-40B4-BE49-F238E27FC236}">
                  <a16:creationId xmlns:a16="http://schemas.microsoft.com/office/drawing/2014/main" id="{B1381F33-5848-CFA6-DD9B-79E3DC3D17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" y="2549"/>
              <a:ext cx="80" cy="27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0" name="Freeform 13">
            <a:extLst>
              <a:ext uri="{FF2B5EF4-FFF2-40B4-BE49-F238E27FC236}">
                <a16:creationId xmlns:a16="http://schemas.microsoft.com/office/drawing/2014/main" id="{132CE252-8F2D-F2D3-E1CE-18A60115BEA0}"/>
              </a:ext>
            </a:extLst>
          </p:cNvPr>
          <p:cNvSpPr>
            <a:spLocks noEditPoints="1"/>
          </p:cNvSpPr>
          <p:nvPr/>
        </p:nvSpPr>
        <p:spPr bwMode="auto">
          <a:xfrm>
            <a:off x="5512482" y="3161406"/>
            <a:ext cx="451827" cy="442026"/>
          </a:xfrm>
          <a:custGeom>
            <a:avLst/>
            <a:gdLst>
              <a:gd name="T0" fmla="*/ 123 w 192"/>
              <a:gd name="T1" fmla="*/ 175 h 188"/>
              <a:gd name="T2" fmla="*/ 123 w 192"/>
              <a:gd name="T3" fmla="*/ 148 h 188"/>
              <a:gd name="T4" fmla="*/ 68 w 192"/>
              <a:gd name="T5" fmla="*/ 149 h 188"/>
              <a:gd name="T6" fmla="*/ 68 w 192"/>
              <a:gd name="T7" fmla="*/ 176 h 188"/>
              <a:gd name="T8" fmla="*/ 56 w 192"/>
              <a:gd name="T9" fmla="*/ 182 h 188"/>
              <a:gd name="T10" fmla="*/ 60 w 192"/>
              <a:gd name="T11" fmla="*/ 188 h 188"/>
              <a:gd name="T12" fmla="*/ 130 w 192"/>
              <a:gd name="T13" fmla="*/ 188 h 188"/>
              <a:gd name="T14" fmla="*/ 135 w 192"/>
              <a:gd name="T15" fmla="*/ 183 h 188"/>
              <a:gd name="T16" fmla="*/ 123 w 192"/>
              <a:gd name="T17" fmla="*/ 175 h 188"/>
              <a:gd name="T18" fmla="*/ 173 w 192"/>
              <a:gd name="T19" fmla="*/ 0 h 188"/>
              <a:gd name="T20" fmla="*/ 18 w 192"/>
              <a:gd name="T21" fmla="*/ 0 h 188"/>
              <a:gd name="T22" fmla="*/ 0 w 192"/>
              <a:gd name="T23" fmla="*/ 19 h 188"/>
              <a:gd name="T24" fmla="*/ 0 w 192"/>
              <a:gd name="T25" fmla="*/ 126 h 188"/>
              <a:gd name="T26" fmla="*/ 18 w 192"/>
              <a:gd name="T27" fmla="*/ 144 h 188"/>
              <a:gd name="T28" fmla="*/ 173 w 192"/>
              <a:gd name="T29" fmla="*/ 144 h 188"/>
              <a:gd name="T30" fmla="*/ 192 w 192"/>
              <a:gd name="T31" fmla="*/ 126 h 188"/>
              <a:gd name="T32" fmla="*/ 192 w 192"/>
              <a:gd name="T33" fmla="*/ 19 h 188"/>
              <a:gd name="T34" fmla="*/ 173 w 192"/>
              <a:gd name="T35" fmla="*/ 0 h 188"/>
              <a:gd name="T36" fmla="*/ 180 w 192"/>
              <a:gd name="T37" fmla="*/ 100 h 188"/>
              <a:gd name="T38" fmla="*/ 167 w 192"/>
              <a:gd name="T39" fmla="*/ 112 h 188"/>
              <a:gd name="T40" fmla="*/ 24 w 192"/>
              <a:gd name="T41" fmla="*/ 112 h 188"/>
              <a:gd name="T42" fmla="*/ 11 w 192"/>
              <a:gd name="T43" fmla="*/ 100 h 188"/>
              <a:gd name="T44" fmla="*/ 11 w 192"/>
              <a:gd name="T45" fmla="*/ 25 h 188"/>
              <a:gd name="T46" fmla="*/ 24 w 192"/>
              <a:gd name="T47" fmla="*/ 12 h 188"/>
              <a:gd name="T48" fmla="*/ 167 w 192"/>
              <a:gd name="T49" fmla="*/ 12 h 188"/>
              <a:gd name="T50" fmla="*/ 180 w 192"/>
              <a:gd name="T51" fmla="*/ 25 h 188"/>
              <a:gd name="T52" fmla="*/ 180 w 192"/>
              <a:gd name="T53" fmla="*/ 100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92" h="188">
                <a:moveTo>
                  <a:pt x="123" y="175"/>
                </a:moveTo>
                <a:cubicBezTo>
                  <a:pt x="123" y="148"/>
                  <a:pt x="123" y="148"/>
                  <a:pt x="123" y="148"/>
                </a:cubicBezTo>
                <a:cubicBezTo>
                  <a:pt x="68" y="149"/>
                  <a:pt x="68" y="149"/>
                  <a:pt x="68" y="149"/>
                </a:cubicBezTo>
                <a:cubicBezTo>
                  <a:pt x="68" y="176"/>
                  <a:pt x="68" y="176"/>
                  <a:pt x="68" y="176"/>
                </a:cubicBezTo>
                <a:cubicBezTo>
                  <a:pt x="56" y="182"/>
                  <a:pt x="56" y="182"/>
                  <a:pt x="56" y="182"/>
                </a:cubicBezTo>
                <a:cubicBezTo>
                  <a:pt x="56" y="182"/>
                  <a:pt x="53" y="188"/>
                  <a:pt x="60" y="188"/>
                </a:cubicBezTo>
                <a:cubicBezTo>
                  <a:pt x="130" y="188"/>
                  <a:pt x="130" y="188"/>
                  <a:pt x="130" y="188"/>
                </a:cubicBezTo>
                <a:cubicBezTo>
                  <a:pt x="130" y="188"/>
                  <a:pt x="138" y="185"/>
                  <a:pt x="135" y="183"/>
                </a:cubicBezTo>
                <a:cubicBezTo>
                  <a:pt x="133" y="180"/>
                  <a:pt x="123" y="175"/>
                  <a:pt x="123" y="175"/>
                </a:cubicBezTo>
                <a:close/>
                <a:moveTo>
                  <a:pt x="173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26"/>
                  <a:pt x="0" y="126"/>
                  <a:pt x="0" y="126"/>
                </a:cubicBezTo>
                <a:cubicBezTo>
                  <a:pt x="0" y="136"/>
                  <a:pt x="8" y="144"/>
                  <a:pt x="18" y="144"/>
                </a:cubicBezTo>
                <a:cubicBezTo>
                  <a:pt x="173" y="144"/>
                  <a:pt x="173" y="144"/>
                  <a:pt x="173" y="144"/>
                </a:cubicBezTo>
                <a:cubicBezTo>
                  <a:pt x="183" y="144"/>
                  <a:pt x="192" y="136"/>
                  <a:pt x="192" y="126"/>
                </a:cubicBezTo>
                <a:cubicBezTo>
                  <a:pt x="192" y="19"/>
                  <a:pt x="192" y="19"/>
                  <a:pt x="192" y="19"/>
                </a:cubicBezTo>
                <a:cubicBezTo>
                  <a:pt x="192" y="9"/>
                  <a:pt x="183" y="0"/>
                  <a:pt x="173" y="0"/>
                </a:cubicBezTo>
                <a:close/>
                <a:moveTo>
                  <a:pt x="180" y="100"/>
                </a:moveTo>
                <a:cubicBezTo>
                  <a:pt x="180" y="107"/>
                  <a:pt x="174" y="112"/>
                  <a:pt x="167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7" y="112"/>
                  <a:pt x="11" y="107"/>
                  <a:pt x="11" y="100"/>
                </a:cubicBezTo>
                <a:cubicBezTo>
                  <a:pt x="11" y="25"/>
                  <a:pt x="11" y="25"/>
                  <a:pt x="11" y="25"/>
                </a:cubicBezTo>
                <a:cubicBezTo>
                  <a:pt x="11" y="18"/>
                  <a:pt x="17" y="12"/>
                  <a:pt x="24" y="12"/>
                </a:cubicBezTo>
                <a:cubicBezTo>
                  <a:pt x="167" y="12"/>
                  <a:pt x="167" y="12"/>
                  <a:pt x="167" y="12"/>
                </a:cubicBezTo>
                <a:cubicBezTo>
                  <a:pt x="174" y="12"/>
                  <a:pt x="180" y="18"/>
                  <a:pt x="180" y="25"/>
                </a:cubicBezTo>
                <a:lnTo>
                  <a:pt x="180" y="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Freeform 21">
            <a:extLst>
              <a:ext uri="{FF2B5EF4-FFF2-40B4-BE49-F238E27FC236}">
                <a16:creationId xmlns:a16="http://schemas.microsoft.com/office/drawing/2014/main" id="{CC36883D-02C7-E613-DD17-4479E61EBD32}"/>
              </a:ext>
            </a:extLst>
          </p:cNvPr>
          <p:cNvSpPr>
            <a:spLocks noEditPoints="1"/>
          </p:cNvSpPr>
          <p:nvPr/>
        </p:nvSpPr>
        <p:spPr bwMode="auto">
          <a:xfrm>
            <a:off x="8409220" y="3145235"/>
            <a:ext cx="472409" cy="474369"/>
          </a:xfrm>
          <a:custGeom>
            <a:avLst/>
            <a:gdLst>
              <a:gd name="T0" fmla="*/ 198 w 201"/>
              <a:gd name="T1" fmla="*/ 35 h 202"/>
              <a:gd name="T2" fmla="*/ 188 w 201"/>
              <a:gd name="T3" fmla="*/ 44 h 202"/>
              <a:gd name="T4" fmla="*/ 157 w 201"/>
              <a:gd name="T5" fmla="*/ 13 h 202"/>
              <a:gd name="T6" fmla="*/ 167 w 201"/>
              <a:gd name="T7" fmla="*/ 4 h 202"/>
              <a:gd name="T8" fmla="*/ 179 w 201"/>
              <a:gd name="T9" fmla="*/ 3 h 202"/>
              <a:gd name="T10" fmla="*/ 198 w 201"/>
              <a:gd name="T11" fmla="*/ 23 h 202"/>
              <a:gd name="T12" fmla="*/ 198 w 201"/>
              <a:gd name="T13" fmla="*/ 35 h 202"/>
              <a:gd name="T14" fmla="*/ 115 w 201"/>
              <a:gd name="T15" fmla="*/ 117 h 202"/>
              <a:gd name="T16" fmla="*/ 84 w 201"/>
              <a:gd name="T17" fmla="*/ 86 h 202"/>
              <a:gd name="T18" fmla="*/ 153 w 201"/>
              <a:gd name="T19" fmla="*/ 18 h 202"/>
              <a:gd name="T20" fmla="*/ 184 w 201"/>
              <a:gd name="T21" fmla="*/ 49 h 202"/>
              <a:gd name="T22" fmla="*/ 115 w 201"/>
              <a:gd name="T23" fmla="*/ 117 h 202"/>
              <a:gd name="T24" fmla="*/ 111 w 201"/>
              <a:gd name="T25" fmla="*/ 121 h 202"/>
              <a:gd name="T26" fmla="*/ 67 w 201"/>
              <a:gd name="T27" fmla="*/ 133 h 202"/>
              <a:gd name="T28" fmla="*/ 80 w 201"/>
              <a:gd name="T29" fmla="*/ 90 h 202"/>
              <a:gd name="T30" fmla="*/ 111 w 201"/>
              <a:gd name="T31" fmla="*/ 121 h 202"/>
              <a:gd name="T32" fmla="*/ 39 w 201"/>
              <a:gd name="T33" fmla="*/ 26 h 202"/>
              <a:gd name="T34" fmla="*/ 20 w 201"/>
              <a:gd name="T35" fmla="*/ 45 h 202"/>
              <a:gd name="T36" fmla="*/ 20 w 201"/>
              <a:gd name="T37" fmla="*/ 162 h 202"/>
              <a:gd name="T38" fmla="*/ 39 w 201"/>
              <a:gd name="T39" fmla="*/ 182 h 202"/>
              <a:gd name="T40" fmla="*/ 156 w 201"/>
              <a:gd name="T41" fmla="*/ 182 h 202"/>
              <a:gd name="T42" fmla="*/ 176 w 201"/>
              <a:gd name="T43" fmla="*/ 162 h 202"/>
              <a:gd name="T44" fmla="*/ 176 w 201"/>
              <a:gd name="T45" fmla="*/ 85 h 202"/>
              <a:gd name="T46" fmla="*/ 196 w 201"/>
              <a:gd name="T47" fmla="*/ 66 h 202"/>
              <a:gd name="T48" fmla="*/ 196 w 201"/>
              <a:gd name="T49" fmla="*/ 169 h 202"/>
              <a:gd name="T50" fmla="*/ 163 w 201"/>
              <a:gd name="T51" fmla="*/ 202 h 202"/>
              <a:gd name="T52" fmla="*/ 32 w 201"/>
              <a:gd name="T53" fmla="*/ 202 h 202"/>
              <a:gd name="T54" fmla="*/ 0 w 201"/>
              <a:gd name="T55" fmla="*/ 169 h 202"/>
              <a:gd name="T56" fmla="*/ 0 w 201"/>
              <a:gd name="T57" fmla="*/ 40 h 202"/>
              <a:gd name="T58" fmla="*/ 32 w 201"/>
              <a:gd name="T59" fmla="*/ 6 h 202"/>
              <a:gd name="T60" fmla="*/ 136 w 201"/>
              <a:gd name="T61" fmla="*/ 6 h 202"/>
              <a:gd name="T62" fmla="*/ 116 w 201"/>
              <a:gd name="T63" fmla="*/ 26 h 202"/>
              <a:gd name="T64" fmla="*/ 39 w 201"/>
              <a:gd name="T65" fmla="*/ 26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01" h="202">
                <a:moveTo>
                  <a:pt x="198" y="35"/>
                </a:moveTo>
                <a:cubicBezTo>
                  <a:pt x="188" y="44"/>
                  <a:pt x="188" y="44"/>
                  <a:pt x="188" y="44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67" y="4"/>
                  <a:pt x="167" y="4"/>
                  <a:pt x="167" y="4"/>
                </a:cubicBezTo>
                <a:cubicBezTo>
                  <a:pt x="170" y="0"/>
                  <a:pt x="175" y="0"/>
                  <a:pt x="179" y="3"/>
                </a:cubicBezTo>
                <a:cubicBezTo>
                  <a:pt x="198" y="23"/>
                  <a:pt x="198" y="23"/>
                  <a:pt x="198" y="23"/>
                </a:cubicBezTo>
                <a:cubicBezTo>
                  <a:pt x="201" y="26"/>
                  <a:pt x="201" y="31"/>
                  <a:pt x="198" y="35"/>
                </a:cubicBezTo>
                <a:close/>
                <a:moveTo>
                  <a:pt x="115" y="117"/>
                </a:moveTo>
                <a:cubicBezTo>
                  <a:pt x="84" y="86"/>
                  <a:pt x="84" y="86"/>
                  <a:pt x="84" y="86"/>
                </a:cubicBezTo>
                <a:cubicBezTo>
                  <a:pt x="153" y="18"/>
                  <a:pt x="153" y="18"/>
                  <a:pt x="153" y="18"/>
                </a:cubicBezTo>
                <a:cubicBezTo>
                  <a:pt x="184" y="49"/>
                  <a:pt x="184" y="49"/>
                  <a:pt x="184" y="49"/>
                </a:cubicBezTo>
                <a:lnTo>
                  <a:pt x="115" y="117"/>
                </a:lnTo>
                <a:close/>
                <a:moveTo>
                  <a:pt x="111" y="121"/>
                </a:moveTo>
                <a:cubicBezTo>
                  <a:pt x="67" y="133"/>
                  <a:pt x="67" y="133"/>
                  <a:pt x="67" y="133"/>
                </a:cubicBezTo>
                <a:cubicBezTo>
                  <a:pt x="80" y="90"/>
                  <a:pt x="80" y="90"/>
                  <a:pt x="80" y="90"/>
                </a:cubicBezTo>
                <a:lnTo>
                  <a:pt x="111" y="121"/>
                </a:lnTo>
                <a:close/>
                <a:moveTo>
                  <a:pt x="39" y="26"/>
                </a:moveTo>
                <a:cubicBezTo>
                  <a:pt x="28" y="26"/>
                  <a:pt x="20" y="34"/>
                  <a:pt x="20" y="45"/>
                </a:cubicBezTo>
                <a:cubicBezTo>
                  <a:pt x="20" y="162"/>
                  <a:pt x="20" y="162"/>
                  <a:pt x="20" y="162"/>
                </a:cubicBezTo>
                <a:cubicBezTo>
                  <a:pt x="20" y="173"/>
                  <a:pt x="28" y="182"/>
                  <a:pt x="39" y="182"/>
                </a:cubicBezTo>
                <a:cubicBezTo>
                  <a:pt x="156" y="182"/>
                  <a:pt x="156" y="182"/>
                  <a:pt x="156" y="182"/>
                </a:cubicBezTo>
                <a:cubicBezTo>
                  <a:pt x="167" y="182"/>
                  <a:pt x="176" y="173"/>
                  <a:pt x="176" y="162"/>
                </a:cubicBezTo>
                <a:cubicBezTo>
                  <a:pt x="176" y="85"/>
                  <a:pt x="176" y="85"/>
                  <a:pt x="176" y="85"/>
                </a:cubicBezTo>
                <a:cubicBezTo>
                  <a:pt x="196" y="66"/>
                  <a:pt x="196" y="66"/>
                  <a:pt x="196" y="66"/>
                </a:cubicBezTo>
                <a:cubicBezTo>
                  <a:pt x="196" y="169"/>
                  <a:pt x="196" y="169"/>
                  <a:pt x="196" y="169"/>
                </a:cubicBezTo>
                <a:cubicBezTo>
                  <a:pt x="196" y="187"/>
                  <a:pt x="181" y="202"/>
                  <a:pt x="163" y="202"/>
                </a:cubicBezTo>
                <a:cubicBezTo>
                  <a:pt x="32" y="202"/>
                  <a:pt x="32" y="202"/>
                  <a:pt x="32" y="202"/>
                </a:cubicBezTo>
                <a:cubicBezTo>
                  <a:pt x="14" y="202"/>
                  <a:pt x="0" y="187"/>
                  <a:pt x="0" y="169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22"/>
                  <a:pt x="14" y="6"/>
                  <a:pt x="32" y="6"/>
                </a:cubicBezTo>
                <a:cubicBezTo>
                  <a:pt x="136" y="6"/>
                  <a:pt x="136" y="6"/>
                  <a:pt x="136" y="6"/>
                </a:cubicBezTo>
                <a:cubicBezTo>
                  <a:pt x="116" y="26"/>
                  <a:pt x="116" y="26"/>
                  <a:pt x="116" y="26"/>
                </a:cubicBezTo>
                <a:lnTo>
                  <a:pt x="39" y="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Freeform 25">
            <a:extLst>
              <a:ext uri="{FF2B5EF4-FFF2-40B4-BE49-F238E27FC236}">
                <a16:creationId xmlns:a16="http://schemas.microsoft.com/office/drawing/2014/main" id="{461CD024-CB58-B00B-DED0-54BC927C4536}"/>
              </a:ext>
            </a:extLst>
          </p:cNvPr>
          <p:cNvSpPr>
            <a:spLocks noEditPoints="1"/>
          </p:cNvSpPr>
          <p:nvPr/>
        </p:nvSpPr>
        <p:spPr bwMode="auto">
          <a:xfrm>
            <a:off x="9871987" y="3148175"/>
            <a:ext cx="467508" cy="468488"/>
          </a:xfrm>
          <a:custGeom>
            <a:avLst/>
            <a:gdLst>
              <a:gd name="T0" fmla="*/ 186 w 199"/>
              <a:gd name="T1" fmla="*/ 80 h 200"/>
              <a:gd name="T2" fmla="*/ 170 w 199"/>
              <a:gd name="T3" fmla="*/ 80 h 200"/>
              <a:gd name="T4" fmla="*/ 163 w 199"/>
              <a:gd name="T5" fmla="*/ 64 h 200"/>
              <a:gd name="T6" fmla="*/ 175 w 199"/>
              <a:gd name="T7" fmla="*/ 52 h 200"/>
              <a:gd name="T8" fmla="*/ 175 w 199"/>
              <a:gd name="T9" fmla="*/ 33 h 200"/>
              <a:gd name="T10" fmla="*/ 165 w 199"/>
              <a:gd name="T11" fmla="*/ 24 h 200"/>
              <a:gd name="T12" fmla="*/ 146 w 199"/>
              <a:gd name="T13" fmla="*/ 24 h 200"/>
              <a:gd name="T14" fmla="*/ 135 w 199"/>
              <a:gd name="T15" fmla="*/ 36 h 200"/>
              <a:gd name="T16" fmla="*/ 120 w 199"/>
              <a:gd name="T17" fmla="*/ 30 h 200"/>
              <a:gd name="T18" fmla="*/ 120 w 199"/>
              <a:gd name="T19" fmla="*/ 13 h 200"/>
              <a:gd name="T20" fmla="*/ 106 w 199"/>
              <a:gd name="T21" fmla="*/ 0 h 200"/>
              <a:gd name="T22" fmla="*/ 93 w 199"/>
              <a:gd name="T23" fmla="*/ 0 h 200"/>
              <a:gd name="T24" fmla="*/ 80 w 199"/>
              <a:gd name="T25" fmla="*/ 13 h 200"/>
              <a:gd name="T26" fmla="*/ 80 w 199"/>
              <a:gd name="T27" fmla="*/ 30 h 200"/>
              <a:gd name="T28" fmla="*/ 64 w 199"/>
              <a:gd name="T29" fmla="*/ 36 h 200"/>
              <a:gd name="T30" fmla="*/ 52 w 199"/>
              <a:gd name="T31" fmla="*/ 24 h 200"/>
              <a:gd name="T32" fmla="*/ 33 w 199"/>
              <a:gd name="T33" fmla="*/ 24 h 200"/>
              <a:gd name="T34" fmla="*/ 24 w 199"/>
              <a:gd name="T35" fmla="*/ 33 h 200"/>
              <a:gd name="T36" fmla="*/ 24 w 199"/>
              <a:gd name="T37" fmla="*/ 52 h 200"/>
              <a:gd name="T38" fmla="*/ 36 w 199"/>
              <a:gd name="T39" fmla="*/ 64 h 200"/>
              <a:gd name="T40" fmla="*/ 29 w 199"/>
              <a:gd name="T41" fmla="*/ 80 h 200"/>
              <a:gd name="T42" fmla="*/ 13 w 199"/>
              <a:gd name="T43" fmla="*/ 80 h 200"/>
              <a:gd name="T44" fmla="*/ 0 w 199"/>
              <a:gd name="T45" fmla="*/ 93 h 200"/>
              <a:gd name="T46" fmla="*/ 0 w 199"/>
              <a:gd name="T47" fmla="*/ 107 h 200"/>
              <a:gd name="T48" fmla="*/ 13 w 199"/>
              <a:gd name="T49" fmla="*/ 120 h 200"/>
              <a:gd name="T50" fmla="*/ 29 w 199"/>
              <a:gd name="T51" fmla="*/ 120 h 200"/>
              <a:gd name="T52" fmla="*/ 35 w 199"/>
              <a:gd name="T53" fmla="*/ 135 h 200"/>
              <a:gd name="T54" fmla="*/ 24 w 199"/>
              <a:gd name="T55" fmla="*/ 147 h 200"/>
              <a:gd name="T56" fmla="*/ 24 w 199"/>
              <a:gd name="T57" fmla="*/ 166 h 200"/>
              <a:gd name="T58" fmla="*/ 33 w 199"/>
              <a:gd name="T59" fmla="*/ 175 h 200"/>
              <a:gd name="T60" fmla="*/ 52 w 199"/>
              <a:gd name="T61" fmla="*/ 175 h 200"/>
              <a:gd name="T62" fmla="*/ 63 w 199"/>
              <a:gd name="T63" fmla="*/ 163 h 200"/>
              <a:gd name="T64" fmla="*/ 80 w 199"/>
              <a:gd name="T65" fmla="*/ 170 h 200"/>
              <a:gd name="T66" fmla="*/ 80 w 199"/>
              <a:gd name="T67" fmla="*/ 186 h 200"/>
              <a:gd name="T68" fmla="*/ 93 w 199"/>
              <a:gd name="T69" fmla="*/ 200 h 200"/>
              <a:gd name="T70" fmla="*/ 106 w 199"/>
              <a:gd name="T71" fmla="*/ 200 h 200"/>
              <a:gd name="T72" fmla="*/ 120 w 199"/>
              <a:gd name="T73" fmla="*/ 186 h 200"/>
              <a:gd name="T74" fmla="*/ 120 w 199"/>
              <a:gd name="T75" fmla="*/ 170 h 200"/>
              <a:gd name="T76" fmla="*/ 135 w 199"/>
              <a:gd name="T77" fmla="*/ 164 h 200"/>
              <a:gd name="T78" fmla="*/ 146 w 199"/>
              <a:gd name="T79" fmla="*/ 175 h 200"/>
              <a:gd name="T80" fmla="*/ 165 w 199"/>
              <a:gd name="T81" fmla="*/ 175 h 200"/>
              <a:gd name="T82" fmla="*/ 175 w 199"/>
              <a:gd name="T83" fmla="*/ 166 h 200"/>
              <a:gd name="T84" fmla="*/ 175 w 199"/>
              <a:gd name="T85" fmla="*/ 147 h 200"/>
              <a:gd name="T86" fmla="*/ 163 w 199"/>
              <a:gd name="T87" fmla="*/ 135 h 200"/>
              <a:gd name="T88" fmla="*/ 170 w 199"/>
              <a:gd name="T89" fmla="*/ 120 h 200"/>
              <a:gd name="T90" fmla="*/ 186 w 199"/>
              <a:gd name="T91" fmla="*/ 120 h 200"/>
              <a:gd name="T92" fmla="*/ 199 w 199"/>
              <a:gd name="T93" fmla="*/ 107 h 200"/>
              <a:gd name="T94" fmla="*/ 199 w 199"/>
              <a:gd name="T95" fmla="*/ 93 h 200"/>
              <a:gd name="T96" fmla="*/ 186 w 199"/>
              <a:gd name="T97" fmla="*/ 80 h 200"/>
              <a:gd name="T98" fmla="*/ 100 w 199"/>
              <a:gd name="T99" fmla="*/ 140 h 200"/>
              <a:gd name="T100" fmla="*/ 60 w 199"/>
              <a:gd name="T101" fmla="*/ 100 h 200"/>
              <a:gd name="T102" fmla="*/ 100 w 199"/>
              <a:gd name="T103" fmla="*/ 60 h 200"/>
              <a:gd name="T104" fmla="*/ 139 w 199"/>
              <a:gd name="T105" fmla="*/ 100 h 200"/>
              <a:gd name="T106" fmla="*/ 100 w 199"/>
              <a:gd name="T107" fmla="*/ 140 h 200"/>
              <a:gd name="T108" fmla="*/ 100 w 199"/>
              <a:gd name="T109" fmla="*/ 80 h 200"/>
              <a:gd name="T110" fmla="*/ 80 w 199"/>
              <a:gd name="T111" fmla="*/ 100 h 200"/>
              <a:gd name="T112" fmla="*/ 100 w 199"/>
              <a:gd name="T113" fmla="*/ 120 h 200"/>
              <a:gd name="T114" fmla="*/ 120 w 199"/>
              <a:gd name="T115" fmla="*/ 100 h 200"/>
              <a:gd name="T116" fmla="*/ 100 w 199"/>
              <a:gd name="T117" fmla="*/ 8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9" h="200">
                <a:moveTo>
                  <a:pt x="186" y="80"/>
                </a:moveTo>
                <a:cubicBezTo>
                  <a:pt x="170" y="80"/>
                  <a:pt x="170" y="80"/>
                  <a:pt x="170" y="80"/>
                </a:cubicBezTo>
                <a:cubicBezTo>
                  <a:pt x="168" y="74"/>
                  <a:pt x="166" y="69"/>
                  <a:pt x="163" y="64"/>
                </a:cubicBezTo>
                <a:cubicBezTo>
                  <a:pt x="175" y="52"/>
                  <a:pt x="175" y="52"/>
                  <a:pt x="175" y="52"/>
                </a:cubicBezTo>
                <a:cubicBezTo>
                  <a:pt x="180" y="47"/>
                  <a:pt x="180" y="38"/>
                  <a:pt x="175" y="33"/>
                </a:cubicBezTo>
                <a:cubicBezTo>
                  <a:pt x="165" y="24"/>
                  <a:pt x="165" y="24"/>
                  <a:pt x="165" y="24"/>
                </a:cubicBezTo>
                <a:cubicBezTo>
                  <a:pt x="160" y="19"/>
                  <a:pt x="152" y="19"/>
                  <a:pt x="146" y="24"/>
                </a:cubicBezTo>
                <a:cubicBezTo>
                  <a:pt x="135" y="36"/>
                  <a:pt x="135" y="36"/>
                  <a:pt x="135" y="36"/>
                </a:cubicBezTo>
                <a:cubicBezTo>
                  <a:pt x="130" y="33"/>
                  <a:pt x="125" y="31"/>
                  <a:pt x="120" y="30"/>
                </a:cubicBezTo>
                <a:cubicBezTo>
                  <a:pt x="120" y="13"/>
                  <a:pt x="120" y="13"/>
                  <a:pt x="120" y="13"/>
                </a:cubicBezTo>
                <a:cubicBezTo>
                  <a:pt x="120" y="6"/>
                  <a:pt x="114" y="0"/>
                  <a:pt x="106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86" y="0"/>
                  <a:pt x="80" y="6"/>
                  <a:pt x="80" y="13"/>
                </a:cubicBezTo>
                <a:cubicBezTo>
                  <a:pt x="80" y="30"/>
                  <a:pt x="80" y="30"/>
                  <a:pt x="80" y="30"/>
                </a:cubicBezTo>
                <a:cubicBezTo>
                  <a:pt x="74" y="31"/>
                  <a:pt x="69" y="33"/>
                  <a:pt x="64" y="36"/>
                </a:cubicBezTo>
                <a:cubicBezTo>
                  <a:pt x="52" y="24"/>
                  <a:pt x="52" y="24"/>
                  <a:pt x="52" y="24"/>
                </a:cubicBezTo>
                <a:cubicBezTo>
                  <a:pt x="47" y="19"/>
                  <a:pt x="38" y="19"/>
                  <a:pt x="33" y="24"/>
                </a:cubicBezTo>
                <a:cubicBezTo>
                  <a:pt x="24" y="33"/>
                  <a:pt x="24" y="33"/>
                  <a:pt x="24" y="33"/>
                </a:cubicBezTo>
                <a:cubicBezTo>
                  <a:pt x="18" y="38"/>
                  <a:pt x="18" y="47"/>
                  <a:pt x="24" y="52"/>
                </a:cubicBezTo>
                <a:cubicBezTo>
                  <a:pt x="36" y="64"/>
                  <a:pt x="36" y="64"/>
                  <a:pt x="36" y="64"/>
                </a:cubicBezTo>
                <a:cubicBezTo>
                  <a:pt x="33" y="69"/>
                  <a:pt x="31" y="74"/>
                  <a:pt x="29" y="80"/>
                </a:cubicBezTo>
                <a:cubicBezTo>
                  <a:pt x="13" y="80"/>
                  <a:pt x="13" y="80"/>
                  <a:pt x="13" y="80"/>
                </a:cubicBezTo>
                <a:cubicBezTo>
                  <a:pt x="6" y="80"/>
                  <a:pt x="0" y="86"/>
                  <a:pt x="0" y="93"/>
                </a:cubicBezTo>
                <a:cubicBezTo>
                  <a:pt x="0" y="107"/>
                  <a:pt x="0" y="107"/>
                  <a:pt x="0" y="107"/>
                </a:cubicBezTo>
                <a:cubicBezTo>
                  <a:pt x="0" y="114"/>
                  <a:pt x="6" y="120"/>
                  <a:pt x="13" y="120"/>
                </a:cubicBezTo>
                <a:cubicBezTo>
                  <a:pt x="29" y="120"/>
                  <a:pt x="29" y="120"/>
                  <a:pt x="29" y="120"/>
                </a:cubicBezTo>
                <a:cubicBezTo>
                  <a:pt x="31" y="125"/>
                  <a:pt x="33" y="130"/>
                  <a:pt x="35" y="135"/>
                </a:cubicBezTo>
                <a:cubicBezTo>
                  <a:pt x="24" y="147"/>
                  <a:pt x="24" y="147"/>
                  <a:pt x="24" y="147"/>
                </a:cubicBezTo>
                <a:cubicBezTo>
                  <a:pt x="18" y="152"/>
                  <a:pt x="18" y="160"/>
                  <a:pt x="24" y="166"/>
                </a:cubicBezTo>
                <a:cubicBezTo>
                  <a:pt x="33" y="175"/>
                  <a:pt x="33" y="175"/>
                  <a:pt x="33" y="175"/>
                </a:cubicBezTo>
                <a:cubicBezTo>
                  <a:pt x="38" y="180"/>
                  <a:pt x="47" y="180"/>
                  <a:pt x="52" y="175"/>
                </a:cubicBezTo>
                <a:cubicBezTo>
                  <a:pt x="63" y="163"/>
                  <a:pt x="63" y="163"/>
                  <a:pt x="63" y="163"/>
                </a:cubicBezTo>
                <a:cubicBezTo>
                  <a:pt x="69" y="166"/>
                  <a:pt x="74" y="169"/>
                  <a:pt x="80" y="170"/>
                </a:cubicBezTo>
                <a:cubicBezTo>
                  <a:pt x="80" y="186"/>
                  <a:pt x="80" y="186"/>
                  <a:pt x="80" y="186"/>
                </a:cubicBezTo>
                <a:cubicBezTo>
                  <a:pt x="80" y="194"/>
                  <a:pt x="86" y="200"/>
                  <a:pt x="93" y="200"/>
                </a:cubicBezTo>
                <a:cubicBezTo>
                  <a:pt x="106" y="200"/>
                  <a:pt x="106" y="200"/>
                  <a:pt x="106" y="200"/>
                </a:cubicBezTo>
                <a:cubicBezTo>
                  <a:pt x="114" y="200"/>
                  <a:pt x="120" y="194"/>
                  <a:pt x="120" y="186"/>
                </a:cubicBezTo>
                <a:cubicBezTo>
                  <a:pt x="120" y="170"/>
                  <a:pt x="120" y="170"/>
                  <a:pt x="120" y="170"/>
                </a:cubicBezTo>
                <a:cubicBezTo>
                  <a:pt x="125" y="169"/>
                  <a:pt x="130" y="166"/>
                  <a:pt x="135" y="164"/>
                </a:cubicBezTo>
                <a:cubicBezTo>
                  <a:pt x="146" y="175"/>
                  <a:pt x="146" y="175"/>
                  <a:pt x="146" y="175"/>
                </a:cubicBezTo>
                <a:cubicBezTo>
                  <a:pt x="152" y="180"/>
                  <a:pt x="160" y="180"/>
                  <a:pt x="165" y="175"/>
                </a:cubicBezTo>
                <a:cubicBezTo>
                  <a:pt x="175" y="166"/>
                  <a:pt x="175" y="166"/>
                  <a:pt x="175" y="166"/>
                </a:cubicBezTo>
                <a:cubicBezTo>
                  <a:pt x="180" y="160"/>
                  <a:pt x="180" y="152"/>
                  <a:pt x="175" y="147"/>
                </a:cubicBezTo>
                <a:cubicBezTo>
                  <a:pt x="163" y="135"/>
                  <a:pt x="163" y="135"/>
                  <a:pt x="163" y="135"/>
                </a:cubicBezTo>
                <a:cubicBezTo>
                  <a:pt x="166" y="131"/>
                  <a:pt x="168" y="125"/>
                  <a:pt x="170" y="120"/>
                </a:cubicBezTo>
                <a:cubicBezTo>
                  <a:pt x="186" y="120"/>
                  <a:pt x="186" y="120"/>
                  <a:pt x="186" y="120"/>
                </a:cubicBezTo>
                <a:cubicBezTo>
                  <a:pt x="193" y="120"/>
                  <a:pt x="199" y="114"/>
                  <a:pt x="199" y="107"/>
                </a:cubicBezTo>
                <a:cubicBezTo>
                  <a:pt x="199" y="93"/>
                  <a:pt x="199" y="93"/>
                  <a:pt x="199" y="93"/>
                </a:cubicBezTo>
                <a:cubicBezTo>
                  <a:pt x="199" y="86"/>
                  <a:pt x="193" y="80"/>
                  <a:pt x="186" y="80"/>
                </a:cubicBezTo>
                <a:close/>
                <a:moveTo>
                  <a:pt x="100" y="140"/>
                </a:moveTo>
                <a:cubicBezTo>
                  <a:pt x="78" y="140"/>
                  <a:pt x="60" y="122"/>
                  <a:pt x="60" y="100"/>
                </a:cubicBezTo>
                <a:cubicBezTo>
                  <a:pt x="60" y="78"/>
                  <a:pt x="78" y="60"/>
                  <a:pt x="100" y="60"/>
                </a:cubicBezTo>
                <a:cubicBezTo>
                  <a:pt x="122" y="60"/>
                  <a:pt x="139" y="78"/>
                  <a:pt x="139" y="100"/>
                </a:cubicBezTo>
                <a:cubicBezTo>
                  <a:pt x="139" y="122"/>
                  <a:pt x="122" y="140"/>
                  <a:pt x="100" y="140"/>
                </a:cubicBezTo>
                <a:close/>
                <a:moveTo>
                  <a:pt x="100" y="80"/>
                </a:moveTo>
                <a:cubicBezTo>
                  <a:pt x="89" y="80"/>
                  <a:pt x="80" y="89"/>
                  <a:pt x="80" y="100"/>
                </a:cubicBezTo>
                <a:cubicBezTo>
                  <a:pt x="80" y="111"/>
                  <a:pt x="89" y="120"/>
                  <a:pt x="100" y="120"/>
                </a:cubicBezTo>
                <a:cubicBezTo>
                  <a:pt x="111" y="120"/>
                  <a:pt x="120" y="111"/>
                  <a:pt x="120" y="100"/>
                </a:cubicBezTo>
                <a:cubicBezTo>
                  <a:pt x="120" y="89"/>
                  <a:pt x="111" y="80"/>
                  <a:pt x="100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864952D9-A980-C34E-6941-0B153806A4E3}"/>
              </a:ext>
            </a:extLst>
          </p:cNvPr>
          <p:cNvGrpSpPr/>
          <p:nvPr/>
        </p:nvGrpSpPr>
        <p:grpSpPr>
          <a:xfrm>
            <a:off x="5087173" y="1269152"/>
            <a:ext cx="2200673" cy="1287751"/>
            <a:chOff x="1022780" y="4077142"/>
            <a:chExt cx="2200673" cy="1287751"/>
          </a:xfrm>
        </p:grpSpPr>
        <p:sp>
          <p:nvSpPr>
            <p:cNvPr id="34" name="Rectangle 3">
              <a:extLst>
                <a:ext uri="{FF2B5EF4-FFF2-40B4-BE49-F238E27FC236}">
                  <a16:creationId xmlns:a16="http://schemas.microsoft.com/office/drawing/2014/main" id="{651D1CBC-9BD5-12B5-322C-EC9B4F30FD26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98A8768-8443-D0C1-2919-7F7CC9992E4E}"/>
                </a:ext>
              </a:extLst>
            </p:cNvPr>
            <p:cNvSpPr txBox="1"/>
            <p:nvPr/>
          </p:nvSpPr>
          <p:spPr>
            <a:xfrm>
              <a:off x="1040430" y="4465993"/>
              <a:ext cx="218302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D91656D-4C5E-A8F1-C1F4-BC86E7E49EBE}"/>
              </a:ext>
            </a:extLst>
          </p:cNvPr>
          <p:cNvGrpSpPr/>
          <p:nvPr/>
        </p:nvGrpSpPr>
        <p:grpSpPr>
          <a:xfrm>
            <a:off x="7858225" y="1269152"/>
            <a:ext cx="2200673" cy="1287751"/>
            <a:chOff x="1022780" y="4077142"/>
            <a:chExt cx="2200673" cy="1287751"/>
          </a:xfrm>
        </p:grpSpPr>
        <p:sp>
          <p:nvSpPr>
            <p:cNvPr id="37" name="Rectangle 3">
              <a:extLst>
                <a:ext uri="{FF2B5EF4-FFF2-40B4-BE49-F238E27FC236}">
                  <a16:creationId xmlns:a16="http://schemas.microsoft.com/office/drawing/2014/main" id="{FA7C23E8-47E0-767D-15B7-E6B100C873B5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047807B-E78C-CB55-829C-453AC05E79BB}"/>
                </a:ext>
              </a:extLst>
            </p:cNvPr>
            <p:cNvSpPr txBox="1"/>
            <p:nvPr/>
          </p:nvSpPr>
          <p:spPr>
            <a:xfrm>
              <a:off x="1040430" y="4465993"/>
              <a:ext cx="218302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451CEF9-D650-F644-12A0-F573DEAD3B6B}"/>
              </a:ext>
            </a:extLst>
          </p:cNvPr>
          <p:cNvGrpSpPr/>
          <p:nvPr/>
        </p:nvGrpSpPr>
        <p:grpSpPr>
          <a:xfrm>
            <a:off x="6395661" y="4177750"/>
            <a:ext cx="2200673" cy="1287751"/>
            <a:chOff x="1022780" y="4077142"/>
            <a:chExt cx="2200673" cy="1287751"/>
          </a:xfrm>
        </p:grpSpPr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id="{6F934FC8-71E4-DA88-26BD-BC3AC41D709F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E91B775-47BE-B189-5340-49680EEA380F}"/>
                </a:ext>
              </a:extLst>
            </p:cNvPr>
            <p:cNvSpPr txBox="1"/>
            <p:nvPr/>
          </p:nvSpPr>
          <p:spPr>
            <a:xfrm>
              <a:off x="1040430" y="4465993"/>
              <a:ext cx="218302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F10C82AA-5BA7-5849-531A-C1B7745B81B2}"/>
              </a:ext>
            </a:extLst>
          </p:cNvPr>
          <p:cNvGrpSpPr/>
          <p:nvPr/>
        </p:nvGrpSpPr>
        <p:grpSpPr>
          <a:xfrm>
            <a:off x="9211286" y="4590661"/>
            <a:ext cx="2200673" cy="1287751"/>
            <a:chOff x="1022780" y="4077142"/>
            <a:chExt cx="2200673" cy="1287751"/>
          </a:xfrm>
        </p:grpSpPr>
        <p:sp>
          <p:nvSpPr>
            <p:cNvPr id="43" name="Rectangle 3">
              <a:extLst>
                <a:ext uri="{FF2B5EF4-FFF2-40B4-BE49-F238E27FC236}">
                  <a16:creationId xmlns:a16="http://schemas.microsoft.com/office/drawing/2014/main" id="{92231064-36D1-14A1-A257-F0CE19850995}"/>
                </a:ext>
              </a:extLst>
            </p:cNvPr>
            <p:cNvSpPr/>
            <p:nvPr/>
          </p:nvSpPr>
          <p:spPr>
            <a:xfrm>
              <a:off x="1022780" y="4077142"/>
              <a:ext cx="1821445" cy="42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  <a:endParaRPr lang="zh-CN" altLang="en-US" b="1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CD089FDE-450E-C438-A0FC-6520FF2D5EDF}"/>
                </a:ext>
              </a:extLst>
            </p:cNvPr>
            <p:cNvSpPr txBox="1"/>
            <p:nvPr/>
          </p:nvSpPr>
          <p:spPr>
            <a:xfrm>
              <a:off x="1040430" y="4465993"/>
              <a:ext cx="2183023" cy="8989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12305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CE9A908-5BCD-1C3E-470E-55442187BEA9}"/>
              </a:ext>
            </a:extLst>
          </p:cNvPr>
          <p:cNvGrpSpPr/>
          <p:nvPr/>
        </p:nvGrpSpPr>
        <p:grpSpPr>
          <a:xfrm>
            <a:off x="2254001" y="2011242"/>
            <a:ext cx="7554314" cy="1442735"/>
            <a:chOff x="1419655" y="1993404"/>
            <a:chExt cx="6032665" cy="1152128"/>
          </a:xfrm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E2D7DB9A-5A08-FE24-1913-000F7B3CF80E}"/>
                </a:ext>
              </a:extLst>
            </p:cNvPr>
            <p:cNvCxnSpPr/>
            <p:nvPr/>
          </p:nvCxnSpPr>
          <p:spPr>
            <a:xfrm>
              <a:off x="1419655" y="2497460"/>
              <a:ext cx="6032665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572A0725-BAEC-08FA-04F8-FA47C7721EAC}"/>
                </a:ext>
              </a:extLst>
            </p:cNvPr>
            <p:cNvCxnSpPr/>
            <p:nvPr/>
          </p:nvCxnSpPr>
          <p:spPr>
            <a:xfrm>
              <a:off x="1419655" y="2497460"/>
              <a:ext cx="0" cy="64807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>
              <a:extLst>
                <a:ext uri="{FF2B5EF4-FFF2-40B4-BE49-F238E27FC236}">
                  <a16:creationId xmlns:a16="http://schemas.microsoft.com/office/drawing/2014/main" id="{7406D242-961E-EB82-F75A-15F527EED754}"/>
                </a:ext>
              </a:extLst>
            </p:cNvPr>
            <p:cNvCxnSpPr/>
            <p:nvPr/>
          </p:nvCxnSpPr>
          <p:spPr>
            <a:xfrm>
              <a:off x="3451140" y="2497460"/>
              <a:ext cx="0" cy="64807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箭头连接符 7">
              <a:extLst>
                <a:ext uri="{FF2B5EF4-FFF2-40B4-BE49-F238E27FC236}">
                  <a16:creationId xmlns:a16="http://schemas.microsoft.com/office/drawing/2014/main" id="{D9C936AB-E3F2-710E-FF11-4F4FAC4A6AE1}"/>
                </a:ext>
              </a:extLst>
            </p:cNvPr>
            <p:cNvCxnSpPr/>
            <p:nvPr/>
          </p:nvCxnSpPr>
          <p:spPr>
            <a:xfrm>
              <a:off x="5564105" y="2497460"/>
              <a:ext cx="0" cy="64807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405A4986-3F98-4ABA-5815-0EEF9EA3C216}"/>
                </a:ext>
              </a:extLst>
            </p:cNvPr>
            <p:cNvCxnSpPr/>
            <p:nvPr/>
          </p:nvCxnSpPr>
          <p:spPr>
            <a:xfrm>
              <a:off x="7450413" y="2497460"/>
              <a:ext cx="0" cy="648072"/>
            </a:xfrm>
            <a:prstGeom prst="straightConnector1">
              <a:avLst/>
            </a:prstGeom>
            <a:ln>
              <a:solidFill>
                <a:schemeClr val="bg1">
                  <a:lumMod val="50000"/>
                </a:schemeClr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CF0C2F0-B677-1CDB-F5E8-4AB78D9F23EE}"/>
                </a:ext>
              </a:extLst>
            </p:cNvPr>
            <p:cNvCxnSpPr/>
            <p:nvPr/>
          </p:nvCxnSpPr>
          <p:spPr>
            <a:xfrm flipH="1">
              <a:off x="4499992" y="1993404"/>
              <a:ext cx="1" cy="50405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FCCAFEB8-DFA4-3FA8-986E-30B6540F40F8}"/>
              </a:ext>
            </a:extLst>
          </p:cNvPr>
          <p:cNvGrpSpPr/>
          <p:nvPr/>
        </p:nvGrpSpPr>
        <p:grpSpPr>
          <a:xfrm>
            <a:off x="4643243" y="1289874"/>
            <a:ext cx="2905514" cy="721368"/>
            <a:chOff x="3385609" y="1289874"/>
            <a:chExt cx="2320263" cy="576064"/>
          </a:xfrm>
          <a:solidFill>
            <a:srgbClr val="7030A0"/>
          </a:solidFill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CA779684-79F4-F342-06D5-F6E596DCBEB1}"/>
                </a:ext>
              </a:extLst>
            </p:cNvPr>
            <p:cNvSpPr/>
            <p:nvPr/>
          </p:nvSpPr>
          <p:spPr>
            <a:xfrm>
              <a:off x="3385609" y="1289874"/>
              <a:ext cx="2320263" cy="576064"/>
            </a:xfrm>
            <a:prstGeom prst="rect">
              <a:avLst/>
            </a:prstGeom>
            <a:solidFill>
              <a:srgbClr val="0F4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TextBox 35">
              <a:extLst>
                <a:ext uri="{FF2B5EF4-FFF2-40B4-BE49-F238E27FC236}">
                  <a16:creationId xmlns:a16="http://schemas.microsoft.com/office/drawing/2014/main" id="{5742A748-8987-F740-7096-FA98CD0AB744}"/>
                </a:ext>
              </a:extLst>
            </p:cNvPr>
            <p:cNvSpPr txBox="1"/>
            <p:nvPr/>
          </p:nvSpPr>
          <p:spPr>
            <a:xfrm>
              <a:off x="3755638" y="1418148"/>
              <a:ext cx="1560715" cy="3195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spc="300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597C49E-A0AF-36B4-683D-4434BFA88A7D}"/>
              </a:ext>
            </a:extLst>
          </p:cNvPr>
          <p:cNvGrpSpPr/>
          <p:nvPr/>
        </p:nvGrpSpPr>
        <p:grpSpPr>
          <a:xfrm>
            <a:off x="1001343" y="3453977"/>
            <a:ext cx="2384533" cy="721368"/>
            <a:chOff x="467544" y="3018066"/>
            <a:chExt cx="1904222" cy="576064"/>
          </a:xfrm>
          <a:solidFill>
            <a:srgbClr val="FFC000"/>
          </a:solidFill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FEEE3053-8E44-9F61-DA67-BF8FD88F201E}"/>
                </a:ext>
              </a:extLst>
            </p:cNvPr>
            <p:cNvSpPr/>
            <p:nvPr/>
          </p:nvSpPr>
          <p:spPr>
            <a:xfrm>
              <a:off x="467544" y="3018066"/>
              <a:ext cx="1904222" cy="576064"/>
            </a:xfrm>
            <a:prstGeom prst="rect">
              <a:avLst/>
            </a:prstGeom>
            <a:solidFill>
              <a:srgbClr val="1363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TextBox 36">
              <a:extLst>
                <a:ext uri="{FF2B5EF4-FFF2-40B4-BE49-F238E27FC236}">
                  <a16:creationId xmlns:a16="http://schemas.microsoft.com/office/drawing/2014/main" id="{09720E7B-1ADD-C55D-F91C-C52E56234F2A}"/>
                </a:ext>
              </a:extLst>
            </p:cNvPr>
            <p:cNvSpPr txBox="1"/>
            <p:nvPr/>
          </p:nvSpPr>
          <p:spPr>
            <a:xfrm>
              <a:off x="792911" y="3158629"/>
              <a:ext cx="1253487" cy="29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13BE4C9-43A1-6BD8-545C-F8C1AF429953}"/>
              </a:ext>
            </a:extLst>
          </p:cNvPr>
          <p:cNvGrpSpPr/>
          <p:nvPr/>
        </p:nvGrpSpPr>
        <p:grpSpPr>
          <a:xfrm>
            <a:off x="3576211" y="3453977"/>
            <a:ext cx="2384533" cy="721368"/>
            <a:chOff x="2523762" y="3018066"/>
            <a:chExt cx="1904222" cy="576064"/>
          </a:xfrm>
          <a:solidFill>
            <a:srgbClr val="92D050"/>
          </a:solidFill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4D2A8DEF-8974-EE01-F47A-F18DE95D768E}"/>
                </a:ext>
              </a:extLst>
            </p:cNvPr>
            <p:cNvSpPr/>
            <p:nvPr/>
          </p:nvSpPr>
          <p:spPr>
            <a:xfrm>
              <a:off x="2523762" y="3018066"/>
              <a:ext cx="1904222" cy="576064"/>
            </a:xfrm>
            <a:prstGeom prst="rect">
              <a:avLst/>
            </a:prstGeom>
            <a:solidFill>
              <a:srgbClr val="0F4BA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3" name="TextBox 37">
              <a:extLst>
                <a:ext uri="{FF2B5EF4-FFF2-40B4-BE49-F238E27FC236}">
                  <a16:creationId xmlns:a16="http://schemas.microsoft.com/office/drawing/2014/main" id="{BE84A39E-34FC-EF10-4E26-1B8246B6360D}"/>
                </a:ext>
              </a:extLst>
            </p:cNvPr>
            <p:cNvSpPr txBox="1"/>
            <p:nvPr/>
          </p:nvSpPr>
          <p:spPr>
            <a:xfrm>
              <a:off x="2849129" y="3158629"/>
              <a:ext cx="1253487" cy="29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5E02D75-E6E3-C525-4964-5C3C8303710F}"/>
              </a:ext>
            </a:extLst>
          </p:cNvPr>
          <p:cNvGrpSpPr/>
          <p:nvPr/>
        </p:nvGrpSpPr>
        <p:grpSpPr>
          <a:xfrm>
            <a:off x="6191168" y="3453977"/>
            <a:ext cx="2384533" cy="721368"/>
            <a:chOff x="4611994" y="3018066"/>
            <a:chExt cx="1904222" cy="576064"/>
          </a:xfrm>
          <a:solidFill>
            <a:srgbClr val="EA5322"/>
          </a:solidFill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2EE761B5-C68F-3B19-1BBF-479CDFD77F68}"/>
                </a:ext>
              </a:extLst>
            </p:cNvPr>
            <p:cNvSpPr/>
            <p:nvPr/>
          </p:nvSpPr>
          <p:spPr>
            <a:xfrm>
              <a:off x="4611994" y="3018066"/>
              <a:ext cx="1904222" cy="576064"/>
            </a:xfrm>
            <a:prstGeom prst="rect">
              <a:avLst/>
            </a:prstGeom>
            <a:gradFill>
              <a:gsLst>
                <a:gs pos="0">
                  <a:srgbClr val="F15513"/>
                </a:gs>
                <a:gs pos="100000">
                  <a:srgbClr val="1363D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TextBox 38">
              <a:extLst>
                <a:ext uri="{FF2B5EF4-FFF2-40B4-BE49-F238E27FC236}">
                  <a16:creationId xmlns:a16="http://schemas.microsoft.com/office/drawing/2014/main" id="{D079AD5B-77B2-A388-07CF-C6C8168D3B76}"/>
                </a:ext>
              </a:extLst>
            </p:cNvPr>
            <p:cNvSpPr txBox="1"/>
            <p:nvPr/>
          </p:nvSpPr>
          <p:spPr>
            <a:xfrm>
              <a:off x="4937361" y="3158629"/>
              <a:ext cx="1253487" cy="29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84992AB-20E3-BB47-981A-CB9D425831EA}"/>
              </a:ext>
            </a:extLst>
          </p:cNvPr>
          <p:cNvGrpSpPr/>
          <p:nvPr/>
        </p:nvGrpSpPr>
        <p:grpSpPr>
          <a:xfrm>
            <a:off x="8806125" y="3453977"/>
            <a:ext cx="2384533" cy="721368"/>
            <a:chOff x="6700226" y="3018066"/>
            <a:chExt cx="1904222" cy="576064"/>
          </a:xfrm>
          <a:solidFill>
            <a:srgbClr val="00B0F0"/>
          </a:solidFill>
        </p:grpSpPr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0E1ABDC6-38B3-49D3-E00C-5BCA0EDD03C3}"/>
                </a:ext>
              </a:extLst>
            </p:cNvPr>
            <p:cNvSpPr/>
            <p:nvPr/>
          </p:nvSpPr>
          <p:spPr>
            <a:xfrm>
              <a:off x="6700226" y="3018066"/>
              <a:ext cx="1904222" cy="576064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TextBox 39">
              <a:extLst>
                <a:ext uri="{FF2B5EF4-FFF2-40B4-BE49-F238E27FC236}">
                  <a16:creationId xmlns:a16="http://schemas.microsoft.com/office/drawing/2014/main" id="{A8E1027A-FB9B-1D15-84FE-10B2AA78D2F4}"/>
                </a:ext>
              </a:extLst>
            </p:cNvPr>
            <p:cNvSpPr txBox="1"/>
            <p:nvPr/>
          </p:nvSpPr>
          <p:spPr>
            <a:xfrm>
              <a:off x="7025593" y="3158629"/>
              <a:ext cx="1253487" cy="2949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添加标题文本</a:t>
              </a:r>
            </a:p>
          </p:txBody>
        </p:sp>
      </p:grpSp>
      <p:sp>
        <p:nvSpPr>
          <p:cNvPr id="30" name="文本框 29">
            <a:extLst>
              <a:ext uri="{FF2B5EF4-FFF2-40B4-BE49-F238E27FC236}">
                <a16:creationId xmlns:a16="http://schemas.microsoft.com/office/drawing/2014/main" id="{F2EDDA40-66D7-2123-5CB3-76ADE27FB195}"/>
              </a:ext>
            </a:extLst>
          </p:cNvPr>
          <p:cNvSpPr txBox="1"/>
          <p:nvPr/>
        </p:nvSpPr>
        <p:spPr>
          <a:xfrm>
            <a:off x="1001343" y="4351363"/>
            <a:ext cx="218302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8E34366-4DD2-9C0C-C9FC-2396BA0AE6BB}"/>
              </a:ext>
            </a:extLst>
          </p:cNvPr>
          <p:cNvSpPr txBox="1"/>
          <p:nvPr/>
        </p:nvSpPr>
        <p:spPr>
          <a:xfrm>
            <a:off x="3576211" y="4351363"/>
            <a:ext cx="218302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B257F5EF-1CE8-451C-C2D5-F18247EC06AC}"/>
              </a:ext>
            </a:extLst>
          </p:cNvPr>
          <p:cNvSpPr txBox="1"/>
          <p:nvPr/>
        </p:nvSpPr>
        <p:spPr>
          <a:xfrm>
            <a:off x="6151079" y="4351363"/>
            <a:ext cx="218302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6C30C08-4A7F-0A53-420F-6DB94F6C31BF}"/>
              </a:ext>
            </a:extLst>
          </p:cNvPr>
          <p:cNvSpPr txBox="1"/>
          <p:nvPr/>
        </p:nvSpPr>
        <p:spPr>
          <a:xfrm>
            <a:off x="8725947" y="4351363"/>
            <a:ext cx="2183023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99645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01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4" name="Group 25">
            <a:extLst>
              <a:ext uri="{FF2B5EF4-FFF2-40B4-BE49-F238E27FC236}">
                <a16:creationId xmlns:a16="http://schemas.microsoft.com/office/drawing/2014/main" id="{FA4D3442-398D-AA39-90C1-7CCC47F00DF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82663" y="1772150"/>
            <a:ext cx="637296" cy="590067"/>
            <a:chOff x="5518" y="593"/>
            <a:chExt cx="1120" cy="1037"/>
          </a:xfrm>
          <a:solidFill>
            <a:srgbClr val="1363DF"/>
          </a:solidFill>
        </p:grpSpPr>
        <p:sp>
          <p:nvSpPr>
            <p:cNvPr id="5" name="Freeform 26">
              <a:extLst>
                <a:ext uri="{FF2B5EF4-FFF2-40B4-BE49-F238E27FC236}">
                  <a16:creationId xmlns:a16="http://schemas.microsoft.com/office/drawing/2014/main" id="{0193A6F2-43C3-5E5B-3633-540BD94697F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68" y="593"/>
              <a:ext cx="670" cy="671"/>
            </a:xfrm>
            <a:custGeom>
              <a:avLst/>
              <a:gdLst>
                <a:gd name="T0" fmla="*/ 3433 w 282"/>
                <a:gd name="T1" fmla="*/ 352 h 282"/>
                <a:gd name="T2" fmla="*/ 2202 w 282"/>
                <a:gd name="T3" fmla="*/ 352 h 282"/>
                <a:gd name="T4" fmla="*/ 0 w 282"/>
                <a:gd name="T5" fmla="*/ 2560 h 282"/>
                <a:gd name="T6" fmla="*/ 1235 w 282"/>
                <a:gd name="T7" fmla="*/ 3800 h 282"/>
                <a:gd name="T8" fmla="*/ 3433 w 282"/>
                <a:gd name="T9" fmla="*/ 1601 h 282"/>
                <a:gd name="T10" fmla="*/ 3433 w 282"/>
                <a:gd name="T11" fmla="*/ 352 h 282"/>
                <a:gd name="T12" fmla="*/ 739 w 282"/>
                <a:gd name="T13" fmla="*/ 2586 h 282"/>
                <a:gd name="T14" fmla="*/ 592 w 282"/>
                <a:gd name="T15" fmla="*/ 2441 h 282"/>
                <a:gd name="T16" fmla="*/ 2457 w 282"/>
                <a:gd name="T17" fmla="*/ 566 h 282"/>
                <a:gd name="T18" fmla="*/ 2602 w 282"/>
                <a:gd name="T19" fmla="*/ 566 h 282"/>
                <a:gd name="T20" fmla="*/ 2602 w 282"/>
                <a:gd name="T21" fmla="*/ 714 h 282"/>
                <a:gd name="T22" fmla="*/ 739 w 282"/>
                <a:gd name="T23" fmla="*/ 2586 h 282"/>
                <a:gd name="T24" fmla="*/ 1045 w 282"/>
                <a:gd name="T25" fmla="*/ 2898 h 282"/>
                <a:gd name="T26" fmla="*/ 898 w 282"/>
                <a:gd name="T27" fmla="*/ 2746 h 282"/>
                <a:gd name="T28" fmla="*/ 2913 w 282"/>
                <a:gd name="T29" fmla="*/ 726 h 282"/>
                <a:gd name="T30" fmla="*/ 3060 w 282"/>
                <a:gd name="T31" fmla="*/ 726 h 282"/>
                <a:gd name="T32" fmla="*/ 3060 w 282"/>
                <a:gd name="T33" fmla="*/ 878 h 282"/>
                <a:gd name="T34" fmla="*/ 1045 w 282"/>
                <a:gd name="T35" fmla="*/ 2898 h 282"/>
                <a:gd name="T36" fmla="*/ 1354 w 282"/>
                <a:gd name="T37" fmla="*/ 3205 h 282"/>
                <a:gd name="T38" fmla="*/ 1207 w 282"/>
                <a:gd name="T39" fmla="*/ 3058 h 282"/>
                <a:gd name="T40" fmla="*/ 3070 w 282"/>
                <a:gd name="T41" fmla="*/ 1183 h 282"/>
                <a:gd name="T42" fmla="*/ 3217 w 282"/>
                <a:gd name="T43" fmla="*/ 1183 h 282"/>
                <a:gd name="T44" fmla="*/ 3217 w 282"/>
                <a:gd name="T45" fmla="*/ 1337 h 282"/>
                <a:gd name="T46" fmla="*/ 1354 w 282"/>
                <a:gd name="T47" fmla="*/ 3205 h 28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82" h="282">
                  <a:moveTo>
                    <a:pt x="256" y="26"/>
                  </a:moveTo>
                  <a:cubicBezTo>
                    <a:pt x="231" y="0"/>
                    <a:pt x="189" y="0"/>
                    <a:pt x="164" y="26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9"/>
                    <a:pt x="256" y="119"/>
                    <a:pt x="256" y="119"/>
                  </a:cubicBezTo>
                  <a:cubicBezTo>
                    <a:pt x="282" y="93"/>
                    <a:pt x="282" y="52"/>
                    <a:pt x="256" y="26"/>
                  </a:cubicBezTo>
                  <a:close/>
                  <a:moveTo>
                    <a:pt x="55" y="192"/>
                  </a:moveTo>
                  <a:cubicBezTo>
                    <a:pt x="44" y="181"/>
                    <a:pt x="44" y="181"/>
                    <a:pt x="44" y="181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2"/>
                  </a:lnTo>
                  <a:close/>
                  <a:moveTo>
                    <a:pt x="78" y="215"/>
                  </a:moveTo>
                  <a:cubicBezTo>
                    <a:pt x="67" y="204"/>
                    <a:pt x="67" y="204"/>
                    <a:pt x="67" y="204"/>
                  </a:cubicBezTo>
                  <a:cubicBezTo>
                    <a:pt x="217" y="54"/>
                    <a:pt x="217" y="54"/>
                    <a:pt x="217" y="54"/>
                  </a:cubicBezTo>
                  <a:cubicBezTo>
                    <a:pt x="220" y="51"/>
                    <a:pt x="225" y="51"/>
                    <a:pt x="228" y="54"/>
                  </a:cubicBezTo>
                  <a:cubicBezTo>
                    <a:pt x="231" y="57"/>
                    <a:pt x="231" y="62"/>
                    <a:pt x="228" y="65"/>
                  </a:cubicBezTo>
                  <a:lnTo>
                    <a:pt x="78" y="215"/>
                  </a:lnTo>
                  <a:close/>
                  <a:moveTo>
                    <a:pt x="101" y="238"/>
                  </a:moveTo>
                  <a:cubicBezTo>
                    <a:pt x="90" y="227"/>
                    <a:pt x="90" y="227"/>
                    <a:pt x="90" y="227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Freeform 27">
              <a:extLst>
                <a:ext uri="{FF2B5EF4-FFF2-40B4-BE49-F238E27FC236}">
                  <a16:creationId xmlns:a16="http://schemas.microsoft.com/office/drawing/2014/main" id="{BFD9B897-FAC9-36BC-5A3F-5017EF48B7C9}"/>
                </a:ext>
              </a:extLst>
            </p:cNvPr>
            <p:cNvSpPr/>
            <p:nvPr/>
          </p:nvSpPr>
          <p:spPr bwMode="auto">
            <a:xfrm>
              <a:off x="5597" y="1166"/>
              <a:ext cx="463" cy="464"/>
            </a:xfrm>
            <a:custGeom>
              <a:avLst/>
              <a:gdLst>
                <a:gd name="T0" fmla="*/ 299 w 463"/>
                <a:gd name="T1" fmla="*/ 276 h 464"/>
                <a:gd name="T2" fmla="*/ 280 w 463"/>
                <a:gd name="T3" fmla="*/ 255 h 464"/>
                <a:gd name="T4" fmla="*/ 463 w 463"/>
                <a:gd name="T5" fmla="*/ 71 h 464"/>
                <a:gd name="T6" fmla="*/ 390 w 463"/>
                <a:gd name="T7" fmla="*/ 0 h 464"/>
                <a:gd name="T8" fmla="*/ 206 w 463"/>
                <a:gd name="T9" fmla="*/ 183 h 464"/>
                <a:gd name="T10" fmla="*/ 187 w 463"/>
                <a:gd name="T11" fmla="*/ 164 h 464"/>
                <a:gd name="T12" fmla="*/ 145 w 463"/>
                <a:gd name="T13" fmla="*/ 186 h 464"/>
                <a:gd name="T14" fmla="*/ 0 w 463"/>
                <a:gd name="T15" fmla="*/ 419 h 464"/>
                <a:gd name="T16" fmla="*/ 42 w 463"/>
                <a:gd name="T17" fmla="*/ 464 h 464"/>
                <a:gd name="T18" fmla="*/ 275 w 463"/>
                <a:gd name="T19" fmla="*/ 319 h 464"/>
                <a:gd name="T20" fmla="*/ 299 w 463"/>
                <a:gd name="T21" fmla="*/ 276 h 46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463" h="464">
                  <a:moveTo>
                    <a:pt x="299" y="276"/>
                  </a:moveTo>
                  <a:lnTo>
                    <a:pt x="280" y="255"/>
                  </a:lnTo>
                  <a:lnTo>
                    <a:pt x="463" y="71"/>
                  </a:lnTo>
                  <a:lnTo>
                    <a:pt x="390" y="0"/>
                  </a:lnTo>
                  <a:lnTo>
                    <a:pt x="206" y="183"/>
                  </a:lnTo>
                  <a:lnTo>
                    <a:pt x="187" y="164"/>
                  </a:lnTo>
                  <a:lnTo>
                    <a:pt x="145" y="186"/>
                  </a:lnTo>
                  <a:lnTo>
                    <a:pt x="0" y="419"/>
                  </a:lnTo>
                  <a:lnTo>
                    <a:pt x="42" y="464"/>
                  </a:lnTo>
                  <a:lnTo>
                    <a:pt x="275" y="319"/>
                  </a:lnTo>
                  <a:lnTo>
                    <a:pt x="299" y="27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Freeform 28">
              <a:extLst>
                <a:ext uri="{FF2B5EF4-FFF2-40B4-BE49-F238E27FC236}">
                  <a16:creationId xmlns:a16="http://schemas.microsoft.com/office/drawing/2014/main" id="{E574FE30-9829-E4E5-BE45-FDC2ED608DE0}"/>
                </a:ext>
              </a:extLst>
            </p:cNvPr>
            <p:cNvSpPr/>
            <p:nvPr/>
          </p:nvSpPr>
          <p:spPr bwMode="auto">
            <a:xfrm>
              <a:off x="5518" y="602"/>
              <a:ext cx="490" cy="493"/>
            </a:xfrm>
            <a:custGeom>
              <a:avLst/>
              <a:gdLst>
                <a:gd name="T0" fmla="*/ 1387 w 206"/>
                <a:gd name="T1" fmla="*/ 0 h 207"/>
                <a:gd name="T2" fmla="*/ 1035 w 206"/>
                <a:gd name="T3" fmla="*/ 40 h 207"/>
                <a:gd name="T4" fmla="*/ 1075 w 206"/>
                <a:gd name="T5" fmla="*/ 69 h 207"/>
                <a:gd name="T6" fmla="*/ 1572 w 206"/>
                <a:gd name="T7" fmla="*/ 579 h 207"/>
                <a:gd name="T8" fmla="*/ 1572 w 206"/>
                <a:gd name="T9" fmla="*/ 1515 h 207"/>
                <a:gd name="T10" fmla="*/ 645 w 206"/>
                <a:gd name="T11" fmla="*/ 1515 h 207"/>
                <a:gd name="T12" fmla="*/ 147 w 206"/>
                <a:gd name="T13" fmla="*/ 998 h 207"/>
                <a:gd name="T14" fmla="*/ 78 w 206"/>
                <a:gd name="T15" fmla="*/ 919 h 207"/>
                <a:gd name="T16" fmla="*/ 0 w 206"/>
                <a:gd name="T17" fmla="*/ 1391 h 207"/>
                <a:gd name="T18" fmla="*/ 1387 w 206"/>
                <a:gd name="T19" fmla="*/ 2796 h 207"/>
                <a:gd name="T20" fmla="*/ 2773 w 206"/>
                <a:gd name="T21" fmla="*/ 1391 h 207"/>
                <a:gd name="T22" fmla="*/ 1387 w 206"/>
                <a:gd name="T23" fmla="*/ 0 h 20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1"/>
                    <a:pt x="77" y="3"/>
                  </a:cubicBezTo>
                  <a:cubicBezTo>
                    <a:pt x="78" y="4"/>
                    <a:pt x="79" y="5"/>
                    <a:pt x="80" y="5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9" y="72"/>
                    <a:pt x="7" y="70"/>
                    <a:pt x="6" y="68"/>
                  </a:cubicBezTo>
                  <a:cubicBezTo>
                    <a:pt x="2" y="79"/>
                    <a:pt x="0" y="91"/>
                    <a:pt x="0" y="103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3"/>
                  </a:cubicBezTo>
                  <a:cubicBezTo>
                    <a:pt x="206" y="46"/>
                    <a:pt x="160" y="0"/>
                    <a:pt x="103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Freeform 29">
              <a:extLst>
                <a:ext uri="{FF2B5EF4-FFF2-40B4-BE49-F238E27FC236}">
                  <a16:creationId xmlns:a16="http://schemas.microsoft.com/office/drawing/2014/main" id="{7838AF17-8954-A54A-01CB-00500C9000F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25" y="1185"/>
              <a:ext cx="444" cy="445"/>
            </a:xfrm>
            <a:custGeom>
              <a:avLst/>
              <a:gdLst>
                <a:gd name="T0" fmla="*/ 2194 w 187"/>
                <a:gd name="T1" fmla="*/ 2208 h 187"/>
                <a:gd name="T2" fmla="*/ 2194 w 187"/>
                <a:gd name="T3" fmla="*/ 1121 h 187"/>
                <a:gd name="T4" fmla="*/ 1083 w 187"/>
                <a:gd name="T5" fmla="*/ 0 h 187"/>
                <a:gd name="T6" fmla="*/ 0 w 187"/>
                <a:gd name="T7" fmla="*/ 1092 h 187"/>
                <a:gd name="T8" fmla="*/ 1111 w 187"/>
                <a:gd name="T9" fmla="*/ 2208 h 187"/>
                <a:gd name="T10" fmla="*/ 2194 w 187"/>
                <a:gd name="T11" fmla="*/ 2208 h 187"/>
                <a:gd name="T12" fmla="*/ 1460 w 187"/>
                <a:gd name="T13" fmla="*/ 1466 h 187"/>
                <a:gd name="T14" fmla="*/ 1916 w 187"/>
                <a:gd name="T15" fmla="*/ 1466 h 187"/>
                <a:gd name="T16" fmla="*/ 1916 w 187"/>
                <a:gd name="T17" fmla="*/ 1925 h 187"/>
                <a:gd name="T18" fmla="*/ 1460 w 187"/>
                <a:gd name="T19" fmla="*/ 1925 h 187"/>
                <a:gd name="T20" fmla="*/ 1460 w 187"/>
                <a:gd name="T21" fmla="*/ 1466 h 18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187" h="187">
                  <a:moveTo>
                    <a:pt x="164" y="164"/>
                  </a:moveTo>
                  <a:cubicBezTo>
                    <a:pt x="187" y="142"/>
                    <a:pt x="187" y="105"/>
                    <a:pt x="164" y="83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4"/>
                    <a:pt x="83" y="164"/>
                    <a:pt x="83" y="164"/>
                  </a:cubicBezTo>
                  <a:cubicBezTo>
                    <a:pt x="105" y="187"/>
                    <a:pt x="142" y="187"/>
                    <a:pt x="164" y="164"/>
                  </a:cubicBezTo>
                  <a:close/>
                  <a:moveTo>
                    <a:pt x="109" y="109"/>
                  </a:moveTo>
                  <a:cubicBezTo>
                    <a:pt x="118" y="100"/>
                    <a:pt x="133" y="100"/>
                    <a:pt x="143" y="109"/>
                  </a:cubicBezTo>
                  <a:cubicBezTo>
                    <a:pt x="152" y="118"/>
                    <a:pt x="152" y="133"/>
                    <a:pt x="143" y="143"/>
                  </a:cubicBezTo>
                  <a:cubicBezTo>
                    <a:pt x="133" y="152"/>
                    <a:pt x="118" y="152"/>
                    <a:pt x="109" y="143"/>
                  </a:cubicBezTo>
                  <a:cubicBezTo>
                    <a:pt x="100" y="133"/>
                    <a:pt x="100" y="118"/>
                    <a:pt x="109" y="10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" name="Group 13">
            <a:extLst>
              <a:ext uri="{FF2B5EF4-FFF2-40B4-BE49-F238E27FC236}">
                <a16:creationId xmlns:a16="http://schemas.microsoft.com/office/drawing/2014/main" id="{FD6C4F72-4317-6C27-8A22-A0096FB879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08676" y="2683918"/>
            <a:ext cx="604825" cy="672830"/>
            <a:chOff x="2568" y="615"/>
            <a:chExt cx="897" cy="1115"/>
          </a:xfrm>
          <a:solidFill>
            <a:srgbClr val="0F4BAD"/>
          </a:solidFill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877E8BE-3C18-80DD-1295-D1CD579C9E01}"/>
                </a:ext>
              </a:extLst>
            </p:cNvPr>
            <p:cNvSpPr/>
            <p:nvPr/>
          </p:nvSpPr>
          <p:spPr bwMode="auto">
            <a:xfrm>
              <a:off x="2584" y="615"/>
              <a:ext cx="836" cy="262"/>
            </a:xfrm>
            <a:custGeom>
              <a:avLst/>
              <a:gdLst>
                <a:gd name="T0" fmla="*/ 4742 w 351"/>
                <a:gd name="T1" fmla="*/ 555 h 110"/>
                <a:gd name="T2" fmla="*/ 3970 w 351"/>
                <a:gd name="T3" fmla="*/ 69 h 110"/>
                <a:gd name="T4" fmla="*/ 555 w 351"/>
                <a:gd name="T5" fmla="*/ 743 h 110"/>
                <a:gd name="T6" fmla="*/ 29 w 351"/>
                <a:gd name="T7" fmla="*/ 1486 h 110"/>
                <a:gd name="T8" fmla="*/ 4742 w 351"/>
                <a:gd name="T9" fmla="*/ 555 h 1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51" h="110">
                  <a:moveTo>
                    <a:pt x="351" y="41"/>
                  </a:moveTo>
                  <a:cubicBezTo>
                    <a:pt x="343" y="16"/>
                    <a:pt x="319" y="0"/>
                    <a:pt x="294" y="5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17" y="60"/>
                    <a:pt x="0" y="84"/>
                    <a:pt x="2" y="110"/>
                  </a:cubicBezTo>
                  <a:lnTo>
                    <a:pt x="351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7B12D96A-C835-7201-5E3A-5FB5E268A381}"/>
                </a:ext>
              </a:extLst>
            </p:cNvPr>
            <p:cNvSpPr/>
            <p:nvPr/>
          </p:nvSpPr>
          <p:spPr bwMode="auto">
            <a:xfrm>
              <a:off x="2894" y="615"/>
              <a:ext cx="169" cy="71"/>
            </a:xfrm>
            <a:custGeom>
              <a:avLst/>
              <a:gdLst>
                <a:gd name="T0" fmla="*/ 957 w 71"/>
                <a:gd name="T1" fmla="*/ 225 h 30"/>
                <a:gd name="T2" fmla="*/ 957 w 71"/>
                <a:gd name="T3" fmla="*/ 213 h 30"/>
                <a:gd name="T4" fmla="*/ 743 w 71"/>
                <a:gd name="T5" fmla="*/ 28 h 30"/>
                <a:gd name="T6" fmla="*/ 148 w 71"/>
                <a:gd name="T7" fmla="*/ 135 h 30"/>
                <a:gd name="T8" fmla="*/ 29 w 71"/>
                <a:gd name="T9" fmla="*/ 386 h 30"/>
                <a:gd name="T10" fmla="*/ 29 w 71"/>
                <a:gd name="T11" fmla="*/ 398 h 30"/>
                <a:gd name="T12" fmla="*/ 957 w 71"/>
                <a:gd name="T13" fmla="*/ 225 h 3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1" h="30">
                  <a:moveTo>
                    <a:pt x="71" y="17"/>
                  </a:moveTo>
                  <a:cubicBezTo>
                    <a:pt x="71" y="16"/>
                    <a:pt x="71" y="16"/>
                    <a:pt x="71" y="16"/>
                  </a:cubicBezTo>
                  <a:cubicBezTo>
                    <a:pt x="69" y="7"/>
                    <a:pt x="62" y="0"/>
                    <a:pt x="55" y="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4" y="12"/>
                    <a:pt x="0" y="20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lnTo>
                    <a:pt x="71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Freeform 16">
              <a:extLst>
                <a:ext uri="{FF2B5EF4-FFF2-40B4-BE49-F238E27FC236}">
                  <a16:creationId xmlns:a16="http://schemas.microsoft.com/office/drawing/2014/main" id="{E4537CE1-917E-0B9D-CCC9-A0A4DF3EE6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68" y="898"/>
              <a:ext cx="897" cy="832"/>
            </a:xfrm>
            <a:custGeom>
              <a:avLst/>
              <a:gdLst>
                <a:gd name="T0" fmla="*/ 0 w 377"/>
                <a:gd name="T1" fmla="*/ 254 h 350"/>
                <a:gd name="T2" fmla="*/ 928 w 377"/>
                <a:gd name="T3" fmla="*/ 4215 h 350"/>
                <a:gd name="T4" fmla="*/ 4109 w 377"/>
                <a:gd name="T5" fmla="*/ 4702 h 350"/>
                <a:gd name="T6" fmla="*/ 4756 w 377"/>
                <a:gd name="T7" fmla="*/ 509 h 350"/>
                <a:gd name="T8" fmla="*/ 4823 w 377"/>
                <a:gd name="T9" fmla="*/ 0 h 350"/>
                <a:gd name="T10" fmla="*/ 2072 w 377"/>
                <a:gd name="T11" fmla="*/ 1022 h 350"/>
                <a:gd name="T12" fmla="*/ 2208 w 377"/>
                <a:gd name="T13" fmla="*/ 1022 h 350"/>
                <a:gd name="T14" fmla="*/ 2774 w 377"/>
                <a:gd name="T15" fmla="*/ 1034 h 350"/>
                <a:gd name="T16" fmla="*/ 2158 w 377"/>
                <a:gd name="T17" fmla="*/ 1802 h 350"/>
                <a:gd name="T18" fmla="*/ 2020 w 377"/>
                <a:gd name="T19" fmla="*/ 1921 h 350"/>
                <a:gd name="T20" fmla="*/ 1630 w 377"/>
                <a:gd name="T21" fmla="*/ 1559 h 350"/>
                <a:gd name="T22" fmla="*/ 1592 w 377"/>
                <a:gd name="T23" fmla="*/ 2056 h 350"/>
                <a:gd name="T24" fmla="*/ 2032 w 377"/>
                <a:gd name="T25" fmla="*/ 2380 h 350"/>
                <a:gd name="T26" fmla="*/ 2129 w 377"/>
                <a:gd name="T27" fmla="*/ 2565 h 350"/>
                <a:gd name="T28" fmla="*/ 2011 w 377"/>
                <a:gd name="T29" fmla="*/ 2553 h 350"/>
                <a:gd name="T30" fmla="*/ 1806 w 377"/>
                <a:gd name="T31" fmla="*/ 2741 h 350"/>
                <a:gd name="T32" fmla="*/ 1268 w 377"/>
                <a:gd name="T33" fmla="*/ 2646 h 350"/>
                <a:gd name="T34" fmla="*/ 1309 w 377"/>
                <a:gd name="T35" fmla="*/ 2187 h 350"/>
                <a:gd name="T36" fmla="*/ 2372 w 377"/>
                <a:gd name="T37" fmla="*/ 3357 h 350"/>
                <a:gd name="T38" fmla="*/ 1563 w 377"/>
                <a:gd name="T39" fmla="*/ 3345 h 350"/>
                <a:gd name="T40" fmla="*/ 1228 w 377"/>
                <a:gd name="T41" fmla="*/ 2769 h 350"/>
                <a:gd name="T42" fmla="*/ 1252 w 377"/>
                <a:gd name="T43" fmla="*/ 2791 h 350"/>
                <a:gd name="T44" fmla="*/ 2303 w 377"/>
                <a:gd name="T45" fmla="*/ 2898 h 350"/>
                <a:gd name="T46" fmla="*/ 2667 w 377"/>
                <a:gd name="T47" fmla="*/ 1909 h 350"/>
                <a:gd name="T48" fmla="*/ 2451 w 377"/>
                <a:gd name="T49" fmla="*/ 1864 h 350"/>
                <a:gd name="T50" fmla="*/ 2548 w 377"/>
                <a:gd name="T51" fmla="*/ 1785 h 350"/>
                <a:gd name="T52" fmla="*/ 2532 w 377"/>
                <a:gd name="T53" fmla="*/ 1628 h 350"/>
                <a:gd name="T54" fmla="*/ 2532 w 377"/>
                <a:gd name="T55" fmla="*/ 1502 h 350"/>
                <a:gd name="T56" fmla="*/ 3046 w 377"/>
                <a:gd name="T57" fmla="*/ 1288 h 350"/>
                <a:gd name="T58" fmla="*/ 3300 w 377"/>
                <a:gd name="T59" fmla="*/ 1357 h 350"/>
                <a:gd name="T60" fmla="*/ 3181 w 377"/>
                <a:gd name="T61" fmla="*/ 1707 h 350"/>
                <a:gd name="T62" fmla="*/ 2667 w 377"/>
                <a:gd name="T63" fmla="*/ 1909 h 350"/>
                <a:gd name="T64" fmla="*/ 3233 w 377"/>
                <a:gd name="T65" fmla="*/ 3316 h 350"/>
                <a:gd name="T66" fmla="*/ 3086 w 377"/>
                <a:gd name="T67" fmla="*/ 3521 h 350"/>
                <a:gd name="T68" fmla="*/ 2815 w 377"/>
                <a:gd name="T69" fmla="*/ 3278 h 350"/>
                <a:gd name="T70" fmla="*/ 2831 w 377"/>
                <a:gd name="T71" fmla="*/ 2729 h 350"/>
                <a:gd name="T72" fmla="*/ 2910 w 377"/>
                <a:gd name="T73" fmla="*/ 2527 h 350"/>
                <a:gd name="T74" fmla="*/ 2979 w 377"/>
                <a:gd name="T75" fmla="*/ 2646 h 350"/>
                <a:gd name="T76" fmla="*/ 3086 w 377"/>
                <a:gd name="T77" fmla="*/ 2712 h 350"/>
                <a:gd name="T78" fmla="*/ 3205 w 377"/>
                <a:gd name="T79" fmla="*/ 2700 h 350"/>
                <a:gd name="T80" fmla="*/ 3436 w 377"/>
                <a:gd name="T81" fmla="*/ 3197 h 350"/>
                <a:gd name="T82" fmla="*/ 3838 w 377"/>
                <a:gd name="T83" fmla="*/ 2634 h 350"/>
                <a:gd name="T84" fmla="*/ 3595 w 377"/>
                <a:gd name="T85" fmla="*/ 3114 h 350"/>
                <a:gd name="T86" fmla="*/ 3136 w 377"/>
                <a:gd name="T87" fmla="*/ 2254 h 350"/>
                <a:gd name="T88" fmla="*/ 3419 w 377"/>
                <a:gd name="T89" fmla="*/ 1883 h 350"/>
                <a:gd name="T90" fmla="*/ 3878 w 377"/>
                <a:gd name="T91" fmla="*/ 2536 h 35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377" h="350">
                  <a:moveTo>
                    <a:pt x="358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8"/>
                    <a:pt x="19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69" y="314"/>
                    <a:pt x="69" y="314"/>
                    <a:pt x="69" y="314"/>
                  </a:cubicBezTo>
                  <a:cubicBezTo>
                    <a:pt x="61" y="315"/>
                    <a:pt x="54" y="323"/>
                    <a:pt x="54" y="332"/>
                  </a:cubicBezTo>
                  <a:cubicBezTo>
                    <a:pt x="54" y="342"/>
                    <a:pt x="62" y="350"/>
                    <a:pt x="72" y="350"/>
                  </a:cubicBezTo>
                  <a:cubicBezTo>
                    <a:pt x="305" y="350"/>
                    <a:pt x="305" y="350"/>
                    <a:pt x="305" y="350"/>
                  </a:cubicBezTo>
                  <a:cubicBezTo>
                    <a:pt x="315" y="350"/>
                    <a:pt x="323" y="342"/>
                    <a:pt x="323" y="332"/>
                  </a:cubicBezTo>
                  <a:cubicBezTo>
                    <a:pt x="323" y="323"/>
                    <a:pt x="317" y="315"/>
                    <a:pt x="308" y="314"/>
                  </a:cubicBezTo>
                  <a:cubicBezTo>
                    <a:pt x="353" y="38"/>
                    <a:pt x="353" y="38"/>
                    <a:pt x="353" y="38"/>
                  </a:cubicBezTo>
                  <a:cubicBezTo>
                    <a:pt x="358" y="38"/>
                    <a:pt x="358" y="38"/>
                    <a:pt x="358" y="38"/>
                  </a:cubicBezTo>
                  <a:cubicBezTo>
                    <a:pt x="369" y="38"/>
                    <a:pt x="377" y="29"/>
                    <a:pt x="377" y="19"/>
                  </a:cubicBezTo>
                  <a:cubicBezTo>
                    <a:pt x="377" y="8"/>
                    <a:pt x="369" y="0"/>
                    <a:pt x="358" y="0"/>
                  </a:cubicBezTo>
                  <a:close/>
                  <a:moveTo>
                    <a:pt x="121" y="116"/>
                  </a:moveTo>
                  <a:cubicBezTo>
                    <a:pt x="141" y="86"/>
                    <a:pt x="141" y="86"/>
                    <a:pt x="141" y="86"/>
                  </a:cubicBezTo>
                  <a:cubicBezTo>
                    <a:pt x="148" y="76"/>
                    <a:pt x="154" y="76"/>
                    <a:pt x="154" y="76"/>
                  </a:cubicBezTo>
                  <a:cubicBezTo>
                    <a:pt x="155" y="76"/>
                    <a:pt x="155" y="76"/>
                    <a:pt x="155" y="76"/>
                  </a:cubicBezTo>
                  <a:cubicBezTo>
                    <a:pt x="156" y="76"/>
                    <a:pt x="157" y="76"/>
                    <a:pt x="157" y="76"/>
                  </a:cubicBezTo>
                  <a:cubicBezTo>
                    <a:pt x="159" y="76"/>
                    <a:pt x="162" y="76"/>
                    <a:pt x="164" y="76"/>
                  </a:cubicBezTo>
                  <a:cubicBezTo>
                    <a:pt x="165" y="76"/>
                    <a:pt x="165" y="76"/>
                    <a:pt x="165" y="76"/>
                  </a:cubicBezTo>
                  <a:cubicBezTo>
                    <a:pt x="207" y="77"/>
                    <a:pt x="207" y="77"/>
                    <a:pt x="207" y="77"/>
                  </a:cubicBezTo>
                  <a:cubicBezTo>
                    <a:pt x="207" y="77"/>
                    <a:pt x="206" y="77"/>
                    <a:pt x="206" y="77"/>
                  </a:cubicBezTo>
                  <a:cubicBezTo>
                    <a:pt x="205" y="77"/>
                    <a:pt x="205" y="77"/>
                    <a:pt x="205" y="78"/>
                  </a:cubicBezTo>
                  <a:cubicBezTo>
                    <a:pt x="205" y="78"/>
                    <a:pt x="204" y="78"/>
                    <a:pt x="204" y="78"/>
                  </a:cubicBezTo>
                  <a:cubicBezTo>
                    <a:pt x="191" y="83"/>
                    <a:pt x="171" y="115"/>
                    <a:pt x="160" y="134"/>
                  </a:cubicBezTo>
                  <a:cubicBezTo>
                    <a:pt x="160" y="134"/>
                    <a:pt x="160" y="134"/>
                    <a:pt x="160" y="134"/>
                  </a:cubicBezTo>
                  <a:cubicBezTo>
                    <a:pt x="158" y="137"/>
                    <a:pt x="157" y="140"/>
                    <a:pt x="157" y="140"/>
                  </a:cubicBezTo>
                  <a:cubicBezTo>
                    <a:pt x="155" y="142"/>
                    <a:pt x="153" y="143"/>
                    <a:pt x="150" y="143"/>
                  </a:cubicBezTo>
                  <a:cubicBezTo>
                    <a:pt x="148" y="144"/>
                    <a:pt x="146" y="144"/>
                    <a:pt x="144" y="142"/>
                  </a:cubicBezTo>
                  <a:cubicBezTo>
                    <a:pt x="123" y="127"/>
                    <a:pt x="123" y="127"/>
                    <a:pt x="123" y="127"/>
                  </a:cubicBezTo>
                  <a:cubicBezTo>
                    <a:pt x="119" y="124"/>
                    <a:pt x="118" y="119"/>
                    <a:pt x="121" y="116"/>
                  </a:cubicBezTo>
                  <a:close/>
                  <a:moveTo>
                    <a:pt x="92" y="156"/>
                  </a:moveTo>
                  <a:cubicBezTo>
                    <a:pt x="108" y="154"/>
                    <a:pt x="108" y="154"/>
                    <a:pt x="108" y="154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30" y="152"/>
                    <a:pt x="130" y="152"/>
                    <a:pt x="130" y="152"/>
                  </a:cubicBezTo>
                  <a:cubicBezTo>
                    <a:pt x="133" y="151"/>
                    <a:pt x="137" y="153"/>
                    <a:pt x="138" y="155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1" y="177"/>
                    <a:pt x="151" y="177"/>
                    <a:pt x="151" y="177"/>
                  </a:cubicBezTo>
                  <a:cubicBezTo>
                    <a:pt x="155" y="185"/>
                    <a:pt x="155" y="185"/>
                    <a:pt x="155" y="185"/>
                  </a:cubicBezTo>
                  <a:cubicBezTo>
                    <a:pt x="158" y="191"/>
                    <a:pt x="158" y="191"/>
                    <a:pt x="158" y="191"/>
                  </a:cubicBezTo>
                  <a:cubicBezTo>
                    <a:pt x="160" y="193"/>
                    <a:pt x="159" y="194"/>
                    <a:pt x="156" y="193"/>
                  </a:cubicBezTo>
                  <a:cubicBezTo>
                    <a:pt x="151" y="191"/>
                    <a:pt x="151" y="191"/>
                    <a:pt x="151" y="191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8" y="189"/>
                    <a:pt x="148" y="189"/>
                    <a:pt x="148" y="189"/>
                  </a:cubicBezTo>
                  <a:cubicBezTo>
                    <a:pt x="145" y="188"/>
                    <a:pt x="142" y="190"/>
                    <a:pt x="140" y="192"/>
                  </a:cubicBezTo>
                  <a:cubicBezTo>
                    <a:pt x="134" y="204"/>
                    <a:pt x="134" y="204"/>
                    <a:pt x="134" y="204"/>
                  </a:cubicBezTo>
                  <a:cubicBezTo>
                    <a:pt x="134" y="204"/>
                    <a:pt x="133" y="206"/>
                    <a:pt x="129" y="205"/>
                  </a:cubicBezTo>
                  <a:cubicBezTo>
                    <a:pt x="129" y="205"/>
                    <a:pt x="103" y="205"/>
                    <a:pt x="95" y="198"/>
                  </a:cubicBezTo>
                  <a:cubicBezTo>
                    <a:pt x="95" y="198"/>
                    <a:pt x="94" y="198"/>
                    <a:pt x="94" y="197"/>
                  </a:cubicBezTo>
                  <a:cubicBezTo>
                    <a:pt x="94" y="197"/>
                    <a:pt x="90" y="192"/>
                    <a:pt x="95" y="180"/>
                  </a:cubicBezTo>
                  <a:cubicBezTo>
                    <a:pt x="100" y="171"/>
                    <a:pt x="100" y="171"/>
                    <a:pt x="100" y="171"/>
                  </a:cubicBezTo>
                  <a:cubicBezTo>
                    <a:pt x="101" y="168"/>
                    <a:pt x="100" y="165"/>
                    <a:pt x="97" y="163"/>
                  </a:cubicBezTo>
                  <a:cubicBezTo>
                    <a:pt x="91" y="159"/>
                    <a:pt x="91" y="159"/>
                    <a:pt x="91" y="159"/>
                  </a:cubicBezTo>
                  <a:cubicBezTo>
                    <a:pt x="88" y="157"/>
                    <a:pt x="89" y="156"/>
                    <a:pt x="92" y="156"/>
                  </a:cubicBezTo>
                  <a:close/>
                  <a:moveTo>
                    <a:pt x="176" y="250"/>
                  </a:moveTo>
                  <a:cubicBezTo>
                    <a:pt x="175" y="254"/>
                    <a:pt x="172" y="258"/>
                    <a:pt x="167" y="257"/>
                  </a:cubicBezTo>
                  <a:cubicBezTo>
                    <a:pt x="132" y="255"/>
                    <a:pt x="132" y="255"/>
                    <a:pt x="132" y="255"/>
                  </a:cubicBezTo>
                  <a:cubicBezTo>
                    <a:pt x="120" y="255"/>
                    <a:pt x="116" y="249"/>
                    <a:pt x="116" y="249"/>
                  </a:cubicBezTo>
                  <a:cubicBezTo>
                    <a:pt x="115" y="248"/>
                    <a:pt x="114" y="245"/>
                    <a:pt x="112" y="243"/>
                  </a:cubicBezTo>
                  <a:cubicBezTo>
                    <a:pt x="112" y="243"/>
                    <a:pt x="112" y="243"/>
                    <a:pt x="112" y="243"/>
                  </a:cubicBezTo>
                  <a:cubicBezTo>
                    <a:pt x="91" y="206"/>
                    <a:pt x="91" y="206"/>
                    <a:pt x="91" y="206"/>
                  </a:cubicBezTo>
                  <a:cubicBezTo>
                    <a:pt x="91" y="206"/>
                    <a:pt x="92" y="207"/>
                    <a:pt x="92" y="207"/>
                  </a:cubicBezTo>
                  <a:cubicBezTo>
                    <a:pt x="92" y="207"/>
                    <a:pt x="93" y="208"/>
                    <a:pt x="93" y="208"/>
                  </a:cubicBezTo>
                  <a:cubicBezTo>
                    <a:pt x="93" y="208"/>
                    <a:pt x="93" y="208"/>
                    <a:pt x="93" y="208"/>
                  </a:cubicBezTo>
                  <a:cubicBezTo>
                    <a:pt x="105" y="217"/>
                    <a:pt x="143" y="217"/>
                    <a:pt x="164" y="21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8" y="217"/>
                    <a:pt x="171" y="216"/>
                    <a:pt x="171" y="216"/>
                  </a:cubicBezTo>
                  <a:cubicBezTo>
                    <a:pt x="175" y="216"/>
                    <a:pt x="178" y="219"/>
                    <a:pt x="178" y="224"/>
                  </a:cubicBezTo>
                  <a:lnTo>
                    <a:pt x="176" y="250"/>
                  </a:lnTo>
                  <a:close/>
                  <a:moveTo>
                    <a:pt x="198" y="142"/>
                  </a:moveTo>
                  <a:cubicBezTo>
                    <a:pt x="189" y="142"/>
                    <a:pt x="189" y="142"/>
                    <a:pt x="189" y="142"/>
                  </a:cubicBezTo>
                  <a:cubicBezTo>
                    <a:pt x="183" y="142"/>
                    <a:pt x="183" y="142"/>
                    <a:pt x="183" y="142"/>
                  </a:cubicBezTo>
                  <a:cubicBezTo>
                    <a:pt x="180" y="142"/>
                    <a:pt x="179" y="140"/>
                    <a:pt x="182" y="139"/>
                  </a:cubicBezTo>
                  <a:cubicBezTo>
                    <a:pt x="186" y="135"/>
                    <a:pt x="186" y="135"/>
                    <a:pt x="186" y="135"/>
                  </a:cubicBezTo>
                  <a:cubicBezTo>
                    <a:pt x="188" y="134"/>
                    <a:pt x="188" y="134"/>
                    <a:pt x="188" y="134"/>
                  </a:cubicBezTo>
                  <a:cubicBezTo>
                    <a:pt x="189" y="133"/>
                    <a:pt x="189" y="133"/>
                    <a:pt x="189" y="133"/>
                  </a:cubicBezTo>
                  <a:cubicBezTo>
                    <a:pt x="192" y="131"/>
                    <a:pt x="192" y="128"/>
                    <a:pt x="191" y="126"/>
                  </a:cubicBezTo>
                  <a:cubicBezTo>
                    <a:pt x="190" y="125"/>
                    <a:pt x="190" y="125"/>
                    <a:pt x="190" y="125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8" y="121"/>
                    <a:pt x="188" y="121"/>
                    <a:pt x="188" y="121"/>
                  </a:cubicBezTo>
                  <a:cubicBezTo>
                    <a:pt x="186" y="117"/>
                    <a:pt x="186" y="117"/>
                    <a:pt x="186" y="117"/>
                  </a:cubicBezTo>
                  <a:cubicBezTo>
                    <a:pt x="186" y="117"/>
                    <a:pt x="185" y="115"/>
                    <a:pt x="188" y="112"/>
                  </a:cubicBezTo>
                  <a:cubicBezTo>
                    <a:pt x="188" y="112"/>
                    <a:pt x="201" y="90"/>
                    <a:pt x="211" y="87"/>
                  </a:cubicBezTo>
                  <a:cubicBezTo>
                    <a:pt x="212" y="86"/>
                    <a:pt x="212" y="86"/>
                    <a:pt x="213" y="86"/>
                  </a:cubicBezTo>
                  <a:cubicBezTo>
                    <a:pt x="213" y="86"/>
                    <a:pt x="219" y="86"/>
                    <a:pt x="226" y="96"/>
                  </a:cubicBezTo>
                  <a:cubicBezTo>
                    <a:pt x="230" y="102"/>
                    <a:pt x="230" y="102"/>
                    <a:pt x="230" y="102"/>
                  </a:cubicBezTo>
                  <a:cubicBezTo>
                    <a:pt x="232" y="104"/>
                    <a:pt x="235" y="105"/>
                    <a:pt x="238" y="104"/>
                  </a:cubicBezTo>
                  <a:cubicBezTo>
                    <a:pt x="245" y="101"/>
                    <a:pt x="245" y="101"/>
                    <a:pt x="245" y="101"/>
                  </a:cubicBezTo>
                  <a:cubicBezTo>
                    <a:pt x="248" y="99"/>
                    <a:pt x="249" y="100"/>
                    <a:pt x="247" y="103"/>
                  </a:cubicBezTo>
                  <a:cubicBezTo>
                    <a:pt x="240" y="118"/>
                    <a:pt x="240" y="118"/>
                    <a:pt x="240" y="118"/>
                  </a:cubicBezTo>
                  <a:cubicBezTo>
                    <a:pt x="236" y="127"/>
                    <a:pt x="236" y="127"/>
                    <a:pt x="236" y="127"/>
                  </a:cubicBezTo>
                  <a:cubicBezTo>
                    <a:pt x="231" y="138"/>
                    <a:pt x="231" y="138"/>
                    <a:pt x="231" y="138"/>
                  </a:cubicBezTo>
                  <a:cubicBezTo>
                    <a:pt x="229" y="141"/>
                    <a:pt x="226" y="143"/>
                    <a:pt x="223" y="143"/>
                  </a:cubicBezTo>
                  <a:cubicBezTo>
                    <a:pt x="198" y="142"/>
                    <a:pt x="198" y="142"/>
                    <a:pt x="198" y="142"/>
                  </a:cubicBezTo>
                  <a:cubicBezTo>
                    <a:pt x="198" y="142"/>
                    <a:pt x="198" y="142"/>
                    <a:pt x="198" y="142"/>
                  </a:cubicBezTo>
                  <a:close/>
                  <a:moveTo>
                    <a:pt x="255" y="238"/>
                  </a:moveTo>
                  <a:cubicBezTo>
                    <a:pt x="255" y="238"/>
                    <a:pt x="253" y="244"/>
                    <a:pt x="240" y="247"/>
                  </a:cubicBezTo>
                  <a:cubicBezTo>
                    <a:pt x="234" y="248"/>
                    <a:pt x="234" y="248"/>
                    <a:pt x="234" y="248"/>
                  </a:cubicBezTo>
                  <a:cubicBezTo>
                    <a:pt x="231" y="249"/>
                    <a:pt x="229" y="251"/>
                    <a:pt x="229" y="254"/>
                  </a:cubicBezTo>
                  <a:cubicBezTo>
                    <a:pt x="229" y="262"/>
                    <a:pt x="229" y="262"/>
                    <a:pt x="229" y="262"/>
                  </a:cubicBezTo>
                  <a:cubicBezTo>
                    <a:pt x="229" y="265"/>
                    <a:pt x="228" y="266"/>
                    <a:pt x="226" y="263"/>
                  </a:cubicBezTo>
                  <a:cubicBezTo>
                    <a:pt x="215" y="251"/>
                    <a:pt x="215" y="251"/>
                    <a:pt x="215" y="251"/>
                  </a:cubicBezTo>
                  <a:cubicBezTo>
                    <a:pt x="209" y="244"/>
                    <a:pt x="209" y="244"/>
                    <a:pt x="209" y="244"/>
                  </a:cubicBezTo>
                  <a:cubicBezTo>
                    <a:pt x="200" y="234"/>
                    <a:pt x="200" y="234"/>
                    <a:pt x="200" y="234"/>
                  </a:cubicBezTo>
                  <a:cubicBezTo>
                    <a:pt x="198" y="232"/>
                    <a:pt x="198" y="228"/>
                    <a:pt x="199" y="225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0" y="203"/>
                    <a:pt x="210" y="203"/>
                    <a:pt x="210" y="203"/>
                  </a:cubicBezTo>
                  <a:cubicBezTo>
                    <a:pt x="213" y="195"/>
                    <a:pt x="213" y="195"/>
                    <a:pt x="213" y="195"/>
                  </a:cubicBezTo>
                  <a:cubicBezTo>
                    <a:pt x="216" y="188"/>
                    <a:pt x="216" y="188"/>
                    <a:pt x="216" y="188"/>
                  </a:cubicBezTo>
                  <a:cubicBezTo>
                    <a:pt x="217" y="186"/>
                    <a:pt x="219" y="186"/>
                    <a:pt x="219" y="189"/>
                  </a:cubicBezTo>
                  <a:cubicBezTo>
                    <a:pt x="221" y="195"/>
                    <a:pt x="221" y="195"/>
                    <a:pt x="221" y="195"/>
                  </a:cubicBezTo>
                  <a:cubicBezTo>
                    <a:pt x="221" y="197"/>
                    <a:pt x="221" y="197"/>
                    <a:pt x="221" y="197"/>
                  </a:cubicBezTo>
                  <a:cubicBezTo>
                    <a:pt x="221" y="198"/>
                    <a:pt x="221" y="198"/>
                    <a:pt x="221" y="198"/>
                  </a:cubicBezTo>
                  <a:cubicBezTo>
                    <a:pt x="222" y="201"/>
                    <a:pt x="225" y="203"/>
                    <a:pt x="228" y="202"/>
                  </a:cubicBezTo>
                  <a:cubicBezTo>
                    <a:pt x="229" y="202"/>
                    <a:pt x="229" y="202"/>
                    <a:pt x="229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3" y="202"/>
                    <a:pt x="233" y="202"/>
                    <a:pt x="233" y="202"/>
                  </a:cubicBezTo>
                  <a:cubicBezTo>
                    <a:pt x="238" y="201"/>
                    <a:pt x="238" y="201"/>
                    <a:pt x="238" y="201"/>
                  </a:cubicBezTo>
                  <a:cubicBezTo>
                    <a:pt x="238" y="201"/>
                    <a:pt x="240" y="201"/>
                    <a:pt x="242" y="205"/>
                  </a:cubicBezTo>
                  <a:cubicBezTo>
                    <a:pt x="242" y="205"/>
                    <a:pt x="256" y="226"/>
                    <a:pt x="255" y="236"/>
                  </a:cubicBezTo>
                  <a:cubicBezTo>
                    <a:pt x="255" y="237"/>
                    <a:pt x="255" y="238"/>
                    <a:pt x="255" y="238"/>
                  </a:cubicBezTo>
                  <a:close/>
                  <a:moveTo>
                    <a:pt x="288" y="189"/>
                  </a:moveTo>
                  <a:cubicBezTo>
                    <a:pt x="287" y="191"/>
                    <a:pt x="286" y="193"/>
                    <a:pt x="285" y="196"/>
                  </a:cubicBezTo>
                  <a:cubicBezTo>
                    <a:pt x="285" y="196"/>
                    <a:pt x="285" y="196"/>
                    <a:pt x="285" y="196"/>
                  </a:cubicBezTo>
                  <a:cubicBezTo>
                    <a:pt x="267" y="234"/>
                    <a:pt x="267" y="234"/>
                    <a:pt x="267" y="234"/>
                  </a:cubicBezTo>
                  <a:cubicBezTo>
                    <a:pt x="267" y="234"/>
                    <a:pt x="267" y="233"/>
                    <a:pt x="267" y="233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7" y="232"/>
                    <a:pt x="267" y="232"/>
                    <a:pt x="267" y="232"/>
                  </a:cubicBezTo>
                  <a:cubicBezTo>
                    <a:pt x="268" y="217"/>
                    <a:pt x="246" y="185"/>
                    <a:pt x="233" y="168"/>
                  </a:cubicBezTo>
                  <a:cubicBezTo>
                    <a:pt x="233" y="168"/>
                    <a:pt x="233" y="168"/>
                    <a:pt x="233" y="168"/>
                  </a:cubicBezTo>
                  <a:cubicBezTo>
                    <a:pt x="231" y="165"/>
                    <a:pt x="229" y="163"/>
                    <a:pt x="229" y="163"/>
                  </a:cubicBezTo>
                  <a:cubicBezTo>
                    <a:pt x="227" y="160"/>
                    <a:pt x="227" y="155"/>
                    <a:pt x="231" y="153"/>
                  </a:cubicBezTo>
                  <a:cubicBezTo>
                    <a:pt x="254" y="140"/>
                    <a:pt x="254" y="140"/>
                    <a:pt x="254" y="140"/>
                  </a:cubicBezTo>
                  <a:cubicBezTo>
                    <a:pt x="257" y="138"/>
                    <a:pt x="262" y="139"/>
                    <a:pt x="265" y="142"/>
                  </a:cubicBezTo>
                  <a:cubicBezTo>
                    <a:pt x="284" y="173"/>
                    <a:pt x="284" y="173"/>
                    <a:pt x="284" y="173"/>
                  </a:cubicBezTo>
                  <a:cubicBezTo>
                    <a:pt x="290" y="183"/>
                    <a:pt x="288" y="189"/>
                    <a:pt x="288" y="1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Group 93">
            <a:extLst>
              <a:ext uri="{FF2B5EF4-FFF2-40B4-BE49-F238E27FC236}">
                <a16:creationId xmlns:a16="http://schemas.microsoft.com/office/drawing/2014/main" id="{1185F2CF-63F2-4E3D-21DA-D1347EEEBDD8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33633" y="3945531"/>
            <a:ext cx="571700" cy="553242"/>
            <a:chOff x="1" y="1"/>
            <a:chExt cx="1115" cy="1079"/>
          </a:xfrm>
          <a:gradFill>
            <a:gsLst>
              <a:gs pos="0">
                <a:srgbClr val="F15513"/>
              </a:gs>
              <a:gs pos="100000">
                <a:srgbClr val="1363DF"/>
              </a:gs>
            </a:gsLst>
            <a:lin ang="2700000" scaled="1"/>
          </a:gradFill>
        </p:grpSpPr>
        <p:sp>
          <p:nvSpPr>
            <p:cNvPr id="14" name="Freeform 94">
              <a:extLst>
                <a:ext uri="{FF2B5EF4-FFF2-40B4-BE49-F238E27FC236}">
                  <a16:creationId xmlns:a16="http://schemas.microsoft.com/office/drawing/2014/main" id="{AE04A9A2-E73B-10AB-C183-D275DC8C2074}"/>
                </a:ext>
              </a:extLst>
            </p:cNvPr>
            <p:cNvSpPr/>
            <p:nvPr/>
          </p:nvSpPr>
          <p:spPr bwMode="auto">
            <a:xfrm>
              <a:off x="1" y="184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Freeform 95">
              <a:extLst>
                <a:ext uri="{FF2B5EF4-FFF2-40B4-BE49-F238E27FC236}">
                  <a16:creationId xmlns:a16="http://schemas.microsoft.com/office/drawing/2014/main" id="{EC20757E-DF15-E0C0-75E8-91B98912D840}"/>
                </a:ext>
              </a:extLst>
            </p:cNvPr>
            <p:cNvSpPr/>
            <p:nvPr/>
          </p:nvSpPr>
          <p:spPr bwMode="auto">
            <a:xfrm>
              <a:off x="1" y="391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96">
              <a:extLst>
                <a:ext uri="{FF2B5EF4-FFF2-40B4-BE49-F238E27FC236}">
                  <a16:creationId xmlns:a16="http://schemas.microsoft.com/office/drawing/2014/main" id="{2B9AD26B-7D70-291D-B16A-524C6D393B66}"/>
                </a:ext>
              </a:extLst>
            </p:cNvPr>
            <p:cNvSpPr/>
            <p:nvPr/>
          </p:nvSpPr>
          <p:spPr bwMode="auto">
            <a:xfrm>
              <a:off x="1" y="595"/>
              <a:ext cx="174" cy="96"/>
            </a:xfrm>
            <a:custGeom>
              <a:avLst/>
              <a:gdLst>
                <a:gd name="T0" fmla="*/ 989 w 73"/>
                <a:gd name="T1" fmla="*/ 276 h 40"/>
                <a:gd name="T2" fmla="*/ 715 w 73"/>
                <a:gd name="T3" fmla="*/ 552 h 40"/>
                <a:gd name="T4" fmla="*/ 272 w 73"/>
                <a:gd name="T5" fmla="*/ 552 h 40"/>
                <a:gd name="T6" fmla="*/ 0 w 73"/>
                <a:gd name="T7" fmla="*/ 276 h 40"/>
                <a:gd name="T8" fmla="*/ 0 w 73"/>
                <a:gd name="T9" fmla="*/ 276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6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Freeform 97">
              <a:extLst>
                <a:ext uri="{FF2B5EF4-FFF2-40B4-BE49-F238E27FC236}">
                  <a16:creationId xmlns:a16="http://schemas.microsoft.com/office/drawing/2014/main" id="{411257D6-6187-692D-8737-3F37DF1B0E5F}"/>
                </a:ext>
              </a:extLst>
            </p:cNvPr>
            <p:cNvSpPr/>
            <p:nvPr/>
          </p:nvSpPr>
          <p:spPr bwMode="auto">
            <a:xfrm>
              <a:off x="1" y="802"/>
              <a:ext cx="174" cy="95"/>
            </a:xfrm>
            <a:custGeom>
              <a:avLst/>
              <a:gdLst>
                <a:gd name="T0" fmla="*/ 989 w 73"/>
                <a:gd name="T1" fmla="*/ 271 h 40"/>
                <a:gd name="T2" fmla="*/ 715 w 73"/>
                <a:gd name="T3" fmla="*/ 537 h 40"/>
                <a:gd name="T4" fmla="*/ 272 w 73"/>
                <a:gd name="T5" fmla="*/ 537 h 40"/>
                <a:gd name="T6" fmla="*/ 0 w 73"/>
                <a:gd name="T7" fmla="*/ 271 h 40"/>
                <a:gd name="T8" fmla="*/ 0 w 73"/>
                <a:gd name="T9" fmla="*/ 271 h 40"/>
                <a:gd name="T10" fmla="*/ 272 w 73"/>
                <a:gd name="T11" fmla="*/ 0 h 40"/>
                <a:gd name="T12" fmla="*/ 715 w 73"/>
                <a:gd name="T13" fmla="*/ 0 h 40"/>
                <a:gd name="T14" fmla="*/ 989 w 73"/>
                <a:gd name="T15" fmla="*/ 271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3" h="40">
                  <a:moveTo>
                    <a:pt x="73" y="20"/>
                  </a:moveTo>
                  <a:cubicBezTo>
                    <a:pt x="73" y="31"/>
                    <a:pt x="64" y="40"/>
                    <a:pt x="53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64" y="0"/>
                    <a:pt x="73" y="9"/>
                    <a:pt x="7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98">
              <a:extLst>
                <a:ext uri="{FF2B5EF4-FFF2-40B4-BE49-F238E27FC236}">
                  <a16:creationId xmlns:a16="http://schemas.microsoft.com/office/drawing/2014/main" id="{17D7575C-0926-E0A5-53A0-6F154D98E3B2}"/>
                </a:ext>
              </a:extLst>
            </p:cNvPr>
            <p:cNvSpPr/>
            <p:nvPr/>
          </p:nvSpPr>
          <p:spPr bwMode="auto">
            <a:xfrm>
              <a:off x="1043" y="91"/>
              <a:ext cx="73" cy="203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46 h 85"/>
                <a:gd name="T6" fmla="*/ 78 w 31"/>
                <a:gd name="T7" fmla="*/ 1158 h 85"/>
                <a:gd name="T8" fmla="*/ 405 w 31"/>
                <a:gd name="T9" fmla="*/ 817 h 85"/>
                <a:gd name="T10" fmla="*/ 405 w 31"/>
                <a:gd name="T11" fmla="*/ 353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99">
              <a:extLst>
                <a:ext uri="{FF2B5EF4-FFF2-40B4-BE49-F238E27FC236}">
                  <a16:creationId xmlns:a16="http://schemas.microsoft.com/office/drawing/2014/main" id="{5658FB9B-4518-8ADF-54C4-1824D71B2FDB}"/>
                </a:ext>
              </a:extLst>
            </p:cNvPr>
            <p:cNvSpPr/>
            <p:nvPr/>
          </p:nvSpPr>
          <p:spPr bwMode="auto">
            <a:xfrm>
              <a:off x="1043" y="303"/>
              <a:ext cx="73" cy="200"/>
            </a:xfrm>
            <a:custGeom>
              <a:avLst/>
              <a:gdLst>
                <a:gd name="T0" fmla="*/ 78 w 31"/>
                <a:gd name="T1" fmla="*/ 0 h 84"/>
                <a:gd name="T2" fmla="*/ 0 w 31"/>
                <a:gd name="T3" fmla="*/ 12 h 84"/>
                <a:gd name="T4" fmla="*/ 0 w 31"/>
                <a:gd name="T5" fmla="*/ 1133 h 84"/>
                <a:gd name="T6" fmla="*/ 78 w 31"/>
                <a:gd name="T7" fmla="*/ 1133 h 84"/>
                <a:gd name="T8" fmla="*/ 405 w 31"/>
                <a:gd name="T9" fmla="*/ 793 h 84"/>
                <a:gd name="T10" fmla="*/ 405 w 31"/>
                <a:gd name="T11" fmla="*/ 340 h 84"/>
                <a:gd name="T12" fmla="*/ 78 w 31"/>
                <a:gd name="T13" fmla="*/ 0 h 8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4">
                  <a:moveTo>
                    <a:pt x="6" y="0"/>
                  </a:moveTo>
                  <a:cubicBezTo>
                    <a:pt x="4" y="0"/>
                    <a:pt x="2" y="0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4"/>
                    <a:pt x="4" y="84"/>
                    <a:pt x="6" y="84"/>
                  </a:cubicBezTo>
                  <a:cubicBezTo>
                    <a:pt x="20" y="84"/>
                    <a:pt x="31" y="73"/>
                    <a:pt x="31" y="59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11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Freeform 100">
              <a:extLst>
                <a:ext uri="{FF2B5EF4-FFF2-40B4-BE49-F238E27FC236}">
                  <a16:creationId xmlns:a16="http://schemas.microsoft.com/office/drawing/2014/main" id="{AB615777-AB8C-2A10-1080-51B4C2A01D35}"/>
                </a:ext>
              </a:extLst>
            </p:cNvPr>
            <p:cNvSpPr/>
            <p:nvPr/>
          </p:nvSpPr>
          <p:spPr bwMode="auto">
            <a:xfrm>
              <a:off x="1043" y="512"/>
              <a:ext cx="73" cy="202"/>
            </a:xfrm>
            <a:custGeom>
              <a:avLst/>
              <a:gdLst>
                <a:gd name="T0" fmla="*/ 78 w 31"/>
                <a:gd name="T1" fmla="*/ 0 h 85"/>
                <a:gd name="T2" fmla="*/ 0 w 31"/>
                <a:gd name="T3" fmla="*/ 12 h 85"/>
                <a:gd name="T4" fmla="*/ 0 w 31"/>
                <a:gd name="T5" fmla="*/ 1129 h 85"/>
                <a:gd name="T6" fmla="*/ 78 w 31"/>
                <a:gd name="T7" fmla="*/ 1141 h 85"/>
                <a:gd name="T8" fmla="*/ 405 w 31"/>
                <a:gd name="T9" fmla="*/ 808 h 85"/>
                <a:gd name="T10" fmla="*/ 405 w 31"/>
                <a:gd name="T11" fmla="*/ 349 h 85"/>
                <a:gd name="T12" fmla="*/ 78 w 31"/>
                <a:gd name="T13" fmla="*/ 0 h 8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1" h="85">
                  <a:moveTo>
                    <a:pt x="6" y="0"/>
                  </a:moveTo>
                  <a:cubicBezTo>
                    <a:pt x="4" y="0"/>
                    <a:pt x="2" y="1"/>
                    <a:pt x="0" y="1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2" y="85"/>
                    <a:pt x="4" y="85"/>
                    <a:pt x="6" y="85"/>
                  </a:cubicBezTo>
                  <a:cubicBezTo>
                    <a:pt x="20" y="85"/>
                    <a:pt x="31" y="74"/>
                    <a:pt x="31" y="60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12"/>
                    <a:pt x="2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Freeform 101">
              <a:extLst>
                <a:ext uri="{FF2B5EF4-FFF2-40B4-BE49-F238E27FC236}">
                  <a16:creationId xmlns:a16="http://schemas.microsoft.com/office/drawing/2014/main" id="{E6D2FC66-02E4-2241-BF0D-EA74B4A03B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" y="1"/>
              <a:ext cx="949" cy="1079"/>
            </a:xfrm>
            <a:custGeom>
              <a:avLst/>
              <a:gdLst>
                <a:gd name="T0" fmla="*/ 4814 w 399"/>
                <a:gd name="T1" fmla="*/ 0 h 454"/>
                <a:gd name="T2" fmla="*/ 554 w 399"/>
                <a:gd name="T3" fmla="*/ 0 h 454"/>
                <a:gd name="T4" fmla="*/ 0 w 399"/>
                <a:gd name="T5" fmla="*/ 549 h 454"/>
                <a:gd name="T6" fmla="*/ 0 w 399"/>
                <a:gd name="T7" fmla="*/ 870 h 454"/>
                <a:gd name="T8" fmla="*/ 312 w 399"/>
                <a:gd name="T9" fmla="*/ 870 h 454"/>
                <a:gd name="T10" fmla="*/ 742 w 399"/>
                <a:gd name="T11" fmla="*/ 1305 h 454"/>
                <a:gd name="T12" fmla="*/ 312 w 399"/>
                <a:gd name="T13" fmla="*/ 1744 h 454"/>
                <a:gd name="T14" fmla="*/ 0 w 399"/>
                <a:gd name="T15" fmla="*/ 1744 h 454"/>
                <a:gd name="T16" fmla="*/ 0 w 399"/>
                <a:gd name="T17" fmla="*/ 2039 h 454"/>
                <a:gd name="T18" fmla="*/ 312 w 399"/>
                <a:gd name="T19" fmla="*/ 2039 h 454"/>
                <a:gd name="T20" fmla="*/ 742 w 399"/>
                <a:gd name="T21" fmla="*/ 2469 h 454"/>
                <a:gd name="T22" fmla="*/ 312 w 399"/>
                <a:gd name="T23" fmla="*/ 2897 h 454"/>
                <a:gd name="T24" fmla="*/ 0 w 399"/>
                <a:gd name="T25" fmla="*/ 2897 h 454"/>
                <a:gd name="T26" fmla="*/ 0 w 399"/>
                <a:gd name="T27" fmla="*/ 3197 h 454"/>
                <a:gd name="T28" fmla="*/ 312 w 399"/>
                <a:gd name="T29" fmla="*/ 3197 h 454"/>
                <a:gd name="T30" fmla="*/ 742 w 399"/>
                <a:gd name="T31" fmla="*/ 3627 h 454"/>
                <a:gd name="T32" fmla="*/ 312 w 399"/>
                <a:gd name="T33" fmla="*/ 4055 h 454"/>
                <a:gd name="T34" fmla="*/ 0 w 399"/>
                <a:gd name="T35" fmla="*/ 4055 h 454"/>
                <a:gd name="T36" fmla="*/ 0 w 399"/>
                <a:gd name="T37" fmla="*/ 4361 h 454"/>
                <a:gd name="T38" fmla="*/ 312 w 399"/>
                <a:gd name="T39" fmla="*/ 4361 h 454"/>
                <a:gd name="T40" fmla="*/ 742 w 399"/>
                <a:gd name="T41" fmla="*/ 4789 h 454"/>
                <a:gd name="T42" fmla="*/ 312 w 399"/>
                <a:gd name="T43" fmla="*/ 5224 h 454"/>
                <a:gd name="T44" fmla="*/ 0 w 399"/>
                <a:gd name="T45" fmla="*/ 5224 h 454"/>
                <a:gd name="T46" fmla="*/ 0 w 399"/>
                <a:gd name="T47" fmla="*/ 5547 h 454"/>
                <a:gd name="T48" fmla="*/ 554 w 399"/>
                <a:gd name="T49" fmla="*/ 6094 h 454"/>
                <a:gd name="T50" fmla="*/ 4814 w 399"/>
                <a:gd name="T51" fmla="*/ 6094 h 454"/>
                <a:gd name="T52" fmla="*/ 5368 w 399"/>
                <a:gd name="T53" fmla="*/ 5547 h 454"/>
                <a:gd name="T54" fmla="*/ 5368 w 399"/>
                <a:gd name="T55" fmla="*/ 549 h 454"/>
                <a:gd name="T56" fmla="*/ 4814 w 399"/>
                <a:gd name="T57" fmla="*/ 0 h 454"/>
                <a:gd name="T58" fmla="*/ 1979 w 399"/>
                <a:gd name="T59" fmla="*/ 780 h 454"/>
                <a:gd name="T60" fmla="*/ 2462 w 399"/>
                <a:gd name="T61" fmla="*/ 1005 h 454"/>
                <a:gd name="T62" fmla="*/ 2676 w 399"/>
                <a:gd name="T63" fmla="*/ 1580 h 454"/>
                <a:gd name="T64" fmla="*/ 2450 w 399"/>
                <a:gd name="T65" fmla="*/ 2068 h 454"/>
                <a:gd name="T66" fmla="*/ 2421 w 399"/>
                <a:gd name="T67" fmla="*/ 2080 h 454"/>
                <a:gd name="T68" fmla="*/ 1962 w 399"/>
                <a:gd name="T69" fmla="*/ 791 h 454"/>
                <a:gd name="T70" fmla="*/ 1979 w 399"/>
                <a:gd name="T71" fmla="*/ 780 h 454"/>
                <a:gd name="T72" fmla="*/ 3094 w 399"/>
                <a:gd name="T73" fmla="*/ 5157 h 454"/>
                <a:gd name="T74" fmla="*/ 1855 w 399"/>
                <a:gd name="T75" fmla="*/ 3677 h 454"/>
                <a:gd name="T76" fmla="*/ 1280 w 399"/>
                <a:gd name="T77" fmla="*/ 1842 h 454"/>
                <a:gd name="T78" fmla="*/ 1827 w 399"/>
                <a:gd name="T79" fmla="*/ 846 h 454"/>
                <a:gd name="T80" fmla="*/ 2274 w 399"/>
                <a:gd name="T81" fmla="*/ 2096 h 454"/>
                <a:gd name="T82" fmla="*/ 2245 w 399"/>
                <a:gd name="T83" fmla="*/ 2096 h 454"/>
                <a:gd name="T84" fmla="*/ 2462 w 399"/>
                <a:gd name="T85" fmla="*/ 3327 h 454"/>
                <a:gd name="T86" fmla="*/ 2462 w 399"/>
                <a:gd name="T87" fmla="*/ 3327 h 454"/>
                <a:gd name="T88" fmla="*/ 2478 w 399"/>
                <a:gd name="T89" fmla="*/ 3344 h 454"/>
                <a:gd name="T90" fmla="*/ 2478 w 399"/>
                <a:gd name="T91" fmla="*/ 3344 h 454"/>
                <a:gd name="T92" fmla="*/ 2478 w 399"/>
                <a:gd name="T93" fmla="*/ 3344 h 454"/>
                <a:gd name="T94" fmla="*/ 3406 w 399"/>
                <a:gd name="T95" fmla="*/ 4202 h 454"/>
                <a:gd name="T96" fmla="*/ 3418 w 399"/>
                <a:gd name="T97" fmla="*/ 4190 h 454"/>
                <a:gd name="T98" fmla="*/ 4226 w 399"/>
                <a:gd name="T99" fmla="*/ 5224 h 454"/>
                <a:gd name="T100" fmla="*/ 3094 w 399"/>
                <a:gd name="T101" fmla="*/ 5157 h 454"/>
                <a:gd name="T102" fmla="*/ 4362 w 399"/>
                <a:gd name="T103" fmla="*/ 5141 h 454"/>
                <a:gd name="T104" fmla="*/ 4345 w 399"/>
                <a:gd name="T105" fmla="*/ 5157 h 454"/>
                <a:gd name="T106" fmla="*/ 3513 w 399"/>
                <a:gd name="T107" fmla="*/ 4066 h 454"/>
                <a:gd name="T108" fmla="*/ 3525 w 399"/>
                <a:gd name="T109" fmla="*/ 4038 h 454"/>
                <a:gd name="T110" fmla="*/ 4062 w 399"/>
                <a:gd name="T111" fmla="*/ 4123 h 454"/>
                <a:gd name="T112" fmla="*/ 4441 w 399"/>
                <a:gd name="T113" fmla="*/ 4604 h 454"/>
                <a:gd name="T114" fmla="*/ 4362 w 399"/>
                <a:gd name="T115" fmla="*/ 5141 h 45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399" h="454">
                  <a:moveTo>
                    <a:pt x="358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8"/>
                    <a:pt x="0" y="41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23" y="65"/>
                    <a:pt x="23" y="65"/>
                    <a:pt x="23" y="65"/>
                  </a:cubicBezTo>
                  <a:cubicBezTo>
                    <a:pt x="40" y="65"/>
                    <a:pt x="55" y="80"/>
                    <a:pt x="55" y="97"/>
                  </a:cubicBezTo>
                  <a:cubicBezTo>
                    <a:pt x="55" y="115"/>
                    <a:pt x="40" y="129"/>
                    <a:pt x="23" y="130"/>
                  </a:cubicBezTo>
                  <a:cubicBezTo>
                    <a:pt x="0" y="130"/>
                    <a:pt x="0" y="130"/>
                    <a:pt x="0" y="130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40" y="152"/>
                    <a:pt x="55" y="166"/>
                    <a:pt x="55" y="184"/>
                  </a:cubicBezTo>
                  <a:cubicBezTo>
                    <a:pt x="55" y="202"/>
                    <a:pt x="40" y="216"/>
                    <a:pt x="23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0" y="238"/>
                    <a:pt x="55" y="253"/>
                    <a:pt x="55" y="270"/>
                  </a:cubicBezTo>
                  <a:cubicBezTo>
                    <a:pt x="55" y="288"/>
                    <a:pt x="40" y="302"/>
                    <a:pt x="23" y="302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0" y="325"/>
                    <a:pt x="0" y="325"/>
                    <a:pt x="0" y="325"/>
                  </a:cubicBezTo>
                  <a:cubicBezTo>
                    <a:pt x="23" y="325"/>
                    <a:pt x="23" y="325"/>
                    <a:pt x="23" y="325"/>
                  </a:cubicBezTo>
                  <a:cubicBezTo>
                    <a:pt x="40" y="325"/>
                    <a:pt x="55" y="339"/>
                    <a:pt x="55" y="357"/>
                  </a:cubicBezTo>
                  <a:cubicBezTo>
                    <a:pt x="55" y="375"/>
                    <a:pt x="40" y="389"/>
                    <a:pt x="23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13"/>
                    <a:pt x="0" y="413"/>
                    <a:pt x="0" y="413"/>
                  </a:cubicBezTo>
                  <a:cubicBezTo>
                    <a:pt x="0" y="436"/>
                    <a:pt x="19" y="454"/>
                    <a:pt x="41" y="454"/>
                  </a:cubicBezTo>
                  <a:cubicBezTo>
                    <a:pt x="358" y="454"/>
                    <a:pt x="358" y="454"/>
                    <a:pt x="358" y="454"/>
                  </a:cubicBezTo>
                  <a:cubicBezTo>
                    <a:pt x="381" y="454"/>
                    <a:pt x="399" y="436"/>
                    <a:pt x="399" y="413"/>
                  </a:cubicBezTo>
                  <a:cubicBezTo>
                    <a:pt x="399" y="41"/>
                    <a:pt x="399" y="41"/>
                    <a:pt x="399" y="41"/>
                  </a:cubicBezTo>
                  <a:cubicBezTo>
                    <a:pt x="399" y="18"/>
                    <a:pt x="381" y="0"/>
                    <a:pt x="358" y="0"/>
                  </a:cubicBezTo>
                  <a:close/>
                  <a:moveTo>
                    <a:pt x="147" y="58"/>
                  </a:moveTo>
                  <a:cubicBezTo>
                    <a:pt x="161" y="53"/>
                    <a:pt x="178" y="60"/>
                    <a:pt x="183" y="75"/>
                  </a:cubicBezTo>
                  <a:cubicBezTo>
                    <a:pt x="199" y="118"/>
                    <a:pt x="199" y="118"/>
                    <a:pt x="199" y="118"/>
                  </a:cubicBezTo>
                  <a:cubicBezTo>
                    <a:pt x="204" y="133"/>
                    <a:pt x="197" y="149"/>
                    <a:pt x="182" y="154"/>
                  </a:cubicBezTo>
                  <a:cubicBezTo>
                    <a:pt x="182" y="155"/>
                    <a:pt x="181" y="155"/>
                    <a:pt x="180" y="155"/>
                  </a:cubicBezTo>
                  <a:cubicBezTo>
                    <a:pt x="163" y="123"/>
                    <a:pt x="152" y="85"/>
                    <a:pt x="146" y="59"/>
                  </a:cubicBezTo>
                  <a:cubicBezTo>
                    <a:pt x="146" y="58"/>
                    <a:pt x="146" y="58"/>
                    <a:pt x="147" y="58"/>
                  </a:cubicBezTo>
                  <a:close/>
                  <a:moveTo>
                    <a:pt x="230" y="384"/>
                  </a:moveTo>
                  <a:cubicBezTo>
                    <a:pt x="182" y="357"/>
                    <a:pt x="142" y="280"/>
                    <a:pt x="138" y="274"/>
                  </a:cubicBezTo>
                  <a:cubicBezTo>
                    <a:pt x="135" y="267"/>
                    <a:pt x="92" y="192"/>
                    <a:pt x="95" y="137"/>
                  </a:cubicBezTo>
                  <a:cubicBezTo>
                    <a:pt x="97" y="93"/>
                    <a:pt x="123" y="72"/>
                    <a:pt x="136" y="63"/>
                  </a:cubicBezTo>
                  <a:cubicBezTo>
                    <a:pt x="142" y="89"/>
                    <a:pt x="153" y="124"/>
                    <a:pt x="169" y="156"/>
                  </a:cubicBezTo>
                  <a:cubicBezTo>
                    <a:pt x="168" y="156"/>
                    <a:pt x="168" y="156"/>
                    <a:pt x="167" y="156"/>
                  </a:cubicBezTo>
                  <a:cubicBezTo>
                    <a:pt x="139" y="172"/>
                    <a:pt x="178" y="240"/>
                    <a:pt x="183" y="248"/>
                  </a:cubicBezTo>
                  <a:cubicBezTo>
                    <a:pt x="183" y="248"/>
                    <a:pt x="183" y="248"/>
                    <a:pt x="183" y="248"/>
                  </a:cubicBezTo>
                  <a:cubicBezTo>
                    <a:pt x="183" y="248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4" y="249"/>
                    <a:pt x="184" y="249"/>
                    <a:pt x="184" y="249"/>
                  </a:cubicBezTo>
                  <a:cubicBezTo>
                    <a:pt x="188" y="258"/>
                    <a:pt x="224" y="328"/>
                    <a:pt x="253" y="313"/>
                  </a:cubicBezTo>
                  <a:cubicBezTo>
                    <a:pt x="253" y="312"/>
                    <a:pt x="254" y="312"/>
                    <a:pt x="254" y="312"/>
                  </a:cubicBezTo>
                  <a:cubicBezTo>
                    <a:pt x="272" y="343"/>
                    <a:pt x="296" y="370"/>
                    <a:pt x="314" y="389"/>
                  </a:cubicBezTo>
                  <a:cubicBezTo>
                    <a:pt x="300" y="396"/>
                    <a:pt x="268" y="406"/>
                    <a:pt x="230" y="384"/>
                  </a:cubicBezTo>
                  <a:close/>
                  <a:moveTo>
                    <a:pt x="324" y="383"/>
                  </a:moveTo>
                  <a:cubicBezTo>
                    <a:pt x="324" y="383"/>
                    <a:pt x="324" y="383"/>
                    <a:pt x="323" y="384"/>
                  </a:cubicBezTo>
                  <a:cubicBezTo>
                    <a:pt x="304" y="364"/>
                    <a:pt x="279" y="335"/>
                    <a:pt x="261" y="303"/>
                  </a:cubicBezTo>
                  <a:cubicBezTo>
                    <a:pt x="261" y="302"/>
                    <a:pt x="262" y="302"/>
                    <a:pt x="262" y="301"/>
                  </a:cubicBezTo>
                  <a:cubicBezTo>
                    <a:pt x="275" y="292"/>
                    <a:pt x="292" y="294"/>
                    <a:pt x="302" y="307"/>
                  </a:cubicBezTo>
                  <a:cubicBezTo>
                    <a:pt x="330" y="343"/>
                    <a:pt x="330" y="343"/>
                    <a:pt x="330" y="343"/>
                  </a:cubicBezTo>
                  <a:cubicBezTo>
                    <a:pt x="339" y="356"/>
                    <a:pt x="337" y="374"/>
                    <a:pt x="324" y="3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2" name="组合 1">
            <a:extLst>
              <a:ext uri="{FF2B5EF4-FFF2-40B4-BE49-F238E27FC236}">
                <a16:creationId xmlns:a16="http://schemas.microsoft.com/office/drawing/2014/main" id="{BDC5CE1C-4647-59C0-49D6-881D1B92D9FB}"/>
              </a:ext>
            </a:extLst>
          </p:cNvPr>
          <p:cNvGrpSpPr/>
          <p:nvPr/>
        </p:nvGrpSpPr>
        <p:grpSpPr bwMode="auto">
          <a:xfrm>
            <a:off x="1070037" y="4858191"/>
            <a:ext cx="531088" cy="541386"/>
            <a:chOff x="1444625" y="2115707"/>
            <a:chExt cx="1719263" cy="1752600"/>
          </a:xfrm>
          <a:solidFill>
            <a:srgbClr val="35B3F1"/>
          </a:solidFill>
        </p:grpSpPr>
        <p:sp>
          <p:nvSpPr>
            <p:cNvPr id="23" name="Freeform 14">
              <a:extLst>
                <a:ext uri="{FF2B5EF4-FFF2-40B4-BE49-F238E27FC236}">
                  <a16:creationId xmlns:a16="http://schemas.microsoft.com/office/drawing/2014/main" id="{E9AF85B0-A766-C68B-2B23-1931004410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32000" y="2549095"/>
              <a:ext cx="547688" cy="550862"/>
            </a:xfrm>
            <a:custGeom>
              <a:avLst/>
              <a:gdLst>
                <a:gd name="T0" fmla="*/ 2147483646 w 145"/>
                <a:gd name="T1" fmla="*/ 1281214459 h 146"/>
                <a:gd name="T2" fmla="*/ 2147483646 w 145"/>
                <a:gd name="T3" fmla="*/ 2147483646 h 146"/>
                <a:gd name="T4" fmla="*/ 2147483646 w 145"/>
                <a:gd name="T5" fmla="*/ 2147483646 h 146"/>
                <a:gd name="T6" fmla="*/ 2147483646 w 145"/>
                <a:gd name="T7" fmla="*/ 2147483646 h 146"/>
                <a:gd name="T8" fmla="*/ 2147483646 w 145"/>
                <a:gd name="T9" fmla="*/ 2147483646 h 146"/>
                <a:gd name="T10" fmla="*/ 2147483646 w 145"/>
                <a:gd name="T11" fmla="*/ 2147483646 h 146"/>
                <a:gd name="T12" fmla="*/ 2147483646 w 145"/>
                <a:gd name="T13" fmla="*/ 1010737444 h 146"/>
                <a:gd name="T14" fmla="*/ 2147483646 w 145"/>
                <a:gd name="T15" fmla="*/ 569429068 h 146"/>
                <a:gd name="T16" fmla="*/ 1226957098 w 145"/>
                <a:gd name="T17" fmla="*/ 1110386871 h 146"/>
                <a:gd name="T18" fmla="*/ 684813967 w 145"/>
                <a:gd name="T19" fmla="*/ 2147483646 h 146"/>
                <a:gd name="T20" fmla="*/ 1184154336 w 145"/>
                <a:gd name="T21" fmla="*/ 2147483646 h 146"/>
                <a:gd name="T22" fmla="*/ 2147483646 w 145"/>
                <a:gd name="T23" fmla="*/ 2147483646 h 146"/>
                <a:gd name="T24" fmla="*/ 2147483646 w 145"/>
                <a:gd name="T25" fmla="*/ 2147483646 h 146"/>
                <a:gd name="T26" fmla="*/ 2147483646 w 145"/>
                <a:gd name="T27" fmla="*/ 2147483646 h 146"/>
                <a:gd name="T28" fmla="*/ 2147483646 w 145"/>
                <a:gd name="T29" fmla="*/ 2147483646 h 146"/>
                <a:gd name="T30" fmla="*/ 713346623 w 145"/>
                <a:gd name="T31" fmla="*/ 2147483646 h 146"/>
                <a:gd name="T32" fmla="*/ 0 w 145"/>
                <a:gd name="T33" fmla="*/ 2147483646 h 146"/>
                <a:gd name="T34" fmla="*/ 741879279 w 145"/>
                <a:gd name="T35" fmla="*/ 711785392 h 146"/>
                <a:gd name="T36" fmla="*/ 2147483646 w 145"/>
                <a:gd name="T37" fmla="*/ 0 h 146"/>
                <a:gd name="T38" fmla="*/ 2147483646 w 145"/>
                <a:gd name="T39" fmla="*/ 640607230 h 146"/>
                <a:gd name="T40" fmla="*/ 2147483646 w 145"/>
                <a:gd name="T41" fmla="*/ 2135359948 h 146"/>
                <a:gd name="T42" fmla="*/ 2147483646 w 145"/>
                <a:gd name="T43" fmla="*/ 2147483646 h 146"/>
                <a:gd name="T44" fmla="*/ 2147483646 w 145"/>
                <a:gd name="T45" fmla="*/ 2147483646 h 146"/>
                <a:gd name="T46" fmla="*/ 2147483646 w 145"/>
                <a:gd name="T47" fmla="*/ 2147483646 h 146"/>
                <a:gd name="T48" fmla="*/ 2147483646 w 145"/>
                <a:gd name="T49" fmla="*/ 2147483646 h 146"/>
                <a:gd name="T50" fmla="*/ 1597896737 w 145"/>
                <a:gd name="T51" fmla="*/ 2147483646 h 146"/>
                <a:gd name="T52" fmla="*/ 1284022410 w 145"/>
                <a:gd name="T53" fmla="*/ 2147483646 h 146"/>
                <a:gd name="T54" fmla="*/ 1626429393 w 145"/>
                <a:gd name="T55" fmla="*/ 1622873409 h 146"/>
                <a:gd name="T56" fmla="*/ 2147483646 w 145"/>
                <a:gd name="T57" fmla="*/ 1252743195 h 146"/>
                <a:gd name="T58" fmla="*/ 2147483646 w 145"/>
                <a:gd name="T59" fmla="*/ 1452045821 h 146"/>
                <a:gd name="T60" fmla="*/ 2147483646 w 145"/>
                <a:gd name="T61" fmla="*/ 1281214459 h 146"/>
                <a:gd name="T62" fmla="*/ 2147483646 w 145"/>
                <a:gd name="T63" fmla="*/ 1281214459 h 146"/>
                <a:gd name="T64" fmla="*/ 2147483646 w 145"/>
                <a:gd name="T65" fmla="*/ 2147483646 h 146"/>
                <a:gd name="T66" fmla="*/ 2147483646 w 145"/>
                <a:gd name="T67" fmla="*/ 2147483646 h 146"/>
                <a:gd name="T68" fmla="*/ 2147483646 w 145"/>
                <a:gd name="T69" fmla="*/ 2147483646 h 146"/>
                <a:gd name="T70" fmla="*/ 2147483646 w 145"/>
                <a:gd name="T71" fmla="*/ 2035710521 h 146"/>
                <a:gd name="T72" fmla="*/ 2147483646 w 145"/>
                <a:gd name="T73" fmla="*/ 1893354197 h 146"/>
                <a:gd name="T74" fmla="*/ 2111503435 w 145"/>
                <a:gd name="T75" fmla="*/ 2092653050 h 146"/>
                <a:gd name="T76" fmla="*/ 1968836377 w 145"/>
                <a:gd name="T77" fmla="*/ 2147483646 h 146"/>
                <a:gd name="T78" fmla="*/ 2068704451 w 145"/>
                <a:gd name="T79" fmla="*/ 2147483646 h 146"/>
                <a:gd name="T80" fmla="*/ 2147483646 w 145"/>
                <a:gd name="T81" fmla="*/ 2147483646 h 14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45" h="146">
                  <a:moveTo>
                    <a:pt x="108" y="38"/>
                  </a:moveTo>
                  <a:cubicBezTo>
                    <a:pt x="102" y="84"/>
                    <a:pt x="102" y="84"/>
                    <a:pt x="102" y="84"/>
                  </a:cubicBezTo>
                  <a:cubicBezTo>
                    <a:pt x="102" y="87"/>
                    <a:pt x="102" y="89"/>
                    <a:pt x="102" y="92"/>
                  </a:cubicBezTo>
                  <a:cubicBezTo>
                    <a:pt x="102" y="94"/>
                    <a:pt x="103" y="96"/>
                    <a:pt x="106" y="96"/>
                  </a:cubicBezTo>
                  <a:cubicBezTo>
                    <a:pt x="110" y="96"/>
                    <a:pt x="115" y="93"/>
                    <a:pt x="120" y="87"/>
                  </a:cubicBezTo>
                  <a:cubicBezTo>
                    <a:pt x="124" y="81"/>
                    <a:pt x="126" y="73"/>
                    <a:pt x="126" y="64"/>
                  </a:cubicBezTo>
                  <a:cubicBezTo>
                    <a:pt x="126" y="50"/>
                    <a:pt x="121" y="39"/>
                    <a:pt x="112" y="30"/>
                  </a:cubicBezTo>
                  <a:cubicBezTo>
                    <a:pt x="102" y="21"/>
                    <a:pt x="90" y="17"/>
                    <a:pt x="75" y="17"/>
                  </a:cubicBezTo>
                  <a:cubicBezTo>
                    <a:pt x="60" y="17"/>
                    <a:pt x="47" y="22"/>
                    <a:pt x="36" y="33"/>
                  </a:cubicBezTo>
                  <a:cubicBezTo>
                    <a:pt x="26" y="44"/>
                    <a:pt x="20" y="57"/>
                    <a:pt x="20" y="73"/>
                  </a:cubicBezTo>
                  <a:cubicBezTo>
                    <a:pt x="20" y="88"/>
                    <a:pt x="25" y="101"/>
                    <a:pt x="35" y="112"/>
                  </a:cubicBezTo>
                  <a:cubicBezTo>
                    <a:pt x="45" y="123"/>
                    <a:pt x="59" y="129"/>
                    <a:pt x="77" y="129"/>
                  </a:cubicBezTo>
                  <a:cubicBezTo>
                    <a:pt x="91" y="129"/>
                    <a:pt x="106" y="125"/>
                    <a:pt x="121" y="117"/>
                  </a:cubicBezTo>
                  <a:cubicBezTo>
                    <a:pt x="127" y="134"/>
                    <a:pt x="127" y="134"/>
                    <a:pt x="127" y="134"/>
                  </a:cubicBezTo>
                  <a:cubicBezTo>
                    <a:pt x="111" y="142"/>
                    <a:pt x="94" y="146"/>
                    <a:pt x="77" y="146"/>
                  </a:cubicBezTo>
                  <a:cubicBezTo>
                    <a:pt x="54" y="146"/>
                    <a:pt x="35" y="139"/>
                    <a:pt x="21" y="125"/>
                  </a:cubicBezTo>
                  <a:cubicBezTo>
                    <a:pt x="7" y="110"/>
                    <a:pt x="0" y="93"/>
                    <a:pt x="0" y="73"/>
                  </a:cubicBezTo>
                  <a:cubicBezTo>
                    <a:pt x="0" y="53"/>
                    <a:pt x="7" y="35"/>
                    <a:pt x="22" y="21"/>
                  </a:cubicBezTo>
                  <a:cubicBezTo>
                    <a:pt x="37" y="7"/>
                    <a:pt x="54" y="0"/>
                    <a:pt x="75" y="0"/>
                  </a:cubicBezTo>
                  <a:cubicBezTo>
                    <a:pt x="95" y="0"/>
                    <a:pt x="112" y="6"/>
                    <a:pt x="125" y="19"/>
                  </a:cubicBezTo>
                  <a:cubicBezTo>
                    <a:pt x="138" y="31"/>
                    <a:pt x="145" y="46"/>
                    <a:pt x="145" y="63"/>
                  </a:cubicBezTo>
                  <a:cubicBezTo>
                    <a:pt x="145" y="77"/>
                    <a:pt x="141" y="89"/>
                    <a:pt x="133" y="98"/>
                  </a:cubicBezTo>
                  <a:cubicBezTo>
                    <a:pt x="125" y="108"/>
                    <a:pt x="115" y="113"/>
                    <a:pt x="104" y="113"/>
                  </a:cubicBezTo>
                  <a:cubicBezTo>
                    <a:pt x="96" y="113"/>
                    <a:pt x="90" y="110"/>
                    <a:pt x="86" y="104"/>
                  </a:cubicBezTo>
                  <a:cubicBezTo>
                    <a:pt x="81" y="110"/>
                    <a:pt x="75" y="113"/>
                    <a:pt x="68" y="113"/>
                  </a:cubicBezTo>
                  <a:cubicBezTo>
                    <a:pt x="60" y="113"/>
                    <a:pt x="53" y="110"/>
                    <a:pt x="47" y="103"/>
                  </a:cubicBezTo>
                  <a:cubicBezTo>
                    <a:pt x="41" y="96"/>
                    <a:pt x="38" y="87"/>
                    <a:pt x="38" y="76"/>
                  </a:cubicBezTo>
                  <a:cubicBezTo>
                    <a:pt x="38" y="64"/>
                    <a:pt x="41" y="55"/>
                    <a:pt x="48" y="48"/>
                  </a:cubicBezTo>
                  <a:cubicBezTo>
                    <a:pt x="54" y="40"/>
                    <a:pt x="62" y="37"/>
                    <a:pt x="71" y="37"/>
                  </a:cubicBezTo>
                  <a:cubicBezTo>
                    <a:pt x="77" y="37"/>
                    <a:pt x="83" y="39"/>
                    <a:pt x="87" y="43"/>
                  </a:cubicBezTo>
                  <a:cubicBezTo>
                    <a:pt x="89" y="38"/>
                    <a:pt x="89" y="38"/>
                    <a:pt x="89" y="38"/>
                  </a:cubicBezTo>
                  <a:lnTo>
                    <a:pt x="108" y="38"/>
                  </a:lnTo>
                  <a:close/>
                  <a:moveTo>
                    <a:pt x="69" y="94"/>
                  </a:moveTo>
                  <a:cubicBezTo>
                    <a:pt x="74" y="94"/>
                    <a:pt x="78" y="92"/>
                    <a:pt x="81" y="87"/>
                  </a:cubicBezTo>
                  <a:cubicBezTo>
                    <a:pt x="84" y="83"/>
                    <a:pt x="86" y="77"/>
                    <a:pt x="86" y="72"/>
                  </a:cubicBezTo>
                  <a:cubicBezTo>
                    <a:pt x="86" y="67"/>
                    <a:pt x="85" y="63"/>
                    <a:pt x="82" y="60"/>
                  </a:cubicBezTo>
                  <a:cubicBezTo>
                    <a:pt x="79" y="57"/>
                    <a:pt x="76" y="56"/>
                    <a:pt x="73" y="56"/>
                  </a:cubicBezTo>
                  <a:cubicBezTo>
                    <a:pt x="68" y="56"/>
                    <a:pt x="65" y="58"/>
                    <a:pt x="62" y="62"/>
                  </a:cubicBezTo>
                  <a:cubicBezTo>
                    <a:pt x="60" y="65"/>
                    <a:pt x="58" y="70"/>
                    <a:pt x="58" y="77"/>
                  </a:cubicBezTo>
                  <a:cubicBezTo>
                    <a:pt x="58" y="82"/>
                    <a:pt x="59" y="86"/>
                    <a:pt x="61" y="89"/>
                  </a:cubicBezTo>
                  <a:cubicBezTo>
                    <a:pt x="63" y="92"/>
                    <a:pt x="66" y="94"/>
                    <a:pt x="69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Freeform 15">
              <a:extLst>
                <a:ext uri="{FF2B5EF4-FFF2-40B4-BE49-F238E27FC236}">
                  <a16:creationId xmlns:a16="http://schemas.microsoft.com/office/drawing/2014/main" id="{BEBC17F3-89DC-8B38-8641-1D3303154610}"/>
                </a:ext>
              </a:extLst>
            </p:cNvPr>
            <p:cNvSpPr/>
            <p:nvPr/>
          </p:nvSpPr>
          <p:spPr bwMode="auto">
            <a:xfrm>
              <a:off x="1497013" y="2680857"/>
              <a:ext cx="98425" cy="142875"/>
            </a:xfrm>
            <a:custGeom>
              <a:avLst/>
              <a:gdLst>
                <a:gd name="T0" fmla="*/ 0 w 26"/>
                <a:gd name="T1" fmla="*/ 664421388 h 38"/>
                <a:gd name="T2" fmla="*/ 888497617 w 26"/>
                <a:gd name="T3" fmla="*/ 1272294355 h 38"/>
                <a:gd name="T4" fmla="*/ 888497617 w 26"/>
                <a:gd name="T5" fmla="*/ 0 h 38"/>
                <a:gd name="T6" fmla="*/ 0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0" y="20"/>
                  </a:moveTo>
                  <a:cubicBezTo>
                    <a:pt x="6" y="29"/>
                    <a:pt x="15" y="36"/>
                    <a:pt x="26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:a16="http://schemas.microsoft.com/office/drawing/2014/main" id="{E3996046-DE9F-5820-868C-BD5CEA04BA67}"/>
                </a:ext>
              </a:extLst>
            </p:cNvPr>
            <p:cNvSpPr/>
            <p:nvPr/>
          </p:nvSpPr>
          <p:spPr bwMode="auto">
            <a:xfrm>
              <a:off x="2138363" y="2115707"/>
              <a:ext cx="334963" cy="115887"/>
            </a:xfrm>
            <a:custGeom>
              <a:avLst/>
              <a:gdLst>
                <a:gd name="T0" fmla="*/ 2011415179 w 89"/>
                <a:gd name="T1" fmla="*/ 223598359 h 31"/>
                <a:gd name="T2" fmla="*/ 977376870 w 89"/>
                <a:gd name="T3" fmla="*/ 223598359 h 31"/>
                <a:gd name="T4" fmla="*/ 0 w 89"/>
                <a:gd name="T5" fmla="*/ 1020160738 h 31"/>
                <a:gd name="T6" fmla="*/ 2147483646 w 89"/>
                <a:gd name="T7" fmla="*/ 1020160738 h 31"/>
                <a:gd name="T8" fmla="*/ 2011415179 w 89"/>
                <a:gd name="T9" fmla="*/ 223598359 h 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9" h="31">
                  <a:moveTo>
                    <a:pt x="60" y="7"/>
                  </a:moveTo>
                  <a:cubicBezTo>
                    <a:pt x="52" y="0"/>
                    <a:pt x="37" y="0"/>
                    <a:pt x="29" y="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89" y="31"/>
                    <a:pt x="89" y="31"/>
                    <a:pt x="89" y="31"/>
                  </a:cubicBezTo>
                  <a:lnTo>
                    <a:pt x="60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6" name="Freeform 17">
              <a:extLst>
                <a:ext uri="{FF2B5EF4-FFF2-40B4-BE49-F238E27FC236}">
                  <a16:creationId xmlns:a16="http://schemas.microsoft.com/office/drawing/2014/main" id="{F6DAD97A-E4C9-9821-E5E2-5543EAA1A5FE}"/>
                </a:ext>
              </a:extLst>
            </p:cNvPr>
            <p:cNvSpPr/>
            <p:nvPr/>
          </p:nvSpPr>
          <p:spPr bwMode="auto">
            <a:xfrm>
              <a:off x="3017838" y="2680857"/>
              <a:ext cx="96838" cy="142875"/>
            </a:xfrm>
            <a:custGeom>
              <a:avLst/>
              <a:gdLst>
                <a:gd name="T0" fmla="*/ 846203965 w 26"/>
                <a:gd name="T1" fmla="*/ 664421388 h 38"/>
                <a:gd name="T2" fmla="*/ 0 w 26"/>
                <a:gd name="T3" fmla="*/ 0 h 38"/>
                <a:gd name="T4" fmla="*/ 0 w 26"/>
                <a:gd name="T5" fmla="*/ 1272294355 h 38"/>
                <a:gd name="T6" fmla="*/ 846203965 w 26"/>
                <a:gd name="T7" fmla="*/ 664421388 h 3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6" h="38">
                  <a:moveTo>
                    <a:pt x="26" y="2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11" y="36"/>
                    <a:pt x="20" y="29"/>
                    <a:pt x="2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Freeform 18">
              <a:extLst>
                <a:ext uri="{FF2B5EF4-FFF2-40B4-BE49-F238E27FC236}">
                  <a16:creationId xmlns:a16="http://schemas.microsoft.com/office/drawing/2014/main" id="{01281E8E-52C0-1A35-88AF-47FF98C23719}"/>
                </a:ext>
              </a:extLst>
            </p:cNvPr>
            <p:cNvSpPr/>
            <p:nvPr/>
          </p:nvSpPr>
          <p:spPr bwMode="auto">
            <a:xfrm>
              <a:off x="1595438" y="2231595"/>
              <a:ext cx="1422400" cy="1176337"/>
            </a:xfrm>
            <a:custGeom>
              <a:avLst/>
              <a:gdLst>
                <a:gd name="T0" fmla="*/ 711754623 w 377"/>
                <a:gd name="T1" fmla="*/ 2147483646 h 312"/>
                <a:gd name="T2" fmla="*/ 711754623 w 377"/>
                <a:gd name="T3" fmla="*/ 1691614079 h 312"/>
                <a:gd name="T4" fmla="*/ 1010692545 w 377"/>
                <a:gd name="T5" fmla="*/ 1009282065 h 312"/>
                <a:gd name="T6" fmla="*/ 1765153125 w 377"/>
                <a:gd name="T7" fmla="*/ 710763929 h 312"/>
                <a:gd name="T8" fmla="*/ 2147483646 w 377"/>
                <a:gd name="T9" fmla="*/ 710763929 h 312"/>
                <a:gd name="T10" fmla="*/ 2147483646 w 377"/>
                <a:gd name="T11" fmla="*/ 1009282065 h 312"/>
                <a:gd name="T12" fmla="*/ 2147483646 w 377"/>
                <a:gd name="T13" fmla="*/ 1691614079 h 312"/>
                <a:gd name="T14" fmla="*/ 2147483646 w 377"/>
                <a:gd name="T15" fmla="*/ 2147483646 h 312"/>
                <a:gd name="T16" fmla="*/ 2147483646 w 377"/>
                <a:gd name="T17" fmla="*/ 2147483646 h 312"/>
                <a:gd name="T18" fmla="*/ 2147483646 w 377"/>
                <a:gd name="T19" fmla="*/ 1691614079 h 312"/>
                <a:gd name="T20" fmla="*/ 2147483646 w 377"/>
                <a:gd name="T21" fmla="*/ 0 h 312"/>
                <a:gd name="T22" fmla="*/ 1765153125 w 377"/>
                <a:gd name="T23" fmla="*/ 0 h 312"/>
                <a:gd name="T24" fmla="*/ 0 w 377"/>
                <a:gd name="T25" fmla="*/ 1691614079 h 312"/>
                <a:gd name="T26" fmla="*/ 0 w 377"/>
                <a:gd name="T27" fmla="*/ 2147483646 h 312"/>
                <a:gd name="T28" fmla="*/ 711754623 w 377"/>
                <a:gd name="T29" fmla="*/ 2147483646 h 31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77" h="312">
                  <a:moveTo>
                    <a:pt x="21" y="312"/>
                  </a:moveTo>
                  <a:cubicBezTo>
                    <a:pt x="21" y="50"/>
                    <a:pt x="21" y="50"/>
                    <a:pt x="21" y="50"/>
                  </a:cubicBezTo>
                  <a:cubicBezTo>
                    <a:pt x="21" y="42"/>
                    <a:pt x="24" y="35"/>
                    <a:pt x="30" y="30"/>
                  </a:cubicBezTo>
                  <a:cubicBezTo>
                    <a:pt x="35" y="24"/>
                    <a:pt x="43" y="21"/>
                    <a:pt x="52" y="21"/>
                  </a:cubicBezTo>
                  <a:cubicBezTo>
                    <a:pt x="325" y="21"/>
                    <a:pt x="325" y="21"/>
                    <a:pt x="325" y="21"/>
                  </a:cubicBezTo>
                  <a:cubicBezTo>
                    <a:pt x="334" y="21"/>
                    <a:pt x="342" y="24"/>
                    <a:pt x="347" y="30"/>
                  </a:cubicBezTo>
                  <a:cubicBezTo>
                    <a:pt x="353" y="35"/>
                    <a:pt x="356" y="42"/>
                    <a:pt x="356" y="50"/>
                  </a:cubicBezTo>
                  <a:cubicBezTo>
                    <a:pt x="356" y="312"/>
                    <a:pt x="356" y="312"/>
                    <a:pt x="356" y="312"/>
                  </a:cubicBezTo>
                  <a:cubicBezTo>
                    <a:pt x="377" y="312"/>
                    <a:pt x="377" y="312"/>
                    <a:pt x="377" y="312"/>
                  </a:cubicBezTo>
                  <a:cubicBezTo>
                    <a:pt x="377" y="50"/>
                    <a:pt x="377" y="50"/>
                    <a:pt x="377" y="50"/>
                  </a:cubicBezTo>
                  <a:cubicBezTo>
                    <a:pt x="377" y="22"/>
                    <a:pt x="353" y="0"/>
                    <a:pt x="325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4" y="0"/>
                    <a:pt x="0" y="22"/>
                    <a:pt x="0" y="50"/>
                  </a:cubicBezTo>
                  <a:cubicBezTo>
                    <a:pt x="0" y="312"/>
                    <a:pt x="0" y="312"/>
                    <a:pt x="0" y="312"/>
                  </a:cubicBezTo>
                  <a:lnTo>
                    <a:pt x="21" y="3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Freeform 19">
              <a:extLst>
                <a:ext uri="{FF2B5EF4-FFF2-40B4-BE49-F238E27FC236}">
                  <a16:creationId xmlns:a16="http://schemas.microsoft.com/office/drawing/2014/main" id="{DBDC0786-F85F-B164-A3BA-C617997A8F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44625" y="2809445"/>
              <a:ext cx="1719263" cy="1058862"/>
            </a:xfrm>
            <a:custGeom>
              <a:avLst/>
              <a:gdLst>
                <a:gd name="T0" fmla="*/ 2147483646 w 456"/>
                <a:gd name="T1" fmla="*/ 0 h 281"/>
                <a:gd name="T2" fmla="*/ 2147483646 w 456"/>
                <a:gd name="T3" fmla="*/ 2147483646 h 281"/>
                <a:gd name="T4" fmla="*/ 2147483646 w 456"/>
                <a:gd name="T5" fmla="*/ 2147483646 h 281"/>
                <a:gd name="T6" fmla="*/ 241658250 w 456"/>
                <a:gd name="T7" fmla="*/ 0 h 281"/>
                <a:gd name="T8" fmla="*/ 0 w 456"/>
                <a:gd name="T9" fmla="*/ 738362183 h 281"/>
                <a:gd name="T10" fmla="*/ 0 w 456"/>
                <a:gd name="T11" fmla="*/ 2147483646 h 281"/>
                <a:gd name="T12" fmla="*/ 1449957040 w 456"/>
                <a:gd name="T13" fmla="*/ 2147483646 h 281"/>
                <a:gd name="T14" fmla="*/ 2147483646 w 456"/>
                <a:gd name="T15" fmla="*/ 2147483646 h 281"/>
                <a:gd name="T16" fmla="*/ 2147483646 w 456"/>
                <a:gd name="T17" fmla="*/ 2147483646 h 281"/>
                <a:gd name="T18" fmla="*/ 2147483646 w 456"/>
                <a:gd name="T19" fmla="*/ 738362183 h 281"/>
                <a:gd name="T20" fmla="*/ 2147483646 w 456"/>
                <a:gd name="T21" fmla="*/ 0 h 281"/>
                <a:gd name="T22" fmla="*/ 2147483646 w 456"/>
                <a:gd name="T23" fmla="*/ 2147483646 h 281"/>
                <a:gd name="T24" fmla="*/ 1521034992 w 456"/>
                <a:gd name="T25" fmla="*/ 2147483646 h 281"/>
                <a:gd name="T26" fmla="*/ 1108788904 w 456"/>
                <a:gd name="T27" fmla="*/ 2147483646 h 281"/>
                <a:gd name="T28" fmla="*/ 1222512873 w 456"/>
                <a:gd name="T29" fmla="*/ 2147483646 h 281"/>
                <a:gd name="T30" fmla="*/ 2147483646 w 456"/>
                <a:gd name="T31" fmla="*/ 2147483646 h 281"/>
                <a:gd name="T32" fmla="*/ 2147483646 w 456"/>
                <a:gd name="T33" fmla="*/ 2147483646 h 281"/>
                <a:gd name="T34" fmla="*/ 2147483646 w 456"/>
                <a:gd name="T35" fmla="*/ 2147483646 h 281"/>
                <a:gd name="T36" fmla="*/ 2147483646 w 456"/>
                <a:gd name="T37" fmla="*/ 2147483646 h 281"/>
                <a:gd name="T38" fmla="*/ 2147483646 w 456"/>
                <a:gd name="T39" fmla="*/ 2147483646 h 281"/>
                <a:gd name="T40" fmla="*/ 2147483646 w 456"/>
                <a:gd name="T41" fmla="*/ 2147483646 h 281"/>
                <a:gd name="T42" fmla="*/ 2147483646 w 456"/>
                <a:gd name="T43" fmla="*/ 2147483646 h 281"/>
                <a:gd name="T44" fmla="*/ 2147483646 w 456"/>
                <a:gd name="T45" fmla="*/ 2147483646 h 281"/>
                <a:gd name="T46" fmla="*/ 2147483646 w 456"/>
                <a:gd name="T47" fmla="*/ 2147483646 h 281"/>
                <a:gd name="T48" fmla="*/ 2147483646 w 456"/>
                <a:gd name="T49" fmla="*/ 2147483646 h 281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56" h="281">
                  <a:moveTo>
                    <a:pt x="450" y="0"/>
                  </a:moveTo>
                  <a:cubicBezTo>
                    <a:pt x="245" y="169"/>
                    <a:pt x="245" y="169"/>
                    <a:pt x="245" y="169"/>
                  </a:cubicBezTo>
                  <a:cubicBezTo>
                    <a:pt x="236" y="176"/>
                    <a:pt x="221" y="176"/>
                    <a:pt x="212" y="169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7"/>
                    <a:pt x="0" y="14"/>
                    <a:pt x="0" y="2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262"/>
                    <a:pt x="19" y="281"/>
                    <a:pt x="43" y="281"/>
                  </a:cubicBezTo>
                  <a:cubicBezTo>
                    <a:pt x="414" y="281"/>
                    <a:pt x="414" y="281"/>
                    <a:pt x="414" y="281"/>
                  </a:cubicBezTo>
                  <a:cubicBezTo>
                    <a:pt x="437" y="281"/>
                    <a:pt x="456" y="262"/>
                    <a:pt x="456" y="239"/>
                  </a:cubicBezTo>
                  <a:cubicBezTo>
                    <a:pt x="456" y="22"/>
                    <a:pt x="456" y="22"/>
                    <a:pt x="456" y="22"/>
                  </a:cubicBezTo>
                  <a:cubicBezTo>
                    <a:pt x="456" y="14"/>
                    <a:pt x="454" y="7"/>
                    <a:pt x="450" y="0"/>
                  </a:cubicBezTo>
                  <a:close/>
                  <a:moveTo>
                    <a:pt x="151" y="182"/>
                  </a:moveTo>
                  <a:cubicBezTo>
                    <a:pt x="45" y="248"/>
                    <a:pt x="45" y="248"/>
                    <a:pt x="45" y="248"/>
                  </a:cubicBezTo>
                  <a:cubicBezTo>
                    <a:pt x="41" y="250"/>
                    <a:pt x="35" y="249"/>
                    <a:pt x="33" y="245"/>
                  </a:cubicBezTo>
                  <a:cubicBezTo>
                    <a:pt x="30" y="241"/>
                    <a:pt x="31" y="235"/>
                    <a:pt x="36" y="233"/>
                  </a:cubicBezTo>
                  <a:cubicBezTo>
                    <a:pt x="142" y="167"/>
                    <a:pt x="142" y="167"/>
                    <a:pt x="142" y="167"/>
                  </a:cubicBezTo>
                  <a:cubicBezTo>
                    <a:pt x="146" y="165"/>
                    <a:pt x="151" y="166"/>
                    <a:pt x="154" y="170"/>
                  </a:cubicBezTo>
                  <a:cubicBezTo>
                    <a:pt x="156" y="174"/>
                    <a:pt x="155" y="180"/>
                    <a:pt x="151" y="182"/>
                  </a:cubicBezTo>
                  <a:close/>
                  <a:moveTo>
                    <a:pt x="424" y="245"/>
                  </a:moveTo>
                  <a:cubicBezTo>
                    <a:pt x="422" y="249"/>
                    <a:pt x="416" y="250"/>
                    <a:pt x="412" y="248"/>
                  </a:cubicBezTo>
                  <a:cubicBezTo>
                    <a:pt x="306" y="182"/>
                    <a:pt x="306" y="182"/>
                    <a:pt x="306" y="182"/>
                  </a:cubicBezTo>
                  <a:cubicBezTo>
                    <a:pt x="302" y="180"/>
                    <a:pt x="301" y="174"/>
                    <a:pt x="303" y="170"/>
                  </a:cubicBezTo>
                  <a:cubicBezTo>
                    <a:pt x="306" y="166"/>
                    <a:pt x="311" y="165"/>
                    <a:pt x="315" y="167"/>
                  </a:cubicBezTo>
                  <a:cubicBezTo>
                    <a:pt x="421" y="233"/>
                    <a:pt x="421" y="233"/>
                    <a:pt x="421" y="233"/>
                  </a:cubicBezTo>
                  <a:cubicBezTo>
                    <a:pt x="426" y="235"/>
                    <a:pt x="427" y="241"/>
                    <a:pt x="424" y="2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圆角矩形 26">
            <a:extLst>
              <a:ext uri="{FF2B5EF4-FFF2-40B4-BE49-F238E27FC236}">
                <a16:creationId xmlns:a16="http://schemas.microsoft.com/office/drawing/2014/main" id="{8A4DED28-3469-D099-34A1-62494A18A671}"/>
              </a:ext>
            </a:extLst>
          </p:cNvPr>
          <p:cNvSpPr/>
          <p:nvPr/>
        </p:nvSpPr>
        <p:spPr>
          <a:xfrm>
            <a:off x="2136554" y="1777316"/>
            <a:ext cx="4138530" cy="579736"/>
          </a:xfrm>
          <a:prstGeom prst="roundRect">
            <a:avLst>
              <a:gd name="adj" fmla="val 12912"/>
            </a:avLst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0" name="圆角矩形 27">
            <a:extLst>
              <a:ext uri="{FF2B5EF4-FFF2-40B4-BE49-F238E27FC236}">
                <a16:creationId xmlns:a16="http://schemas.microsoft.com/office/drawing/2014/main" id="{4EA6230C-4054-0738-8600-42B5BB145D38}"/>
              </a:ext>
            </a:extLst>
          </p:cNvPr>
          <p:cNvSpPr/>
          <p:nvPr/>
        </p:nvSpPr>
        <p:spPr>
          <a:xfrm>
            <a:off x="2136553" y="2794062"/>
            <a:ext cx="4136616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3" name="圆角矩形 28">
            <a:extLst>
              <a:ext uri="{FF2B5EF4-FFF2-40B4-BE49-F238E27FC236}">
                <a16:creationId xmlns:a16="http://schemas.microsoft.com/office/drawing/2014/main" id="{D415215D-B650-7A8C-21A6-10F6CE733B38}"/>
              </a:ext>
            </a:extLst>
          </p:cNvPr>
          <p:cNvSpPr/>
          <p:nvPr/>
        </p:nvSpPr>
        <p:spPr>
          <a:xfrm>
            <a:off x="2136553" y="3872744"/>
            <a:ext cx="4138531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4" name="圆角矩形 29">
            <a:extLst>
              <a:ext uri="{FF2B5EF4-FFF2-40B4-BE49-F238E27FC236}">
                <a16:creationId xmlns:a16="http://schemas.microsoft.com/office/drawing/2014/main" id="{40FA5CD2-F20B-933A-81A5-76109572BE6E}"/>
              </a:ext>
            </a:extLst>
          </p:cNvPr>
          <p:cNvSpPr/>
          <p:nvPr/>
        </p:nvSpPr>
        <p:spPr>
          <a:xfrm>
            <a:off x="2136553" y="4858191"/>
            <a:ext cx="4136616" cy="579736"/>
          </a:xfrm>
          <a:prstGeom prst="roundRect">
            <a:avLst/>
          </a:prstGeom>
          <a:solidFill>
            <a:schemeClr val="bg1">
              <a:lumMod val="8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6" name="圆角矩形 34">
            <a:extLst>
              <a:ext uri="{FF2B5EF4-FFF2-40B4-BE49-F238E27FC236}">
                <a16:creationId xmlns:a16="http://schemas.microsoft.com/office/drawing/2014/main" id="{3203F9B4-B9C7-0675-867A-68E151D32A43}"/>
              </a:ext>
            </a:extLst>
          </p:cNvPr>
          <p:cNvSpPr/>
          <p:nvPr/>
        </p:nvSpPr>
        <p:spPr>
          <a:xfrm>
            <a:off x="2136553" y="1777316"/>
            <a:ext cx="3606085" cy="579736"/>
          </a:xfrm>
          <a:prstGeom prst="roundRect">
            <a:avLst/>
          </a:prstGeom>
          <a:solidFill>
            <a:srgbClr val="1363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4CF42060-CB5E-D732-CB6F-8B02FC3E1769}"/>
              </a:ext>
            </a:extLst>
          </p:cNvPr>
          <p:cNvSpPr txBox="1"/>
          <p:nvPr/>
        </p:nvSpPr>
        <p:spPr>
          <a:xfrm>
            <a:off x="4957856" y="1913529"/>
            <a:ext cx="744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95%</a:t>
            </a:r>
            <a:endParaRPr lang="zh-CN" altLang="en-US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8" name="圆角矩形 36">
            <a:extLst>
              <a:ext uri="{FF2B5EF4-FFF2-40B4-BE49-F238E27FC236}">
                <a16:creationId xmlns:a16="http://schemas.microsoft.com/office/drawing/2014/main" id="{A4505F24-13B3-6B5F-9A09-0A61F85B0E58}"/>
              </a:ext>
            </a:extLst>
          </p:cNvPr>
          <p:cNvSpPr/>
          <p:nvPr/>
        </p:nvSpPr>
        <p:spPr>
          <a:xfrm>
            <a:off x="2136552" y="2791107"/>
            <a:ext cx="2640171" cy="579736"/>
          </a:xfrm>
          <a:prstGeom prst="roundRect">
            <a:avLst/>
          </a:prstGeom>
          <a:solidFill>
            <a:srgbClr val="0F4B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D21973A-3AC3-B16B-A104-2ADDCA5AB0B4}"/>
              </a:ext>
            </a:extLst>
          </p:cNvPr>
          <p:cNvSpPr txBox="1"/>
          <p:nvPr/>
        </p:nvSpPr>
        <p:spPr>
          <a:xfrm>
            <a:off x="4032202" y="2930232"/>
            <a:ext cx="744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75%</a:t>
            </a:r>
            <a:endParaRPr lang="zh-CN" altLang="en-US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0" name="圆角矩形 38">
            <a:extLst>
              <a:ext uri="{FF2B5EF4-FFF2-40B4-BE49-F238E27FC236}">
                <a16:creationId xmlns:a16="http://schemas.microsoft.com/office/drawing/2014/main" id="{C83A7722-BF0E-F4A4-258C-8DD7FAAB8938}"/>
              </a:ext>
            </a:extLst>
          </p:cNvPr>
          <p:cNvSpPr/>
          <p:nvPr/>
        </p:nvSpPr>
        <p:spPr>
          <a:xfrm>
            <a:off x="2136553" y="3879985"/>
            <a:ext cx="2060622" cy="579736"/>
          </a:xfrm>
          <a:prstGeom prst="roundRect">
            <a:avLst/>
          </a:prstGeom>
          <a:gradFill>
            <a:gsLst>
              <a:gs pos="0">
                <a:srgbClr val="F15513"/>
              </a:gs>
              <a:gs pos="100000">
                <a:srgbClr val="1363DF"/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16D1AB4-F06D-2E0A-ED3F-26612889F0D4}"/>
              </a:ext>
            </a:extLst>
          </p:cNvPr>
          <p:cNvSpPr txBox="1"/>
          <p:nvPr/>
        </p:nvSpPr>
        <p:spPr>
          <a:xfrm>
            <a:off x="3452653" y="4018258"/>
            <a:ext cx="744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55%</a:t>
            </a:r>
            <a:endParaRPr lang="zh-CN" altLang="en-US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2" name="圆角矩形 40">
            <a:extLst>
              <a:ext uri="{FF2B5EF4-FFF2-40B4-BE49-F238E27FC236}">
                <a16:creationId xmlns:a16="http://schemas.microsoft.com/office/drawing/2014/main" id="{92B8CD73-2CAD-7336-FE8C-269DCCE580EF}"/>
              </a:ext>
            </a:extLst>
          </p:cNvPr>
          <p:cNvSpPr/>
          <p:nvPr/>
        </p:nvSpPr>
        <p:spPr>
          <a:xfrm>
            <a:off x="2136552" y="4865234"/>
            <a:ext cx="1423341" cy="579736"/>
          </a:xfrm>
          <a:prstGeom prst="roundRect">
            <a:avLst/>
          </a:prstGeom>
          <a:solidFill>
            <a:srgbClr val="35B3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47A139FC-DC43-FC12-7994-4A0623432B70}"/>
              </a:ext>
            </a:extLst>
          </p:cNvPr>
          <p:cNvSpPr txBox="1"/>
          <p:nvPr/>
        </p:nvSpPr>
        <p:spPr>
          <a:xfrm>
            <a:off x="2830247" y="4992066"/>
            <a:ext cx="7445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25%</a:t>
            </a:r>
            <a:endParaRPr lang="zh-CN" altLang="en-US" dirty="0">
              <a:solidFill>
                <a:schemeClr val="bg1"/>
              </a:solidFill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5" name="Rectangle 3">
            <a:extLst>
              <a:ext uri="{FF2B5EF4-FFF2-40B4-BE49-F238E27FC236}">
                <a16:creationId xmlns:a16="http://schemas.microsoft.com/office/drawing/2014/main" id="{86048173-948D-0444-D26A-F9D2F44B64A2}"/>
              </a:ext>
            </a:extLst>
          </p:cNvPr>
          <p:cNvSpPr/>
          <p:nvPr/>
        </p:nvSpPr>
        <p:spPr>
          <a:xfrm>
            <a:off x="6672372" y="1642829"/>
            <a:ext cx="2827525" cy="427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单击此处添加标题文本</a:t>
            </a:r>
            <a:endParaRPr lang="zh-CN" altLang="en-US" b="1" i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1B87D9FE-4E26-9398-0B60-D69D20394E23}"/>
              </a:ext>
            </a:extLst>
          </p:cNvPr>
          <p:cNvSpPr txBox="1"/>
          <p:nvPr/>
        </p:nvSpPr>
        <p:spPr>
          <a:xfrm>
            <a:off x="6690023" y="2095968"/>
            <a:ext cx="4519316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BF3514B-7A73-4FFC-E764-F4E635245D1C}"/>
              </a:ext>
            </a:extLst>
          </p:cNvPr>
          <p:cNvSpPr txBox="1"/>
          <p:nvPr/>
        </p:nvSpPr>
        <p:spPr>
          <a:xfrm>
            <a:off x="6690023" y="3516905"/>
            <a:ext cx="451931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3B4400FE-5DFD-DF3F-A3DA-3320C2D3BF74}"/>
              </a:ext>
            </a:extLst>
          </p:cNvPr>
          <p:cNvSpPr txBox="1"/>
          <p:nvPr/>
        </p:nvSpPr>
        <p:spPr>
          <a:xfrm>
            <a:off x="6690023" y="4202924"/>
            <a:ext cx="451931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02EDCE5D-D759-E920-E58E-EE7BD53F05B3}"/>
              </a:ext>
            </a:extLst>
          </p:cNvPr>
          <p:cNvSpPr txBox="1"/>
          <p:nvPr/>
        </p:nvSpPr>
        <p:spPr>
          <a:xfrm>
            <a:off x="6690023" y="4888943"/>
            <a:ext cx="451931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6215931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C5236838-1DA4-4247-15DD-3BB69C459AA4}"/>
              </a:ext>
            </a:extLst>
          </p:cNvPr>
          <p:cNvSpPr/>
          <p:nvPr/>
        </p:nvSpPr>
        <p:spPr>
          <a:xfrm>
            <a:off x="-28742" y="5278926"/>
            <a:ext cx="9364583" cy="1579074"/>
          </a:xfrm>
          <a:custGeom>
            <a:avLst/>
            <a:gdLst>
              <a:gd name="connsiteX0" fmla="*/ 3454026 w 9364583"/>
              <a:gd name="connsiteY0" fmla="*/ 1383298 h 1579074"/>
              <a:gd name="connsiteX1" fmla="*/ 3415433 w 9364583"/>
              <a:gd name="connsiteY1" fmla="*/ 1386112 h 1579074"/>
              <a:gd name="connsiteX2" fmla="*/ 3450810 w 9364583"/>
              <a:gd name="connsiteY2" fmla="*/ 1392544 h 1579074"/>
              <a:gd name="connsiteX3" fmla="*/ 3492618 w 9364583"/>
              <a:gd name="connsiteY3" fmla="*/ 1392544 h 1579074"/>
              <a:gd name="connsiteX4" fmla="*/ 3454026 w 9364583"/>
              <a:gd name="connsiteY4" fmla="*/ 1383298 h 1579074"/>
              <a:gd name="connsiteX5" fmla="*/ 3720957 w 9364583"/>
              <a:gd name="connsiteY5" fmla="*/ 1318575 h 1579074"/>
              <a:gd name="connsiteX6" fmla="*/ 3663068 w 9364583"/>
              <a:gd name="connsiteY6" fmla="*/ 1392544 h 1579074"/>
              <a:gd name="connsiteX7" fmla="*/ 3724173 w 9364583"/>
              <a:gd name="connsiteY7" fmla="*/ 1395760 h 1579074"/>
              <a:gd name="connsiteX8" fmla="*/ 3737037 w 9364583"/>
              <a:gd name="connsiteY8" fmla="*/ 1382896 h 1579074"/>
              <a:gd name="connsiteX9" fmla="*/ 3775629 w 9364583"/>
              <a:gd name="connsiteY9" fmla="*/ 1386112 h 1579074"/>
              <a:gd name="connsiteX10" fmla="*/ 3720957 w 9364583"/>
              <a:gd name="connsiteY10" fmla="*/ 1318575 h 1579074"/>
              <a:gd name="connsiteX11" fmla="*/ 3589099 w 9364583"/>
              <a:gd name="connsiteY11" fmla="*/ 1318575 h 1579074"/>
              <a:gd name="connsiteX12" fmla="*/ 3585883 w 9364583"/>
              <a:gd name="connsiteY12" fmla="*/ 1325007 h 1579074"/>
              <a:gd name="connsiteX13" fmla="*/ 3608396 w 9364583"/>
              <a:gd name="connsiteY13" fmla="*/ 1382896 h 1579074"/>
              <a:gd name="connsiteX14" fmla="*/ 3608396 w 9364583"/>
              <a:gd name="connsiteY14" fmla="*/ 1321791 h 1579074"/>
              <a:gd name="connsiteX15" fmla="*/ 3589099 w 9364583"/>
              <a:gd name="connsiteY15" fmla="*/ 1318575 h 1579074"/>
              <a:gd name="connsiteX16" fmla="*/ 3598747 w 9364583"/>
              <a:gd name="connsiteY16" fmla="*/ 1238174 h 1579074"/>
              <a:gd name="connsiteX17" fmla="*/ 3585883 w 9364583"/>
              <a:gd name="connsiteY17" fmla="*/ 1289631 h 1579074"/>
              <a:gd name="connsiteX18" fmla="*/ 3592315 w 9364583"/>
              <a:gd name="connsiteY18" fmla="*/ 1296063 h 1579074"/>
              <a:gd name="connsiteX19" fmla="*/ 3605179 w 9364583"/>
              <a:gd name="connsiteY19" fmla="*/ 1296063 h 1579074"/>
              <a:gd name="connsiteX20" fmla="*/ 3608396 w 9364583"/>
              <a:gd name="connsiteY20" fmla="*/ 1241390 h 1579074"/>
              <a:gd name="connsiteX21" fmla="*/ 3598747 w 9364583"/>
              <a:gd name="connsiteY21" fmla="*/ 1238174 h 1579074"/>
              <a:gd name="connsiteX22" fmla="*/ 3663068 w 9364583"/>
              <a:gd name="connsiteY22" fmla="*/ 1231742 h 1579074"/>
              <a:gd name="connsiteX23" fmla="*/ 3659852 w 9364583"/>
              <a:gd name="connsiteY23" fmla="*/ 1350735 h 1579074"/>
              <a:gd name="connsiteX24" fmla="*/ 3708093 w 9364583"/>
              <a:gd name="connsiteY24" fmla="*/ 1296063 h 1579074"/>
              <a:gd name="connsiteX25" fmla="*/ 3663068 w 9364583"/>
              <a:gd name="connsiteY25" fmla="*/ 1231742 h 1579074"/>
              <a:gd name="connsiteX26" fmla="*/ 4850 w 9364583"/>
              <a:gd name="connsiteY26" fmla="*/ 1215325 h 1579074"/>
              <a:gd name="connsiteX27" fmla="*/ 5177 w 9364583"/>
              <a:gd name="connsiteY27" fmla="*/ 1229430 h 1579074"/>
              <a:gd name="connsiteX28" fmla="*/ 4433 w 9364583"/>
              <a:gd name="connsiteY28" fmla="*/ 1246603 h 1579074"/>
              <a:gd name="connsiteX29" fmla="*/ 3592315 w 9364583"/>
              <a:gd name="connsiteY29" fmla="*/ 1006619 h 1579074"/>
              <a:gd name="connsiteX30" fmla="*/ 3592315 w 9364583"/>
              <a:gd name="connsiteY30" fmla="*/ 1041996 h 1579074"/>
              <a:gd name="connsiteX31" fmla="*/ 3608396 w 9364583"/>
              <a:gd name="connsiteY31" fmla="*/ 1041996 h 1579074"/>
              <a:gd name="connsiteX32" fmla="*/ 3611612 w 9364583"/>
              <a:gd name="connsiteY32" fmla="*/ 1025916 h 1579074"/>
              <a:gd name="connsiteX33" fmla="*/ 3592315 w 9364583"/>
              <a:gd name="connsiteY33" fmla="*/ 1006619 h 1579074"/>
              <a:gd name="connsiteX34" fmla="*/ 6216602 w 9364583"/>
              <a:gd name="connsiteY34" fmla="*/ 929435 h 1579074"/>
              <a:gd name="connsiteX35" fmla="*/ 6219818 w 9364583"/>
              <a:gd name="connsiteY35" fmla="*/ 945515 h 1579074"/>
              <a:gd name="connsiteX36" fmla="*/ 6226250 w 9364583"/>
              <a:gd name="connsiteY36" fmla="*/ 939083 h 1579074"/>
              <a:gd name="connsiteX37" fmla="*/ 6216602 w 9364583"/>
              <a:gd name="connsiteY37" fmla="*/ 929435 h 1579074"/>
              <a:gd name="connsiteX38" fmla="*/ 3592315 w 9364583"/>
              <a:gd name="connsiteY38" fmla="*/ 926219 h 1579074"/>
              <a:gd name="connsiteX39" fmla="*/ 3592315 w 9364583"/>
              <a:gd name="connsiteY39" fmla="*/ 977675 h 1579074"/>
              <a:gd name="connsiteX40" fmla="*/ 3611612 w 9364583"/>
              <a:gd name="connsiteY40" fmla="*/ 951947 h 1579074"/>
              <a:gd name="connsiteX41" fmla="*/ 3592315 w 9364583"/>
              <a:gd name="connsiteY41" fmla="*/ 926219 h 1579074"/>
              <a:gd name="connsiteX42" fmla="*/ 6229466 w 9364583"/>
              <a:gd name="connsiteY42" fmla="*/ 897274 h 1579074"/>
              <a:gd name="connsiteX43" fmla="*/ 6229466 w 9364583"/>
              <a:gd name="connsiteY43" fmla="*/ 945515 h 1579074"/>
              <a:gd name="connsiteX44" fmla="*/ 6219818 w 9364583"/>
              <a:gd name="connsiteY44" fmla="*/ 958379 h 1579074"/>
              <a:gd name="connsiteX45" fmla="*/ 6210170 w 9364583"/>
              <a:gd name="connsiteY45" fmla="*/ 935867 h 1579074"/>
              <a:gd name="connsiteX46" fmla="*/ 6216602 w 9364583"/>
              <a:gd name="connsiteY46" fmla="*/ 916570 h 1579074"/>
              <a:gd name="connsiteX47" fmla="*/ 6210170 w 9364583"/>
              <a:gd name="connsiteY47" fmla="*/ 910138 h 1579074"/>
              <a:gd name="connsiteX48" fmla="*/ 6210170 w 9364583"/>
              <a:gd name="connsiteY48" fmla="*/ 900490 h 1579074"/>
              <a:gd name="connsiteX49" fmla="*/ 6219818 w 9364583"/>
              <a:gd name="connsiteY49" fmla="*/ 910138 h 1579074"/>
              <a:gd name="connsiteX50" fmla="*/ 6229466 w 9364583"/>
              <a:gd name="connsiteY50" fmla="*/ 897274 h 1579074"/>
              <a:gd name="connsiteX51" fmla="*/ 3592315 w 9364583"/>
              <a:gd name="connsiteY51" fmla="*/ 855466 h 1579074"/>
              <a:gd name="connsiteX52" fmla="*/ 3592315 w 9364583"/>
              <a:gd name="connsiteY52" fmla="*/ 900490 h 1579074"/>
              <a:gd name="connsiteX53" fmla="*/ 3611612 w 9364583"/>
              <a:gd name="connsiteY53" fmla="*/ 874762 h 1579074"/>
              <a:gd name="connsiteX54" fmla="*/ 3592315 w 9364583"/>
              <a:gd name="connsiteY54" fmla="*/ 855466 h 1579074"/>
              <a:gd name="connsiteX55" fmla="*/ 3592315 w 9364583"/>
              <a:gd name="connsiteY55" fmla="*/ 781497 h 1579074"/>
              <a:gd name="connsiteX56" fmla="*/ 3592315 w 9364583"/>
              <a:gd name="connsiteY56" fmla="*/ 826521 h 1579074"/>
              <a:gd name="connsiteX57" fmla="*/ 3611612 w 9364583"/>
              <a:gd name="connsiteY57" fmla="*/ 804009 h 1579074"/>
              <a:gd name="connsiteX58" fmla="*/ 3592315 w 9364583"/>
              <a:gd name="connsiteY58" fmla="*/ 781497 h 1579074"/>
              <a:gd name="connsiteX59" fmla="*/ 3595531 w 9364583"/>
              <a:gd name="connsiteY59" fmla="*/ 717176 h 1579074"/>
              <a:gd name="connsiteX60" fmla="*/ 3592315 w 9364583"/>
              <a:gd name="connsiteY60" fmla="*/ 755769 h 1579074"/>
              <a:gd name="connsiteX61" fmla="*/ 3611612 w 9364583"/>
              <a:gd name="connsiteY61" fmla="*/ 736472 h 1579074"/>
              <a:gd name="connsiteX62" fmla="*/ 3595531 w 9364583"/>
              <a:gd name="connsiteY62" fmla="*/ 717176 h 1579074"/>
              <a:gd name="connsiteX63" fmla="*/ 3595531 w 9364583"/>
              <a:gd name="connsiteY63" fmla="*/ 649639 h 1579074"/>
              <a:gd name="connsiteX64" fmla="*/ 3595531 w 9364583"/>
              <a:gd name="connsiteY64" fmla="*/ 691448 h 1579074"/>
              <a:gd name="connsiteX65" fmla="*/ 3614828 w 9364583"/>
              <a:gd name="connsiteY65" fmla="*/ 665720 h 1579074"/>
              <a:gd name="connsiteX66" fmla="*/ 3611612 w 9364583"/>
              <a:gd name="connsiteY66" fmla="*/ 649639 h 1579074"/>
              <a:gd name="connsiteX67" fmla="*/ 8207330 w 9364583"/>
              <a:gd name="connsiteY67" fmla="*/ 99697 h 1579074"/>
              <a:gd name="connsiteX68" fmla="*/ 8223410 w 9364583"/>
              <a:gd name="connsiteY68" fmla="*/ 196178 h 1579074"/>
              <a:gd name="connsiteX69" fmla="*/ 8352051 w 9364583"/>
              <a:gd name="connsiteY69" fmla="*/ 199394 h 1579074"/>
              <a:gd name="connsiteX70" fmla="*/ 8368132 w 9364583"/>
              <a:gd name="connsiteY70" fmla="*/ 196178 h 1579074"/>
              <a:gd name="connsiteX71" fmla="*/ 8393860 w 9364583"/>
              <a:gd name="connsiteY71" fmla="*/ 106129 h 1579074"/>
              <a:gd name="connsiteX72" fmla="*/ 8390644 w 9364583"/>
              <a:gd name="connsiteY72" fmla="*/ 99697 h 1579074"/>
              <a:gd name="connsiteX73" fmla="*/ 3621260 w 9364583"/>
              <a:gd name="connsiteY73" fmla="*/ 0 h 1579074"/>
              <a:gd name="connsiteX74" fmla="*/ 3627692 w 9364583"/>
              <a:gd name="connsiteY74" fmla="*/ 3216 h 1579074"/>
              <a:gd name="connsiteX75" fmla="*/ 3624476 w 9364583"/>
              <a:gd name="connsiteY75" fmla="*/ 125425 h 1579074"/>
              <a:gd name="connsiteX76" fmla="*/ 3624476 w 9364583"/>
              <a:gd name="connsiteY76" fmla="*/ 144722 h 1579074"/>
              <a:gd name="connsiteX77" fmla="*/ 3634124 w 9364583"/>
              <a:gd name="connsiteY77" fmla="*/ 154370 h 1579074"/>
              <a:gd name="connsiteX78" fmla="*/ 3627692 w 9364583"/>
              <a:gd name="connsiteY78" fmla="*/ 160802 h 1579074"/>
              <a:gd name="connsiteX79" fmla="*/ 3627692 w 9364583"/>
              <a:gd name="connsiteY79" fmla="*/ 231555 h 1579074"/>
              <a:gd name="connsiteX80" fmla="*/ 3640556 w 9364583"/>
              <a:gd name="connsiteY80" fmla="*/ 241203 h 1579074"/>
              <a:gd name="connsiteX81" fmla="*/ 3630908 w 9364583"/>
              <a:gd name="connsiteY81" fmla="*/ 308740 h 1579074"/>
              <a:gd name="connsiteX82" fmla="*/ 3646988 w 9364583"/>
              <a:gd name="connsiteY82" fmla="*/ 324820 h 1579074"/>
              <a:gd name="connsiteX83" fmla="*/ 3653420 w 9364583"/>
              <a:gd name="connsiteY83" fmla="*/ 350548 h 1579074"/>
              <a:gd name="connsiteX84" fmla="*/ 3640556 w 9364583"/>
              <a:gd name="connsiteY84" fmla="*/ 369844 h 1579074"/>
              <a:gd name="connsiteX85" fmla="*/ 3640556 w 9364583"/>
              <a:gd name="connsiteY85" fmla="*/ 437381 h 1579074"/>
              <a:gd name="connsiteX86" fmla="*/ 3650204 w 9364583"/>
              <a:gd name="connsiteY86" fmla="*/ 450245 h 1579074"/>
              <a:gd name="connsiteX87" fmla="*/ 3640556 w 9364583"/>
              <a:gd name="connsiteY87" fmla="*/ 466325 h 1579074"/>
              <a:gd name="connsiteX88" fmla="*/ 3717741 w 9364583"/>
              <a:gd name="connsiteY88" fmla="*/ 566022 h 1579074"/>
              <a:gd name="connsiteX89" fmla="*/ 3714525 w 9364583"/>
              <a:gd name="connsiteY89" fmla="*/ 582103 h 1579074"/>
              <a:gd name="connsiteX90" fmla="*/ 3663068 w 9364583"/>
              <a:gd name="connsiteY90" fmla="*/ 639991 h 1579074"/>
              <a:gd name="connsiteX91" fmla="*/ 3659852 w 9364583"/>
              <a:gd name="connsiteY91" fmla="*/ 675368 h 1579074"/>
              <a:gd name="connsiteX92" fmla="*/ 3659852 w 9364583"/>
              <a:gd name="connsiteY92" fmla="*/ 1064508 h 1579074"/>
              <a:gd name="connsiteX93" fmla="*/ 3727389 w 9364583"/>
              <a:gd name="connsiteY93" fmla="*/ 1148125 h 1579074"/>
              <a:gd name="connsiteX94" fmla="*/ 3692012 w 9364583"/>
              <a:gd name="connsiteY94" fmla="*/ 1215662 h 1579074"/>
              <a:gd name="connsiteX95" fmla="*/ 3817438 w 9364583"/>
              <a:gd name="connsiteY95" fmla="*/ 1392544 h 1579074"/>
              <a:gd name="connsiteX96" fmla="*/ 3849598 w 9364583"/>
              <a:gd name="connsiteY96" fmla="*/ 1392544 h 1579074"/>
              <a:gd name="connsiteX97" fmla="*/ 3865678 w 9364583"/>
              <a:gd name="connsiteY97" fmla="*/ 1328223 h 1579074"/>
              <a:gd name="connsiteX98" fmla="*/ 3958944 w 9364583"/>
              <a:gd name="connsiteY98" fmla="*/ 1328223 h 1579074"/>
              <a:gd name="connsiteX99" fmla="*/ 3971808 w 9364583"/>
              <a:gd name="connsiteY99" fmla="*/ 1347519 h 1579074"/>
              <a:gd name="connsiteX100" fmla="*/ 4164770 w 9364583"/>
              <a:gd name="connsiteY100" fmla="*/ 1347519 h 1579074"/>
              <a:gd name="connsiteX101" fmla="*/ 4164770 w 9364583"/>
              <a:gd name="connsiteY101" fmla="*/ 1247822 h 1579074"/>
              <a:gd name="connsiteX102" fmla="*/ 3846382 w 9364583"/>
              <a:gd name="connsiteY102" fmla="*/ 1125613 h 1579074"/>
              <a:gd name="connsiteX103" fmla="*/ 3859246 w 9364583"/>
              <a:gd name="connsiteY103" fmla="*/ 1119181 h 1579074"/>
              <a:gd name="connsiteX104" fmla="*/ 4039345 w 9364583"/>
              <a:gd name="connsiteY104" fmla="*/ 1122397 h 1579074"/>
              <a:gd name="connsiteX105" fmla="*/ 4090801 w 9364583"/>
              <a:gd name="connsiteY105" fmla="*/ 1128829 h 1579074"/>
              <a:gd name="connsiteX106" fmla="*/ 4634311 w 9364583"/>
              <a:gd name="connsiteY106" fmla="*/ 1132045 h 1579074"/>
              <a:gd name="connsiteX107" fmla="*/ 4647176 w 9364583"/>
              <a:gd name="connsiteY107" fmla="*/ 1125613 h 1579074"/>
              <a:gd name="connsiteX108" fmla="*/ 4840138 w 9364583"/>
              <a:gd name="connsiteY108" fmla="*/ 1125613 h 1579074"/>
              <a:gd name="connsiteX109" fmla="*/ 4840138 w 9364583"/>
              <a:gd name="connsiteY109" fmla="*/ 1135261 h 1579074"/>
              <a:gd name="connsiteX110" fmla="*/ 4769385 w 9364583"/>
              <a:gd name="connsiteY110" fmla="*/ 1170637 h 1579074"/>
              <a:gd name="connsiteX111" fmla="*/ 4534614 w 9364583"/>
              <a:gd name="connsiteY111" fmla="*/ 1247822 h 1579074"/>
              <a:gd name="connsiteX112" fmla="*/ 4528182 w 9364583"/>
              <a:gd name="connsiteY112" fmla="*/ 1273551 h 1579074"/>
              <a:gd name="connsiteX113" fmla="*/ 4534614 w 9364583"/>
              <a:gd name="connsiteY113" fmla="*/ 1299279 h 1579074"/>
              <a:gd name="connsiteX114" fmla="*/ 4795114 w 9364583"/>
              <a:gd name="connsiteY114" fmla="*/ 1299279 h 1579074"/>
              <a:gd name="connsiteX115" fmla="*/ 4795114 w 9364583"/>
              <a:gd name="connsiteY115" fmla="*/ 1334655 h 1579074"/>
              <a:gd name="connsiteX116" fmla="*/ 4859434 w 9364583"/>
              <a:gd name="connsiteY116" fmla="*/ 1334655 h 1579074"/>
              <a:gd name="connsiteX117" fmla="*/ 4885163 w 9364583"/>
              <a:gd name="connsiteY117" fmla="*/ 1286415 h 1579074"/>
              <a:gd name="connsiteX118" fmla="*/ 4885163 w 9364583"/>
              <a:gd name="connsiteY118" fmla="*/ 987323 h 1579074"/>
              <a:gd name="connsiteX119" fmla="*/ 4901242 w 9364583"/>
              <a:gd name="connsiteY119" fmla="*/ 964811 h 1579074"/>
              <a:gd name="connsiteX120" fmla="*/ 4901242 w 9364583"/>
              <a:gd name="connsiteY120" fmla="*/ 906922 h 1579074"/>
              <a:gd name="connsiteX121" fmla="*/ 4907675 w 9364583"/>
              <a:gd name="connsiteY121" fmla="*/ 877978 h 1579074"/>
              <a:gd name="connsiteX122" fmla="*/ 4933403 w 9364583"/>
              <a:gd name="connsiteY122" fmla="*/ 877978 h 1579074"/>
              <a:gd name="connsiteX123" fmla="*/ 4936619 w 9364583"/>
              <a:gd name="connsiteY123" fmla="*/ 903706 h 1579074"/>
              <a:gd name="connsiteX124" fmla="*/ 5042748 w 9364583"/>
              <a:gd name="connsiteY124" fmla="*/ 903706 h 1579074"/>
              <a:gd name="connsiteX125" fmla="*/ 5049181 w 9364583"/>
              <a:gd name="connsiteY125" fmla="*/ 881194 h 1579074"/>
              <a:gd name="connsiteX126" fmla="*/ 5068477 w 9364583"/>
              <a:gd name="connsiteY126" fmla="*/ 877978 h 1579074"/>
              <a:gd name="connsiteX127" fmla="*/ 5074909 w 9364583"/>
              <a:gd name="connsiteY127" fmla="*/ 881194 h 1579074"/>
              <a:gd name="connsiteX128" fmla="*/ 5084557 w 9364583"/>
              <a:gd name="connsiteY128" fmla="*/ 913354 h 1579074"/>
              <a:gd name="connsiteX129" fmla="*/ 5081341 w 9364583"/>
              <a:gd name="connsiteY129" fmla="*/ 974459 h 1579074"/>
              <a:gd name="connsiteX130" fmla="*/ 5094205 w 9364583"/>
              <a:gd name="connsiteY130" fmla="*/ 987323 h 1579074"/>
              <a:gd name="connsiteX131" fmla="*/ 5097421 w 9364583"/>
              <a:gd name="connsiteY131" fmla="*/ 1019484 h 1579074"/>
              <a:gd name="connsiteX132" fmla="*/ 5103853 w 9364583"/>
              <a:gd name="connsiteY132" fmla="*/ 1022700 h 1579074"/>
              <a:gd name="connsiteX133" fmla="*/ 5123149 w 9364583"/>
              <a:gd name="connsiteY133" fmla="*/ 1013052 h 1579074"/>
              <a:gd name="connsiteX134" fmla="*/ 5123149 w 9364583"/>
              <a:gd name="connsiteY134" fmla="*/ 787929 h 1579074"/>
              <a:gd name="connsiteX135" fmla="*/ 5136014 w 9364583"/>
              <a:gd name="connsiteY135" fmla="*/ 787929 h 1579074"/>
              <a:gd name="connsiteX136" fmla="*/ 5364352 w 9364583"/>
              <a:gd name="connsiteY136" fmla="*/ 826521 h 1579074"/>
              <a:gd name="connsiteX137" fmla="*/ 5367568 w 9364583"/>
              <a:gd name="connsiteY137" fmla="*/ 852250 h 1579074"/>
              <a:gd name="connsiteX138" fmla="*/ 5367568 w 9364583"/>
              <a:gd name="connsiteY138" fmla="*/ 1000187 h 1579074"/>
              <a:gd name="connsiteX139" fmla="*/ 5492994 w 9364583"/>
              <a:gd name="connsiteY139" fmla="*/ 1019484 h 1579074"/>
              <a:gd name="connsiteX140" fmla="*/ 5492994 w 9364583"/>
              <a:gd name="connsiteY140" fmla="*/ 1035564 h 1579074"/>
              <a:gd name="connsiteX141" fmla="*/ 5492994 w 9364583"/>
              <a:gd name="connsiteY141" fmla="*/ 1398976 h 1579074"/>
              <a:gd name="connsiteX142" fmla="*/ 5502642 w 9364583"/>
              <a:gd name="connsiteY142" fmla="*/ 1402192 h 1579074"/>
              <a:gd name="connsiteX143" fmla="*/ 5515506 w 9364583"/>
              <a:gd name="connsiteY143" fmla="*/ 1379680 h 1579074"/>
              <a:gd name="connsiteX144" fmla="*/ 5499426 w 9364583"/>
              <a:gd name="connsiteY144" fmla="*/ 730040 h 1579074"/>
              <a:gd name="connsiteX145" fmla="*/ 5734196 w 9364583"/>
              <a:gd name="connsiteY145" fmla="*/ 730040 h 1579074"/>
              <a:gd name="connsiteX146" fmla="*/ 5734196 w 9364583"/>
              <a:gd name="connsiteY146" fmla="*/ 1328223 h 1579074"/>
              <a:gd name="connsiteX147" fmla="*/ 5740628 w 9364583"/>
              <a:gd name="connsiteY147" fmla="*/ 1331439 h 1579074"/>
              <a:gd name="connsiteX148" fmla="*/ 5788869 w 9364583"/>
              <a:gd name="connsiteY148" fmla="*/ 1305711 h 1579074"/>
              <a:gd name="connsiteX149" fmla="*/ 5776005 w 9364583"/>
              <a:gd name="connsiteY149" fmla="*/ 749337 h 1579074"/>
              <a:gd name="connsiteX150" fmla="*/ 5821029 w 9364583"/>
              <a:gd name="connsiteY150" fmla="*/ 749337 h 1579074"/>
              <a:gd name="connsiteX151" fmla="*/ 5821029 w 9364583"/>
              <a:gd name="connsiteY151" fmla="*/ 656071 h 1579074"/>
              <a:gd name="connsiteX152" fmla="*/ 5862838 w 9364583"/>
              <a:gd name="connsiteY152" fmla="*/ 636775 h 1579074"/>
              <a:gd name="connsiteX153" fmla="*/ 5862838 w 9364583"/>
              <a:gd name="connsiteY153" fmla="*/ 604615 h 1579074"/>
              <a:gd name="connsiteX154" fmla="*/ 5869270 w 9364583"/>
              <a:gd name="connsiteY154" fmla="*/ 598183 h 1579074"/>
              <a:gd name="connsiteX155" fmla="*/ 6046152 w 9364583"/>
              <a:gd name="connsiteY155" fmla="*/ 594967 h 1579074"/>
              <a:gd name="connsiteX156" fmla="*/ 6046152 w 9364583"/>
              <a:gd name="connsiteY156" fmla="*/ 578887 h 1579074"/>
              <a:gd name="connsiteX157" fmla="*/ 6046152 w 9364583"/>
              <a:gd name="connsiteY157" fmla="*/ 569239 h 1579074"/>
              <a:gd name="connsiteX158" fmla="*/ 6046152 w 9364583"/>
              <a:gd name="connsiteY158" fmla="*/ 562806 h 1579074"/>
              <a:gd name="connsiteX159" fmla="*/ 6062232 w 9364583"/>
              <a:gd name="connsiteY159" fmla="*/ 553158 h 1579074"/>
              <a:gd name="connsiteX160" fmla="*/ 6062232 w 9364583"/>
              <a:gd name="connsiteY160" fmla="*/ 543510 h 1579074"/>
              <a:gd name="connsiteX161" fmla="*/ 6068664 w 9364583"/>
              <a:gd name="connsiteY161" fmla="*/ 537078 h 1579074"/>
              <a:gd name="connsiteX162" fmla="*/ 6068664 w 9364583"/>
              <a:gd name="connsiteY162" fmla="*/ 466325 h 1579074"/>
              <a:gd name="connsiteX163" fmla="*/ 6078312 w 9364583"/>
              <a:gd name="connsiteY163" fmla="*/ 466325 h 1579074"/>
              <a:gd name="connsiteX164" fmla="*/ 6078312 w 9364583"/>
              <a:gd name="connsiteY164" fmla="*/ 533862 h 1579074"/>
              <a:gd name="connsiteX165" fmla="*/ 6081529 w 9364583"/>
              <a:gd name="connsiteY165" fmla="*/ 556374 h 1579074"/>
              <a:gd name="connsiteX166" fmla="*/ 6094393 w 9364583"/>
              <a:gd name="connsiteY166" fmla="*/ 562806 h 1579074"/>
              <a:gd name="connsiteX167" fmla="*/ 6097609 w 9364583"/>
              <a:gd name="connsiteY167" fmla="*/ 601399 h 1579074"/>
              <a:gd name="connsiteX168" fmla="*/ 6116905 w 9364583"/>
              <a:gd name="connsiteY168" fmla="*/ 611047 h 1579074"/>
              <a:gd name="connsiteX169" fmla="*/ 6120121 w 9364583"/>
              <a:gd name="connsiteY169" fmla="*/ 659287 h 1579074"/>
              <a:gd name="connsiteX170" fmla="*/ 6132985 w 9364583"/>
              <a:gd name="connsiteY170" fmla="*/ 678584 h 1579074"/>
              <a:gd name="connsiteX171" fmla="*/ 6132985 w 9364583"/>
              <a:gd name="connsiteY171" fmla="*/ 758985 h 1579074"/>
              <a:gd name="connsiteX172" fmla="*/ 6145849 w 9364583"/>
              <a:gd name="connsiteY172" fmla="*/ 768633 h 1579074"/>
              <a:gd name="connsiteX173" fmla="*/ 6145849 w 9364583"/>
              <a:gd name="connsiteY173" fmla="*/ 1112749 h 1579074"/>
              <a:gd name="connsiteX174" fmla="*/ 6203738 w 9364583"/>
              <a:gd name="connsiteY174" fmla="*/ 1077372 h 1579074"/>
              <a:gd name="connsiteX175" fmla="*/ 6203738 w 9364583"/>
              <a:gd name="connsiteY175" fmla="*/ 974459 h 1579074"/>
              <a:gd name="connsiteX176" fmla="*/ 6213386 w 9364583"/>
              <a:gd name="connsiteY176" fmla="*/ 964811 h 1579074"/>
              <a:gd name="connsiteX177" fmla="*/ 6219818 w 9364583"/>
              <a:gd name="connsiteY177" fmla="*/ 968027 h 1579074"/>
              <a:gd name="connsiteX178" fmla="*/ 6221523 w 9364583"/>
              <a:gd name="connsiteY178" fmla="*/ 969442 h 1579074"/>
              <a:gd name="connsiteX179" fmla="*/ 6226250 w 9364583"/>
              <a:gd name="connsiteY179" fmla="*/ 968027 h 1579074"/>
              <a:gd name="connsiteX180" fmla="*/ 6354892 w 9364583"/>
              <a:gd name="connsiteY180" fmla="*/ 1061292 h 1579074"/>
              <a:gd name="connsiteX181" fmla="*/ 6354892 w 9364583"/>
              <a:gd name="connsiteY181" fmla="*/ 897274 h 1579074"/>
              <a:gd name="connsiteX182" fmla="*/ 6425645 w 9364583"/>
              <a:gd name="connsiteY182" fmla="*/ 871546 h 1579074"/>
              <a:gd name="connsiteX183" fmla="*/ 6461021 w 9364583"/>
              <a:gd name="connsiteY183" fmla="*/ 874762 h 1579074"/>
              <a:gd name="connsiteX184" fmla="*/ 6470669 w 9364583"/>
              <a:gd name="connsiteY184" fmla="*/ 887626 h 1579074"/>
              <a:gd name="connsiteX185" fmla="*/ 6531774 w 9364583"/>
              <a:gd name="connsiteY185" fmla="*/ 861898 h 1579074"/>
              <a:gd name="connsiteX186" fmla="*/ 6612175 w 9364583"/>
              <a:gd name="connsiteY186" fmla="*/ 845818 h 1579074"/>
              <a:gd name="connsiteX187" fmla="*/ 6615391 w 9364583"/>
              <a:gd name="connsiteY187" fmla="*/ 868330 h 1579074"/>
              <a:gd name="connsiteX188" fmla="*/ 6634687 w 9364583"/>
              <a:gd name="connsiteY188" fmla="*/ 900490 h 1579074"/>
              <a:gd name="connsiteX189" fmla="*/ 6631471 w 9364583"/>
              <a:gd name="connsiteY189" fmla="*/ 1093453 h 1579074"/>
              <a:gd name="connsiteX190" fmla="*/ 6637903 w 9364583"/>
              <a:gd name="connsiteY190" fmla="*/ 1096669 h 1579074"/>
              <a:gd name="connsiteX191" fmla="*/ 6657199 w 9364583"/>
              <a:gd name="connsiteY191" fmla="*/ 1051644 h 1579074"/>
              <a:gd name="connsiteX192" fmla="*/ 6660415 w 9364583"/>
              <a:gd name="connsiteY192" fmla="*/ 1009835 h 1579074"/>
              <a:gd name="connsiteX193" fmla="*/ 6660415 w 9364583"/>
              <a:gd name="connsiteY193" fmla="*/ 945515 h 1579074"/>
              <a:gd name="connsiteX194" fmla="*/ 6682928 w 9364583"/>
              <a:gd name="connsiteY194" fmla="*/ 945515 h 1579074"/>
              <a:gd name="connsiteX195" fmla="*/ 6682928 w 9364583"/>
              <a:gd name="connsiteY195" fmla="*/ 775065 h 1579074"/>
              <a:gd name="connsiteX196" fmla="*/ 6689360 w 9364583"/>
              <a:gd name="connsiteY196" fmla="*/ 771849 h 1579074"/>
              <a:gd name="connsiteX197" fmla="*/ 6689360 w 9364583"/>
              <a:gd name="connsiteY197" fmla="*/ 945515 h 1579074"/>
              <a:gd name="connsiteX198" fmla="*/ 6721520 w 9364583"/>
              <a:gd name="connsiteY198" fmla="*/ 948731 h 1579074"/>
              <a:gd name="connsiteX199" fmla="*/ 6756896 w 9364583"/>
              <a:gd name="connsiteY199" fmla="*/ 942299 h 1579074"/>
              <a:gd name="connsiteX200" fmla="*/ 6760113 w 9364583"/>
              <a:gd name="connsiteY200" fmla="*/ 771849 h 1579074"/>
              <a:gd name="connsiteX201" fmla="*/ 6763329 w 9364583"/>
              <a:gd name="connsiteY201" fmla="*/ 942299 h 1579074"/>
              <a:gd name="connsiteX202" fmla="*/ 6785841 w 9364583"/>
              <a:gd name="connsiteY202" fmla="*/ 948731 h 1579074"/>
              <a:gd name="connsiteX203" fmla="*/ 6782625 w 9364583"/>
              <a:gd name="connsiteY203" fmla="*/ 1074156 h 1579074"/>
              <a:gd name="connsiteX204" fmla="*/ 6805137 w 9364583"/>
              <a:gd name="connsiteY204" fmla="*/ 1103101 h 1579074"/>
              <a:gd name="connsiteX205" fmla="*/ 6811569 w 9364583"/>
              <a:gd name="connsiteY205" fmla="*/ 1080588 h 1579074"/>
              <a:gd name="connsiteX206" fmla="*/ 6814785 w 9364583"/>
              <a:gd name="connsiteY206" fmla="*/ 865114 h 1579074"/>
              <a:gd name="connsiteX207" fmla="*/ 6827649 w 9364583"/>
              <a:gd name="connsiteY207" fmla="*/ 855466 h 1579074"/>
              <a:gd name="connsiteX208" fmla="*/ 6814785 w 9364583"/>
              <a:gd name="connsiteY208" fmla="*/ 842602 h 1579074"/>
              <a:gd name="connsiteX209" fmla="*/ 6982019 w 9364583"/>
              <a:gd name="connsiteY209" fmla="*/ 804009 h 1579074"/>
              <a:gd name="connsiteX210" fmla="*/ 7062420 w 9364583"/>
              <a:gd name="connsiteY210" fmla="*/ 791145 h 1579074"/>
              <a:gd name="connsiteX211" fmla="*/ 7094580 w 9364583"/>
              <a:gd name="connsiteY211" fmla="*/ 797577 h 1579074"/>
              <a:gd name="connsiteX212" fmla="*/ 7055988 w 9364583"/>
              <a:gd name="connsiteY212" fmla="*/ 832953 h 1579074"/>
              <a:gd name="connsiteX213" fmla="*/ 7062420 w 9364583"/>
              <a:gd name="connsiteY213" fmla="*/ 861898 h 1579074"/>
              <a:gd name="connsiteX214" fmla="*/ 7055988 w 9364583"/>
              <a:gd name="connsiteY214" fmla="*/ 1083804 h 1579074"/>
              <a:gd name="connsiteX215" fmla="*/ 7062420 w 9364583"/>
              <a:gd name="connsiteY215" fmla="*/ 1099885 h 1579074"/>
              <a:gd name="connsiteX216" fmla="*/ 7068852 w 9364583"/>
              <a:gd name="connsiteY216" fmla="*/ 1096669 h 1579074"/>
              <a:gd name="connsiteX217" fmla="*/ 7072068 w 9364583"/>
              <a:gd name="connsiteY217" fmla="*/ 1077372 h 1579074"/>
              <a:gd name="connsiteX218" fmla="*/ 7155685 w 9364583"/>
              <a:gd name="connsiteY218" fmla="*/ 1051644 h 1579074"/>
              <a:gd name="connsiteX219" fmla="*/ 7255382 w 9364583"/>
              <a:gd name="connsiteY219" fmla="*/ 1083804 h 1579074"/>
              <a:gd name="connsiteX220" fmla="*/ 7261814 w 9364583"/>
              <a:gd name="connsiteY220" fmla="*/ 1064508 h 1579074"/>
              <a:gd name="connsiteX221" fmla="*/ 7261814 w 9364583"/>
              <a:gd name="connsiteY221" fmla="*/ 701096 h 1579074"/>
              <a:gd name="connsiteX222" fmla="*/ 7306839 w 9364583"/>
              <a:gd name="connsiteY222" fmla="*/ 678584 h 1579074"/>
              <a:gd name="connsiteX223" fmla="*/ 7322919 w 9364583"/>
              <a:gd name="connsiteY223" fmla="*/ 678584 h 1579074"/>
              <a:gd name="connsiteX224" fmla="*/ 7332567 w 9364583"/>
              <a:gd name="connsiteY224" fmla="*/ 652855 h 1579074"/>
              <a:gd name="connsiteX225" fmla="*/ 7351864 w 9364583"/>
              <a:gd name="connsiteY225" fmla="*/ 598183 h 1579074"/>
              <a:gd name="connsiteX226" fmla="*/ 7416184 w 9364583"/>
              <a:gd name="connsiteY226" fmla="*/ 585319 h 1579074"/>
              <a:gd name="connsiteX227" fmla="*/ 7470857 w 9364583"/>
              <a:gd name="connsiteY227" fmla="*/ 601399 h 1579074"/>
              <a:gd name="connsiteX228" fmla="*/ 7470857 w 9364583"/>
              <a:gd name="connsiteY228" fmla="*/ 662504 h 1579074"/>
              <a:gd name="connsiteX229" fmla="*/ 7486937 w 9364583"/>
              <a:gd name="connsiteY229" fmla="*/ 675368 h 1579074"/>
              <a:gd name="connsiteX230" fmla="*/ 7470857 w 9364583"/>
              <a:gd name="connsiteY230" fmla="*/ 704312 h 1579074"/>
              <a:gd name="connsiteX231" fmla="*/ 7480505 w 9364583"/>
              <a:gd name="connsiteY231" fmla="*/ 723608 h 1579074"/>
              <a:gd name="connsiteX232" fmla="*/ 7480505 w 9364583"/>
              <a:gd name="connsiteY232" fmla="*/ 1353951 h 1579074"/>
              <a:gd name="connsiteX233" fmla="*/ 7512665 w 9364583"/>
              <a:gd name="connsiteY233" fmla="*/ 1363599 h 1579074"/>
              <a:gd name="connsiteX234" fmla="*/ 7525530 w 9364583"/>
              <a:gd name="connsiteY234" fmla="*/ 816873 h 1579074"/>
              <a:gd name="connsiteX235" fmla="*/ 7515881 w 9364583"/>
              <a:gd name="connsiteY235" fmla="*/ 787929 h 1579074"/>
              <a:gd name="connsiteX236" fmla="*/ 7515881 w 9364583"/>
              <a:gd name="connsiteY236" fmla="*/ 720392 h 1579074"/>
              <a:gd name="connsiteX237" fmla="*/ 7535178 w 9364583"/>
              <a:gd name="connsiteY237" fmla="*/ 723608 h 1579074"/>
              <a:gd name="connsiteX238" fmla="*/ 7634875 w 9364583"/>
              <a:gd name="connsiteY238" fmla="*/ 720392 h 1579074"/>
              <a:gd name="connsiteX239" fmla="*/ 7769948 w 9364583"/>
              <a:gd name="connsiteY239" fmla="*/ 736472 h 1579074"/>
              <a:gd name="connsiteX240" fmla="*/ 7757084 w 9364583"/>
              <a:gd name="connsiteY240" fmla="*/ 736472 h 1579074"/>
              <a:gd name="connsiteX241" fmla="*/ 7747436 w 9364583"/>
              <a:gd name="connsiteY241" fmla="*/ 758985 h 1579074"/>
              <a:gd name="connsiteX242" fmla="*/ 7724924 w 9364583"/>
              <a:gd name="connsiteY242" fmla="*/ 739688 h 1579074"/>
              <a:gd name="connsiteX243" fmla="*/ 7525530 w 9364583"/>
              <a:gd name="connsiteY243" fmla="*/ 733256 h 1579074"/>
              <a:gd name="connsiteX244" fmla="*/ 7519097 w 9364583"/>
              <a:gd name="connsiteY244" fmla="*/ 739688 h 1579074"/>
              <a:gd name="connsiteX245" fmla="*/ 7531962 w 9364583"/>
              <a:gd name="connsiteY245" fmla="*/ 768633 h 1579074"/>
              <a:gd name="connsiteX246" fmla="*/ 7544826 w 9364583"/>
              <a:gd name="connsiteY246" fmla="*/ 746121 h 1579074"/>
              <a:gd name="connsiteX247" fmla="*/ 7554474 w 9364583"/>
              <a:gd name="connsiteY247" fmla="*/ 749337 h 1579074"/>
              <a:gd name="connsiteX248" fmla="*/ 7560906 w 9364583"/>
              <a:gd name="connsiteY248" fmla="*/ 758985 h 1579074"/>
              <a:gd name="connsiteX249" fmla="*/ 7628443 w 9364583"/>
              <a:gd name="connsiteY249" fmla="*/ 762201 h 1579074"/>
              <a:gd name="connsiteX250" fmla="*/ 7705628 w 9364583"/>
              <a:gd name="connsiteY250" fmla="*/ 762201 h 1579074"/>
              <a:gd name="connsiteX251" fmla="*/ 7760300 w 9364583"/>
              <a:gd name="connsiteY251" fmla="*/ 775065 h 1579074"/>
              <a:gd name="connsiteX252" fmla="*/ 7760300 w 9364583"/>
              <a:gd name="connsiteY252" fmla="*/ 1379680 h 1579074"/>
              <a:gd name="connsiteX253" fmla="*/ 7766732 w 9364583"/>
              <a:gd name="connsiteY253" fmla="*/ 1386112 h 1579074"/>
              <a:gd name="connsiteX254" fmla="*/ 7779597 w 9364583"/>
              <a:gd name="connsiteY254" fmla="*/ 1376464 h 1579074"/>
              <a:gd name="connsiteX255" fmla="*/ 7782813 w 9364583"/>
              <a:gd name="connsiteY255" fmla="*/ 1090236 h 1579074"/>
              <a:gd name="connsiteX256" fmla="*/ 7776381 w 9364583"/>
              <a:gd name="connsiteY256" fmla="*/ 1061292 h 1579074"/>
              <a:gd name="connsiteX257" fmla="*/ 7786029 w 9364583"/>
              <a:gd name="connsiteY257" fmla="*/ 1051644 h 1579074"/>
              <a:gd name="connsiteX258" fmla="*/ 7792461 w 9364583"/>
              <a:gd name="connsiteY258" fmla="*/ 681800 h 1579074"/>
              <a:gd name="connsiteX259" fmla="*/ 7798893 w 9364583"/>
              <a:gd name="connsiteY259" fmla="*/ 662504 h 1579074"/>
              <a:gd name="connsiteX260" fmla="*/ 7802109 w 9364583"/>
              <a:gd name="connsiteY260" fmla="*/ 646423 h 1579074"/>
              <a:gd name="connsiteX261" fmla="*/ 7795677 w 9364583"/>
              <a:gd name="connsiteY261" fmla="*/ 611047 h 1579074"/>
              <a:gd name="connsiteX262" fmla="*/ 7805325 w 9364583"/>
              <a:gd name="connsiteY262" fmla="*/ 588535 h 1579074"/>
              <a:gd name="connsiteX263" fmla="*/ 7808541 w 9364583"/>
              <a:gd name="connsiteY263" fmla="*/ 540294 h 1579074"/>
              <a:gd name="connsiteX264" fmla="*/ 7808541 w 9364583"/>
              <a:gd name="connsiteY264" fmla="*/ 530646 h 1579074"/>
              <a:gd name="connsiteX265" fmla="*/ 7808541 w 9364583"/>
              <a:gd name="connsiteY265" fmla="*/ 463109 h 1579074"/>
              <a:gd name="connsiteX266" fmla="*/ 7814973 w 9364583"/>
              <a:gd name="connsiteY266" fmla="*/ 437381 h 1579074"/>
              <a:gd name="connsiteX267" fmla="*/ 7808541 w 9364583"/>
              <a:gd name="connsiteY267" fmla="*/ 424517 h 1579074"/>
              <a:gd name="connsiteX268" fmla="*/ 7814973 w 9364583"/>
              <a:gd name="connsiteY268" fmla="*/ 411653 h 1579074"/>
              <a:gd name="connsiteX269" fmla="*/ 7808541 w 9364583"/>
              <a:gd name="connsiteY269" fmla="*/ 402005 h 1579074"/>
              <a:gd name="connsiteX270" fmla="*/ 7814973 w 9364583"/>
              <a:gd name="connsiteY270" fmla="*/ 392356 h 1579074"/>
              <a:gd name="connsiteX271" fmla="*/ 7808541 w 9364583"/>
              <a:gd name="connsiteY271" fmla="*/ 382708 h 1579074"/>
              <a:gd name="connsiteX272" fmla="*/ 7811757 w 9364583"/>
              <a:gd name="connsiteY272" fmla="*/ 373060 h 1579074"/>
              <a:gd name="connsiteX273" fmla="*/ 7811757 w 9364583"/>
              <a:gd name="connsiteY273" fmla="*/ 360196 h 1579074"/>
              <a:gd name="connsiteX274" fmla="*/ 7824621 w 9364583"/>
              <a:gd name="connsiteY274" fmla="*/ 347332 h 1579074"/>
              <a:gd name="connsiteX275" fmla="*/ 7824621 w 9364583"/>
              <a:gd name="connsiteY275" fmla="*/ 331252 h 1579074"/>
              <a:gd name="connsiteX276" fmla="*/ 7834269 w 9364583"/>
              <a:gd name="connsiteY276" fmla="*/ 321604 h 1579074"/>
              <a:gd name="connsiteX277" fmla="*/ 7834269 w 9364583"/>
              <a:gd name="connsiteY277" fmla="*/ 311956 h 1579074"/>
              <a:gd name="connsiteX278" fmla="*/ 7850349 w 9364583"/>
              <a:gd name="connsiteY278" fmla="*/ 292659 h 1579074"/>
              <a:gd name="connsiteX279" fmla="*/ 7869646 w 9364583"/>
              <a:gd name="connsiteY279" fmla="*/ 292659 h 1579074"/>
              <a:gd name="connsiteX280" fmla="*/ 7869646 w 9364583"/>
              <a:gd name="connsiteY280" fmla="*/ 279795 h 1579074"/>
              <a:gd name="connsiteX281" fmla="*/ 7885726 w 9364583"/>
              <a:gd name="connsiteY281" fmla="*/ 270147 h 1579074"/>
              <a:gd name="connsiteX282" fmla="*/ 7898590 w 9364583"/>
              <a:gd name="connsiteY282" fmla="*/ 234771 h 1579074"/>
              <a:gd name="connsiteX283" fmla="*/ 7892158 w 9364583"/>
              <a:gd name="connsiteY283" fmla="*/ 199394 h 1579074"/>
              <a:gd name="connsiteX284" fmla="*/ 7914670 w 9364583"/>
              <a:gd name="connsiteY284" fmla="*/ 157586 h 1579074"/>
              <a:gd name="connsiteX285" fmla="*/ 7917886 w 9364583"/>
              <a:gd name="connsiteY285" fmla="*/ 199394 h 1579074"/>
              <a:gd name="connsiteX286" fmla="*/ 7930750 w 9364583"/>
              <a:gd name="connsiteY286" fmla="*/ 196178 h 1579074"/>
              <a:gd name="connsiteX287" fmla="*/ 7930750 w 9364583"/>
              <a:gd name="connsiteY287" fmla="*/ 260499 h 1579074"/>
              <a:gd name="connsiteX288" fmla="*/ 7956479 w 9364583"/>
              <a:gd name="connsiteY288" fmla="*/ 289443 h 1579074"/>
              <a:gd name="connsiteX289" fmla="*/ 7998287 w 9364583"/>
              <a:gd name="connsiteY289" fmla="*/ 369844 h 1579074"/>
              <a:gd name="connsiteX290" fmla="*/ 8011151 w 9364583"/>
              <a:gd name="connsiteY290" fmla="*/ 382708 h 1579074"/>
              <a:gd name="connsiteX291" fmla="*/ 8014367 w 9364583"/>
              <a:gd name="connsiteY291" fmla="*/ 456677 h 1579074"/>
              <a:gd name="connsiteX292" fmla="*/ 8014367 w 9364583"/>
              <a:gd name="connsiteY292" fmla="*/ 485622 h 1579074"/>
              <a:gd name="connsiteX293" fmla="*/ 8020799 w 9364583"/>
              <a:gd name="connsiteY293" fmla="*/ 495270 h 1579074"/>
              <a:gd name="connsiteX294" fmla="*/ 8014367 w 9364583"/>
              <a:gd name="connsiteY294" fmla="*/ 533862 h 1579074"/>
              <a:gd name="connsiteX295" fmla="*/ 8020799 w 9364583"/>
              <a:gd name="connsiteY295" fmla="*/ 543510 h 1579074"/>
              <a:gd name="connsiteX296" fmla="*/ 8027231 w 9364583"/>
              <a:gd name="connsiteY296" fmla="*/ 685016 h 1579074"/>
              <a:gd name="connsiteX297" fmla="*/ 8027231 w 9364583"/>
              <a:gd name="connsiteY297" fmla="*/ 765417 h 1579074"/>
              <a:gd name="connsiteX298" fmla="*/ 8036880 w 9364583"/>
              <a:gd name="connsiteY298" fmla="*/ 778281 h 1579074"/>
              <a:gd name="connsiteX299" fmla="*/ 8030448 w 9364583"/>
              <a:gd name="connsiteY299" fmla="*/ 794361 h 1579074"/>
              <a:gd name="connsiteX300" fmla="*/ 8036880 w 9364583"/>
              <a:gd name="connsiteY300" fmla="*/ 804009 h 1579074"/>
              <a:gd name="connsiteX301" fmla="*/ 8149441 w 9364583"/>
              <a:gd name="connsiteY301" fmla="*/ 804009 h 1579074"/>
              <a:gd name="connsiteX302" fmla="*/ 8162305 w 9364583"/>
              <a:gd name="connsiteY302" fmla="*/ 64321 h 1579074"/>
              <a:gd name="connsiteX303" fmla="*/ 8432452 w 9364583"/>
              <a:gd name="connsiteY303" fmla="*/ 64321 h 1579074"/>
              <a:gd name="connsiteX304" fmla="*/ 8432452 w 9364583"/>
              <a:gd name="connsiteY304" fmla="*/ 807225 h 1579074"/>
              <a:gd name="connsiteX305" fmla="*/ 8561094 w 9364583"/>
              <a:gd name="connsiteY305" fmla="*/ 807225 h 1579074"/>
              <a:gd name="connsiteX306" fmla="*/ 8561094 w 9364583"/>
              <a:gd name="connsiteY306" fmla="*/ 665720 h 1579074"/>
              <a:gd name="connsiteX307" fmla="*/ 8564310 w 9364583"/>
              <a:gd name="connsiteY307" fmla="*/ 627127 h 1579074"/>
              <a:gd name="connsiteX308" fmla="*/ 8564310 w 9364583"/>
              <a:gd name="connsiteY308" fmla="*/ 594967 h 1579074"/>
              <a:gd name="connsiteX309" fmla="*/ 8564310 w 9364583"/>
              <a:gd name="connsiteY309" fmla="*/ 582103 h 1579074"/>
              <a:gd name="connsiteX310" fmla="*/ 8596470 w 9364583"/>
              <a:gd name="connsiteY310" fmla="*/ 553158 h 1579074"/>
              <a:gd name="connsiteX311" fmla="*/ 8596470 w 9364583"/>
              <a:gd name="connsiteY311" fmla="*/ 463109 h 1579074"/>
              <a:gd name="connsiteX312" fmla="*/ 8699383 w 9364583"/>
              <a:gd name="connsiteY312" fmla="*/ 440597 h 1579074"/>
              <a:gd name="connsiteX313" fmla="*/ 8824809 w 9364583"/>
              <a:gd name="connsiteY313" fmla="*/ 469541 h 1579074"/>
              <a:gd name="connsiteX314" fmla="*/ 8824809 w 9364583"/>
              <a:gd name="connsiteY314" fmla="*/ 553158 h 1579074"/>
              <a:gd name="connsiteX315" fmla="*/ 8840889 w 9364583"/>
              <a:gd name="connsiteY315" fmla="*/ 588535 h 1579074"/>
              <a:gd name="connsiteX316" fmla="*/ 8840889 w 9364583"/>
              <a:gd name="connsiteY316" fmla="*/ 1209230 h 1579074"/>
              <a:gd name="connsiteX317" fmla="*/ 8853753 w 9364583"/>
              <a:gd name="connsiteY317" fmla="*/ 1209230 h 1579074"/>
              <a:gd name="connsiteX318" fmla="*/ 8856969 w 9364583"/>
              <a:gd name="connsiteY318" fmla="*/ 1170637 h 1579074"/>
              <a:gd name="connsiteX319" fmla="*/ 8873049 w 9364583"/>
              <a:gd name="connsiteY319" fmla="*/ 1128829 h 1579074"/>
              <a:gd name="connsiteX320" fmla="*/ 8895562 w 9364583"/>
              <a:gd name="connsiteY320" fmla="*/ 1128829 h 1579074"/>
              <a:gd name="connsiteX321" fmla="*/ 8905210 w 9364583"/>
              <a:gd name="connsiteY321" fmla="*/ 1074156 h 1579074"/>
              <a:gd name="connsiteX322" fmla="*/ 8956666 w 9364583"/>
              <a:gd name="connsiteY322" fmla="*/ 1087020 h 1579074"/>
              <a:gd name="connsiteX323" fmla="*/ 9033851 w 9364583"/>
              <a:gd name="connsiteY323" fmla="*/ 1080588 h 1579074"/>
              <a:gd name="connsiteX324" fmla="*/ 9040283 w 9364583"/>
              <a:gd name="connsiteY324" fmla="*/ 1064508 h 1579074"/>
              <a:gd name="connsiteX325" fmla="*/ 9040283 w 9364583"/>
              <a:gd name="connsiteY325" fmla="*/ 1035564 h 1579074"/>
              <a:gd name="connsiteX326" fmla="*/ 9143197 w 9364583"/>
              <a:gd name="connsiteY326" fmla="*/ 1035564 h 1579074"/>
              <a:gd name="connsiteX327" fmla="*/ 9149629 w 9364583"/>
              <a:gd name="connsiteY327" fmla="*/ 1077372 h 1579074"/>
              <a:gd name="connsiteX328" fmla="*/ 9213950 w 9364583"/>
              <a:gd name="connsiteY328" fmla="*/ 1087020 h 1579074"/>
              <a:gd name="connsiteX329" fmla="*/ 9233246 w 9364583"/>
              <a:gd name="connsiteY329" fmla="*/ 1090236 h 1579074"/>
              <a:gd name="connsiteX330" fmla="*/ 9262190 w 9364583"/>
              <a:gd name="connsiteY330" fmla="*/ 1080588 h 1579074"/>
              <a:gd name="connsiteX331" fmla="*/ 9292462 w 9364583"/>
              <a:gd name="connsiteY331" fmla="*/ 1080588 h 1579074"/>
              <a:gd name="connsiteX332" fmla="*/ 9294587 w 9364583"/>
              <a:gd name="connsiteY332" fmla="*/ 1084926 h 1579074"/>
              <a:gd name="connsiteX333" fmla="*/ 9295556 w 9364583"/>
              <a:gd name="connsiteY333" fmla="*/ 1102699 h 1579074"/>
              <a:gd name="connsiteX334" fmla="*/ 9294350 w 9364583"/>
              <a:gd name="connsiteY334" fmla="*/ 1122397 h 1579074"/>
              <a:gd name="connsiteX335" fmla="*/ 9310431 w 9364583"/>
              <a:gd name="connsiteY335" fmla="*/ 1132045 h 1579074"/>
              <a:gd name="connsiteX336" fmla="*/ 9313647 w 9364583"/>
              <a:gd name="connsiteY336" fmla="*/ 1151341 h 1579074"/>
              <a:gd name="connsiteX337" fmla="*/ 9326511 w 9364583"/>
              <a:gd name="connsiteY337" fmla="*/ 1157773 h 1579074"/>
              <a:gd name="connsiteX338" fmla="*/ 9336159 w 9364583"/>
              <a:gd name="connsiteY338" fmla="*/ 1215662 h 1579074"/>
              <a:gd name="connsiteX339" fmla="*/ 9336159 w 9364583"/>
              <a:gd name="connsiteY339" fmla="*/ 1169803 h 1579074"/>
              <a:gd name="connsiteX340" fmla="*/ 9346532 w 9364583"/>
              <a:gd name="connsiteY340" fmla="*/ 1190981 h 1579074"/>
              <a:gd name="connsiteX341" fmla="*/ 9364583 w 9364583"/>
              <a:gd name="connsiteY341" fmla="*/ 1579074 h 1579074"/>
              <a:gd name="connsiteX342" fmla="*/ 0 w 9364583"/>
              <a:gd name="connsiteY342" fmla="*/ 1579074 h 1579074"/>
              <a:gd name="connsiteX343" fmla="*/ 2945 w 9364583"/>
              <a:gd name="connsiteY343" fmla="*/ 1358172 h 1579074"/>
              <a:gd name="connsiteX344" fmla="*/ 5459 w 9364583"/>
              <a:gd name="connsiteY344" fmla="*/ 1368185 h 1579074"/>
              <a:gd name="connsiteX345" fmla="*/ 12865 w 9364583"/>
              <a:gd name="connsiteY345" fmla="*/ 1373248 h 1579074"/>
              <a:gd name="connsiteX346" fmla="*/ 25729 w 9364583"/>
              <a:gd name="connsiteY346" fmla="*/ 1353951 h 1579074"/>
              <a:gd name="connsiteX347" fmla="*/ 51458 w 9364583"/>
              <a:gd name="connsiteY347" fmla="*/ 1353951 h 1579074"/>
              <a:gd name="connsiteX348" fmla="*/ 51458 w 9364583"/>
              <a:gd name="connsiteY348" fmla="*/ 1022700 h 1579074"/>
              <a:gd name="connsiteX349" fmla="*/ 67538 w 9364583"/>
              <a:gd name="connsiteY349" fmla="*/ 996971 h 1579074"/>
              <a:gd name="connsiteX350" fmla="*/ 90050 w 9364583"/>
              <a:gd name="connsiteY350" fmla="*/ 977675 h 1579074"/>
              <a:gd name="connsiteX351" fmla="*/ 102914 w 9364583"/>
              <a:gd name="connsiteY351" fmla="*/ 961595 h 1579074"/>
              <a:gd name="connsiteX352" fmla="*/ 138291 w 9364583"/>
              <a:gd name="connsiteY352" fmla="*/ 916570 h 1579074"/>
              <a:gd name="connsiteX353" fmla="*/ 173667 w 9364583"/>
              <a:gd name="connsiteY353" fmla="*/ 849034 h 1579074"/>
              <a:gd name="connsiteX354" fmla="*/ 173667 w 9364583"/>
              <a:gd name="connsiteY354" fmla="*/ 758985 h 1579074"/>
              <a:gd name="connsiteX355" fmla="*/ 186531 w 9364583"/>
              <a:gd name="connsiteY355" fmla="*/ 758985 h 1579074"/>
              <a:gd name="connsiteX356" fmla="*/ 189747 w 9364583"/>
              <a:gd name="connsiteY356" fmla="*/ 900490 h 1579074"/>
              <a:gd name="connsiteX357" fmla="*/ 218692 w 9364583"/>
              <a:gd name="connsiteY357" fmla="*/ 916570 h 1579074"/>
              <a:gd name="connsiteX358" fmla="*/ 218692 w 9364583"/>
              <a:gd name="connsiteY358" fmla="*/ 948731 h 1579074"/>
              <a:gd name="connsiteX359" fmla="*/ 250852 w 9364583"/>
              <a:gd name="connsiteY359" fmla="*/ 961595 h 1579074"/>
              <a:gd name="connsiteX360" fmla="*/ 273364 w 9364583"/>
              <a:gd name="connsiteY360" fmla="*/ 977675 h 1579074"/>
              <a:gd name="connsiteX361" fmla="*/ 283012 w 9364583"/>
              <a:gd name="connsiteY361" fmla="*/ 1022700 h 1579074"/>
              <a:gd name="connsiteX362" fmla="*/ 292660 w 9364583"/>
              <a:gd name="connsiteY362" fmla="*/ 1029132 h 1579074"/>
              <a:gd name="connsiteX363" fmla="*/ 299093 w 9364583"/>
              <a:gd name="connsiteY363" fmla="*/ 1106317 h 1579074"/>
              <a:gd name="connsiteX364" fmla="*/ 299093 w 9364583"/>
              <a:gd name="connsiteY364" fmla="*/ 1209230 h 1579074"/>
              <a:gd name="connsiteX365" fmla="*/ 305525 w 9364583"/>
              <a:gd name="connsiteY365" fmla="*/ 1212446 h 1579074"/>
              <a:gd name="connsiteX366" fmla="*/ 331253 w 9364583"/>
              <a:gd name="connsiteY366" fmla="*/ 1199582 h 1579074"/>
              <a:gd name="connsiteX367" fmla="*/ 331253 w 9364583"/>
              <a:gd name="connsiteY367" fmla="*/ 1177069 h 1579074"/>
              <a:gd name="connsiteX368" fmla="*/ 337685 w 9364583"/>
              <a:gd name="connsiteY368" fmla="*/ 1177069 h 1579074"/>
              <a:gd name="connsiteX369" fmla="*/ 337685 w 9364583"/>
              <a:gd name="connsiteY369" fmla="*/ 1199582 h 1579074"/>
              <a:gd name="connsiteX370" fmla="*/ 347333 w 9364583"/>
              <a:gd name="connsiteY370" fmla="*/ 1206014 h 1579074"/>
              <a:gd name="connsiteX371" fmla="*/ 350549 w 9364583"/>
              <a:gd name="connsiteY371" fmla="*/ 1186717 h 1579074"/>
              <a:gd name="connsiteX372" fmla="*/ 350549 w 9364583"/>
              <a:gd name="connsiteY372" fmla="*/ 1132045 h 1579074"/>
              <a:gd name="connsiteX373" fmla="*/ 376277 w 9364583"/>
              <a:gd name="connsiteY373" fmla="*/ 1109533 h 1579074"/>
              <a:gd name="connsiteX374" fmla="*/ 434166 w 9364583"/>
              <a:gd name="connsiteY374" fmla="*/ 1109533 h 1579074"/>
              <a:gd name="connsiteX375" fmla="*/ 440598 w 9364583"/>
              <a:gd name="connsiteY375" fmla="*/ 1122397 h 1579074"/>
              <a:gd name="connsiteX376" fmla="*/ 450246 w 9364583"/>
              <a:gd name="connsiteY376" fmla="*/ 1115965 h 1579074"/>
              <a:gd name="connsiteX377" fmla="*/ 479191 w 9364583"/>
              <a:gd name="connsiteY377" fmla="*/ 1074156 h 1579074"/>
              <a:gd name="connsiteX378" fmla="*/ 482407 w 9364583"/>
              <a:gd name="connsiteY378" fmla="*/ 1061292 h 1579074"/>
              <a:gd name="connsiteX379" fmla="*/ 482407 w 9364583"/>
              <a:gd name="connsiteY379" fmla="*/ 1038780 h 1579074"/>
              <a:gd name="connsiteX380" fmla="*/ 485623 w 9364583"/>
              <a:gd name="connsiteY380" fmla="*/ 1022700 h 1579074"/>
              <a:gd name="connsiteX381" fmla="*/ 492055 w 9364583"/>
              <a:gd name="connsiteY381" fmla="*/ 1074156 h 1579074"/>
              <a:gd name="connsiteX382" fmla="*/ 546727 w 9364583"/>
              <a:gd name="connsiteY382" fmla="*/ 1087020 h 1579074"/>
              <a:gd name="connsiteX383" fmla="*/ 543511 w 9364583"/>
              <a:gd name="connsiteY383" fmla="*/ 1099885 h 1579074"/>
              <a:gd name="connsiteX384" fmla="*/ 556375 w 9364583"/>
              <a:gd name="connsiteY384" fmla="*/ 1112749 h 1579074"/>
              <a:gd name="connsiteX385" fmla="*/ 582104 w 9364583"/>
              <a:gd name="connsiteY385" fmla="*/ 1254254 h 1579074"/>
              <a:gd name="connsiteX386" fmla="*/ 585320 w 9364583"/>
              <a:gd name="connsiteY386" fmla="*/ 1299279 h 1579074"/>
              <a:gd name="connsiteX387" fmla="*/ 601400 w 9364583"/>
              <a:gd name="connsiteY387" fmla="*/ 1315359 h 1579074"/>
              <a:gd name="connsiteX388" fmla="*/ 617480 w 9364583"/>
              <a:gd name="connsiteY388" fmla="*/ 1302495 h 1579074"/>
              <a:gd name="connsiteX389" fmla="*/ 617480 w 9364583"/>
              <a:gd name="connsiteY389" fmla="*/ 1241390 h 1579074"/>
              <a:gd name="connsiteX390" fmla="*/ 636776 w 9364583"/>
              <a:gd name="connsiteY390" fmla="*/ 1225310 h 1579074"/>
              <a:gd name="connsiteX391" fmla="*/ 730041 w 9364583"/>
              <a:gd name="connsiteY391" fmla="*/ 1228526 h 1579074"/>
              <a:gd name="connsiteX392" fmla="*/ 742906 w 9364583"/>
              <a:gd name="connsiteY392" fmla="*/ 1225310 h 1579074"/>
              <a:gd name="connsiteX393" fmla="*/ 742906 w 9364583"/>
              <a:gd name="connsiteY393" fmla="*/ 955163 h 1579074"/>
              <a:gd name="connsiteX394" fmla="*/ 794362 w 9364583"/>
              <a:gd name="connsiteY394" fmla="*/ 900490 h 1579074"/>
              <a:gd name="connsiteX395" fmla="*/ 794362 w 9364583"/>
              <a:gd name="connsiteY395" fmla="*/ 887626 h 1579074"/>
              <a:gd name="connsiteX396" fmla="*/ 800795 w 9364583"/>
              <a:gd name="connsiteY396" fmla="*/ 845818 h 1579074"/>
              <a:gd name="connsiteX397" fmla="*/ 845819 w 9364583"/>
              <a:gd name="connsiteY397" fmla="*/ 900490 h 1579074"/>
              <a:gd name="connsiteX398" fmla="*/ 868331 w 9364583"/>
              <a:gd name="connsiteY398" fmla="*/ 900490 h 1579074"/>
              <a:gd name="connsiteX399" fmla="*/ 871547 w 9364583"/>
              <a:gd name="connsiteY399" fmla="*/ 868330 h 1579074"/>
              <a:gd name="connsiteX400" fmla="*/ 935868 w 9364583"/>
              <a:gd name="connsiteY400" fmla="*/ 932651 h 1579074"/>
              <a:gd name="connsiteX401" fmla="*/ 929436 w 9364583"/>
              <a:gd name="connsiteY401" fmla="*/ 1041996 h 1579074"/>
              <a:gd name="connsiteX402" fmla="*/ 932652 w 9364583"/>
              <a:gd name="connsiteY402" fmla="*/ 1170637 h 1579074"/>
              <a:gd name="connsiteX403" fmla="*/ 948732 w 9364583"/>
              <a:gd name="connsiteY403" fmla="*/ 1180285 h 1579074"/>
              <a:gd name="connsiteX404" fmla="*/ 964812 w 9364583"/>
              <a:gd name="connsiteY404" fmla="*/ 1167421 h 1579074"/>
              <a:gd name="connsiteX405" fmla="*/ 996973 w 9364583"/>
              <a:gd name="connsiteY405" fmla="*/ 1164205 h 1579074"/>
              <a:gd name="connsiteX406" fmla="*/ 996973 w 9364583"/>
              <a:gd name="connsiteY406" fmla="*/ 1054860 h 1579074"/>
              <a:gd name="connsiteX407" fmla="*/ 1054862 w 9364583"/>
              <a:gd name="connsiteY407" fmla="*/ 1025916 h 1579074"/>
              <a:gd name="connsiteX408" fmla="*/ 1141695 w 9364583"/>
              <a:gd name="connsiteY408" fmla="*/ 1025916 h 1579074"/>
              <a:gd name="connsiteX409" fmla="*/ 1151343 w 9364583"/>
              <a:gd name="connsiteY409" fmla="*/ 1041996 h 1579074"/>
              <a:gd name="connsiteX410" fmla="*/ 1164207 w 9364583"/>
              <a:gd name="connsiteY410" fmla="*/ 1041996 h 1579074"/>
              <a:gd name="connsiteX411" fmla="*/ 1173855 w 9364583"/>
              <a:gd name="connsiteY411" fmla="*/ 836170 h 1579074"/>
              <a:gd name="connsiteX412" fmla="*/ 1177071 w 9364583"/>
              <a:gd name="connsiteY412" fmla="*/ 816873 h 1579074"/>
              <a:gd name="connsiteX413" fmla="*/ 1180287 w 9364583"/>
              <a:gd name="connsiteY413" fmla="*/ 791145 h 1579074"/>
              <a:gd name="connsiteX414" fmla="*/ 1254256 w 9364583"/>
              <a:gd name="connsiteY414" fmla="*/ 771849 h 1579074"/>
              <a:gd name="connsiteX415" fmla="*/ 1302496 w 9364583"/>
              <a:gd name="connsiteY415" fmla="*/ 800793 h 1579074"/>
              <a:gd name="connsiteX416" fmla="*/ 1302496 w 9364583"/>
              <a:gd name="connsiteY416" fmla="*/ 984107 h 1579074"/>
              <a:gd name="connsiteX417" fmla="*/ 1315361 w 9364583"/>
              <a:gd name="connsiteY417" fmla="*/ 1009835 h 1579074"/>
              <a:gd name="connsiteX418" fmla="*/ 1315361 w 9364583"/>
              <a:gd name="connsiteY418" fmla="*/ 1186717 h 1579074"/>
              <a:gd name="connsiteX419" fmla="*/ 1353953 w 9364583"/>
              <a:gd name="connsiteY419" fmla="*/ 1315359 h 1579074"/>
              <a:gd name="connsiteX420" fmla="*/ 1363601 w 9364583"/>
              <a:gd name="connsiteY420" fmla="*/ 1315359 h 1579074"/>
              <a:gd name="connsiteX421" fmla="*/ 1366817 w 9364583"/>
              <a:gd name="connsiteY421" fmla="*/ 1286415 h 1579074"/>
              <a:gd name="connsiteX422" fmla="*/ 1427922 w 9364583"/>
              <a:gd name="connsiteY422" fmla="*/ 1193150 h 1579074"/>
              <a:gd name="connsiteX423" fmla="*/ 1469730 w 9364583"/>
              <a:gd name="connsiteY423" fmla="*/ 1196366 h 1579074"/>
              <a:gd name="connsiteX424" fmla="*/ 1479379 w 9364583"/>
              <a:gd name="connsiteY424" fmla="*/ 1350735 h 1579074"/>
              <a:gd name="connsiteX425" fmla="*/ 1495459 w 9364583"/>
              <a:gd name="connsiteY425" fmla="*/ 1357167 h 1579074"/>
              <a:gd name="connsiteX426" fmla="*/ 1543699 w 9364583"/>
              <a:gd name="connsiteY426" fmla="*/ 1341087 h 1579074"/>
              <a:gd name="connsiteX427" fmla="*/ 1550131 w 9364583"/>
              <a:gd name="connsiteY427" fmla="*/ 1318575 h 1579074"/>
              <a:gd name="connsiteX428" fmla="*/ 1550131 w 9364583"/>
              <a:gd name="connsiteY428" fmla="*/ 1061292 h 1579074"/>
              <a:gd name="connsiteX429" fmla="*/ 1791334 w 9364583"/>
              <a:gd name="connsiteY429" fmla="*/ 987323 h 1579074"/>
              <a:gd name="connsiteX430" fmla="*/ 1881383 w 9364583"/>
              <a:gd name="connsiteY430" fmla="*/ 1019484 h 1579074"/>
              <a:gd name="connsiteX431" fmla="*/ 1881383 w 9364583"/>
              <a:gd name="connsiteY431" fmla="*/ 1302495 h 1579074"/>
              <a:gd name="connsiteX432" fmla="*/ 1891031 w 9364583"/>
              <a:gd name="connsiteY432" fmla="*/ 1312143 h 1579074"/>
              <a:gd name="connsiteX433" fmla="*/ 1958568 w 9364583"/>
              <a:gd name="connsiteY433" fmla="*/ 1296063 h 1579074"/>
              <a:gd name="connsiteX434" fmla="*/ 1971432 w 9364583"/>
              <a:gd name="connsiteY434" fmla="*/ 1276767 h 1579074"/>
              <a:gd name="connsiteX435" fmla="*/ 1971432 w 9364583"/>
              <a:gd name="connsiteY435" fmla="*/ 1292847 h 1579074"/>
              <a:gd name="connsiteX436" fmla="*/ 1977864 w 9364583"/>
              <a:gd name="connsiteY436" fmla="*/ 1299279 h 1579074"/>
              <a:gd name="connsiteX437" fmla="*/ 2010025 w 9364583"/>
              <a:gd name="connsiteY437" fmla="*/ 1251038 h 1579074"/>
              <a:gd name="connsiteX438" fmla="*/ 2010025 w 9364583"/>
              <a:gd name="connsiteY438" fmla="*/ 1138477 h 1579074"/>
              <a:gd name="connsiteX439" fmla="*/ 2038969 w 9364583"/>
              <a:gd name="connsiteY439" fmla="*/ 1099885 h 1579074"/>
              <a:gd name="connsiteX440" fmla="*/ 2193339 w 9364583"/>
              <a:gd name="connsiteY440" fmla="*/ 1099885 h 1579074"/>
              <a:gd name="connsiteX441" fmla="*/ 2231931 w 9364583"/>
              <a:gd name="connsiteY441" fmla="*/ 1141693 h 1579074"/>
              <a:gd name="connsiteX442" fmla="*/ 2231931 w 9364583"/>
              <a:gd name="connsiteY442" fmla="*/ 1212446 h 1579074"/>
              <a:gd name="connsiteX443" fmla="*/ 2270524 w 9364583"/>
              <a:gd name="connsiteY443" fmla="*/ 1222094 h 1579074"/>
              <a:gd name="connsiteX444" fmla="*/ 2293036 w 9364583"/>
              <a:gd name="connsiteY444" fmla="*/ 1189934 h 1579074"/>
              <a:gd name="connsiteX445" fmla="*/ 2402381 w 9364583"/>
              <a:gd name="connsiteY445" fmla="*/ 1189934 h 1579074"/>
              <a:gd name="connsiteX446" fmla="*/ 2418461 w 9364583"/>
              <a:gd name="connsiteY446" fmla="*/ 1215662 h 1579074"/>
              <a:gd name="connsiteX447" fmla="*/ 2421678 w 9364583"/>
              <a:gd name="connsiteY447" fmla="*/ 1238174 h 1579074"/>
              <a:gd name="connsiteX448" fmla="*/ 2434542 w 9364583"/>
              <a:gd name="connsiteY448" fmla="*/ 1244606 h 1579074"/>
              <a:gd name="connsiteX449" fmla="*/ 2453838 w 9364583"/>
              <a:gd name="connsiteY449" fmla="*/ 1177069 h 1579074"/>
              <a:gd name="connsiteX450" fmla="*/ 2460270 w 9364583"/>
              <a:gd name="connsiteY450" fmla="*/ 1112749 h 1579074"/>
              <a:gd name="connsiteX451" fmla="*/ 2469918 w 9364583"/>
              <a:gd name="connsiteY451" fmla="*/ 1058076 h 1579074"/>
              <a:gd name="connsiteX452" fmla="*/ 2489214 w 9364583"/>
              <a:gd name="connsiteY452" fmla="*/ 993755 h 1579074"/>
              <a:gd name="connsiteX453" fmla="*/ 2563183 w 9364583"/>
              <a:gd name="connsiteY453" fmla="*/ 919787 h 1579074"/>
              <a:gd name="connsiteX454" fmla="*/ 2601776 w 9364583"/>
              <a:gd name="connsiteY454" fmla="*/ 874762 h 1579074"/>
              <a:gd name="connsiteX455" fmla="*/ 2621072 w 9364583"/>
              <a:gd name="connsiteY455" fmla="*/ 916570 h 1579074"/>
              <a:gd name="connsiteX456" fmla="*/ 2643584 w 9364583"/>
              <a:gd name="connsiteY456" fmla="*/ 1080588 h 1579074"/>
              <a:gd name="connsiteX457" fmla="*/ 2650016 w 9364583"/>
              <a:gd name="connsiteY457" fmla="*/ 1341087 h 1579074"/>
              <a:gd name="connsiteX458" fmla="*/ 2659664 w 9364583"/>
              <a:gd name="connsiteY458" fmla="*/ 1344303 h 1579074"/>
              <a:gd name="connsiteX459" fmla="*/ 2740065 w 9364583"/>
              <a:gd name="connsiteY459" fmla="*/ 1328223 h 1579074"/>
              <a:gd name="connsiteX460" fmla="*/ 2743281 w 9364583"/>
              <a:gd name="connsiteY460" fmla="*/ 1286415 h 1579074"/>
              <a:gd name="connsiteX461" fmla="*/ 2791522 w 9364583"/>
              <a:gd name="connsiteY461" fmla="*/ 1241390 h 1579074"/>
              <a:gd name="connsiteX462" fmla="*/ 2842979 w 9364583"/>
              <a:gd name="connsiteY462" fmla="*/ 1199582 h 1579074"/>
              <a:gd name="connsiteX463" fmla="*/ 2846195 w 9364583"/>
              <a:gd name="connsiteY463" fmla="*/ 1180285 h 1579074"/>
              <a:gd name="connsiteX464" fmla="*/ 2846195 w 9364583"/>
              <a:gd name="connsiteY464" fmla="*/ 1238174 h 1579074"/>
              <a:gd name="connsiteX465" fmla="*/ 2891219 w 9364583"/>
              <a:gd name="connsiteY465" fmla="*/ 1238174 h 1579074"/>
              <a:gd name="connsiteX466" fmla="*/ 2897651 w 9364583"/>
              <a:gd name="connsiteY466" fmla="*/ 1257470 h 1579074"/>
              <a:gd name="connsiteX467" fmla="*/ 2929812 w 9364583"/>
              <a:gd name="connsiteY467" fmla="*/ 1257470 h 1579074"/>
              <a:gd name="connsiteX468" fmla="*/ 2929812 w 9364583"/>
              <a:gd name="connsiteY468" fmla="*/ 1070940 h 1579074"/>
              <a:gd name="connsiteX469" fmla="*/ 2971620 w 9364583"/>
              <a:gd name="connsiteY469" fmla="*/ 1029132 h 1579074"/>
              <a:gd name="connsiteX470" fmla="*/ 3010212 w 9364583"/>
              <a:gd name="connsiteY470" fmla="*/ 996971 h 1579074"/>
              <a:gd name="connsiteX471" fmla="*/ 3109910 w 9364583"/>
              <a:gd name="connsiteY471" fmla="*/ 1025916 h 1579074"/>
              <a:gd name="connsiteX472" fmla="*/ 3116342 w 9364583"/>
              <a:gd name="connsiteY472" fmla="*/ 1048428 h 1579074"/>
              <a:gd name="connsiteX473" fmla="*/ 3119558 w 9364583"/>
              <a:gd name="connsiteY473" fmla="*/ 1251038 h 1579074"/>
              <a:gd name="connsiteX474" fmla="*/ 3129206 w 9364583"/>
              <a:gd name="connsiteY474" fmla="*/ 1305711 h 1579074"/>
              <a:gd name="connsiteX475" fmla="*/ 3122774 w 9364583"/>
              <a:gd name="connsiteY475" fmla="*/ 1357167 h 1579074"/>
              <a:gd name="connsiteX476" fmla="*/ 3148502 w 9364583"/>
              <a:gd name="connsiteY476" fmla="*/ 1398976 h 1579074"/>
              <a:gd name="connsiteX477" fmla="*/ 3180662 w 9364583"/>
              <a:gd name="connsiteY477" fmla="*/ 1392544 h 1579074"/>
              <a:gd name="connsiteX478" fmla="*/ 3331816 w 9364583"/>
              <a:gd name="connsiteY478" fmla="*/ 1395760 h 1579074"/>
              <a:gd name="connsiteX479" fmla="*/ 3376841 w 9364583"/>
              <a:gd name="connsiteY479" fmla="*/ 1386112 h 1579074"/>
              <a:gd name="connsiteX480" fmla="*/ 3409001 w 9364583"/>
              <a:gd name="connsiteY480" fmla="*/ 1386112 h 1579074"/>
              <a:gd name="connsiteX481" fmla="*/ 3421865 w 9364583"/>
              <a:gd name="connsiteY481" fmla="*/ 1373248 h 1579074"/>
              <a:gd name="connsiteX482" fmla="*/ 3502266 w 9364583"/>
              <a:gd name="connsiteY482" fmla="*/ 1373248 h 1579074"/>
              <a:gd name="connsiteX483" fmla="*/ 3531211 w 9364583"/>
              <a:gd name="connsiteY483" fmla="*/ 1296063 h 1579074"/>
              <a:gd name="connsiteX484" fmla="*/ 3544075 w 9364583"/>
              <a:gd name="connsiteY484" fmla="*/ 1267119 h 1579074"/>
              <a:gd name="connsiteX485" fmla="*/ 3547291 w 9364583"/>
              <a:gd name="connsiteY485" fmla="*/ 1244606 h 1579074"/>
              <a:gd name="connsiteX486" fmla="*/ 3499050 w 9364583"/>
              <a:gd name="connsiteY486" fmla="*/ 1148125 h 1579074"/>
              <a:gd name="connsiteX487" fmla="*/ 3547291 w 9364583"/>
              <a:gd name="connsiteY487" fmla="*/ 1074156 h 1579074"/>
              <a:gd name="connsiteX488" fmla="*/ 3553723 w 9364583"/>
              <a:gd name="connsiteY488" fmla="*/ 636775 h 1579074"/>
              <a:gd name="connsiteX489" fmla="*/ 3531211 w 9364583"/>
              <a:gd name="connsiteY489" fmla="*/ 614263 h 1579074"/>
              <a:gd name="connsiteX490" fmla="*/ 3511914 w 9364583"/>
              <a:gd name="connsiteY490" fmla="*/ 566022 h 1579074"/>
              <a:gd name="connsiteX491" fmla="*/ 3595531 w 9364583"/>
              <a:gd name="connsiteY491" fmla="*/ 463109 h 1579074"/>
              <a:gd name="connsiteX492" fmla="*/ 3585883 w 9364583"/>
              <a:gd name="connsiteY492" fmla="*/ 450245 h 1579074"/>
              <a:gd name="connsiteX493" fmla="*/ 3598747 w 9364583"/>
              <a:gd name="connsiteY493" fmla="*/ 437381 h 1579074"/>
              <a:gd name="connsiteX494" fmla="*/ 3598747 w 9364583"/>
              <a:gd name="connsiteY494" fmla="*/ 373060 h 1579074"/>
              <a:gd name="connsiteX495" fmla="*/ 3585883 w 9364583"/>
              <a:gd name="connsiteY495" fmla="*/ 350548 h 1579074"/>
              <a:gd name="connsiteX496" fmla="*/ 3589099 w 9364583"/>
              <a:gd name="connsiteY496" fmla="*/ 321604 h 1579074"/>
              <a:gd name="connsiteX497" fmla="*/ 3605179 w 9364583"/>
              <a:gd name="connsiteY497" fmla="*/ 289443 h 1579074"/>
              <a:gd name="connsiteX498" fmla="*/ 3608396 w 9364583"/>
              <a:gd name="connsiteY498" fmla="*/ 260499 h 1579074"/>
              <a:gd name="connsiteX499" fmla="*/ 3598747 w 9364583"/>
              <a:gd name="connsiteY499" fmla="*/ 237987 h 1579074"/>
              <a:gd name="connsiteX500" fmla="*/ 3614828 w 9364583"/>
              <a:gd name="connsiteY500" fmla="*/ 231555 h 1579074"/>
              <a:gd name="connsiteX501" fmla="*/ 3614828 w 9364583"/>
              <a:gd name="connsiteY501" fmla="*/ 157586 h 1579074"/>
              <a:gd name="connsiteX502" fmla="*/ 3608396 w 9364583"/>
              <a:gd name="connsiteY502" fmla="*/ 154370 h 1579074"/>
              <a:gd name="connsiteX503" fmla="*/ 3614828 w 9364583"/>
              <a:gd name="connsiteY503" fmla="*/ 138290 h 1579074"/>
              <a:gd name="connsiteX504" fmla="*/ 3614828 w 9364583"/>
              <a:gd name="connsiteY504" fmla="*/ 122209 h 1579074"/>
              <a:gd name="connsiteX505" fmla="*/ 3618044 w 9364583"/>
              <a:gd name="connsiteY505" fmla="*/ 102913 h 1579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</a:cxnLst>
            <a:rect l="l" t="t" r="r" b="b"/>
            <a:pathLst>
              <a:path w="9364583" h="1579074">
                <a:moveTo>
                  <a:pt x="3454026" y="1383298"/>
                </a:moveTo>
                <a:cubicBezTo>
                  <a:pt x="3441161" y="1383700"/>
                  <a:pt x="3428297" y="1386112"/>
                  <a:pt x="3415433" y="1386112"/>
                </a:cubicBezTo>
                <a:cubicBezTo>
                  <a:pt x="3428297" y="1389328"/>
                  <a:pt x="3441162" y="1389328"/>
                  <a:pt x="3450810" y="1392544"/>
                </a:cubicBezTo>
                <a:lnTo>
                  <a:pt x="3492618" y="1392544"/>
                </a:lnTo>
                <a:cubicBezTo>
                  <a:pt x="3479754" y="1384504"/>
                  <a:pt x="3466890" y="1382896"/>
                  <a:pt x="3454026" y="1383298"/>
                </a:cubicBezTo>
                <a:close/>
                <a:moveTo>
                  <a:pt x="3720957" y="1318575"/>
                </a:moveTo>
                <a:cubicBezTo>
                  <a:pt x="3698445" y="1344303"/>
                  <a:pt x="3679148" y="1370032"/>
                  <a:pt x="3663068" y="1392544"/>
                </a:cubicBezTo>
                <a:cubicBezTo>
                  <a:pt x="3682364" y="1392544"/>
                  <a:pt x="3714525" y="1395760"/>
                  <a:pt x="3724173" y="1395760"/>
                </a:cubicBezTo>
                <a:cubicBezTo>
                  <a:pt x="3730605" y="1395760"/>
                  <a:pt x="3733821" y="1389328"/>
                  <a:pt x="3737037" y="1382896"/>
                </a:cubicBezTo>
                <a:cubicBezTo>
                  <a:pt x="3749901" y="1382896"/>
                  <a:pt x="3762765" y="1382896"/>
                  <a:pt x="3775629" y="1386112"/>
                </a:cubicBezTo>
                <a:cubicBezTo>
                  <a:pt x="3753117" y="1363599"/>
                  <a:pt x="3733821" y="1325007"/>
                  <a:pt x="3720957" y="1318575"/>
                </a:cubicBezTo>
                <a:close/>
                <a:moveTo>
                  <a:pt x="3589099" y="1318575"/>
                </a:moveTo>
                <a:lnTo>
                  <a:pt x="3585883" y="1325007"/>
                </a:lnTo>
                <a:cubicBezTo>
                  <a:pt x="3585883" y="1331439"/>
                  <a:pt x="3598747" y="1366816"/>
                  <a:pt x="3608396" y="1382896"/>
                </a:cubicBezTo>
                <a:lnTo>
                  <a:pt x="3608396" y="1321791"/>
                </a:lnTo>
                <a:cubicBezTo>
                  <a:pt x="3601963" y="1318575"/>
                  <a:pt x="3595531" y="1318575"/>
                  <a:pt x="3589099" y="1318575"/>
                </a:cubicBezTo>
                <a:close/>
                <a:moveTo>
                  <a:pt x="3598747" y="1238174"/>
                </a:moveTo>
                <a:cubicBezTo>
                  <a:pt x="3579451" y="1247822"/>
                  <a:pt x="3592315" y="1276767"/>
                  <a:pt x="3585883" y="1289631"/>
                </a:cubicBezTo>
                <a:lnTo>
                  <a:pt x="3592315" y="1296063"/>
                </a:lnTo>
                <a:lnTo>
                  <a:pt x="3605179" y="1296063"/>
                </a:lnTo>
                <a:lnTo>
                  <a:pt x="3608396" y="1241390"/>
                </a:lnTo>
                <a:cubicBezTo>
                  <a:pt x="3605179" y="1241390"/>
                  <a:pt x="3601963" y="1238174"/>
                  <a:pt x="3598747" y="1238174"/>
                </a:cubicBezTo>
                <a:close/>
                <a:moveTo>
                  <a:pt x="3663068" y="1231742"/>
                </a:moveTo>
                <a:lnTo>
                  <a:pt x="3659852" y="1350735"/>
                </a:lnTo>
                <a:cubicBezTo>
                  <a:pt x="3675932" y="1334655"/>
                  <a:pt x="3708093" y="1302495"/>
                  <a:pt x="3708093" y="1296063"/>
                </a:cubicBezTo>
                <a:cubicBezTo>
                  <a:pt x="3708093" y="1286415"/>
                  <a:pt x="3675932" y="1251038"/>
                  <a:pt x="3663068" y="1231742"/>
                </a:cubicBezTo>
                <a:close/>
                <a:moveTo>
                  <a:pt x="4850" y="1215325"/>
                </a:moveTo>
                <a:lnTo>
                  <a:pt x="5177" y="1229430"/>
                </a:lnTo>
                <a:lnTo>
                  <a:pt x="4433" y="1246603"/>
                </a:lnTo>
                <a:close/>
                <a:moveTo>
                  <a:pt x="3592315" y="1006619"/>
                </a:moveTo>
                <a:lnTo>
                  <a:pt x="3592315" y="1041996"/>
                </a:lnTo>
                <a:lnTo>
                  <a:pt x="3608396" y="1041996"/>
                </a:lnTo>
                <a:cubicBezTo>
                  <a:pt x="3611612" y="1035564"/>
                  <a:pt x="3611612" y="1035564"/>
                  <a:pt x="3611612" y="1025916"/>
                </a:cubicBezTo>
                <a:cubicBezTo>
                  <a:pt x="3611612" y="1016268"/>
                  <a:pt x="3608396" y="1013052"/>
                  <a:pt x="3592315" y="1006619"/>
                </a:cubicBezTo>
                <a:close/>
                <a:moveTo>
                  <a:pt x="6216602" y="929435"/>
                </a:moveTo>
                <a:lnTo>
                  <a:pt x="6219818" y="945515"/>
                </a:lnTo>
                <a:cubicBezTo>
                  <a:pt x="6223034" y="945515"/>
                  <a:pt x="6223034" y="942299"/>
                  <a:pt x="6226250" y="939083"/>
                </a:cubicBezTo>
                <a:cubicBezTo>
                  <a:pt x="6223034" y="935867"/>
                  <a:pt x="6223034" y="932651"/>
                  <a:pt x="6216602" y="929435"/>
                </a:cubicBezTo>
                <a:close/>
                <a:moveTo>
                  <a:pt x="3592315" y="926219"/>
                </a:moveTo>
                <a:lnTo>
                  <a:pt x="3592315" y="977675"/>
                </a:lnTo>
                <a:cubicBezTo>
                  <a:pt x="3614828" y="971243"/>
                  <a:pt x="3611612" y="958379"/>
                  <a:pt x="3611612" y="951947"/>
                </a:cubicBezTo>
                <a:cubicBezTo>
                  <a:pt x="3611612" y="932651"/>
                  <a:pt x="3614828" y="932651"/>
                  <a:pt x="3592315" y="926219"/>
                </a:cubicBezTo>
                <a:close/>
                <a:moveTo>
                  <a:pt x="6229466" y="897274"/>
                </a:moveTo>
                <a:cubicBezTo>
                  <a:pt x="6226250" y="913354"/>
                  <a:pt x="6229466" y="929435"/>
                  <a:pt x="6229466" y="945515"/>
                </a:cubicBezTo>
                <a:cubicBezTo>
                  <a:pt x="6229466" y="948731"/>
                  <a:pt x="6223034" y="955163"/>
                  <a:pt x="6219818" y="958379"/>
                </a:cubicBezTo>
                <a:cubicBezTo>
                  <a:pt x="6216602" y="955163"/>
                  <a:pt x="6210170" y="945515"/>
                  <a:pt x="6210170" y="935867"/>
                </a:cubicBezTo>
                <a:cubicBezTo>
                  <a:pt x="6210170" y="929435"/>
                  <a:pt x="6216602" y="926219"/>
                  <a:pt x="6216602" y="916570"/>
                </a:cubicBezTo>
                <a:cubicBezTo>
                  <a:pt x="6216602" y="910138"/>
                  <a:pt x="6213386" y="913354"/>
                  <a:pt x="6210170" y="910138"/>
                </a:cubicBezTo>
                <a:lnTo>
                  <a:pt x="6210170" y="900490"/>
                </a:lnTo>
                <a:cubicBezTo>
                  <a:pt x="6213386" y="900490"/>
                  <a:pt x="6216602" y="906922"/>
                  <a:pt x="6219818" y="910138"/>
                </a:cubicBezTo>
                <a:cubicBezTo>
                  <a:pt x="6223034" y="910138"/>
                  <a:pt x="6226250" y="903706"/>
                  <a:pt x="6229466" y="897274"/>
                </a:cubicBezTo>
                <a:close/>
                <a:moveTo>
                  <a:pt x="3592315" y="855466"/>
                </a:moveTo>
                <a:lnTo>
                  <a:pt x="3592315" y="900490"/>
                </a:lnTo>
                <a:cubicBezTo>
                  <a:pt x="3605179" y="884410"/>
                  <a:pt x="3611612" y="890842"/>
                  <a:pt x="3611612" y="874762"/>
                </a:cubicBezTo>
                <a:cubicBezTo>
                  <a:pt x="3611612" y="865114"/>
                  <a:pt x="3614828" y="861898"/>
                  <a:pt x="3592315" y="855466"/>
                </a:cubicBezTo>
                <a:close/>
                <a:moveTo>
                  <a:pt x="3592315" y="781497"/>
                </a:moveTo>
                <a:lnTo>
                  <a:pt x="3592315" y="826521"/>
                </a:lnTo>
                <a:cubicBezTo>
                  <a:pt x="3608396" y="823305"/>
                  <a:pt x="3611612" y="816873"/>
                  <a:pt x="3611612" y="804009"/>
                </a:cubicBezTo>
                <a:cubicBezTo>
                  <a:pt x="3611612" y="797577"/>
                  <a:pt x="3614828" y="784713"/>
                  <a:pt x="3592315" y="781497"/>
                </a:cubicBezTo>
                <a:close/>
                <a:moveTo>
                  <a:pt x="3595531" y="717176"/>
                </a:moveTo>
                <a:lnTo>
                  <a:pt x="3592315" y="755769"/>
                </a:lnTo>
                <a:cubicBezTo>
                  <a:pt x="3614828" y="749337"/>
                  <a:pt x="3611612" y="742904"/>
                  <a:pt x="3611612" y="736472"/>
                </a:cubicBezTo>
                <a:cubicBezTo>
                  <a:pt x="3611612" y="723608"/>
                  <a:pt x="3608396" y="717176"/>
                  <a:pt x="3595531" y="717176"/>
                </a:cubicBezTo>
                <a:close/>
                <a:moveTo>
                  <a:pt x="3595531" y="649639"/>
                </a:moveTo>
                <a:lnTo>
                  <a:pt x="3595531" y="691448"/>
                </a:lnTo>
                <a:cubicBezTo>
                  <a:pt x="3611612" y="672152"/>
                  <a:pt x="3614828" y="678584"/>
                  <a:pt x="3614828" y="665720"/>
                </a:cubicBezTo>
                <a:cubicBezTo>
                  <a:pt x="3614828" y="656071"/>
                  <a:pt x="3614828" y="652855"/>
                  <a:pt x="3611612" y="649639"/>
                </a:cubicBezTo>
                <a:close/>
                <a:moveTo>
                  <a:pt x="8207330" y="99697"/>
                </a:moveTo>
                <a:cubicBezTo>
                  <a:pt x="8210546" y="135074"/>
                  <a:pt x="8220194" y="167234"/>
                  <a:pt x="8223410" y="196178"/>
                </a:cubicBezTo>
                <a:cubicBezTo>
                  <a:pt x="8332755" y="196178"/>
                  <a:pt x="8342403" y="199394"/>
                  <a:pt x="8352051" y="199394"/>
                </a:cubicBezTo>
                <a:cubicBezTo>
                  <a:pt x="8358483" y="199394"/>
                  <a:pt x="8364915" y="199394"/>
                  <a:pt x="8368132" y="196178"/>
                </a:cubicBezTo>
                <a:cubicBezTo>
                  <a:pt x="8377780" y="167234"/>
                  <a:pt x="8393860" y="115777"/>
                  <a:pt x="8393860" y="106129"/>
                </a:cubicBezTo>
                <a:cubicBezTo>
                  <a:pt x="8393860" y="99697"/>
                  <a:pt x="8390644" y="99697"/>
                  <a:pt x="8390644" y="99697"/>
                </a:cubicBezTo>
                <a:close/>
                <a:moveTo>
                  <a:pt x="3621260" y="0"/>
                </a:moveTo>
                <a:cubicBezTo>
                  <a:pt x="3621260" y="0"/>
                  <a:pt x="3624476" y="3216"/>
                  <a:pt x="3627692" y="3216"/>
                </a:cubicBezTo>
                <a:cubicBezTo>
                  <a:pt x="3627692" y="106129"/>
                  <a:pt x="3624476" y="118993"/>
                  <a:pt x="3624476" y="125425"/>
                </a:cubicBezTo>
                <a:lnTo>
                  <a:pt x="3624476" y="144722"/>
                </a:lnTo>
                <a:cubicBezTo>
                  <a:pt x="3627692" y="147938"/>
                  <a:pt x="3634124" y="147938"/>
                  <a:pt x="3634124" y="154370"/>
                </a:cubicBezTo>
                <a:cubicBezTo>
                  <a:pt x="3634124" y="164018"/>
                  <a:pt x="3627692" y="154370"/>
                  <a:pt x="3627692" y="160802"/>
                </a:cubicBezTo>
                <a:lnTo>
                  <a:pt x="3627692" y="231555"/>
                </a:lnTo>
                <a:cubicBezTo>
                  <a:pt x="3630908" y="234771"/>
                  <a:pt x="3637340" y="237987"/>
                  <a:pt x="3640556" y="241203"/>
                </a:cubicBezTo>
                <a:cubicBezTo>
                  <a:pt x="3627692" y="260499"/>
                  <a:pt x="3630908" y="286227"/>
                  <a:pt x="3630908" y="308740"/>
                </a:cubicBezTo>
                <a:cubicBezTo>
                  <a:pt x="3630908" y="315172"/>
                  <a:pt x="3643772" y="321604"/>
                  <a:pt x="3646988" y="324820"/>
                </a:cubicBezTo>
                <a:cubicBezTo>
                  <a:pt x="3646988" y="331252"/>
                  <a:pt x="3653420" y="340900"/>
                  <a:pt x="3653420" y="350548"/>
                </a:cubicBezTo>
                <a:cubicBezTo>
                  <a:pt x="3653420" y="356980"/>
                  <a:pt x="3646988" y="366628"/>
                  <a:pt x="3640556" y="369844"/>
                </a:cubicBezTo>
                <a:lnTo>
                  <a:pt x="3640556" y="437381"/>
                </a:lnTo>
                <a:cubicBezTo>
                  <a:pt x="3643772" y="443813"/>
                  <a:pt x="3646988" y="447029"/>
                  <a:pt x="3650204" y="450245"/>
                </a:cubicBezTo>
                <a:cubicBezTo>
                  <a:pt x="3643772" y="456677"/>
                  <a:pt x="3640556" y="459893"/>
                  <a:pt x="3640556" y="466325"/>
                </a:cubicBezTo>
                <a:cubicBezTo>
                  <a:pt x="3640556" y="501702"/>
                  <a:pt x="3717741" y="501702"/>
                  <a:pt x="3717741" y="566022"/>
                </a:cubicBezTo>
                <a:cubicBezTo>
                  <a:pt x="3717741" y="575671"/>
                  <a:pt x="3717741" y="578887"/>
                  <a:pt x="3714525" y="582103"/>
                </a:cubicBezTo>
                <a:cubicBezTo>
                  <a:pt x="3711309" y="601399"/>
                  <a:pt x="3682364" y="630343"/>
                  <a:pt x="3663068" y="639991"/>
                </a:cubicBezTo>
                <a:cubicBezTo>
                  <a:pt x="3663068" y="649639"/>
                  <a:pt x="3659852" y="665720"/>
                  <a:pt x="3659852" y="675368"/>
                </a:cubicBezTo>
                <a:lnTo>
                  <a:pt x="3659852" y="1064508"/>
                </a:lnTo>
                <a:cubicBezTo>
                  <a:pt x="3708093" y="1087020"/>
                  <a:pt x="3727389" y="1119181"/>
                  <a:pt x="3727389" y="1148125"/>
                </a:cubicBezTo>
                <a:cubicBezTo>
                  <a:pt x="3727389" y="1186717"/>
                  <a:pt x="3692012" y="1209230"/>
                  <a:pt x="3692012" y="1215662"/>
                </a:cubicBezTo>
                <a:cubicBezTo>
                  <a:pt x="3692012" y="1225310"/>
                  <a:pt x="3775629" y="1334655"/>
                  <a:pt x="3817438" y="1392544"/>
                </a:cubicBezTo>
                <a:lnTo>
                  <a:pt x="3849598" y="1392544"/>
                </a:lnTo>
                <a:cubicBezTo>
                  <a:pt x="3856030" y="1373248"/>
                  <a:pt x="3862462" y="1350735"/>
                  <a:pt x="3865678" y="1328223"/>
                </a:cubicBezTo>
                <a:lnTo>
                  <a:pt x="3958944" y="1328223"/>
                </a:lnTo>
                <a:cubicBezTo>
                  <a:pt x="3962160" y="1334655"/>
                  <a:pt x="3965376" y="1341087"/>
                  <a:pt x="3971808" y="1347519"/>
                </a:cubicBezTo>
                <a:lnTo>
                  <a:pt x="4164770" y="1347519"/>
                </a:lnTo>
                <a:lnTo>
                  <a:pt x="4164770" y="1247822"/>
                </a:lnTo>
                <a:cubicBezTo>
                  <a:pt x="4058641" y="1218878"/>
                  <a:pt x="3952512" y="1189934"/>
                  <a:pt x="3846382" y="1125613"/>
                </a:cubicBezTo>
                <a:cubicBezTo>
                  <a:pt x="3849598" y="1122397"/>
                  <a:pt x="3856030" y="1119181"/>
                  <a:pt x="3859246" y="1119181"/>
                </a:cubicBezTo>
                <a:lnTo>
                  <a:pt x="4039345" y="1122397"/>
                </a:lnTo>
                <a:cubicBezTo>
                  <a:pt x="4055425" y="1125613"/>
                  <a:pt x="4074721" y="1128829"/>
                  <a:pt x="4090801" y="1128829"/>
                </a:cubicBezTo>
                <a:lnTo>
                  <a:pt x="4634311" y="1132045"/>
                </a:lnTo>
                <a:cubicBezTo>
                  <a:pt x="4637527" y="1132045"/>
                  <a:pt x="4637527" y="1125613"/>
                  <a:pt x="4647176" y="1125613"/>
                </a:cubicBezTo>
                <a:lnTo>
                  <a:pt x="4840138" y="1125613"/>
                </a:lnTo>
                <a:lnTo>
                  <a:pt x="4840138" y="1135261"/>
                </a:lnTo>
                <a:cubicBezTo>
                  <a:pt x="4817626" y="1148125"/>
                  <a:pt x="4791898" y="1160989"/>
                  <a:pt x="4769385" y="1170637"/>
                </a:cubicBezTo>
                <a:cubicBezTo>
                  <a:pt x="4695416" y="1206014"/>
                  <a:pt x="4605367" y="1238174"/>
                  <a:pt x="4534614" y="1247822"/>
                </a:cubicBezTo>
                <a:cubicBezTo>
                  <a:pt x="4528182" y="1254254"/>
                  <a:pt x="4528182" y="1263902"/>
                  <a:pt x="4528182" y="1273551"/>
                </a:cubicBezTo>
                <a:cubicBezTo>
                  <a:pt x="4528182" y="1279983"/>
                  <a:pt x="4528182" y="1289631"/>
                  <a:pt x="4534614" y="1299279"/>
                </a:cubicBezTo>
                <a:lnTo>
                  <a:pt x="4795114" y="1299279"/>
                </a:lnTo>
                <a:lnTo>
                  <a:pt x="4795114" y="1334655"/>
                </a:lnTo>
                <a:lnTo>
                  <a:pt x="4859434" y="1334655"/>
                </a:lnTo>
                <a:cubicBezTo>
                  <a:pt x="4865866" y="1321791"/>
                  <a:pt x="4836922" y="1276767"/>
                  <a:pt x="4885163" y="1286415"/>
                </a:cubicBezTo>
                <a:lnTo>
                  <a:pt x="4885163" y="987323"/>
                </a:lnTo>
                <a:cubicBezTo>
                  <a:pt x="4907675" y="974459"/>
                  <a:pt x="4901242" y="971243"/>
                  <a:pt x="4901242" y="964811"/>
                </a:cubicBezTo>
                <a:lnTo>
                  <a:pt x="4901242" y="906922"/>
                </a:lnTo>
                <a:cubicBezTo>
                  <a:pt x="4907675" y="900490"/>
                  <a:pt x="4904459" y="890842"/>
                  <a:pt x="4907675" y="877978"/>
                </a:cubicBezTo>
                <a:lnTo>
                  <a:pt x="4933403" y="877978"/>
                </a:lnTo>
                <a:cubicBezTo>
                  <a:pt x="4936619" y="884410"/>
                  <a:pt x="4933403" y="894058"/>
                  <a:pt x="4936619" y="903706"/>
                </a:cubicBezTo>
                <a:lnTo>
                  <a:pt x="5042748" y="903706"/>
                </a:lnTo>
                <a:cubicBezTo>
                  <a:pt x="5049181" y="897274"/>
                  <a:pt x="5049181" y="890842"/>
                  <a:pt x="5049181" y="881194"/>
                </a:cubicBezTo>
                <a:cubicBezTo>
                  <a:pt x="5055613" y="881194"/>
                  <a:pt x="5058829" y="877978"/>
                  <a:pt x="5068477" y="877978"/>
                </a:cubicBezTo>
                <a:cubicBezTo>
                  <a:pt x="5074909" y="877978"/>
                  <a:pt x="5074909" y="881194"/>
                  <a:pt x="5074909" y="881194"/>
                </a:cubicBezTo>
                <a:cubicBezTo>
                  <a:pt x="5078125" y="890842"/>
                  <a:pt x="5081341" y="900490"/>
                  <a:pt x="5084557" y="913354"/>
                </a:cubicBezTo>
                <a:cubicBezTo>
                  <a:pt x="5084557" y="964811"/>
                  <a:pt x="5081341" y="968027"/>
                  <a:pt x="5081341" y="974459"/>
                </a:cubicBezTo>
                <a:cubicBezTo>
                  <a:pt x="5081341" y="984107"/>
                  <a:pt x="5090989" y="984107"/>
                  <a:pt x="5094205" y="987323"/>
                </a:cubicBezTo>
                <a:cubicBezTo>
                  <a:pt x="5097421" y="996971"/>
                  <a:pt x="5097421" y="1006619"/>
                  <a:pt x="5097421" y="1019484"/>
                </a:cubicBezTo>
                <a:cubicBezTo>
                  <a:pt x="5100637" y="1019484"/>
                  <a:pt x="5097421" y="1022700"/>
                  <a:pt x="5103853" y="1022700"/>
                </a:cubicBezTo>
                <a:cubicBezTo>
                  <a:pt x="5113501" y="1022700"/>
                  <a:pt x="5119933" y="1019484"/>
                  <a:pt x="5123149" y="1013052"/>
                </a:cubicBezTo>
                <a:lnTo>
                  <a:pt x="5123149" y="787929"/>
                </a:lnTo>
                <a:lnTo>
                  <a:pt x="5136014" y="787929"/>
                </a:lnTo>
                <a:cubicBezTo>
                  <a:pt x="5213199" y="800793"/>
                  <a:pt x="5290383" y="816873"/>
                  <a:pt x="5364352" y="826521"/>
                </a:cubicBezTo>
                <a:cubicBezTo>
                  <a:pt x="5370784" y="842602"/>
                  <a:pt x="5367568" y="842602"/>
                  <a:pt x="5367568" y="852250"/>
                </a:cubicBezTo>
                <a:lnTo>
                  <a:pt x="5367568" y="1000187"/>
                </a:lnTo>
                <a:cubicBezTo>
                  <a:pt x="5402945" y="1003403"/>
                  <a:pt x="5457617" y="993755"/>
                  <a:pt x="5492994" y="1019484"/>
                </a:cubicBezTo>
                <a:cubicBezTo>
                  <a:pt x="5496210" y="1022700"/>
                  <a:pt x="5492994" y="1025916"/>
                  <a:pt x="5492994" y="1035564"/>
                </a:cubicBezTo>
                <a:lnTo>
                  <a:pt x="5492994" y="1398976"/>
                </a:lnTo>
                <a:cubicBezTo>
                  <a:pt x="5496210" y="1398976"/>
                  <a:pt x="5496210" y="1402192"/>
                  <a:pt x="5502642" y="1402192"/>
                </a:cubicBezTo>
                <a:cubicBezTo>
                  <a:pt x="5518722" y="1402192"/>
                  <a:pt x="5515506" y="1382896"/>
                  <a:pt x="5515506" y="1379680"/>
                </a:cubicBezTo>
                <a:lnTo>
                  <a:pt x="5499426" y="730040"/>
                </a:lnTo>
                <a:lnTo>
                  <a:pt x="5734196" y="730040"/>
                </a:lnTo>
                <a:lnTo>
                  <a:pt x="5734196" y="1328223"/>
                </a:lnTo>
                <a:cubicBezTo>
                  <a:pt x="5734196" y="1328223"/>
                  <a:pt x="5730980" y="1331439"/>
                  <a:pt x="5740628" y="1331439"/>
                </a:cubicBezTo>
                <a:cubicBezTo>
                  <a:pt x="5743845" y="1331439"/>
                  <a:pt x="5788869" y="1312143"/>
                  <a:pt x="5788869" y="1305711"/>
                </a:cubicBezTo>
                <a:lnTo>
                  <a:pt x="5776005" y="749337"/>
                </a:lnTo>
                <a:cubicBezTo>
                  <a:pt x="5788869" y="752553"/>
                  <a:pt x="5804949" y="749337"/>
                  <a:pt x="5821029" y="749337"/>
                </a:cubicBezTo>
                <a:lnTo>
                  <a:pt x="5821029" y="656071"/>
                </a:lnTo>
                <a:cubicBezTo>
                  <a:pt x="5840326" y="643207"/>
                  <a:pt x="5862838" y="665720"/>
                  <a:pt x="5862838" y="636775"/>
                </a:cubicBezTo>
                <a:lnTo>
                  <a:pt x="5862838" y="604615"/>
                </a:lnTo>
                <a:lnTo>
                  <a:pt x="5869270" y="598183"/>
                </a:lnTo>
                <a:cubicBezTo>
                  <a:pt x="5927159" y="598183"/>
                  <a:pt x="5985047" y="598183"/>
                  <a:pt x="6046152" y="594967"/>
                </a:cubicBezTo>
                <a:lnTo>
                  <a:pt x="6046152" y="578887"/>
                </a:lnTo>
                <a:lnTo>
                  <a:pt x="6046152" y="569239"/>
                </a:lnTo>
                <a:lnTo>
                  <a:pt x="6046152" y="562806"/>
                </a:lnTo>
                <a:cubicBezTo>
                  <a:pt x="6052584" y="559590"/>
                  <a:pt x="6059016" y="559590"/>
                  <a:pt x="6062232" y="553158"/>
                </a:cubicBezTo>
                <a:lnTo>
                  <a:pt x="6062232" y="543510"/>
                </a:lnTo>
                <a:lnTo>
                  <a:pt x="6068664" y="537078"/>
                </a:lnTo>
                <a:lnTo>
                  <a:pt x="6068664" y="466325"/>
                </a:lnTo>
                <a:lnTo>
                  <a:pt x="6078312" y="466325"/>
                </a:lnTo>
                <a:lnTo>
                  <a:pt x="6078312" y="533862"/>
                </a:lnTo>
                <a:cubicBezTo>
                  <a:pt x="6081529" y="543510"/>
                  <a:pt x="6081529" y="549942"/>
                  <a:pt x="6081529" y="556374"/>
                </a:cubicBezTo>
                <a:cubicBezTo>
                  <a:pt x="6084745" y="559590"/>
                  <a:pt x="6091177" y="562806"/>
                  <a:pt x="6094393" y="562806"/>
                </a:cubicBezTo>
                <a:cubicBezTo>
                  <a:pt x="6097609" y="575671"/>
                  <a:pt x="6097609" y="588535"/>
                  <a:pt x="6097609" y="601399"/>
                </a:cubicBezTo>
                <a:cubicBezTo>
                  <a:pt x="6104041" y="604615"/>
                  <a:pt x="6113689" y="607831"/>
                  <a:pt x="6116905" y="611047"/>
                </a:cubicBezTo>
                <a:cubicBezTo>
                  <a:pt x="6120121" y="627127"/>
                  <a:pt x="6120121" y="643207"/>
                  <a:pt x="6120121" y="659287"/>
                </a:cubicBezTo>
                <a:cubicBezTo>
                  <a:pt x="6139417" y="675368"/>
                  <a:pt x="6132985" y="665720"/>
                  <a:pt x="6132985" y="678584"/>
                </a:cubicBezTo>
                <a:lnTo>
                  <a:pt x="6132985" y="758985"/>
                </a:lnTo>
                <a:cubicBezTo>
                  <a:pt x="6136201" y="762201"/>
                  <a:pt x="6142633" y="765417"/>
                  <a:pt x="6145849" y="768633"/>
                </a:cubicBezTo>
                <a:lnTo>
                  <a:pt x="6145849" y="1112749"/>
                </a:lnTo>
                <a:cubicBezTo>
                  <a:pt x="6168362" y="1103101"/>
                  <a:pt x="6187658" y="1090236"/>
                  <a:pt x="6203738" y="1077372"/>
                </a:cubicBezTo>
                <a:lnTo>
                  <a:pt x="6203738" y="974459"/>
                </a:lnTo>
                <a:cubicBezTo>
                  <a:pt x="6206954" y="971243"/>
                  <a:pt x="6206954" y="964811"/>
                  <a:pt x="6213386" y="964811"/>
                </a:cubicBezTo>
                <a:cubicBezTo>
                  <a:pt x="6223034" y="964811"/>
                  <a:pt x="6216602" y="968027"/>
                  <a:pt x="6219818" y="968027"/>
                </a:cubicBezTo>
                <a:cubicBezTo>
                  <a:pt x="6220976" y="969185"/>
                  <a:pt x="6221297" y="969506"/>
                  <a:pt x="6221523" y="969442"/>
                </a:cubicBezTo>
                <a:cubicBezTo>
                  <a:pt x="6221973" y="969345"/>
                  <a:pt x="6222134" y="968027"/>
                  <a:pt x="6226250" y="968027"/>
                </a:cubicBezTo>
                <a:cubicBezTo>
                  <a:pt x="6235898" y="968027"/>
                  <a:pt x="6309867" y="1029132"/>
                  <a:pt x="6354892" y="1061292"/>
                </a:cubicBezTo>
                <a:lnTo>
                  <a:pt x="6354892" y="897274"/>
                </a:lnTo>
                <a:cubicBezTo>
                  <a:pt x="6370972" y="874762"/>
                  <a:pt x="6406348" y="871546"/>
                  <a:pt x="6425645" y="871546"/>
                </a:cubicBezTo>
                <a:cubicBezTo>
                  <a:pt x="6432077" y="871546"/>
                  <a:pt x="6448157" y="874762"/>
                  <a:pt x="6461021" y="874762"/>
                </a:cubicBezTo>
                <a:cubicBezTo>
                  <a:pt x="6464237" y="877978"/>
                  <a:pt x="6461021" y="887626"/>
                  <a:pt x="6470669" y="887626"/>
                </a:cubicBezTo>
                <a:cubicBezTo>
                  <a:pt x="6477101" y="887626"/>
                  <a:pt x="6509262" y="868330"/>
                  <a:pt x="6531774" y="861898"/>
                </a:cubicBezTo>
                <a:cubicBezTo>
                  <a:pt x="6554286" y="855466"/>
                  <a:pt x="6586446" y="852250"/>
                  <a:pt x="6612175" y="845818"/>
                </a:cubicBezTo>
                <a:cubicBezTo>
                  <a:pt x="6615391" y="852250"/>
                  <a:pt x="6612175" y="861898"/>
                  <a:pt x="6615391" y="868330"/>
                </a:cubicBezTo>
                <a:cubicBezTo>
                  <a:pt x="6618607" y="877978"/>
                  <a:pt x="6631471" y="890842"/>
                  <a:pt x="6634687" y="900490"/>
                </a:cubicBezTo>
                <a:lnTo>
                  <a:pt x="6631471" y="1093453"/>
                </a:lnTo>
                <a:cubicBezTo>
                  <a:pt x="6631471" y="1093453"/>
                  <a:pt x="6628255" y="1096669"/>
                  <a:pt x="6637903" y="1096669"/>
                </a:cubicBezTo>
                <a:cubicBezTo>
                  <a:pt x="6663631" y="1096669"/>
                  <a:pt x="6657199" y="1054860"/>
                  <a:pt x="6657199" y="1051644"/>
                </a:cubicBezTo>
                <a:cubicBezTo>
                  <a:pt x="6657199" y="1038780"/>
                  <a:pt x="6657199" y="1022700"/>
                  <a:pt x="6660415" y="1009835"/>
                </a:cubicBezTo>
                <a:lnTo>
                  <a:pt x="6660415" y="945515"/>
                </a:lnTo>
                <a:lnTo>
                  <a:pt x="6682928" y="945515"/>
                </a:lnTo>
                <a:lnTo>
                  <a:pt x="6682928" y="775065"/>
                </a:lnTo>
                <a:cubicBezTo>
                  <a:pt x="6682928" y="775065"/>
                  <a:pt x="6686144" y="771849"/>
                  <a:pt x="6689360" y="771849"/>
                </a:cubicBezTo>
                <a:lnTo>
                  <a:pt x="6689360" y="945515"/>
                </a:lnTo>
                <a:cubicBezTo>
                  <a:pt x="6699008" y="945515"/>
                  <a:pt x="6715088" y="948731"/>
                  <a:pt x="6721520" y="948731"/>
                </a:cubicBezTo>
                <a:cubicBezTo>
                  <a:pt x="6731168" y="948731"/>
                  <a:pt x="6747248" y="948731"/>
                  <a:pt x="6756896" y="942299"/>
                </a:cubicBezTo>
                <a:lnTo>
                  <a:pt x="6760113" y="771849"/>
                </a:lnTo>
                <a:cubicBezTo>
                  <a:pt x="6763329" y="784713"/>
                  <a:pt x="6763329" y="800793"/>
                  <a:pt x="6763329" y="942299"/>
                </a:cubicBezTo>
                <a:cubicBezTo>
                  <a:pt x="6769761" y="948731"/>
                  <a:pt x="6776193" y="948731"/>
                  <a:pt x="6785841" y="948731"/>
                </a:cubicBezTo>
                <a:cubicBezTo>
                  <a:pt x="6785841" y="961595"/>
                  <a:pt x="6782625" y="974459"/>
                  <a:pt x="6782625" y="1074156"/>
                </a:cubicBezTo>
                <a:cubicBezTo>
                  <a:pt x="6782625" y="1083804"/>
                  <a:pt x="6795489" y="1093453"/>
                  <a:pt x="6805137" y="1103101"/>
                </a:cubicBezTo>
                <a:cubicBezTo>
                  <a:pt x="6811569" y="1096669"/>
                  <a:pt x="6808353" y="1087020"/>
                  <a:pt x="6811569" y="1080588"/>
                </a:cubicBezTo>
                <a:lnTo>
                  <a:pt x="6814785" y="865114"/>
                </a:lnTo>
                <a:cubicBezTo>
                  <a:pt x="6818001" y="861898"/>
                  <a:pt x="6824433" y="858682"/>
                  <a:pt x="6827649" y="855466"/>
                </a:cubicBezTo>
                <a:cubicBezTo>
                  <a:pt x="6827649" y="849034"/>
                  <a:pt x="6821217" y="845818"/>
                  <a:pt x="6814785" y="842602"/>
                </a:cubicBezTo>
                <a:cubicBezTo>
                  <a:pt x="6859810" y="813657"/>
                  <a:pt x="6924130" y="813657"/>
                  <a:pt x="6982019" y="804009"/>
                </a:cubicBezTo>
                <a:cubicBezTo>
                  <a:pt x="7007747" y="800793"/>
                  <a:pt x="7052772" y="791145"/>
                  <a:pt x="7062420" y="791145"/>
                </a:cubicBezTo>
                <a:cubicBezTo>
                  <a:pt x="7068852" y="791145"/>
                  <a:pt x="7084932" y="794361"/>
                  <a:pt x="7094580" y="797577"/>
                </a:cubicBezTo>
                <a:cubicBezTo>
                  <a:pt x="7078500" y="810441"/>
                  <a:pt x="7055988" y="804009"/>
                  <a:pt x="7055988" y="832953"/>
                </a:cubicBezTo>
                <a:cubicBezTo>
                  <a:pt x="7055988" y="839386"/>
                  <a:pt x="7062420" y="855466"/>
                  <a:pt x="7062420" y="861898"/>
                </a:cubicBezTo>
                <a:lnTo>
                  <a:pt x="7055988" y="1083804"/>
                </a:lnTo>
                <a:cubicBezTo>
                  <a:pt x="7055988" y="1090236"/>
                  <a:pt x="7059204" y="1096669"/>
                  <a:pt x="7062420" y="1099885"/>
                </a:cubicBezTo>
                <a:cubicBezTo>
                  <a:pt x="7062420" y="1099885"/>
                  <a:pt x="7068852" y="1099885"/>
                  <a:pt x="7068852" y="1096669"/>
                </a:cubicBezTo>
                <a:cubicBezTo>
                  <a:pt x="7072068" y="1090236"/>
                  <a:pt x="7068852" y="1083804"/>
                  <a:pt x="7072068" y="1077372"/>
                </a:cubicBezTo>
                <a:cubicBezTo>
                  <a:pt x="7117093" y="1054860"/>
                  <a:pt x="7120309" y="1051644"/>
                  <a:pt x="7155685" y="1051644"/>
                </a:cubicBezTo>
                <a:cubicBezTo>
                  <a:pt x="7197494" y="1051644"/>
                  <a:pt x="7210358" y="1058076"/>
                  <a:pt x="7255382" y="1083804"/>
                </a:cubicBezTo>
                <a:cubicBezTo>
                  <a:pt x="7261814" y="1077372"/>
                  <a:pt x="7261814" y="1070940"/>
                  <a:pt x="7261814" y="1064508"/>
                </a:cubicBezTo>
                <a:lnTo>
                  <a:pt x="7261814" y="701096"/>
                </a:lnTo>
                <a:cubicBezTo>
                  <a:pt x="7274679" y="691448"/>
                  <a:pt x="7290759" y="681800"/>
                  <a:pt x="7306839" y="678584"/>
                </a:cubicBezTo>
                <a:cubicBezTo>
                  <a:pt x="7310055" y="675368"/>
                  <a:pt x="7319703" y="681800"/>
                  <a:pt x="7322919" y="678584"/>
                </a:cubicBezTo>
                <a:cubicBezTo>
                  <a:pt x="7329351" y="672152"/>
                  <a:pt x="7332567" y="662504"/>
                  <a:pt x="7332567" y="652855"/>
                </a:cubicBezTo>
                <a:cubicBezTo>
                  <a:pt x="7338999" y="636775"/>
                  <a:pt x="7345431" y="617479"/>
                  <a:pt x="7351864" y="598183"/>
                </a:cubicBezTo>
                <a:cubicBezTo>
                  <a:pt x="7371160" y="591751"/>
                  <a:pt x="7406536" y="585319"/>
                  <a:pt x="7416184" y="585319"/>
                </a:cubicBezTo>
                <a:cubicBezTo>
                  <a:pt x="7422616" y="585319"/>
                  <a:pt x="7451561" y="591751"/>
                  <a:pt x="7470857" y="601399"/>
                </a:cubicBezTo>
                <a:lnTo>
                  <a:pt x="7470857" y="662504"/>
                </a:lnTo>
                <a:cubicBezTo>
                  <a:pt x="7474073" y="665720"/>
                  <a:pt x="7480505" y="672152"/>
                  <a:pt x="7486937" y="675368"/>
                </a:cubicBezTo>
                <a:cubicBezTo>
                  <a:pt x="7477289" y="694664"/>
                  <a:pt x="7470857" y="685016"/>
                  <a:pt x="7470857" y="704312"/>
                </a:cubicBezTo>
                <a:cubicBezTo>
                  <a:pt x="7470857" y="704312"/>
                  <a:pt x="7470857" y="713960"/>
                  <a:pt x="7480505" y="723608"/>
                </a:cubicBezTo>
                <a:lnTo>
                  <a:pt x="7480505" y="1353951"/>
                </a:lnTo>
                <a:cubicBezTo>
                  <a:pt x="7493369" y="1360383"/>
                  <a:pt x="7503017" y="1360383"/>
                  <a:pt x="7512665" y="1363599"/>
                </a:cubicBezTo>
                <a:lnTo>
                  <a:pt x="7525530" y="816873"/>
                </a:lnTo>
                <a:cubicBezTo>
                  <a:pt x="7522314" y="807225"/>
                  <a:pt x="7528746" y="797577"/>
                  <a:pt x="7515881" y="787929"/>
                </a:cubicBezTo>
                <a:lnTo>
                  <a:pt x="7515881" y="720392"/>
                </a:lnTo>
                <a:cubicBezTo>
                  <a:pt x="7515881" y="726824"/>
                  <a:pt x="7528746" y="723608"/>
                  <a:pt x="7535178" y="723608"/>
                </a:cubicBezTo>
                <a:cubicBezTo>
                  <a:pt x="7567338" y="720392"/>
                  <a:pt x="7625227" y="720392"/>
                  <a:pt x="7634875" y="720392"/>
                </a:cubicBezTo>
                <a:cubicBezTo>
                  <a:pt x="7679899" y="720392"/>
                  <a:pt x="7724924" y="717176"/>
                  <a:pt x="7769948" y="736472"/>
                </a:cubicBezTo>
                <a:lnTo>
                  <a:pt x="7757084" y="736472"/>
                </a:lnTo>
                <a:cubicBezTo>
                  <a:pt x="7747436" y="736472"/>
                  <a:pt x="7744220" y="749337"/>
                  <a:pt x="7747436" y="758985"/>
                </a:cubicBezTo>
                <a:cubicBezTo>
                  <a:pt x="7721708" y="755769"/>
                  <a:pt x="7737788" y="739688"/>
                  <a:pt x="7724924" y="739688"/>
                </a:cubicBezTo>
                <a:cubicBezTo>
                  <a:pt x="7660603" y="739688"/>
                  <a:pt x="7593066" y="739688"/>
                  <a:pt x="7525530" y="733256"/>
                </a:cubicBezTo>
                <a:cubicBezTo>
                  <a:pt x="7522314" y="736472"/>
                  <a:pt x="7519097" y="733256"/>
                  <a:pt x="7519097" y="739688"/>
                </a:cubicBezTo>
                <a:cubicBezTo>
                  <a:pt x="7519097" y="749337"/>
                  <a:pt x="7522314" y="758985"/>
                  <a:pt x="7531962" y="768633"/>
                </a:cubicBezTo>
                <a:cubicBezTo>
                  <a:pt x="7541610" y="762201"/>
                  <a:pt x="7538394" y="746121"/>
                  <a:pt x="7544826" y="746121"/>
                </a:cubicBezTo>
                <a:cubicBezTo>
                  <a:pt x="7554474" y="746121"/>
                  <a:pt x="7554474" y="749337"/>
                  <a:pt x="7554474" y="749337"/>
                </a:cubicBezTo>
                <a:cubicBezTo>
                  <a:pt x="7557690" y="752553"/>
                  <a:pt x="7557690" y="758985"/>
                  <a:pt x="7560906" y="758985"/>
                </a:cubicBezTo>
                <a:cubicBezTo>
                  <a:pt x="7583418" y="762201"/>
                  <a:pt x="7618795" y="762201"/>
                  <a:pt x="7628443" y="762201"/>
                </a:cubicBezTo>
                <a:lnTo>
                  <a:pt x="7705628" y="762201"/>
                </a:lnTo>
                <a:cubicBezTo>
                  <a:pt x="7721708" y="765417"/>
                  <a:pt x="7744220" y="765417"/>
                  <a:pt x="7760300" y="775065"/>
                </a:cubicBezTo>
                <a:lnTo>
                  <a:pt x="7760300" y="1379680"/>
                </a:lnTo>
                <a:lnTo>
                  <a:pt x="7766732" y="1386112"/>
                </a:lnTo>
                <a:lnTo>
                  <a:pt x="7779597" y="1376464"/>
                </a:lnTo>
                <a:cubicBezTo>
                  <a:pt x="7763516" y="1218878"/>
                  <a:pt x="7782813" y="1218878"/>
                  <a:pt x="7782813" y="1090236"/>
                </a:cubicBezTo>
                <a:cubicBezTo>
                  <a:pt x="7782813" y="1080588"/>
                  <a:pt x="7776381" y="1070940"/>
                  <a:pt x="7776381" y="1061292"/>
                </a:cubicBezTo>
                <a:cubicBezTo>
                  <a:pt x="7776381" y="1054860"/>
                  <a:pt x="7782813" y="1054860"/>
                  <a:pt x="7786029" y="1051644"/>
                </a:cubicBezTo>
                <a:lnTo>
                  <a:pt x="7792461" y="681800"/>
                </a:lnTo>
                <a:cubicBezTo>
                  <a:pt x="7795677" y="675368"/>
                  <a:pt x="7802109" y="668936"/>
                  <a:pt x="7798893" y="662504"/>
                </a:cubicBezTo>
                <a:cubicBezTo>
                  <a:pt x="7798893" y="659287"/>
                  <a:pt x="7802109" y="656071"/>
                  <a:pt x="7802109" y="646423"/>
                </a:cubicBezTo>
                <a:cubicBezTo>
                  <a:pt x="7802109" y="639991"/>
                  <a:pt x="7795677" y="620695"/>
                  <a:pt x="7795677" y="611047"/>
                </a:cubicBezTo>
                <a:cubicBezTo>
                  <a:pt x="7795677" y="604615"/>
                  <a:pt x="7805325" y="594967"/>
                  <a:pt x="7805325" y="588535"/>
                </a:cubicBezTo>
                <a:cubicBezTo>
                  <a:pt x="7805325" y="569239"/>
                  <a:pt x="7792461" y="556374"/>
                  <a:pt x="7808541" y="540294"/>
                </a:cubicBezTo>
                <a:lnTo>
                  <a:pt x="7808541" y="530646"/>
                </a:lnTo>
                <a:cubicBezTo>
                  <a:pt x="7805325" y="508134"/>
                  <a:pt x="7808541" y="469541"/>
                  <a:pt x="7808541" y="463109"/>
                </a:cubicBezTo>
                <a:cubicBezTo>
                  <a:pt x="7808541" y="453461"/>
                  <a:pt x="7814973" y="447029"/>
                  <a:pt x="7814973" y="437381"/>
                </a:cubicBezTo>
                <a:cubicBezTo>
                  <a:pt x="7814973" y="430949"/>
                  <a:pt x="7808541" y="430949"/>
                  <a:pt x="7808541" y="424517"/>
                </a:cubicBezTo>
                <a:cubicBezTo>
                  <a:pt x="7808541" y="414869"/>
                  <a:pt x="7814973" y="421301"/>
                  <a:pt x="7814973" y="411653"/>
                </a:cubicBezTo>
                <a:cubicBezTo>
                  <a:pt x="7814973" y="405221"/>
                  <a:pt x="7808541" y="408437"/>
                  <a:pt x="7808541" y="402005"/>
                </a:cubicBezTo>
                <a:cubicBezTo>
                  <a:pt x="7808541" y="392356"/>
                  <a:pt x="7814973" y="398789"/>
                  <a:pt x="7814973" y="392356"/>
                </a:cubicBezTo>
                <a:cubicBezTo>
                  <a:pt x="7814973" y="382708"/>
                  <a:pt x="7808541" y="389140"/>
                  <a:pt x="7808541" y="382708"/>
                </a:cubicBezTo>
                <a:cubicBezTo>
                  <a:pt x="7808541" y="373060"/>
                  <a:pt x="7811757" y="376276"/>
                  <a:pt x="7811757" y="373060"/>
                </a:cubicBezTo>
                <a:cubicBezTo>
                  <a:pt x="7814973" y="369844"/>
                  <a:pt x="7811757" y="369844"/>
                  <a:pt x="7811757" y="360196"/>
                </a:cubicBezTo>
                <a:cubicBezTo>
                  <a:pt x="7811757" y="353764"/>
                  <a:pt x="7821405" y="353764"/>
                  <a:pt x="7824621" y="347332"/>
                </a:cubicBezTo>
                <a:cubicBezTo>
                  <a:pt x="7827837" y="344116"/>
                  <a:pt x="7824621" y="337684"/>
                  <a:pt x="7824621" y="331252"/>
                </a:cubicBezTo>
                <a:cubicBezTo>
                  <a:pt x="7827837" y="331252"/>
                  <a:pt x="7834269" y="328036"/>
                  <a:pt x="7834269" y="321604"/>
                </a:cubicBezTo>
                <a:lnTo>
                  <a:pt x="7834269" y="311956"/>
                </a:lnTo>
                <a:cubicBezTo>
                  <a:pt x="7843917" y="308740"/>
                  <a:pt x="7853565" y="299091"/>
                  <a:pt x="7850349" y="292659"/>
                </a:cubicBezTo>
                <a:lnTo>
                  <a:pt x="7869646" y="292659"/>
                </a:lnTo>
                <a:lnTo>
                  <a:pt x="7869646" y="279795"/>
                </a:lnTo>
                <a:cubicBezTo>
                  <a:pt x="7872862" y="276579"/>
                  <a:pt x="7882510" y="276579"/>
                  <a:pt x="7885726" y="270147"/>
                </a:cubicBezTo>
                <a:cubicBezTo>
                  <a:pt x="7892158" y="260499"/>
                  <a:pt x="7898590" y="244419"/>
                  <a:pt x="7898590" y="234771"/>
                </a:cubicBezTo>
                <a:cubicBezTo>
                  <a:pt x="7898590" y="228339"/>
                  <a:pt x="7892158" y="212258"/>
                  <a:pt x="7892158" y="199394"/>
                </a:cubicBezTo>
                <a:cubicBezTo>
                  <a:pt x="7917886" y="196178"/>
                  <a:pt x="7908238" y="160802"/>
                  <a:pt x="7914670" y="157586"/>
                </a:cubicBezTo>
                <a:cubicBezTo>
                  <a:pt x="7917886" y="170450"/>
                  <a:pt x="7917886" y="183314"/>
                  <a:pt x="7917886" y="199394"/>
                </a:cubicBezTo>
                <a:cubicBezTo>
                  <a:pt x="7921102" y="199394"/>
                  <a:pt x="7927534" y="199394"/>
                  <a:pt x="7930750" y="196178"/>
                </a:cubicBezTo>
                <a:cubicBezTo>
                  <a:pt x="7930750" y="215474"/>
                  <a:pt x="7924318" y="237987"/>
                  <a:pt x="7930750" y="260499"/>
                </a:cubicBezTo>
                <a:cubicBezTo>
                  <a:pt x="7930750" y="270147"/>
                  <a:pt x="7950047" y="276579"/>
                  <a:pt x="7956479" y="289443"/>
                </a:cubicBezTo>
                <a:cubicBezTo>
                  <a:pt x="7966127" y="299091"/>
                  <a:pt x="7998287" y="350548"/>
                  <a:pt x="7998287" y="369844"/>
                </a:cubicBezTo>
                <a:cubicBezTo>
                  <a:pt x="7998287" y="376276"/>
                  <a:pt x="8007935" y="376276"/>
                  <a:pt x="8011151" y="382708"/>
                </a:cubicBezTo>
                <a:cubicBezTo>
                  <a:pt x="8014367" y="405221"/>
                  <a:pt x="8014367" y="430949"/>
                  <a:pt x="8014367" y="456677"/>
                </a:cubicBezTo>
                <a:lnTo>
                  <a:pt x="8014367" y="485622"/>
                </a:lnTo>
                <a:cubicBezTo>
                  <a:pt x="8017583" y="488838"/>
                  <a:pt x="8020799" y="488838"/>
                  <a:pt x="8020799" y="495270"/>
                </a:cubicBezTo>
                <a:cubicBezTo>
                  <a:pt x="8020799" y="504918"/>
                  <a:pt x="8014367" y="524214"/>
                  <a:pt x="8014367" y="533862"/>
                </a:cubicBezTo>
                <a:cubicBezTo>
                  <a:pt x="8014367" y="540294"/>
                  <a:pt x="8020799" y="540294"/>
                  <a:pt x="8020799" y="543510"/>
                </a:cubicBezTo>
                <a:cubicBezTo>
                  <a:pt x="8020799" y="591751"/>
                  <a:pt x="8027231" y="675368"/>
                  <a:pt x="8027231" y="685016"/>
                </a:cubicBezTo>
                <a:lnTo>
                  <a:pt x="8027231" y="765417"/>
                </a:lnTo>
                <a:cubicBezTo>
                  <a:pt x="8030448" y="771849"/>
                  <a:pt x="8036880" y="768633"/>
                  <a:pt x="8036880" y="778281"/>
                </a:cubicBezTo>
                <a:cubicBezTo>
                  <a:pt x="8036880" y="784713"/>
                  <a:pt x="8030448" y="784713"/>
                  <a:pt x="8030448" y="794361"/>
                </a:cubicBezTo>
                <a:cubicBezTo>
                  <a:pt x="8030448" y="800793"/>
                  <a:pt x="8033664" y="800793"/>
                  <a:pt x="8036880" y="804009"/>
                </a:cubicBezTo>
                <a:lnTo>
                  <a:pt x="8149441" y="804009"/>
                </a:lnTo>
                <a:lnTo>
                  <a:pt x="8162305" y="64321"/>
                </a:lnTo>
                <a:lnTo>
                  <a:pt x="8432452" y="64321"/>
                </a:lnTo>
                <a:lnTo>
                  <a:pt x="8432452" y="807225"/>
                </a:lnTo>
                <a:lnTo>
                  <a:pt x="8561094" y="807225"/>
                </a:lnTo>
                <a:lnTo>
                  <a:pt x="8561094" y="665720"/>
                </a:lnTo>
                <a:cubicBezTo>
                  <a:pt x="8564310" y="652855"/>
                  <a:pt x="8564310" y="639991"/>
                  <a:pt x="8564310" y="627127"/>
                </a:cubicBezTo>
                <a:lnTo>
                  <a:pt x="8564310" y="594967"/>
                </a:lnTo>
                <a:lnTo>
                  <a:pt x="8564310" y="582103"/>
                </a:lnTo>
                <a:cubicBezTo>
                  <a:pt x="8580390" y="575671"/>
                  <a:pt x="8593254" y="572455"/>
                  <a:pt x="8596470" y="553158"/>
                </a:cubicBezTo>
                <a:lnTo>
                  <a:pt x="8596470" y="463109"/>
                </a:lnTo>
                <a:cubicBezTo>
                  <a:pt x="8628631" y="453461"/>
                  <a:pt x="8689735" y="440597"/>
                  <a:pt x="8699383" y="440597"/>
                </a:cubicBezTo>
                <a:cubicBezTo>
                  <a:pt x="8744408" y="440597"/>
                  <a:pt x="8773352" y="450245"/>
                  <a:pt x="8824809" y="469541"/>
                </a:cubicBezTo>
                <a:lnTo>
                  <a:pt x="8824809" y="553158"/>
                </a:lnTo>
                <a:cubicBezTo>
                  <a:pt x="8831241" y="566022"/>
                  <a:pt x="8815161" y="585319"/>
                  <a:pt x="8840889" y="588535"/>
                </a:cubicBezTo>
                <a:lnTo>
                  <a:pt x="8840889" y="1209230"/>
                </a:lnTo>
                <a:lnTo>
                  <a:pt x="8853753" y="1209230"/>
                </a:lnTo>
                <a:cubicBezTo>
                  <a:pt x="8856969" y="1196366"/>
                  <a:pt x="8856969" y="1183501"/>
                  <a:pt x="8856969" y="1170637"/>
                </a:cubicBezTo>
                <a:cubicBezTo>
                  <a:pt x="8847321" y="1148125"/>
                  <a:pt x="8879482" y="1151341"/>
                  <a:pt x="8873049" y="1128829"/>
                </a:cubicBezTo>
                <a:lnTo>
                  <a:pt x="8895562" y="1128829"/>
                </a:lnTo>
                <a:cubicBezTo>
                  <a:pt x="8895562" y="1122397"/>
                  <a:pt x="8885914" y="1074156"/>
                  <a:pt x="8905210" y="1074156"/>
                </a:cubicBezTo>
                <a:cubicBezTo>
                  <a:pt x="8914858" y="1074156"/>
                  <a:pt x="8947018" y="1087020"/>
                  <a:pt x="8956666" y="1087020"/>
                </a:cubicBezTo>
                <a:cubicBezTo>
                  <a:pt x="8963099" y="1087020"/>
                  <a:pt x="9008123" y="1080588"/>
                  <a:pt x="9033851" y="1080588"/>
                </a:cubicBezTo>
                <a:cubicBezTo>
                  <a:pt x="9040283" y="1077372"/>
                  <a:pt x="9040283" y="1070940"/>
                  <a:pt x="9040283" y="1064508"/>
                </a:cubicBezTo>
                <a:lnTo>
                  <a:pt x="9040283" y="1035564"/>
                </a:lnTo>
                <a:lnTo>
                  <a:pt x="9143197" y="1035564"/>
                </a:lnTo>
                <a:cubicBezTo>
                  <a:pt x="9159277" y="1041996"/>
                  <a:pt x="9149629" y="1064508"/>
                  <a:pt x="9149629" y="1077372"/>
                </a:cubicBezTo>
                <a:cubicBezTo>
                  <a:pt x="9162493" y="1090236"/>
                  <a:pt x="9188221" y="1087020"/>
                  <a:pt x="9213950" y="1087020"/>
                </a:cubicBezTo>
                <a:cubicBezTo>
                  <a:pt x="9220382" y="1087020"/>
                  <a:pt x="9226814" y="1090236"/>
                  <a:pt x="9233246" y="1090236"/>
                </a:cubicBezTo>
                <a:cubicBezTo>
                  <a:pt x="9246110" y="1090236"/>
                  <a:pt x="9255758" y="1090236"/>
                  <a:pt x="9262190" y="1080588"/>
                </a:cubicBezTo>
                <a:lnTo>
                  <a:pt x="9292462" y="1080588"/>
                </a:lnTo>
                <a:lnTo>
                  <a:pt x="9294587" y="1084926"/>
                </a:lnTo>
                <a:lnTo>
                  <a:pt x="9295556" y="1102699"/>
                </a:lnTo>
                <a:cubicBezTo>
                  <a:pt x="9295154" y="1110337"/>
                  <a:pt x="9294350" y="1117573"/>
                  <a:pt x="9294350" y="1122397"/>
                </a:cubicBezTo>
                <a:cubicBezTo>
                  <a:pt x="9294350" y="1128829"/>
                  <a:pt x="9303999" y="1132045"/>
                  <a:pt x="9310431" y="1132045"/>
                </a:cubicBezTo>
                <a:cubicBezTo>
                  <a:pt x="9313647" y="1138477"/>
                  <a:pt x="9313647" y="1144909"/>
                  <a:pt x="9313647" y="1151341"/>
                </a:cubicBezTo>
                <a:cubicBezTo>
                  <a:pt x="9316863" y="1154557"/>
                  <a:pt x="9323295" y="1157773"/>
                  <a:pt x="9326511" y="1157773"/>
                </a:cubicBezTo>
                <a:cubicBezTo>
                  <a:pt x="9332943" y="1173853"/>
                  <a:pt x="9320079" y="1196366"/>
                  <a:pt x="9336159" y="1215662"/>
                </a:cubicBezTo>
                <a:lnTo>
                  <a:pt x="9336159" y="1169803"/>
                </a:lnTo>
                <a:lnTo>
                  <a:pt x="9346532" y="1190981"/>
                </a:lnTo>
                <a:lnTo>
                  <a:pt x="9364583" y="1579074"/>
                </a:lnTo>
                <a:lnTo>
                  <a:pt x="0" y="1579074"/>
                </a:lnTo>
                <a:lnTo>
                  <a:pt x="2945" y="1358172"/>
                </a:lnTo>
                <a:lnTo>
                  <a:pt x="5459" y="1368185"/>
                </a:lnTo>
                <a:cubicBezTo>
                  <a:pt x="7237" y="1371489"/>
                  <a:pt x="9649" y="1373248"/>
                  <a:pt x="12865" y="1373248"/>
                </a:cubicBezTo>
                <a:cubicBezTo>
                  <a:pt x="25729" y="1373248"/>
                  <a:pt x="25729" y="1360383"/>
                  <a:pt x="25729" y="1353951"/>
                </a:cubicBezTo>
                <a:lnTo>
                  <a:pt x="51458" y="1353951"/>
                </a:lnTo>
                <a:lnTo>
                  <a:pt x="51458" y="1022700"/>
                </a:lnTo>
                <a:cubicBezTo>
                  <a:pt x="67538" y="1016268"/>
                  <a:pt x="64322" y="1003403"/>
                  <a:pt x="67538" y="996971"/>
                </a:cubicBezTo>
                <a:cubicBezTo>
                  <a:pt x="83618" y="964811"/>
                  <a:pt x="73970" y="984107"/>
                  <a:pt x="90050" y="977675"/>
                </a:cubicBezTo>
                <a:cubicBezTo>
                  <a:pt x="96482" y="974459"/>
                  <a:pt x="99698" y="968027"/>
                  <a:pt x="102914" y="961595"/>
                </a:cubicBezTo>
                <a:cubicBezTo>
                  <a:pt x="128643" y="971243"/>
                  <a:pt x="147939" y="932651"/>
                  <a:pt x="138291" y="916570"/>
                </a:cubicBezTo>
                <a:cubicBezTo>
                  <a:pt x="186531" y="932651"/>
                  <a:pt x="167235" y="868330"/>
                  <a:pt x="173667" y="849034"/>
                </a:cubicBezTo>
                <a:cubicBezTo>
                  <a:pt x="176883" y="781497"/>
                  <a:pt x="176883" y="768633"/>
                  <a:pt x="173667" y="758985"/>
                </a:cubicBezTo>
                <a:lnTo>
                  <a:pt x="186531" y="758985"/>
                </a:lnTo>
                <a:lnTo>
                  <a:pt x="189747" y="900490"/>
                </a:lnTo>
                <a:cubicBezTo>
                  <a:pt x="192963" y="923003"/>
                  <a:pt x="192963" y="916570"/>
                  <a:pt x="218692" y="916570"/>
                </a:cubicBezTo>
                <a:cubicBezTo>
                  <a:pt x="218692" y="926219"/>
                  <a:pt x="221908" y="939083"/>
                  <a:pt x="218692" y="948731"/>
                </a:cubicBezTo>
                <a:cubicBezTo>
                  <a:pt x="221908" y="961595"/>
                  <a:pt x="244420" y="958379"/>
                  <a:pt x="250852" y="961595"/>
                </a:cubicBezTo>
                <a:cubicBezTo>
                  <a:pt x="254068" y="971243"/>
                  <a:pt x="260500" y="980891"/>
                  <a:pt x="273364" y="977675"/>
                </a:cubicBezTo>
                <a:cubicBezTo>
                  <a:pt x="276580" y="984107"/>
                  <a:pt x="279796" y="1006619"/>
                  <a:pt x="283012" y="1022700"/>
                </a:cubicBezTo>
                <a:cubicBezTo>
                  <a:pt x="286228" y="1025916"/>
                  <a:pt x="292660" y="1025916"/>
                  <a:pt x="292660" y="1029132"/>
                </a:cubicBezTo>
                <a:cubicBezTo>
                  <a:pt x="295877" y="1054860"/>
                  <a:pt x="299093" y="1096669"/>
                  <a:pt x="299093" y="1106317"/>
                </a:cubicBezTo>
                <a:lnTo>
                  <a:pt x="299093" y="1209230"/>
                </a:lnTo>
                <a:cubicBezTo>
                  <a:pt x="299093" y="1209230"/>
                  <a:pt x="295877" y="1212446"/>
                  <a:pt x="305525" y="1212446"/>
                </a:cubicBezTo>
                <a:cubicBezTo>
                  <a:pt x="311957" y="1212446"/>
                  <a:pt x="308741" y="1199582"/>
                  <a:pt x="331253" y="1199582"/>
                </a:cubicBezTo>
                <a:lnTo>
                  <a:pt x="331253" y="1177069"/>
                </a:lnTo>
                <a:lnTo>
                  <a:pt x="337685" y="1177069"/>
                </a:lnTo>
                <a:lnTo>
                  <a:pt x="337685" y="1199582"/>
                </a:lnTo>
                <a:cubicBezTo>
                  <a:pt x="340901" y="1199582"/>
                  <a:pt x="344117" y="1202798"/>
                  <a:pt x="347333" y="1206014"/>
                </a:cubicBezTo>
                <a:cubicBezTo>
                  <a:pt x="350549" y="1199582"/>
                  <a:pt x="350549" y="1193150"/>
                  <a:pt x="350549" y="1186717"/>
                </a:cubicBezTo>
                <a:lnTo>
                  <a:pt x="350549" y="1132045"/>
                </a:lnTo>
                <a:cubicBezTo>
                  <a:pt x="356981" y="1125613"/>
                  <a:pt x="369845" y="1119181"/>
                  <a:pt x="376277" y="1109533"/>
                </a:cubicBezTo>
                <a:lnTo>
                  <a:pt x="434166" y="1109533"/>
                </a:lnTo>
                <a:cubicBezTo>
                  <a:pt x="434166" y="1112749"/>
                  <a:pt x="437382" y="1119181"/>
                  <a:pt x="440598" y="1122397"/>
                </a:cubicBezTo>
                <a:cubicBezTo>
                  <a:pt x="443814" y="1122397"/>
                  <a:pt x="450246" y="1119181"/>
                  <a:pt x="450246" y="1115965"/>
                </a:cubicBezTo>
                <a:cubicBezTo>
                  <a:pt x="453462" y="1099885"/>
                  <a:pt x="472759" y="1080588"/>
                  <a:pt x="479191" y="1074156"/>
                </a:cubicBezTo>
                <a:cubicBezTo>
                  <a:pt x="482407" y="1070940"/>
                  <a:pt x="482407" y="1064508"/>
                  <a:pt x="482407" y="1061292"/>
                </a:cubicBezTo>
                <a:lnTo>
                  <a:pt x="482407" y="1038780"/>
                </a:lnTo>
                <a:cubicBezTo>
                  <a:pt x="482407" y="1032348"/>
                  <a:pt x="482407" y="1025916"/>
                  <a:pt x="485623" y="1022700"/>
                </a:cubicBezTo>
                <a:cubicBezTo>
                  <a:pt x="488839" y="1038780"/>
                  <a:pt x="485623" y="1058076"/>
                  <a:pt x="492055" y="1074156"/>
                </a:cubicBezTo>
                <a:cubicBezTo>
                  <a:pt x="501703" y="1096669"/>
                  <a:pt x="527431" y="1080588"/>
                  <a:pt x="546727" y="1087020"/>
                </a:cubicBezTo>
                <a:cubicBezTo>
                  <a:pt x="546727" y="1090236"/>
                  <a:pt x="543511" y="1096669"/>
                  <a:pt x="543511" y="1099885"/>
                </a:cubicBezTo>
                <a:cubicBezTo>
                  <a:pt x="546727" y="1103101"/>
                  <a:pt x="556375" y="1103101"/>
                  <a:pt x="556375" y="1112749"/>
                </a:cubicBezTo>
                <a:cubicBezTo>
                  <a:pt x="569240" y="1157773"/>
                  <a:pt x="569240" y="1209230"/>
                  <a:pt x="582104" y="1254254"/>
                </a:cubicBezTo>
                <a:cubicBezTo>
                  <a:pt x="585320" y="1263902"/>
                  <a:pt x="582104" y="1283199"/>
                  <a:pt x="585320" y="1299279"/>
                </a:cubicBezTo>
                <a:cubicBezTo>
                  <a:pt x="585320" y="1305711"/>
                  <a:pt x="591752" y="1315359"/>
                  <a:pt x="601400" y="1315359"/>
                </a:cubicBezTo>
                <a:cubicBezTo>
                  <a:pt x="607832" y="1315359"/>
                  <a:pt x="611048" y="1308927"/>
                  <a:pt x="617480" y="1302495"/>
                </a:cubicBezTo>
                <a:lnTo>
                  <a:pt x="617480" y="1241390"/>
                </a:lnTo>
                <a:cubicBezTo>
                  <a:pt x="617480" y="1225310"/>
                  <a:pt x="623912" y="1225310"/>
                  <a:pt x="636776" y="1225310"/>
                </a:cubicBezTo>
                <a:cubicBezTo>
                  <a:pt x="643208" y="1225310"/>
                  <a:pt x="723609" y="1228526"/>
                  <a:pt x="730041" y="1228526"/>
                </a:cubicBezTo>
                <a:cubicBezTo>
                  <a:pt x="730041" y="1228526"/>
                  <a:pt x="733258" y="1231742"/>
                  <a:pt x="742906" y="1225310"/>
                </a:cubicBezTo>
                <a:lnTo>
                  <a:pt x="742906" y="955163"/>
                </a:lnTo>
                <a:cubicBezTo>
                  <a:pt x="755770" y="935867"/>
                  <a:pt x="778282" y="919787"/>
                  <a:pt x="794362" y="900490"/>
                </a:cubicBezTo>
                <a:lnTo>
                  <a:pt x="794362" y="887626"/>
                </a:lnTo>
                <a:cubicBezTo>
                  <a:pt x="794362" y="874762"/>
                  <a:pt x="797578" y="858682"/>
                  <a:pt x="800795" y="845818"/>
                </a:cubicBezTo>
                <a:cubicBezTo>
                  <a:pt x="794362" y="887626"/>
                  <a:pt x="813658" y="900490"/>
                  <a:pt x="845819" y="900490"/>
                </a:cubicBezTo>
                <a:lnTo>
                  <a:pt x="868331" y="900490"/>
                </a:lnTo>
                <a:cubicBezTo>
                  <a:pt x="868331" y="890842"/>
                  <a:pt x="868331" y="877978"/>
                  <a:pt x="871547" y="868330"/>
                </a:cubicBezTo>
                <a:cubicBezTo>
                  <a:pt x="858683" y="932651"/>
                  <a:pt x="935868" y="884410"/>
                  <a:pt x="935868" y="932651"/>
                </a:cubicBezTo>
                <a:cubicBezTo>
                  <a:pt x="935868" y="968027"/>
                  <a:pt x="919788" y="910138"/>
                  <a:pt x="929436" y="1041996"/>
                </a:cubicBezTo>
                <a:lnTo>
                  <a:pt x="932652" y="1170637"/>
                </a:lnTo>
                <a:cubicBezTo>
                  <a:pt x="935868" y="1173853"/>
                  <a:pt x="939084" y="1180285"/>
                  <a:pt x="948732" y="1180285"/>
                </a:cubicBezTo>
                <a:cubicBezTo>
                  <a:pt x="955164" y="1180285"/>
                  <a:pt x="958380" y="1173853"/>
                  <a:pt x="964812" y="1167421"/>
                </a:cubicBezTo>
                <a:cubicBezTo>
                  <a:pt x="971245" y="1164205"/>
                  <a:pt x="980893" y="1170637"/>
                  <a:pt x="996973" y="1164205"/>
                </a:cubicBezTo>
                <a:lnTo>
                  <a:pt x="996973" y="1054860"/>
                </a:lnTo>
                <a:cubicBezTo>
                  <a:pt x="1016269" y="1045212"/>
                  <a:pt x="1045213" y="1025916"/>
                  <a:pt x="1054862" y="1025916"/>
                </a:cubicBezTo>
                <a:lnTo>
                  <a:pt x="1141695" y="1025916"/>
                </a:lnTo>
                <a:cubicBezTo>
                  <a:pt x="1144911" y="1029132"/>
                  <a:pt x="1144911" y="1035564"/>
                  <a:pt x="1151343" y="1041996"/>
                </a:cubicBezTo>
                <a:lnTo>
                  <a:pt x="1164207" y="1041996"/>
                </a:lnTo>
                <a:lnTo>
                  <a:pt x="1173855" y="836170"/>
                </a:lnTo>
                <a:cubicBezTo>
                  <a:pt x="1177071" y="829737"/>
                  <a:pt x="1177071" y="823305"/>
                  <a:pt x="1177071" y="816873"/>
                </a:cubicBezTo>
                <a:cubicBezTo>
                  <a:pt x="1177071" y="810441"/>
                  <a:pt x="1180287" y="800793"/>
                  <a:pt x="1180287" y="791145"/>
                </a:cubicBezTo>
                <a:cubicBezTo>
                  <a:pt x="1193151" y="781497"/>
                  <a:pt x="1238176" y="771849"/>
                  <a:pt x="1254256" y="771849"/>
                </a:cubicBezTo>
                <a:cubicBezTo>
                  <a:pt x="1273552" y="771849"/>
                  <a:pt x="1302496" y="775065"/>
                  <a:pt x="1302496" y="800793"/>
                </a:cubicBezTo>
                <a:lnTo>
                  <a:pt x="1302496" y="984107"/>
                </a:lnTo>
                <a:cubicBezTo>
                  <a:pt x="1315361" y="1006619"/>
                  <a:pt x="1315361" y="993755"/>
                  <a:pt x="1315361" y="1009835"/>
                </a:cubicBezTo>
                <a:lnTo>
                  <a:pt x="1315361" y="1186717"/>
                </a:lnTo>
                <a:cubicBezTo>
                  <a:pt x="1318577" y="1206014"/>
                  <a:pt x="1312145" y="1315359"/>
                  <a:pt x="1353953" y="1315359"/>
                </a:cubicBezTo>
                <a:lnTo>
                  <a:pt x="1363601" y="1315359"/>
                </a:lnTo>
                <a:cubicBezTo>
                  <a:pt x="1366817" y="1308927"/>
                  <a:pt x="1366817" y="1299279"/>
                  <a:pt x="1366817" y="1286415"/>
                </a:cubicBezTo>
                <a:cubicBezTo>
                  <a:pt x="1366817" y="1218878"/>
                  <a:pt x="1353953" y="1193150"/>
                  <a:pt x="1427922" y="1193150"/>
                </a:cubicBezTo>
                <a:cubicBezTo>
                  <a:pt x="1437570" y="1193150"/>
                  <a:pt x="1453650" y="1196366"/>
                  <a:pt x="1469730" y="1196366"/>
                </a:cubicBezTo>
                <a:cubicBezTo>
                  <a:pt x="1469730" y="1247822"/>
                  <a:pt x="1476162" y="1299279"/>
                  <a:pt x="1479379" y="1350735"/>
                </a:cubicBezTo>
                <a:cubicBezTo>
                  <a:pt x="1482595" y="1353951"/>
                  <a:pt x="1485811" y="1357167"/>
                  <a:pt x="1495459" y="1357167"/>
                </a:cubicBezTo>
                <a:cubicBezTo>
                  <a:pt x="1501891" y="1357167"/>
                  <a:pt x="1527619" y="1344303"/>
                  <a:pt x="1543699" y="1341087"/>
                </a:cubicBezTo>
                <a:cubicBezTo>
                  <a:pt x="1550131" y="1337871"/>
                  <a:pt x="1550131" y="1328223"/>
                  <a:pt x="1550131" y="1318575"/>
                </a:cubicBezTo>
                <a:lnTo>
                  <a:pt x="1550131" y="1061292"/>
                </a:lnTo>
                <a:lnTo>
                  <a:pt x="1791334" y="987323"/>
                </a:lnTo>
                <a:cubicBezTo>
                  <a:pt x="1817062" y="996971"/>
                  <a:pt x="1852439" y="993755"/>
                  <a:pt x="1881383" y="1019484"/>
                </a:cubicBezTo>
                <a:lnTo>
                  <a:pt x="1881383" y="1302495"/>
                </a:lnTo>
                <a:lnTo>
                  <a:pt x="1891031" y="1312143"/>
                </a:lnTo>
                <a:cubicBezTo>
                  <a:pt x="1897463" y="1283199"/>
                  <a:pt x="1936056" y="1299279"/>
                  <a:pt x="1958568" y="1296063"/>
                </a:cubicBezTo>
                <a:cubicBezTo>
                  <a:pt x="1965000" y="1292847"/>
                  <a:pt x="1965000" y="1283199"/>
                  <a:pt x="1971432" y="1276767"/>
                </a:cubicBezTo>
                <a:lnTo>
                  <a:pt x="1971432" y="1292847"/>
                </a:lnTo>
                <a:lnTo>
                  <a:pt x="1977864" y="1299279"/>
                </a:lnTo>
                <a:cubicBezTo>
                  <a:pt x="1987512" y="1283199"/>
                  <a:pt x="1997161" y="1267119"/>
                  <a:pt x="2010025" y="1251038"/>
                </a:cubicBezTo>
                <a:lnTo>
                  <a:pt x="2010025" y="1138477"/>
                </a:lnTo>
                <a:cubicBezTo>
                  <a:pt x="2016457" y="1128829"/>
                  <a:pt x="2038969" y="1115965"/>
                  <a:pt x="2038969" y="1099885"/>
                </a:cubicBezTo>
                <a:lnTo>
                  <a:pt x="2193339" y="1099885"/>
                </a:lnTo>
                <a:cubicBezTo>
                  <a:pt x="2180475" y="1125613"/>
                  <a:pt x="2222283" y="1119181"/>
                  <a:pt x="2231931" y="1141693"/>
                </a:cubicBezTo>
                <a:cubicBezTo>
                  <a:pt x="2241579" y="1160989"/>
                  <a:pt x="2235147" y="1189934"/>
                  <a:pt x="2231931" y="1212446"/>
                </a:cubicBezTo>
                <a:cubicBezTo>
                  <a:pt x="2244795" y="1218878"/>
                  <a:pt x="2260876" y="1222094"/>
                  <a:pt x="2270524" y="1222094"/>
                </a:cubicBezTo>
                <a:cubicBezTo>
                  <a:pt x="2286604" y="1222094"/>
                  <a:pt x="2286604" y="1196366"/>
                  <a:pt x="2293036" y="1189934"/>
                </a:cubicBezTo>
                <a:lnTo>
                  <a:pt x="2402381" y="1189934"/>
                </a:lnTo>
                <a:cubicBezTo>
                  <a:pt x="2405597" y="1199582"/>
                  <a:pt x="2415245" y="1202798"/>
                  <a:pt x="2418461" y="1215662"/>
                </a:cubicBezTo>
                <a:cubicBezTo>
                  <a:pt x="2421678" y="1218878"/>
                  <a:pt x="2421678" y="1231742"/>
                  <a:pt x="2421678" y="1238174"/>
                </a:cubicBezTo>
                <a:cubicBezTo>
                  <a:pt x="2424894" y="1241390"/>
                  <a:pt x="2428110" y="1244606"/>
                  <a:pt x="2434542" y="1244606"/>
                </a:cubicBezTo>
                <a:cubicBezTo>
                  <a:pt x="2457054" y="1244606"/>
                  <a:pt x="2453838" y="1183501"/>
                  <a:pt x="2453838" y="1177069"/>
                </a:cubicBezTo>
                <a:cubicBezTo>
                  <a:pt x="2457054" y="1157773"/>
                  <a:pt x="2457054" y="1135261"/>
                  <a:pt x="2460270" y="1112749"/>
                </a:cubicBezTo>
                <a:cubicBezTo>
                  <a:pt x="2463486" y="1096669"/>
                  <a:pt x="2466702" y="1077372"/>
                  <a:pt x="2469918" y="1058076"/>
                </a:cubicBezTo>
                <a:cubicBezTo>
                  <a:pt x="2476350" y="1038780"/>
                  <a:pt x="2476350" y="1013052"/>
                  <a:pt x="2489214" y="993755"/>
                </a:cubicBezTo>
                <a:cubicBezTo>
                  <a:pt x="2505295" y="964811"/>
                  <a:pt x="2540671" y="939083"/>
                  <a:pt x="2563183" y="919787"/>
                </a:cubicBezTo>
                <a:cubicBezTo>
                  <a:pt x="2566399" y="916570"/>
                  <a:pt x="2582479" y="874762"/>
                  <a:pt x="2601776" y="874762"/>
                </a:cubicBezTo>
                <a:cubicBezTo>
                  <a:pt x="2611424" y="874762"/>
                  <a:pt x="2621072" y="906922"/>
                  <a:pt x="2621072" y="916570"/>
                </a:cubicBezTo>
                <a:cubicBezTo>
                  <a:pt x="2630720" y="971243"/>
                  <a:pt x="2637152" y="1025916"/>
                  <a:pt x="2643584" y="1080588"/>
                </a:cubicBezTo>
                <a:lnTo>
                  <a:pt x="2650016" y="1341087"/>
                </a:lnTo>
                <a:cubicBezTo>
                  <a:pt x="2653232" y="1341087"/>
                  <a:pt x="2653232" y="1344303"/>
                  <a:pt x="2659664" y="1344303"/>
                </a:cubicBezTo>
                <a:cubicBezTo>
                  <a:pt x="2678961" y="1344303"/>
                  <a:pt x="2669312" y="1305711"/>
                  <a:pt x="2740065" y="1328223"/>
                </a:cubicBezTo>
                <a:cubicBezTo>
                  <a:pt x="2743281" y="1318575"/>
                  <a:pt x="2743281" y="1292847"/>
                  <a:pt x="2743281" y="1286415"/>
                </a:cubicBezTo>
                <a:cubicBezTo>
                  <a:pt x="2733633" y="1234958"/>
                  <a:pt x="2794738" y="1273551"/>
                  <a:pt x="2791522" y="1241390"/>
                </a:cubicBezTo>
                <a:cubicBezTo>
                  <a:pt x="2801170" y="1234958"/>
                  <a:pt x="2855843" y="1247822"/>
                  <a:pt x="2842979" y="1199582"/>
                </a:cubicBezTo>
                <a:cubicBezTo>
                  <a:pt x="2842979" y="1193150"/>
                  <a:pt x="2842979" y="1186717"/>
                  <a:pt x="2846195" y="1180285"/>
                </a:cubicBezTo>
                <a:cubicBezTo>
                  <a:pt x="2849411" y="1196366"/>
                  <a:pt x="2849411" y="1215662"/>
                  <a:pt x="2846195" y="1238174"/>
                </a:cubicBezTo>
                <a:lnTo>
                  <a:pt x="2891219" y="1238174"/>
                </a:lnTo>
                <a:cubicBezTo>
                  <a:pt x="2891219" y="1244606"/>
                  <a:pt x="2891219" y="1251038"/>
                  <a:pt x="2897651" y="1257470"/>
                </a:cubicBezTo>
                <a:lnTo>
                  <a:pt x="2929812" y="1257470"/>
                </a:lnTo>
                <a:lnTo>
                  <a:pt x="2929812" y="1070940"/>
                </a:lnTo>
                <a:cubicBezTo>
                  <a:pt x="2949108" y="1058076"/>
                  <a:pt x="2978052" y="1051644"/>
                  <a:pt x="2971620" y="1029132"/>
                </a:cubicBezTo>
                <a:cubicBezTo>
                  <a:pt x="2968404" y="1009835"/>
                  <a:pt x="2997348" y="996971"/>
                  <a:pt x="3010212" y="996971"/>
                </a:cubicBezTo>
                <a:cubicBezTo>
                  <a:pt x="3016645" y="996971"/>
                  <a:pt x="3077749" y="1013052"/>
                  <a:pt x="3109910" y="1025916"/>
                </a:cubicBezTo>
                <a:cubicBezTo>
                  <a:pt x="3116342" y="1029132"/>
                  <a:pt x="3116342" y="1045212"/>
                  <a:pt x="3116342" y="1048428"/>
                </a:cubicBezTo>
                <a:lnTo>
                  <a:pt x="3119558" y="1251038"/>
                </a:lnTo>
                <a:cubicBezTo>
                  <a:pt x="3113126" y="1270335"/>
                  <a:pt x="3129206" y="1286415"/>
                  <a:pt x="3129206" y="1305711"/>
                </a:cubicBezTo>
                <a:cubicBezTo>
                  <a:pt x="3129206" y="1312143"/>
                  <a:pt x="3122774" y="1347519"/>
                  <a:pt x="3122774" y="1357167"/>
                </a:cubicBezTo>
                <a:cubicBezTo>
                  <a:pt x="3122774" y="1386112"/>
                  <a:pt x="3119558" y="1398976"/>
                  <a:pt x="3148502" y="1398976"/>
                </a:cubicBezTo>
                <a:cubicBezTo>
                  <a:pt x="3158150" y="1398976"/>
                  <a:pt x="3171014" y="1395760"/>
                  <a:pt x="3180662" y="1392544"/>
                </a:cubicBezTo>
                <a:lnTo>
                  <a:pt x="3331816" y="1395760"/>
                </a:lnTo>
                <a:cubicBezTo>
                  <a:pt x="3344680" y="1392544"/>
                  <a:pt x="3360761" y="1386112"/>
                  <a:pt x="3376841" y="1386112"/>
                </a:cubicBezTo>
                <a:cubicBezTo>
                  <a:pt x="3386489" y="1382896"/>
                  <a:pt x="3399353" y="1389328"/>
                  <a:pt x="3409001" y="1386112"/>
                </a:cubicBezTo>
                <a:cubicBezTo>
                  <a:pt x="3409001" y="1382896"/>
                  <a:pt x="3415433" y="1379680"/>
                  <a:pt x="3421865" y="1373248"/>
                </a:cubicBezTo>
                <a:lnTo>
                  <a:pt x="3502266" y="1373248"/>
                </a:lnTo>
                <a:cubicBezTo>
                  <a:pt x="3515130" y="1347519"/>
                  <a:pt x="3524779" y="1321791"/>
                  <a:pt x="3531211" y="1296063"/>
                </a:cubicBezTo>
                <a:cubicBezTo>
                  <a:pt x="3534427" y="1286415"/>
                  <a:pt x="3540859" y="1276767"/>
                  <a:pt x="3544075" y="1267119"/>
                </a:cubicBezTo>
                <a:cubicBezTo>
                  <a:pt x="3547291" y="1260686"/>
                  <a:pt x="3547291" y="1254254"/>
                  <a:pt x="3547291" y="1244606"/>
                </a:cubicBezTo>
                <a:cubicBezTo>
                  <a:pt x="3547291" y="1196366"/>
                  <a:pt x="3499050" y="1209230"/>
                  <a:pt x="3499050" y="1148125"/>
                </a:cubicBezTo>
                <a:cubicBezTo>
                  <a:pt x="3499050" y="1122397"/>
                  <a:pt x="3508698" y="1093453"/>
                  <a:pt x="3547291" y="1074156"/>
                </a:cubicBezTo>
                <a:lnTo>
                  <a:pt x="3553723" y="636775"/>
                </a:lnTo>
                <a:cubicBezTo>
                  <a:pt x="3550507" y="630343"/>
                  <a:pt x="3537643" y="620695"/>
                  <a:pt x="3531211" y="614263"/>
                </a:cubicBezTo>
                <a:cubicBezTo>
                  <a:pt x="3518346" y="598183"/>
                  <a:pt x="3511914" y="582103"/>
                  <a:pt x="3511914" y="566022"/>
                </a:cubicBezTo>
                <a:cubicBezTo>
                  <a:pt x="3511914" y="492054"/>
                  <a:pt x="3595531" y="511350"/>
                  <a:pt x="3595531" y="463109"/>
                </a:cubicBezTo>
                <a:cubicBezTo>
                  <a:pt x="3595531" y="453461"/>
                  <a:pt x="3592315" y="453461"/>
                  <a:pt x="3585883" y="450245"/>
                </a:cubicBezTo>
                <a:lnTo>
                  <a:pt x="3598747" y="437381"/>
                </a:lnTo>
                <a:lnTo>
                  <a:pt x="3598747" y="373060"/>
                </a:lnTo>
                <a:cubicBezTo>
                  <a:pt x="3592315" y="366628"/>
                  <a:pt x="3585883" y="356980"/>
                  <a:pt x="3585883" y="350548"/>
                </a:cubicBezTo>
                <a:cubicBezTo>
                  <a:pt x="3585883" y="340900"/>
                  <a:pt x="3592315" y="331252"/>
                  <a:pt x="3589099" y="321604"/>
                </a:cubicBezTo>
                <a:cubicBezTo>
                  <a:pt x="3605179" y="321604"/>
                  <a:pt x="3605179" y="299091"/>
                  <a:pt x="3605179" y="289443"/>
                </a:cubicBezTo>
                <a:cubicBezTo>
                  <a:pt x="3605179" y="279795"/>
                  <a:pt x="3608396" y="266931"/>
                  <a:pt x="3608396" y="260499"/>
                </a:cubicBezTo>
                <a:cubicBezTo>
                  <a:pt x="3608396" y="250851"/>
                  <a:pt x="3605179" y="244419"/>
                  <a:pt x="3598747" y="237987"/>
                </a:cubicBezTo>
                <a:cubicBezTo>
                  <a:pt x="3601963" y="237987"/>
                  <a:pt x="3608396" y="234771"/>
                  <a:pt x="3614828" y="231555"/>
                </a:cubicBezTo>
                <a:lnTo>
                  <a:pt x="3614828" y="157586"/>
                </a:lnTo>
                <a:cubicBezTo>
                  <a:pt x="3611612" y="157586"/>
                  <a:pt x="3608396" y="164018"/>
                  <a:pt x="3608396" y="154370"/>
                </a:cubicBezTo>
                <a:cubicBezTo>
                  <a:pt x="3608396" y="147938"/>
                  <a:pt x="3614828" y="144722"/>
                  <a:pt x="3614828" y="138290"/>
                </a:cubicBezTo>
                <a:lnTo>
                  <a:pt x="3614828" y="122209"/>
                </a:lnTo>
                <a:cubicBezTo>
                  <a:pt x="3614828" y="115777"/>
                  <a:pt x="3614828" y="109345"/>
                  <a:pt x="3618044" y="102913"/>
                </a:cubicBezTo>
                <a:close/>
              </a:path>
            </a:pathLst>
          </a:custGeom>
          <a:gradFill>
            <a:gsLst>
              <a:gs pos="0">
                <a:srgbClr val="1F80EE">
                  <a:alpha val="36000"/>
                </a:srgbClr>
              </a:gs>
              <a:gs pos="100000">
                <a:srgbClr val="1363D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1A1E20C2-222E-225C-35F6-F884DC4BCF17}"/>
              </a:ext>
            </a:extLst>
          </p:cNvPr>
          <p:cNvGrpSpPr/>
          <p:nvPr/>
        </p:nvGrpSpPr>
        <p:grpSpPr>
          <a:xfrm>
            <a:off x="0" y="213721"/>
            <a:ext cx="12192000" cy="5126052"/>
            <a:chOff x="0" y="213721"/>
            <a:chExt cx="12192000" cy="512605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A57DFF-87C7-29CF-E942-698CA5ACD59C}"/>
                </a:ext>
              </a:extLst>
            </p:cNvPr>
            <p:cNvSpPr/>
            <p:nvPr/>
          </p:nvSpPr>
          <p:spPr>
            <a:xfrm>
              <a:off x="0" y="3243076"/>
              <a:ext cx="12192000" cy="1047893"/>
            </a:xfrm>
            <a:custGeom>
              <a:avLst/>
              <a:gdLst>
                <a:gd name="connsiteX0" fmla="*/ 0 w 12192000"/>
                <a:gd name="connsiteY0" fmla="*/ 1098182 h 1138109"/>
                <a:gd name="connsiteX1" fmla="*/ 0 w 12192000"/>
                <a:gd name="connsiteY1" fmla="*/ 1098182 h 1138109"/>
                <a:gd name="connsiteX2" fmla="*/ 1333500 w 12192000"/>
                <a:gd name="connsiteY2" fmla="*/ 456268 h 1138109"/>
                <a:gd name="connsiteX3" fmla="*/ 2984500 w 12192000"/>
                <a:gd name="connsiteY3" fmla="*/ 384216 h 1138109"/>
                <a:gd name="connsiteX4" fmla="*/ 4521200 w 12192000"/>
                <a:gd name="connsiteY4" fmla="*/ 220463 h 1138109"/>
                <a:gd name="connsiteX5" fmla="*/ 6102350 w 12192000"/>
                <a:gd name="connsiteY5" fmla="*/ 82910 h 1138109"/>
                <a:gd name="connsiteX6" fmla="*/ 7791450 w 12192000"/>
                <a:gd name="connsiteY6" fmla="*/ 1019580 h 1138109"/>
                <a:gd name="connsiteX7" fmla="*/ 9169400 w 12192000"/>
                <a:gd name="connsiteY7" fmla="*/ 711723 h 1138109"/>
                <a:gd name="connsiteX8" fmla="*/ 10744200 w 12192000"/>
                <a:gd name="connsiteY8" fmla="*/ 1058881 h 1138109"/>
                <a:gd name="connsiteX9" fmla="*/ 12192000 w 12192000"/>
                <a:gd name="connsiteY9" fmla="*/ 1098182 h 1138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1138109">
                  <a:moveTo>
                    <a:pt x="0" y="1098182"/>
                  </a:moveTo>
                  <a:lnTo>
                    <a:pt x="0" y="1098182"/>
                  </a:lnTo>
                  <a:cubicBezTo>
                    <a:pt x="413478" y="833458"/>
                    <a:pt x="826957" y="568735"/>
                    <a:pt x="1333500" y="456268"/>
                  </a:cubicBezTo>
                  <a:cubicBezTo>
                    <a:pt x="1840044" y="343801"/>
                    <a:pt x="2439652" y="383592"/>
                    <a:pt x="2984500" y="384216"/>
                  </a:cubicBezTo>
                  <a:cubicBezTo>
                    <a:pt x="3529348" y="384841"/>
                    <a:pt x="4019435" y="346300"/>
                    <a:pt x="4521200" y="220463"/>
                  </a:cubicBezTo>
                  <a:cubicBezTo>
                    <a:pt x="5022965" y="94626"/>
                    <a:pt x="5536406" y="-118507"/>
                    <a:pt x="6102350" y="82910"/>
                  </a:cubicBezTo>
                  <a:cubicBezTo>
                    <a:pt x="6668294" y="284327"/>
                    <a:pt x="7286740" y="900293"/>
                    <a:pt x="7791450" y="1019580"/>
                  </a:cubicBezTo>
                  <a:cubicBezTo>
                    <a:pt x="8296161" y="1138867"/>
                    <a:pt x="8687136" y="761474"/>
                    <a:pt x="9169400" y="711723"/>
                  </a:cubicBezTo>
                  <a:cubicBezTo>
                    <a:pt x="9651664" y="661973"/>
                    <a:pt x="10225218" y="939864"/>
                    <a:pt x="10744200" y="1058881"/>
                  </a:cubicBezTo>
                  <a:cubicBezTo>
                    <a:pt x="11263182" y="1177898"/>
                    <a:pt x="11727591" y="1138040"/>
                    <a:pt x="12192000" y="10981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7D6E39C-AA2D-76CE-BC4A-068239C65952}"/>
                </a:ext>
              </a:extLst>
            </p:cNvPr>
            <p:cNvSpPr/>
            <p:nvPr/>
          </p:nvSpPr>
          <p:spPr>
            <a:xfrm>
              <a:off x="0" y="213721"/>
              <a:ext cx="12192000" cy="783787"/>
            </a:xfrm>
            <a:custGeom>
              <a:avLst/>
              <a:gdLst>
                <a:gd name="connsiteX0" fmla="*/ 0 w 12192000"/>
                <a:gd name="connsiteY0" fmla="*/ 851266 h 851265"/>
                <a:gd name="connsiteX1" fmla="*/ 0 w 12192000"/>
                <a:gd name="connsiteY1" fmla="*/ 851266 h 851265"/>
                <a:gd name="connsiteX2" fmla="*/ 1581150 w 12192000"/>
                <a:gd name="connsiteY2" fmla="*/ 196251 h 851265"/>
                <a:gd name="connsiteX3" fmla="*/ 3105150 w 12192000"/>
                <a:gd name="connsiteY3" fmla="*/ 196251 h 851265"/>
                <a:gd name="connsiteX4" fmla="*/ 4368800 w 12192000"/>
                <a:gd name="connsiteY4" fmla="*/ 12847 h 851265"/>
                <a:gd name="connsiteX5" fmla="*/ 5943600 w 12192000"/>
                <a:gd name="connsiteY5" fmla="*/ 163500 h 851265"/>
                <a:gd name="connsiteX6" fmla="*/ 7391400 w 12192000"/>
                <a:gd name="connsiteY6" fmla="*/ 674412 h 851265"/>
                <a:gd name="connsiteX7" fmla="*/ 9245600 w 12192000"/>
                <a:gd name="connsiteY7" fmla="*/ 746463 h 851265"/>
                <a:gd name="connsiteX8" fmla="*/ 10947400 w 12192000"/>
                <a:gd name="connsiteY8" fmla="*/ 229002 h 851265"/>
                <a:gd name="connsiteX9" fmla="*/ 12192000 w 12192000"/>
                <a:gd name="connsiteY9" fmla="*/ 851266 h 851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51265">
                  <a:moveTo>
                    <a:pt x="0" y="851266"/>
                  </a:moveTo>
                  <a:lnTo>
                    <a:pt x="0" y="851266"/>
                  </a:lnTo>
                  <a:cubicBezTo>
                    <a:pt x="523518" y="568606"/>
                    <a:pt x="1047037" y="285947"/>
                    <a:pt x="1581150" y="196251"/>
                  </a:cubicBezTo>
                  <a:cubicBezTo>
                    <a:pt x="2115263" y="106556"/>
                    <a:pt x="2659971" y="209824"/>
                    <a:pt x="3105150" y="196251"/>
                  </a:cubicBezTo>
                  <a:cubicBezTo>
                    <a:pt x="3550329" y="182678"/>
                    <a:pt x="3895980" y="52264"/>
                    <a:pt x="4368800" y="12847"/>
                  </a:cubicBezTo>
                  <a:cubicBezTo>
                    <a:pt x="4841620" y="-26569"/>
                    <a:pt x="5441610" y="25012"/>
                    <a:pt x="5943600" y="163500"/>
                  </a:cubicBezTo>
                  <a:cubicBezTo>
                    <a:pt x="6445591" y="301989"/>
                    <a:pt x="6849581" y="527386"/>
                    <a:pt x="7391400" y="674412"/>
                  </a:cubicBezTo>
                  <a:cubicBezTo>
                    <a:pt x="7933219" y="821438"/>
                    <a:pt x="8612867" y="890094"/>
                    <a:pt x="9245600" y="746463"/>
                  </a:cubicBezTo>
                  <a:cubicBezTo>
                    <a:pt x="9878333" y="602833"/>
                    <a:pt x="10464153" y="246916"/>
                    <a:pt x="10947400" y="229002"/>
                  </a:cubicBezTo>
                  <a:cubicBezTo>
                    <a:pt x="11430647" y="211088"/>
                    <a:pt x="11811324" y="531177"/>
                    <a:pt x="12192000" y="851266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CD3B4EBC-89FE-F020-7203-E9BDCCB6E5FC}"/>
                </a:ext>
              </a:extLst>
            </p:cNvPr>
            <p:cNvSpPr/>
            <p:nvPr/>
          </p:nvSpPr>
          <p:spPr>
            <a:xfrm>
              <a:off x="0" y="1376994"/>
              <a:ext cx="12192000" cy="706080"/>
            </a:xfrm>
            <a:custGeom>
              <a:avLst/>
              <a:gdLst>
                <a:gd name="connsiteX0" fmla="*/ 0 w 12192000"/>
                <a:gd name="connsiteY0" fmla="*/ 766868 h 766868"/>
                <a:gd name="connsiteX1" fmla="*/ 0 w 12192000"/>
                <a:gd name="connsiteY1" fmla="*/ 766868 h 766868"/>
                <a:gd name="connsiteX2" fmla="*/ 1454150 w 12192000"/>
                <a:gd name="connsiteY2" fmla="*/ 485212 h 766868"/>
                <a:gd name="connsiteX3" fmla="*/ 3232150 w 12192000"/>
                <a:gd name="connsiteY3" fmla="*/ 164255 h 766868"/>
                <a:gd name="connsiteX4" fmla="*/ 4508500 w 12192000"/>
                <a:gd name="connsiteY4" fmla="*/ 675166 h 766868"/>
                <a:gd name="connsiteX5" fmla="*/ 5969000 w 12192000"/>
                <a:gd name="connsiteY5" fmla="*/ 321459 h 766868"/>
                <a:gd name="connsiteX6" fmla="*/ 7442200 w 12192000"/>
                <a:gd name="connsiteY6" fmla="*/ 301808 h 766868"/>
                <a:gd name="connsiteX7" fmla="*/ 9347200 w 12192000"/>
                <a:gd name="connsiteY7" fmla="*/ 502 h 766868"/>
                <a:gd name="connsiteX8" fmla="*/ 10655300 w 12192000"/>
                <a:gd name="connsiteY8" fmla="*/ 465562 h 766868"/>
                <a:gd name="connsiteX9" fmla="*/ 12192000 w 12192000"/>
                <a:gd name="connsiteY9" fmla="*/ 766868 h 766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766868">
                  <a:moveTo>
                    <a:pt x="0" y="766868"/>
                  </a:moveTo>
                  <a:lnTo>
                    <a:pt x="0" y="766868"/>
                  </a:lnTo>
                  <a:cubicBezTo>
                    <a:pt x="442348" y="702749"/>
                    <a:pt x="884696" y="638629"/>
                    <a:pt x="1454150" y="485212"/>
                  </a:cubicBezTo>
                  <a:cubicBezTo>
                    <a:pt x="2023604" y="331795"/>
                    <a:pt x="2720165" y="89081"/>
                    <a:pt x="3232150" y="164255"/>
                  </a:cubicBezTo>
                  <a:cubicBezTo>
                    <a:pt x="3744135" y="239430"/>
                    <a:pt x="4071545" y="632494"/>
                    <a:pt x="4508500" y="675166"/>
                  </a:cubicBezTo>
                  <a:cubicBezTo>
                    <a:pt x="4945455" y="717839"/>
                    <a:pt x="5491956" y="410120"/>
                    <a:pt x="5969000" y="321459"/>
                  </a:cubicBezTo>
                  <a:cubicBezTo>
                    <a:pt x="6446044" y="232798"/>
                    <a:pt x="6853631" y="363195"/>
                    <a:pt x="7442200" y="301808"/>
                  </a:cubicBezTo>
                  <a:cubicBezTo>
                    <a:pt x="8030770" y="240421"/>
                    <a:pt x="8800323" y="-12751"/>
                    <a:pt x="9347200" y="502"/>
                  </a:cubicBezTo>
                  <a:cubicBezTo>
                    <a:pt x="9894077" y="13754"/>
                    <a:pt x="10218279" y="293430"/>
                    <a:pt x="10655300" y="465562"/>
                  </a:cubicBezTo>
                  <a:cubicBezTo>
                    <a:pt x="11092321" y="637694"/>
                    <a:pt x="11642161" y="702281"/>
                    <a:pt x="12192000" y="766868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7DBD4BE8-C1C1-E2DA-D20D-61C45B0EBAD4}"/>
                </a:ext>
              </a:extLst>
            </p:cNvPr>
            <p:cNvSpPr/>
            <p:nvPr/>
          </p:nvSpPr>
          <p:spPr>
            <a:xfrm>
              <a:off x="0" y="2678803"/>
              <a:ext cx="12192000" cy="602044"/>
            </a:xfrm>
            <a:custGeom>
              <a:avLst/>
              <a:gdLst>
                <a:gd name="connsiteX0" fmla="*/ 0 w 12192000"/>
                <a:gd name="connsiteY0" fmla="*/ 532009 h 653876"/>
                <a:gd name="connsiteX1" fmla="*/ 0 w 12192000"/>
                <a:gd name="connsiteY1" fmla="*/ 532009 h 653876"/>
                <a:gd name="connsiteX2" fmla="*/ 1371600 w 12192000"/>
                <a:gd name="connsiteY2" fmla="*/ 649912 h 653876"/>
                <a:gd name="connsiteX3" fmla="*/ 2825750 w 12192000"/>
                <a:gd name="connsiteY3" fmla="*/ 499259 h 653876"/>
                <a:gd name="connsiteX4" fmla="*/ 4629150 w 12192000"/>
                <a:gd name="connsiteY4" fmla="*/ 21098 h 653876"/>
                <a:gd name="connsiteX5" fmla="*/ 5949950 w 12192000"/>
                <a:gd name="connsiteY5" fmla="*/ 145551 h 653876"/>
                <a:gd name="connsiteX6" fmla="*/ 7727950 w 12192000"/>
                <a:gd name="connsiteY6" fmla="*/ 191402 h 653876"/>
                <a:gd name="connsiteX7" fmla="*/ 8909050 w 12192000"/>
                <a:gd name="connsiteY7" fmla="*/ 53849 h 653876"/>
                <a:gd name="connsiteX8" fmla="*/ 10890250 w 12192000"/>
                <a:gd name="connsiteY8" fmla="*/ 47299 h 653876"/>
                <a:gd name="connsiteX9" fmla="*/ 12192000 w 12192000"/>
                <a:gd name="connsiteY9" fmla="*/ 532009 h 6538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53876">
                  <a:moveTo>
                    <a:pt x="0" y="532009"/>
                  </a:moveTo>
                  <a:lnTo>
                    <a:pt x="0" y="532009"/>
                  </a:lnTo>
                  <a:cubicBezTo>
                    <a:pt x="462459" y="583545"/>
                    <a:pt x="924919" y="635080"/>
                    <a:pt x="1371600" y="649912"/>
                  </a:cubicBezTo>
                  <a:cubicBezTo>
                    <a:pt x="1818281" y="664744"/>
                    <a:pt x="2249185" y="642872"/>
                    <a:pt x="2825750" y="499259"/>
                  </a:cubicBezTo>
                  <a:cubicBezTo>
                    <a:pt x="3402315" y="355645"/>
                    <a:pt x="4124543" y="90289"/>
                    <a:pt x="4629150" y="21098"/>
                  </a:cubicBezTo>
                  <a:cubicBezTo>
                    <a:pt x="5133758" y="-48093"/>
                    <a:pt x="5420746" y="78880"/>
                    <a:pt x="5949950" y="145551"/>
                  </a:cubicBezTo>
                  <a:cubicBezTo>
                    <a:pt x="6479155" y="212222"/>
                    <a:pt x="7250576" y="218591"/>
                    <a:pt x="7727950" y="191402"/>
                  </a:cubicBezTo>
                  <a:cubicBezTo>
                    <a:pt x="8205325" y="164212"/>
                    <a:pt x="8388653" y="103464"/>
                    <a:pt x="8909050" y="53849"/>
                  </a:cubicBezTo>
                  <a:cubicBezTo>
                    <a:pt x="9429447" y="4233"/>
                    <a:pt x="10286913" y="-34250"/>
                    <a:pt x="10890250" y="47299"/>
                  </a:cubicBezTo>
                  <a:cubicBezTo>
                    <a:pt x="11493587" y="128847"/>
                    <a:pt x="11842793" y="330428"/>
                    <a:pt x="12192000" y="532009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E8235625-B66B-188B-F2E6-0E80D98785D5}"/>
                </a:ext>
              </a:extLst>
            </p:cNvPr>
            <p:cNvSpPr/>
            <p:nvPr/>
          </p:nvSpPr>
          <p:spPr>
            <a:xfrm>
              <a:off x="0" y="4783208"/>
              <a:ext cx="12192000" cy="556565"/>
            </a:xfrm>
            <a:custGeom>
              <a:avLst/>
              <a:gdLst>
                <a:gd name="connsiteX0" fmla="*/ 0 w 12192000"/>
                <a:gd name="connsiteY0" fmla="*/ 604482 h 604481"/>
                <a:gd name="connsiteX1" fmla="*/ 0 w 12192000"/>
                <a:gd name="connsiteY1" fmla="*/ 604482 h 604481"/>
                <a:gd name="connsiteX2" fmla="*/ 1663700 w 12192000"/>
                <a:gd name="connsiteY2" fmla="*/ 126321 h 604481"/>
                <a:gd name="connsiteX3" fmla="*/ 3276600 w 12192000"/>
                <a:gd name="connsiteY3" fmla="*/ 126321 h 604481"/>
                <a:gd name="connsiteX4" fmla="*/ 4527550 w 12192000"/>
                <a:gd name="connsiteY4" fmla="*/ 8419 h 604481"/>
                <a:gd name="connsiteX5" fmla="*/ 6146800 w 12192000"/>
                <a:gd name="connsiteY5" fmla="*/ 303175 h 604481"/>
                <a:gd name="connsiteX6" fmla="*/ 7486650 w 12192000"/>
                <a:gd name="connsiteY6" fmla="*/ 237674 h 604481"/>
                <a:gd name="connsiteX7" fmla="*/ 9010650 w 12192000"/>
                <a:gd name="connsiteY7" fmla="*/ 565181 h 604481"/>
                <a:gd name="connsiteX8" fmla="*/ 10598150 w 12192000"/>
                <a:gd name="connsiteY8" fmla="*/ 60820 h 604481"/>
                <a:gd name="connsiteX9" fmla="*/ 12192000 w 12192000"/>
                <a:gd name="connsiteY9" fmla="*/ 604482 h 60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604481">
                  <a:moveTo>
                    <a:pt x="0" y="604482"/>
                  </a:moveTo>
                  <a:lnTo>
                    <a:pt x="0" y="604482"/>
                  </a:lnTo>
                  <a:cubicBezTo>
                    <a:pt x="547523" y="395985"/>
                    <a:pt x="1095045" y="187489"/>
                    <a:pt x="1663700" y="126321"/>
                  </a:cubicBezTo>
                  <a:cubicBezTo>
                    <a:pt x="2232355" y="65154"/>
                    <a:pt x="2822141" y="151315"/>
                    <a:pt x="3276600" y="126321"/>
                  </a:cubicBezTo>
                  <a:cubicBezTo>
                    <a:pt x="3731059" y="101328"/>
                    <a:pt x="4050190" y="-34820"/>
                    <a:pt x="4527550" y="8419"/>
                  </a:cubicBezTo>
                  <a:cubicBezTo>
                    <a:pt x="5004911" y="51658"/>
                    <a:pt x="5640501" y="274284"/>
                    <a:pt x="6146800" y="303175"/>
                  </a:cubicBezTo>
                  <a:cubicBezTo>
                    <a:pt x="6653100" y="332066"/>
                    <a:pt x="7030108" y="167221"/>
                    <a:pt x="7486650" y="237674"/>
                  </a:cubicBezTo>
                  <a:cubicBezTo>
                    <a:pt x="7943193" y="308127"/>
                    <a:pt x="8479272" y="613876"/>
                    <a:pt x="9010650" y="565181"/>
                  </a:cubicBezTo>
                  <a:cubicBezTo>
                    <a:pt x="9542028" y="516485"/>
                    <a:pt x="10068708" y="113344"/>
                    <a:pt x="10598150" y="60820"/>
                  </a:cubicBezTo>
                  <a:cubicBezTo>
                    <a:pt x="11127592" y="8296"/>
                    <a:pt x="11659796" y="306389"/>
                    <a:pt x="12192000" y="604482"/>
                  </a:cubicBezTo>
                </a:path>
              </a:pathLst>
            </a:custGeom>
            <a:solidFill>
              <a:schemeClr val="bg1"/>
            </a:solidFill>
            <a:ln w="63500" cap="sq">
              <a:gradFill>
                <a:gsLst>
                  <a:gs pos="0">
                    <a:srgbClr val="35B3F1">
                      <a:alpha val="9000"/>
                    </a:srgbClr>
                  </a:gs>
                  <a:gs pos="56000">
                    <a:srgbClr val="35B3F1">
                      <a:alpha val="9000"/>
                    </a:srgbClr>
                  </a:gs>
                  <a:gs pos="100000">
                    <a:srgbClr val="35B3F1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0F44E7A9-A986-9374-32B0-FFD42A6909D3}"/>
              </a:ext>
            </a:extLst>
          </p:cNvPr>
          <p:cNvSpPr/>
          <p:nvPr/>
        </p:nvSpPr>
        <p:spPr>
          <a:xfrm rot="7021172">
            <a:off x="8693842" y="-2209847"/>
            <a:ext cx="3277340" cy="3460724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08A121ED-7521-8B26-381D-3758E687AEBC}"/>
              </a:ext>
            </a:extLst>
          </p:cNvPr>
          <p:cNvSpPr txBox="1"/>
          <p:nvPr/>
        </p:nvSpPr>
        <p:spPr>
          <a:xfrm>
            <a:off x="2132406" y="353194"/>
            <a:ext cx="8064844" cy="64479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1300" dirty="0">
                <a:ln>
                  <a:solidFill>
                    <a:schemeClr val="bg1">
                      <a:lumMod val="50000"/>
                    </a:schemeClr>
                  </a:solidFill>
                </a:ln>
                <a:solidFill>
                  <a:schemeClr val="bg1">
                    <a:alpha val="13000"/>
                  </a:schemeClr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1300" dirty="0">
              <a:ln>
                <a:solidFill>
                  <a:schemeClr val="bg1">
                    <a:lumMod val="50000"/>
                  </a:schemeClr>
                </a:solidFill>
              </a:ln>
              <a:solidFill>
                <a:schemeClr val="bg1">
                  <a:alpha val="13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BFD76CFC-BCA1-2DBF-FE51-2BC3678D4C85}"/>
              </a:ext>
            </a:extLst>
          </p:cNvPr>
          <p:cNvSpPr/>
          <p:nvPr/>
        </p:nvSpPr>
        <p:spPr>
          <a:xfrm rot="6474996">
            <a:off x="-4094143" y="616153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767441FE-CB4A-C4F1-1F58-B63AA0FEF795}"/>
              </a:ext>
            </a:extLst>
          </p:cNvPr>
          <p:cNvSpPr/>
          <p:nvPr/>
        </p:nvSpPr>
        <p:spPr>
          <a:xfrm rot="4319458">
            <a:off x="7514397" y="5158911"/>
            <a:ext cx="5704984" cy="6024207"/>
          </a:xfrm>
          <a:custGeom>
            <a:avLst/>
            <a:gdLst>
              <a:gd name="connsiteX0" fmla="*/ 4368508 w 4575932"/>
              <a:gd name="connsiteY0" fmla="*/ 2888421 h 4831979"/>
              <a:gd name="connsiteX1" fmla="*/ 3930358 w 4575932"/>
              <a:gd name="connsiteY1" fmla="*/ 3559933 h 4831979"/>
              <a:gd name="connsiteX2" fmla="*/ 3673183 w 4575932"/>
              <a:gd name="connsiteY2" fmla="*/ 4240971 h 4831979"/>
              <a:gd name="connsiteX3" fmla="*/ 3096920 w 4575932"/>
              <a:gd name="connsiteY3" fmla="*/ 4721983 h 4831979"/>
              <a:gd name="connsiteX4" fmla="*/ 2373020 w 4575932"/>
              <a:gd name="connsiteY4" fmla="*/ 4679121 h 4831979"/>
              <a:gd name="connsiteX5" fmla="*/ 1558633 w 4575932"/>
              <a:gd name="connsiteY5" fmla="*/ 4717221 h 4831979"/>
              <a:gd name="connsiteX6" fmla="*/ 791870 w 4575932"/>
              <a:gd name="connsiteY6" fmla="*/ 4688646 h 4831979"/>
              <a:gd name="connsiteX7" fmla="*/ 244183 w 4575932"/>
              <a:gd name="connsiteY7" fmla="*/ 4079046 h 4831979"/>
              <a:gd name="connsiteX8" fmla="*/ 139408 w 4575932"/>
              <a:gd name="connsiteY8" fmla="*/ 3317046 h 4831979"/>
              <a:gd name="connsiteX9" fmla="*/ 258470 w 4575932"/>
              <a:gd name="connsiteY9" fmla="*/ 2578858 h 4831979"/>
              <a:gd name="connsiteX10" fmla="*/ 58445 w 4575932"/>
              <a:gd name="connsiteY10" fmla="*/ 1797808 h 4831979"/>
              <a:gd name="connsiteX11" fmla="*/ 320383 w 4575932"/>
              <a:gd name="connsiteY11" fmla="*/ 1207258 h 4831979"/>
              <a:gd name="connsiteX12" fmla="*/ 1001420 w 4575932"/>
              <a:gd name="connsiteY12" fmla="*/ 764345 h 4831979"/>
              <a:gd name="connsiteX13" fmla="*/ 1582445 w 4575932"/>
              <a:gd name="connsiteY13" fmla="*/ 173795 h 4831979"/>
              <a:gd name="connsiteX14" fmla="*/ 2349208 w 4575932"/>
              <a:gd name="connsiteY14" fmla="*/ 54733 h 4831979"/>
              <a:gd name="connsiteX15" fmla="*/ 3025483 w 4575932"/>
              <a:gd name="connsiteY15" fmla="*/ 526220 h 4831979"/>
              <a:gd name="connsiteX16" fmla="*/ 3496970 w 4575932"/>
              <a:gd name="connsiteY16" fmla="*/ 1112008 h 4831979"/>
              <a:gd name="connsiteX17" fmla="*/ 3863683 w 4575932"/>
              <a:gd name="connsiteY17" fmla="*/ 1659696 h 4831979"/>
              <a:gd name="connsiteX18" fmla="*/ 4397083 w 4575932"/>
              <a:gd name="connsiteY18" fmla="*/ 2259771 h 4831979"/>
              <a:gd name="connsiteX19" fmla="*/ 4368508 w 4575932"/>
              <a:gd name="connsiteY19" fmla="*/ 2888421 h 48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75932" h="4831979">
                <a:moveTo>
                  <a:pt x="4368508" y="2888421"/>
                </a:moveTo>
                <a:cubicBezTo>
                  <a:pt x="4101808" y="3094795"/>
                  <a:pt x="3955758" y="3318633"/>
                  <a:pt x="3930358" y="3559933"/>
                </a:cubicBezTo>
                <a:cubicBezTo>
                  <a:pt x="3904958" y="3801233"/>
                  <a:pt x="3819233" y="4028245"/>
                  <a:pt x="3673183" y="4240971"/>
                </a:cubicBezTo>
                <a:cubicBezTo>
                  <a:pt x="3527133" y="4453696"/>
                  <a:pt x="3335045" y="4614033"/>
                  <a:pt x="3096920" y="4721983"/>
                </a:cubicBezTo>
                <a:cubicBezTo>
                  <a:pt x="2858795" y="4829933"/>
                  <a:pt x="2617495" y="4815645"/>
                  <a:pt x="2373020" y="4679121"/>
                </a:cubicBezTo>
                <a:cubicBezTo>
                  <a:pt x="2128545" y="4542596"/>
                  <a:pt x="1857083" y="4555296"/>
                  <a:pt x="1558633" y="4717221"/>
                </a:cubicBezTo>
                <a:cubicBezTo>
                  <a:pt x="1260183" y="4879146"/>
                  <a:pt x="1004595" y="4869621"/>
                  <a:pt x="791870" y="4688646"/>
                </a:cubicBezTo>
                <a:cubicBezTo>
                  <a:pt x="579145" y="4507671"/>
                  <a:pt x="396583" y="4304471"/>
                  <a:pt x="244183" y="4079046"/>
                </a:cubicBezTo>
                <a:cubicBezTo>
                  <a:pt x="91783" y="3853621"/>
                  <a:pt x="56858" y="3599620"/>
                  <a:pt x="139408" y="3317046"/>
                </a:cubicBezTo>
                <a:cubicBezTo>
                  <a:pt x="221958" y="3034471"/>
                  <a:pt x="261645" y="2788408"/>
                  <a:pt x="258470" y="2578858"/>
                </a:cubicBezTo>
                <a:cubicBezTo>
                  <a:pt x="255295" y="2369308"/>
                  <a:pt x="188620" y="2108958"/>
                  <a:pt x="58445" y="1797808"/>
                </a:cubicBezTo>
                <a:cubicBezTo>
                  <a:pt x="-71730" y="1486658"/>
                  <a:pt x="15583" y="1289808"/>
                  <a:pt x="320383" y="1207258"/>
                </a:cubicBezTo>
                <a:cubicBezTo>
                  <a:pt x="625183" y="1124708"/>
                  <a:pt x="852195" y="977070"/>
                  <a:pt x="1001420" y="764345"/>
                </a:cubicBezTo>
                <a:cubicBezTo>
                  <a:pt x="1150645" y="551620"/>
                  <a:pt x="1344320" y="354770"/>
                  <a:pt x="1582445" y="173795"/>
                </a:cubicBezTo>
                <a:cubicBezTo>
                  <a:pt x="1820570" y="-7180"/>
                  <a:pt x="2076158" y="-46867"/>
                  <a:pt x="2349208" y="54733"/>
                </a:cubicBezTo>
                <a:cubicBezTo>
                  <a:pt x="2622258" y="156333"/>
                  <a:pt x="2847683" y="313495"/>
                  <a:pt x="3025483" y="526220"/>
                </a:cubicBezTo>
                <a:cubicBezTo>
                  <a:pt x="3203283" y="738945"/>
                  <a:pt x="3360445" y="934208"/>
                  <a:pt x="3496970" y="1112008"/>
                </a:cubicBezTo>
                <a:cubicBezTo>
                  <a:pt x="3633495" y="1289808"/>
                  <a:pt x="3755733" y="1472370"/>
                  <a:pt x="3863683" y="1659696"/>
                </a:cubicBezTo>
                <a:cubicBezTo>
                  <a:pt x="3971633" y="1847021"/>
                  <a:pt x="4149433" y="2047046"/>
                  <a:pt x="4397083" y="2259771"/>
                </a:cubicBezTo>
                <a:cubicBezTo>
                  <a:pt x="4644733" y="2472496"/>
                  <a:pt x="4635208" y="2682046"/>
                  <a:pt x="4368508" y="2888421"/>
                </a:cubicBezTo>
                <a:close/>
              </a:path>
            </a:pathLst>
          </a:custGeom>
          <a:gradFill flip="none" rotWithShape="1">
            <a:gsLst>
              <a:gs pos="0">
                <a:srgbClr val="1F80EE"/>
              </a:gs>
              <a:gs pos="70000">
                <a:srgbClr val="1363DF"/>
              </a:gs>
            </a:gsLst>
            <a:lin ang="5400000" scaled="1"/>
            <a:tileRect/>
          </a:gradFill>
          <a:ln w="9525" cap="flat">
            <a:noFill/>
            <a:prstDash val="solid"/>
            <a:miter/>
          </a:ln>
          <a:effectLst>
            <a:outerShdw blurRad="50800" dist="38100" dir="12720000" sx="101000" sy="101000" algn="tr" rotWithShape="0">
              <a:prstClr val="black">
                <a:alpha val="10000"/>
              </a:prstClr>
            </a:outerShdw>
          </a:effectLst>
        </p:spPr>
        <p:txBody>
          <a:bodyPr rtlCol="0" anchor="ctr"/>
          <a:lstStyle/>
          <a:p>
            <a:endParaRPr lang="zh-CN" altLang="en-US"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FDB5C3C-D645-257B-DBD0-554895752ECA}"/>
              </a:ext>
            </a:extLst>
          </p:cNvPr>
          <p:cNvGrpSpPr/>
          <p:nvPr/>
        </p:nvGrpSpPr>
        <p:grpSpPr>
          <a:xfrm>
            <a:off x="3160778" y="3056502"/>
            <a:ext cx="5844044" cy="716583"/>
            <a:chOff x="929146" y="2969371"/>
            <a:chExt cx="5844044" cy="71658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9F28E8F0-9F27-A1D1-618E-38A84A4337F8}"/>
                </a:ext>
              </a:extLst>
            </p:cNvPr>
            <p:cNvSpPr/>
            <p:nvPr/>
          </p:nvSpPr>
          <p:spPr>
            <a:xfrm>
              <a:off x="929146" y="2969371"/>
              <a:ext cx="5844044" cy="716583"/>
            </a:xfrm>
            <a:prstGeom prst="roundRect">
              <a:avLst/>
            </a:prstGeom>
            <a:gradFill flip="none" rotWithShape="1">
              <a:gsLst>
                <a:gs pos="0">
                  <a:srgbClr val="1363DF"/>
                </a:gs>
                <a:gs pos="100000">
                  <a:srgbClr val="F15513"/>
                </a:gs>
              </a:gsLst>
              <a:lin ang="0" scaled="1"/>
              <a:tileRect/>
            </a:gradFill>
            <a:ln w="25400">
              <a:noFill/>
              <a:extLst>
                <a:ext uri="{C807C97D-BFC1-408E-A445-0C87EB9F89A2}">
                  <ask:lineSketchStyleProps xmlns:ask="http://schemas.microsoft.com/office/drawing/2018/sketchyshapes" sd="1219033472">
                    <a:custGeom>
                      <a:avLst/>
                      <a:gdLst>
                        <a:gd name="connsiteX0" fmla="*/ 0 w 5695234"/>
                        <a:gd name="connsiteY0" fmla="*/ 59149 h 354888"/>
                        <a:gd name="connsiteX1" fmla="*/ 59149 w 5695234"/>
                        <a:gd name="connsiteY1" fmla="*/ 0 h 354888"/>
                        <a:gd name="connsiteX2" fmla="*/ 561073 w 5695234"/>
                        <a:gd name="connsiteY2" fmla="*/ 0 h 354888"/>
                        <a:gd name="connsiteX3" fmla="*/ 951459 w 5695234"/>
                        <a:gd name="connsiteY3" fmla="*/ 0 h 354888"/>
                        <a:gd name="connsiteX4" fmla="*/ 1564922 w 5695234"/>
                        <a:gd name="connsiteY4" fmla="*/ 0 h 354888"/>
                        <a:gd name="connsiteX5" fmla="*/ 2011077 w 5695234"/>
                        <a:gd name="connsiteY5" fmla="*/ 0 h 354888"/>
                        <a:gd name="connsiteX6" fmla="*/ 2401462 w 5695234"/>
                        <a:gd name="connsiteY6" fmla="*/ 0 h 354888"/>
                        <a:gd name="connsiteX7" fmla="*/ 2847617 w 5695234"/>
                        <a:gd name="connsiteY7" fmla="*/ 0 h 354888"/>
                        <a:gd name="connsiteX8" fmla="*/ 3461080 w 5695234"/>
                        <a:gd name="connsiteY8" fmla="*/ 0 h 354888"/>
                        <a:gd name="connsiteX9" fmla="*/ 3907235 w 5695234"/>
                        <a:gd name="connsiteY9" fmla="*/ 0 h 354888"/>
                        <a:gd name="connsiteX10" fmla="*/ 4297620 w 5695234"/>
                        <a:gd name="connsiteY10" fmla="*/ 0 h 354888"/>
                        <a:gd name="connsiteX11" fmla="*/ 4743775 w 5695234"/>
                        <a:gd name="connsiteY11" fmla="*/ 0 h 354888"/>
                        <a:gd name="connsiteX12" fmla="*/ 5636085 w 5695234"/>
                        <a:gd name="connsiteY12" fmla="*/ 0 h 354888"/>
                        <a:gd name="connsiteX13" fmla="*/ 5695234 w 5695234"/>
                        <a:gd name="connsiteY13" fmla="*/ 59149 h 354888"/>
                        <a:gd name="connsiteX14" fmla="*/ 5695234 w 5695234"/>
                        <a:gd name="connsiteY14" fmla="*/ 295739 h 354888"/>
                        <a:gd name="connsiteX15" fmla="*/ 5636085 w 5695234"/>
                        <a:gd name="connsiteY15" fmla="*/ 354888 h 354888"/>
                        <a:gd name="connsiteX16" fmla="*/ 5245699 w 5695234"/>
                        <a:gd name="connsiteY16" fmla="*/ 354888 h 354888"/>
                        <a:gd name="connsiteX17" fmla="*/ 4743775 w 5695234"/>
                        <a:gd name="connsiteY17" fmla="*/ 354888 h 354888"/>
                        <a:gd name="connsiteX18" fmla="*/ 4130312 w 5695234"/>
                        <a:gd name="connsiteY18" fmla="*/ 354888 h 354888"/>
                        <a:gd name="connsiteX19" fmla="*/ 3684157 w 5695234"/>
                        <a:gd name="connsiteY19" fmla="*/ 354888 h 354888"/>
                        <a:gd name="connsiteX20" fmla="*/ 3126464 w 5695234"/>
                        <a:gd name="connsiteY20" fmla="*/ 354888 h 354888"/>
                        <a:gd name="connsiteX21" fmla="*/ 2736078 w 5695234"/>
                        <a:gd name="connsiteY21" fmla="*/ 354888 h 354888"/>
                        <a:gd name="connsiteX22" fmla="*/ 2066846 w 5695234"/>
                        <a:gd name="connsiteY22" fmla="*/ 354888 h 354888"/>
                        <a:gd name="connsiteX23" fmla="*/ 1509152 w 5695234"/>
                        <a:gd name="connsiteY23" fmla="*/ 354888 h 354888"/>
                        <a:gd name="connsiteX24" fmla="*/ 839920 w 5695234"/>
                        <a:gd name="connsiteY24" fmla="*/ 354888 h 354888"/>
                        <a:gd name="connsiteX25" fmla="*/ 59149 w 5695234"/>
                        <a:gd name="connsiteY25" fmla="*/ 354888 h 354888"/>
                        <a:gd name="connsiteX26" fmla="*/ 0 w 5695234"/>
                        <a:gd name="connsiteY26" fmla="*/ 295739 h 354888"/>
                        <a:gd name="connsiteX27" fmla="*/ 0 w 5695234"/>
                        <a:gd name="connsiteY27" fmla="*/ 59149 h 3548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</a:cxnLst>
                      <a:rect l="l" t="t" r="r" b="b"/>
                      <a:pathLst>
                        <a:path w="5695234" h="354888" fill="none" extrusionOk="0">
                          <a:moveTo>
                            <a:pt x="0" y="59149"/>
                          </a:moveTo>
                          <a:cubicBezTo>
                            <a:pt x="-144" y="23503"/>
                            <a:pt x="29969" y="2197"/>
                            <a:pt x="59149" y="0"/>
                          </a:cubicBezTo>
                          <a:cubicBezTo>
                            <a:pt x="308536" y="-59144"/>
                            <a:pt x="349225" y="15763"/>
                            <a:pt x="561073" y="0"/>
                          </a:cubicBezTo>
                          <a:cubicBezTo>
                            <a:pt x="772921" y="-15763"/>
                            <a:pt x="780818" y="36852"/>
                            <a:pt x="951459" y="0"/>
                          </a:cubicBezTo>
                          <a:cubicBezTo>
                            <a:pt x="1122100" y="-36852"/>
                            <a:pt x="1437963" y="72290"/>
                            <a:pt x="1564922" y="0"/>
                          </a:cubicBezTo>
                          <a:cubicBezTo>
                            <a:pt x="1691881" y="-72290"/>
                            <a:pt x="1894949" y="1310"/>
                            <a:pt x="2011077" y="0"/>
                          </a:cubicBezTo>
                          <a:cubicBezTo>
                            <a:pt x="2127206" y="-1310"/>
                            <a:pt x="2296379" y="1278"/>
                            <a:pt x="2401462" y="0"/>
                          </a:cubicBezTo>
                          <a:cubicBezTo>
                            <a:pt x="2506545" y="-1278"/>
                            <a:pt x="2740884" y="52762"/>
                            <a:pt x="2847617" y="0"/>
                          </a:cubicBezTo>
                          <a:cubicBezTo>
                            <a:pt x="2954351" y="-52762"/>
                            <a:pt x="3217596" y="67962"/>
                            <a:pt x="3461080" y="0"/>
                          </a:cubicBezTo>
                          <a:cubicBezTo>
                            <a:pt x="3704564" y="-67962"/>
                            <a:pt x="3789841" y="18606"/>
                            <a:pt x="3907235" y="0"/>
                          </a:cubicBezTo>
                          <a:cubicBezTo>
                            <a:pt x="4024629" y="-18606"/>
                            <a:pt x="4218565" y="16728"/>
                            <a:pt x="4297620" y="0"/>
                          </a:cubicBezTo>
                          <a:cubicBezTo>
                            <a:pt x="4376676" y="-16728"/>
                            <a:pt x="4598835" y="51389"/>
                            <a:pt x="4743775" y="0"/>
                          </a:cubicBezTo>
                          <a:cubicBezTo>
                            <a:pt x="4888715" y="-51389"/>
                            <a:pt x="5339066" y="28431"/>
                            <a:pt x="5636085" y="0"/>
                          </a:cubicBezTo>
                          <a:cubicBezTo>
                            <a:pt x="5662755" y="719"/>
                            <a:pt x="5696345" y="27649"/>
                            <a:pt x="5695234" y="59149"/>
                          </a:cubicBezTo>
                          <a:cubicBezTo>
                            <a:pt x="5712336" y="133556"/>
                            <a:pt x="5694764" y="200317"/>
                            <a:pt x="5695234" y="295739"/>
                          </a:cubicBezTo>
                          <a:cubicBezTo>
                            <a:pt x="5690674" y="320261"/>
                            <a:pt x="5662919" y="357599"/>
                            <a:pt x="5636085" y="354888"/>
                          </a:cubicBezTo>
                          <a:cubicBezTo>
                            <a:pt x="5502688" y="376451"/>
                            <a:pt x="5361124" y="337828"/>
                            <a:pt x="5245699" y="354888"/>
                          </a:cubicBezTo>
                          <a:cubicBezTo>
                            <a:pt x="5130274" y="371948"/>
                            <a:pt x="4903132" y="351464"/>
                            <a:pt x="4743775" y="354888"/>
                          </a:cubicBezTo>
                          <a:cubicBezTo>
                            <a:pt x="4584418" y="358312"/>
                            <a:pt x="4370055" y="328640"/>
                            <a:pt x="4130312" y="354888"/>
                          </a:cubicBezTo>
                          <a:cubicBezTo>
                            <a:pt x="3890569" y="381136"/>
                            <a:pt x="3864557" y="315345"/>
                            <a:pt x="3684157" y="354888"/>
                          </a:cubicBezTo>
                          <a:cubicBezTo>
                            <a:pt x="3503757" y="394431"/>
                            <a:pt x="3331505" y="315841"/>
                            <a:pt x="3126464" y="354888"/>
                          </a:cubicBezTo>
                          <a:cubicBezTo>
                            <a:pt x="2921423" y="393935"/>
                            <a:pt x="2850431" y="335441"/>
                            <a:pt x="2736078" y="354888"/>
                          </a:cubicBezTo>
                          <a:cubicBezTo>
                            <a:pt x="2621725" y="374335"/>
                            <a:pt x="2280029" y="344285"/>
                            <a:pt x="2066846" y="354888"/>
                          </a:cubicBezTo>
                          <a:cubicBezTo>
                            <a:pt x="1853663" y="365491"/>
                            <a:pt x="1642284" y="332528"/>
                            <a:pt x="1509152" y="354888"/>
                          </a:cubicBezTo>
                          <a:cubicBezTo>
                            <a:pt x="1376020" y="377248"/>
                            <a:pt x="1161420" y="310937"/>
                            <a:pt x="839920" y="354888"/>
                          </a:cubicBezTo>
                          <a:cubicBezTo>
                            <a:pt x="518420" y="398839"/>
                            <a:pt x="406910" y="292381"/>
                            <a:pt x="59149" y="354888"/>
                          </a:cubicBezTo>
                          <a:cubicBezTo>
                            <a:pt x="23285" y="351462"/>
                            <a:pt x="4339" y="331900"/>
                            <a:pt x="0" y="295739"/>
                          </a:cubicBezTo>
                          <a:cubicBezTo>
                            <a:pt x="-26923" y="186666"/>
                            <a:pt x="23271" y="108507"/>
                            <a:pt x="0" y="59149"/>
                          </a:cubicBezTo>
                          <a:close/>
                        </a:path>
                        <a:path w="5695234" h="354888" stroke="0" extrusionOk="0">
                          <a:moveTo>
                            <a:pt x="0" y="59149"/>
                          </a:moveTo>
                          <a:cubicBezTo>
                            <a:pt x="-737" y="26027"/>
                            <a:pt x="23705" y="1042"/>
                            <a:pt x="59149" y="0"/>
                          </a:cubicBezTo>
                          <a:cubicBezTo>
                            <a:pt x="345191" y="-46344"/>
                            <a:pt x="505150" y="39318"/>
                            <a:pt x="728381" y="0"/>
                          </a:cubicBezTo>
                          <a:cubicBezTo>
                            <a:pt x="951612" y="-39318"/>
                            <a:pt x="996904" y="46322"/>
                            <a:pt x="1230306" y="0"/>
                          </a:cubicBezTo>
                          <a:cubicBezTo>
                            <a:pt x="1463709" y="-46322"/>
                            <a:pt x="1569267" y="404"/>
                            <a:pt x="1676460" y="0"/>
                          </a:cubicBezTo>
                          <a:cubicBezTo>
                            <a:pt x="1783653" y="-404"/>
                            <a:pt x="2025625" y="43085"/>
                            <a:pt x="2289923" y="0"/>
                          </a:cubicBezTo>
                          <a:cubicBezTo>
                            <a:pt x="2554221" y="-43085"/>
                            <a:pt x="2548880" y="8533"/>
                            <a:pt x="2791848" y="0"/>
                          </a:cubicBezTo>
                          <a:cubicBezTo>
                            <a:pt x="3034817" y="-8533"/>
                            <a:pt x="3284257" y="20016"/>
                            <a:pt x="3461080" y="0"/>
                          </a:cubicBezTo>
                          <a:cubicBezTo>
                            <a:pt x="3637903" y="-20016"/>
                            <a:pt x="3752784" y="33802"/>
                            <a:pt x="3907235" y="0"/>
                          </a:cubicBezTo>
                          <a:cubicBezTo>
                            <a:pt x="4061687" y="-33802"/>
                            <a:pt x="4400604" y="12712"/>
                            <a:pt x="4576467" y="0"/>
                          </a:cubicBezTo>
                          <a:cubicBezTo>
                            <a:pt x="4752330" y="-12712"/>
                            <a:pt x="4783385" y="7379"/>
                            <a:pt x="4966853" y="0"/>
                          </a:cubicBezTo>
                          <a:cubicBezTo>
                            <a:pt x="5150321" y="-7379"/>
                            <a:pt x="5476408" y="14858"/>
                            <a:pt x="5636085" y="0"/>
                          </a:cubicBezTo>
                          <a:cubicBezTo>
                            <a:pt x="5671266" y="3742"/>
                            <a:pt x="5695525" y="29497"/>
                            <a:pt x="5695234" y="59149"/>
                          </a:cubicBezTo>
                          <a:cubicBezTo>
                            <a:pt x="5723021" y="147791"/>
                            <a:pt x="5667043" y="191095"/>
                            <a:pt x="5695234" y="295739"/>
                          </a:cubicBezTo>
                          <a:cubicBezTo>
                            <a:pt x="5696683" y="326607"/>
                            <a:pt x="5663585" y="352891"/>
                            <a:pt x="5636085" y="354888"/>
                          </a:cubicBezTo>
                          <a:cubicBezTo>
                            <a:pt x="5402654" y="387497"/>
                            <a:pt x="5252003" y="301904"/>
                            <a:pt x="5078391" y="354888"/>
                          </a:cubicBezTo>
                          <a:cubicBezTo>
                            <a:pt x="4904779" y="407872"/>
                            <a:pt x="4697135" y="335015"/>
                            <a:pt x="4409159" y="354888"/>
                          </a:cubicBezTo>
                          <a:cubicBezTo>
                            <a:pt x="4121183" y="374761"/>
                            <a:pt x="3995033" y="291861"/>
                            <a:pt x="3851465" y="354888"/>
                          </a:cubicBezTo>
                          <a:cubicBezTo>
                            <a:pt x="3707897" y="417915"/>
                            <a:pt x="3621540" y="348794"/>
                            <a:pt x="3461080" y="354888"/>
                          </a:cubicBezTo>
                          <a:cubicBezTo>
                            <a:pt x="3300620" y="360982"/>
                            <a:pt x="3125736" y="319074"/>
                            <a:pt x="3014925" y="354888"/>
                          </a:cubicBezTo>
                          <a:cubicBezTo>
                            <a:pt x="2904114" y="390702"/>
                            <a:pt x="2599849" y="333185"/>
                            <a:pt x="2345693" y="354888"/>
                          </a:cubicBezTo>
                          <a:cubicBezTo>
                            <a:pt x="2091537" y="376591"/>
                            <a:pt x="2059328" y="299417"/>
                            <a:pt x="1787999" y="354888"/>
                          </a:cubicBezTo>
                          <a:cubicBezTo>
                            <a:pt x="1516670" y="410359"/>
                            <a:pt x="1506353" y="330146"/>
                            <a:pt x="1341844" y="354888"/>
                          </a:cubicBezTo>
                          <a:cubicBezTo>
                            <a:pt x="1177336" y="379630"/>
                            <a:pt x="937221" y="348236"/>
                            <a:pt x="784151" y="354888"/>
                          </a:cubicBezTo>
                          <a:cubicBezTo>
                            <a:pt x="631081" y="361540"/>
                            <a:pt x="367015" y="277779"/>
                            <a:pt x="59149" y="354888"/>
                          </a:cubicBezTo>
                          <a:cubicBezTo>
                            <a:pt x="28132" y="349813"/>
                            <a:pt x="5886" y="334770"/>
                            <a:pt x="0" y="295739"/>
                          </a:cubicBezTo>
                          <a:cubicBezTo>
                            <a:pt x="-27089" y="199037"/>
                            <a:pt x="27673" y="122800"/>
                            <a:pt x="0" y="59149"/>
                          </a:cubicBezTo>
                          <a:close/>
                        </a:path>
                      </a:pathLst>
                    </a:custGeom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835140C-7BEC-5655-C792-421F856D3A7D}"/>
                </a:ext>
              </a:extLst>
            </p:cNvPr>
            <p:cNvSpPr txBox="1"/>
            <p:nvPr/>
          </p:nvSpPr>
          <p:spPr>
            <a:xfrm>
              <a:off x="1503045" y="3111474"/>
              <a:ext cx="469624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2F5B2CA4-2791-2499-5564-BB67DD434BF6}"/>
              </a:ext>
            </a:extLst>
          </p:cNvPr>
          <p:cNvSpPr txBox="1"/>
          <p:nvPr/>
        </p:nvSpPr>
        <p:spPr>
          <a:xfrm>
            <a:off x="2488195" y="3939672"/>
            <a:ext cx="7189206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200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166553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48A1B18-91BA-DA30-504E-1247B8704A08}"/>
              </a:ext>
            </a:extLst>
          </p:cNvPr>
          <p:cNvSpPr txBox="1"/>
          <p:nvPr/>
        </p:nvSpPr>
        <p:spPr>
          <a:xfrm>
            <a:off x="1399758" y="406304"/>
            <a:ext cx="469624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121B04BE-161C-957A-3AE6-07C4532C1E67}"/>
              </a:ext>
            </a:extLst>
          </p:cNvPr>
          <p:cNvSpPr txBox="1"/>
          <p:nvPr/>
        </p:nvSpPr>
        <p:spPr>
          <a:xfrm>
            <a:off x="161607" y="228067"/>
            <a:ext cx="123815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rPr>
              <a:t>02</a:t>
            </a:r>
            <a:endParaRPr lang="zh-CN" altLang="en-US" sz="4400" dirty="0">
              <a:solidFill>
                <a:schemeClr val="bg1"/>
              </a:solidFill>
              <a:latin typeface="阿里巴巴普惠体 2.0 115 Black" panose="00020600040101010101" pitchFamily="18" charset="-122"/>
              <a:ea typeface="阿里巴巴普惠体 2.0 115 Black" panose="00020600040101010101" pitchFamily="18" charset="-122"/>
              <a:cs typeface="阿里巴巴普惠体 2.0 115 Black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EB044BA8-192B-BA7D-5AC0-989A2974E3FE}"/>
              </a:ext>
            </a:extLst>
          </p:cNvPr>
          <p:cNvGrpSpPr/>
          <p:nvPr/>
        </p:nvGrpSpPr>
        <p:grpSpPr>
          <a:xfrm>
            <a:off x="982663" y="1412414"/>
            <a:ext cx="10226673" cy="4552957"/>
            <a:chOff x="908005" y="901140"/>
            <a:chExt cx="11902092" cy="4657391"/>
          </a:xfrm>
        </p:grpSpPr>
        <p:sp>
          <p:nvSpPr>
            <p:cNvPr id="51" name="矩形 50">
              <a:extLst>
                <a:ext uri="{FF2B5EF4-FFF2-40B4-BE49-F238E27FC236}">
                  <a16:creationId xmlns:a16="http://schemas.microsoft.com/office/drawing/2014/main" id="{B1F54600-3E36-49AB-95C3-D10D909D9FB3}"/>
                </a:ext>
              </a:extLst>
            </p:cNvPr>
            <p:cNvSpPr/>
            <p:nvPr/>
          </p:nvSpPr>
          <p:spPr>
            <a:xfrm>
              <a:off x="5013212" y="901140"/>
              <a:ext cx="7796885" cy="2941437"/>
            </a:xfrm>
            <a:prstGeom prst="rect">
              <a:avLst/>
            </a:prstGeom>
            <a:gradFill>
              <a:gsLst>
                <a:gs pos="0">
                  <a:srgbClr val="F15513"/>
                </a:gs>
                <a:gs pos="100000">
                  <a:srgbClr val="1363DF"/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id="{93DD51F0-C13A-CBF0-CF4F-A7659E29481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08005" y="901140"/>
              <a:ext cx="4002898" cy="465739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:a16="http://schemas.microsoft.com/office/drawing/2014/main" id="{2BA6F98F-C5AA-DA8A-DB30-44CDCCD74AF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10258" y="3955033"/>
              <a:ext cx="7796885" cy="1603498"/>
            </a:xfrm>
            <a:prstGeom prst="rect">
              <a:avLst/>
            </a:prstGeom>
          </p:spPr>
        </p:pic>
      </p:grpSp>
      <p:sp>
        <p:nvSpPr>
          <p:cNvPr id="63" name="Rectangle 3">
            <a:extLst>
              <a:ext uri="{FF2B5EF4-FFF2-40B4-BE49-F238E27FC236}">
                <a16:creationId xmlns:a16="http://schemas.microsoft.com/office/drawing/2014/main" id="{65B5BA4B-8D1A-23CD-0A60-1791CD0C473B}"/>
              </a:ext>
            </a:extLst>
          </p:cNvPr>
          <p:cNvSpPr/>
          <p:nvPr/>
        </p:nvSpPr>
        <p:spPr>
          <a:xfrm>
            <a:off x="5003229" y="1899305"/>
            <a:ext cx="3748885" cy="539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单击此处添加标题文本</a:t>
            </a:r>
            <a:endParaRPr lang="zh-CN" altLang="en-US" sz="2400" b="1" i="0" dirty="0">
              <a:solidFill>
                <a:schemeClr val="bg1"/>
              </a:solidFill>
              <a:effectLst/>
              <a:latin typeface="HarmonyOS Sans SC" panose="000005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1F9630A1-4A13-4573-C310-090C941C0077}"/>
              </a:ext>
            </a:extLst>
          </p:cNvPr>
          <p:cNvSpPr txBox="1"/>
          <p:nvPr/>
        </p:nvSpPr>
        <p:spPr>
          <a:xfrm>
            <a:off x="5020879" y="2438427"/>
            <a:ext cx="5777749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4503481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 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15513"/>
      </a:accent1>
      <a:accent2>
        <a:srgbClr val="35B3F1"/>
      </a:accent2>
      <a:accent3>
        <a:srgbClr val="1363DF"/>
      </a:accent3>
      <a:accent4>
        <a:srgbClr val="0F4BAD"/>
      </a:accent4>
      <a:accent5>
        <a:srgbClr val="06283D"/>
      </a:accent5>
      <a:accent6>
        <a:srgbClr val="010101"/>
      </a:accent6>
      <a:hlink>
        <a:srgbClr val="FFBA21"/>
      </a:hlink>
      <a:folHlink>
        <a:srgbClr val="BFBFB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2218</Words>
  <Application>Microsoft Office PowerPoint</Application>
  <PresentationFormat>宽屏</PresentationFormat>
  <Paragraphs>244</Paragraphs>
  <Slides>24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HarmonyOS Sans SC</vt:lpstr>
      <vt:lpstr>OPPOSans R</vt:lpstr>
      <vt:lpstr>阿里巴巴普惠体 2.0 115 Black</vt:lpstr>
      <vt:lpstr>阿里巴巴普惠体 2.0 55 Regular</vt:lpstr>
      <vt:lpstr>等线</vt:lpstr>
      <vt:lpstr>等线 Light</vt:lpstr>
      <vt:lpstr>微软雅黑</vt:lpstr>
      <vt:lpstr>Arial</vt:lpstr>
      <vt:lpstr>Wingdings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流体线条几何风总结汇报商务通用ppt模板</dc:title>
  <dc:creator>51PPT模板网</dc:creator>
  <cp:keywords>www.51pptmoban.com</cp:keywords>
  <dc:description>www.51pptmoban.com</dc:description>
  <cp:lastModifiedBy>Win user</cp:lastModifiedBy>
  <cp:revision>121</cp:revision>
  <dcterms:created xsi:type="dcterms:W3CDTF">2020-03-24T08:15:23Z</dcterms:created>
  <dcterms:modified xsi:type="dcterms:W3CDTF">2022-07-05T14:40:06Z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