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20" r:id="rId2"/>
    <p:sldId id="421" r:id="rId3"/>
    <p:sldId id="422" r:id="rId4"/>
    <p:sldId id="423" r:id="rId5"/>
    <p:sldId id="424" r:id="rId6"/>
    <p:sldId id="425" r:id="rId7"/>
    <p:sldId id="426" r:id="rId8"/>
    <p:sldId id="427" r:id="rId9"/>
    <p:sldId id="428" r:id="rId10"/>
    <p:sldId id="429" r:id="rId11"/>
    <p:sldId id="430" r:id="rId12"/>
    <p:sldId id="431" r:id="rId13"/>
    <p:sldId id="433" r:id="rId14"/>
    <p:sldId id="432" r:id="rId15"/>
    <p:sldId id="434" r:id="rId16"/>
    <p:sldId id="435" r:id="rId17"/>
    <p:sldId id="436" r:id="rId18"/>
    <p:sldId id="438" r:id="rId19"/>
    <p:sldId id="437" r:id="rId20"/>
    <p:sldId id="439" r:id="rId21"/>
    <p:sldId id="440" r:id="rId22"/>
    <p:sldId id="441" r:id="rId23"/>
    <p:sldId id="442" r:id="rId24"/>
    <p:sldId id="443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lvl="1" indent="1143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lvl="2" indent="2286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lvl="3" indent="3429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lvl="4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457200" algn="l" defTabSz="6858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300"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499" userDrawn="1">
          <p15:clr>
            <a:srgbClr val="A4A3A4"/>
          </p15:clr>
        </p15:guide>
        <p15:guide id="5" pos="52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3A3A"/>
    <a:srgbClr val="4D4D4D"/>
    <a:srgbClr val="FFFFFF"/>
    <a:srgbClr val="FFFFD5"/>
    <a:srgbClr val="FFFFCC"/>
    <a:srgbClr val="00508A"/>
    <a:srgbClr val="EB6C15"/>
    <a:srgbClr val="D05F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61" autoAdjust="0"/>
    <p:restoredTop sz="96135" autoAdjust="0"/>
  </p:normalViewPr>
  <p:slideViewPr>
    <p:cSldViewPr snapToGrid="0">
      <p:cViewPr>
        <p:scale>
          <a:sx n="66" d="100"/>
          <a:sy n="66" d="100"/>
        </p:scale>
        <p:origin x="2712" y="1344"/>
      </p:cViewPr>
      <p:guideLst>
        <p:guide orient="horz" pos="1643"/>
        <p:guide pos="2880"/>
        <p:guide pos="499"/>
        <p:guide pos="526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16" d="100"/>
        <a:sy n="116" d="100"/>
      </p:scale>
      <p:origin x="0" y="-14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3A3A3A"/>
            </a:solidFill>
            <a:effectLst>
              <a:outerShdw blurRad="381000" dist="19050" dir="5400000" algn="ctr" rotWithShape="0">
                <a:schemeClr val="bg1">
                  <a:lumMod val="75000"/>
                  <a:alpha val="63000"/>
                </a:schemeClr>
              </a:outerShdw>
            </a:effectLst>
          </c:spPr>
          <c:dPt>
            <c:idx val="0"/>
            <c:bubble3D val="0"/>
            <c:spPr>
              <a:solidFill>
                <a:srgbClr val="3A3A3A"/>
              </a:solidFill>
              <a:ln>
                <a:noFill/>
              </a:ln>
              <a:effectLst>
                <a:outerShdw blurRad="381000" dist="19050" dir="5400000" algn="ctr" rotWithShape="0">
                  <a:schemeClr val="bg1">
                    <a:lumMod val="75000"/>
                    <a:alpha val="63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493-4265-B9BD-C511B2094706}"/>
              </c:ext>
            </c:extLst>
          </c:dPt>
          <c:dPt>
            <c:idx val="1"/>
            <c:bubble3D val="0"/>
            <c:spPr>
              <a:solidFill>
                <a:srgbClr val="4D4D4D"/>
              </a:solidFill>
              <a:ln>
                <a:noFill/>
              </a:ln>
              <a:effectLst>
                <a:outerShdw blurRad="381000" dist="19050" dir="5400000" algn="ctr" rotWithShape="0">
                  <a:schemeClr val="bg1">
                    <a:lumMod val="75000"/>
                    <a:alpha val="63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493-4265-B9BD-C511B2094706}"/>
              </c:ext>
            </c:extLst>
          </c:dPt>
          <c:dPt>
            <c:idx val="2"/>
            <c:bubble3D val="0"/>
            <c:spPr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  <a:effectLst>
                <a:outerShdw blurRad="381000" dist="19050" dir="5400000" algn="ctr" rotWithShape="0">
                  <a:schemeClr val="bg1">
                    <a:lumMod val="75000"/>
                    <a:alpha val="63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493-4265-B9BD-C511B2094706}"/>
              </c:ext>
            </c:extLst>
          </c:dPt>
          <c:dPt>
            <c:idx val="3"/>
            <c:bubble3D val="0"/>
            <c:spPr>
              <a:solidFill>
                <a:sysClr val="window" lastClr="FFFFFF">
                  <a:lumMod val="75000"/>
                </a:sysClr>
              </a:solidFill>
              <a:ln>
                <a:noFill/>
              </a:ln>
              <a:effectLst>
                <a:outerShdw blurRad="381000" dist="19050" dir="5400000" algn="ctr" rotWithShape="0">
                  <a:schemeClr val="bg1">
                    <a:lumMod val="75000"/>
                    <a:alpha val="63000"/>
                  </a:scheme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493-4265-B9BD-C511B20947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8</c:v>
                </c:pt>
                <c:pt idx="2">
                  <c:v>9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493-4265-B9BD-C511B20947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2">
              <a:lumMod val="50000"/>
            </a:schemeClr>
          </a:solidFill>
          <a:latin typeface="HarmonyOS Sans SC" panose="00000500000000000000" pitchFamily="2" charset="-122"/>
          <a:ea typeface="+mn-ea"/>
          <a:cs typeface="+mn-ea"/>
          <a:sym typeface="HarmonyOS Sans SC" panose="00000500000000000000" pitchFamily="2" charset="-122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342900" marR="0" lvl="1" indent="0" algn="l" defTabSz="6858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685800" marR="0" lvl="2" indent="0" algn="l" defTabSz="6858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028700" marR="0" lvl="3" indent="0" algn="l" defTabSz="6858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371600" marR="0" lvl="4" indent="0" algn="l" defTabSz="6858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E537610-B3E9-4438-B703-EE74B58B6B7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43974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0070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703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346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0332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5619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946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7086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612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0172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239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441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4625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0956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5639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3708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484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 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1983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782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779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564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198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124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8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0C7B39-4D7E-4E2C-B3E5-BF16B572E60E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073DCE8-37A4-6673-A21F-5CC24F6FE22A}"/>
              </a:ext>
            </a:extLst>
          </p:cNvPr>
          <p:cNvGrpSpPr/>
          <p:nvPr userDrawn="1"/>
        </p:nvGrpSpPr>
        <p:grpSpPr>
          <a:xfrm>
            <a:off x="7141582" y="3941334"/>
            <a:ext cx="3081918" cy="2302104"/>
            <a:chOff x="5095875" y="2847975"/>
            <a:chExt cx="4343400" cy="324439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0058380-60C4-F0BD-ABDE-2D790B2C7758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42C55BE-9757-61C1-BE61-31531CA0AA51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E32C7CF-0CAD-DCC7-7F64-EA057FA529EE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DACF4CD-EDA2-B212-CE47-0716638B1AC0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35BD2F8-5C81-B85E-1181-6D28D82E97D3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CF6B3CB-C1DD-8F4A-EECE-020188CD8F04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7DC71F9-AA2F-03B7-F378-4972B5BBC501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F3E236B-9A66-A9FF-4C9B-BD1E939E331A}"/>
              </a:ext>
            </a:extLst>
          </p:cNvPr>
          <p:cNvGrpSpPr/>
          <p:nvPr userDrawn="1"/>
        </p:nvGrpSpPr>
        <p:grpSpPr>
          <a:xfrm>
            <a:off x="-1805473" y="-669552"/>
            <a:ext cx="4343400" cy="3244395"/>
            <a:chOff x="5095875" y="2847975"/>
            <a:chExt cx="4343400" cy="3244395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FF3077F-E432-400B-4FEA-466F07223FFA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563C7A18-08C0-5F72-5DBF-936A0386E975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FB434398-C33A-344B-D7A5-FC0150E8DA14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EDD2638-343C-5200-4A3E-F8B910C84AD6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11F65B8-91BD-837E-E846-8B10F03C6513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CB4C625-FD35-3318-0FA3-8BACFA6AB737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66E1528-7990-D01E-2F03-2E09499437FC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0C7B39-4D7E-4E2C-B3E5-BF16B572E60E}" type="slidenum"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hf sldNum="0" hdr="0" ft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8A7A617-70B3-15BC-97E9-CC6DF237A923}"/>
              </a:ext>
            </a:extLst>
          </p:cNvPr>
          <p:cNvGrpSpPr/>
          <p:nvPr/>
        </p:nvGrpSpPr>
        <p:grpSpPr>
          <a:xfrm>
            <a:off x="1807367" y="935902"/>
            <a:ext cx="5793407" cy="2240105"/>
            <a:chOff x="1807367" y="556388"/>
            <a:chExt cx="5793407" cy="2240105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6270857-22B1-DFE4-52DB-B527CC3071F7}"/>
                </a:ext>
              </a:extLst>
            </p:cNvPr>
            <p:cNvSpPr/>
            <p:nvPr/>
          </p:nvSpPr>
          <p:spPr>
            <a:xfrm>
              <a:off x="2606216" y="556388"/>
              <a:ext cx="936957" cy="936957"/>
            </a:xfrm>
            <a:prstGeom prst="ellipse">
              <a:avLst/>
            </a:pr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D86CBF1-527F-67A4-5963-8DCB658EDD67}"/>
                </a:ext>
              </a:extLst>
            </p:cNvPr>
            <p:cNvSpPr/>
            <p:nvPr/>
          </p:nvSpPr>
          <p:spPr>
            <a:xfrm>
              <a:off x="2049229" y="1072908"/>
              <a:ext cx="5210175" cy="1352550"/>
            </a:xfrm>
            <a:prstGeom prst="rect">
              <a:avLst/>
            </a:prstGeom>
            <a:noFill/>
            <a:ln w="12700">
              <a:solidFill>
                <a:schemeClr val="accent1">
                  <a:shade val="50000"/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B42922E-E027-7CC3-FCAE-8D13625E88C0}"/>
                </a:ext>
              </a:extLst>
            </p:cNvPr>
            <p:cNvSpPr/>
            <p:nvPr/>
          </p:nvSpPr>
          <p:spPr>
            <a:xfrm>
              <a:off x="1971675" y="989776"/>
              <a:ext cx="5210175" cy="135255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07367" y="1156025"/>
              <a:ext cx="5529263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极简几何总结汇报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209798" y="1812645"/>
              <a:ext cx="4724402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dist" eaLnBrk="1" hangingPunct="1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Minimalist geometry summary report template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17A99CB-3AA1-B8EE-B5A3-453DEBF0B45C}"/>
                </a:ext>
              </a:extLst>
            </p:cNvPr>
            <p:cNvSpPr/>
            <p:nvPr/>
          </p:nvSpPr>
          <p:spPr>
            <a:xfrm>
              <a:off x="3900987" y="2460735"/>
              <a:ext cx="335758" cy="335758"/>
            </a:xfrm>
            <a:prstGeom prst="ellipse">
              <a:avLst/>
            </a:prstGeom>
            <a:solidFill>
              <a:srgbClr val="3A3A3A">
                <a:alpha val="1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24925B8-D348-72BB-F31A-FE8FB90C0716}"/>
                </a:ext>
              </a:extLst>
            </p:cNvPr>
            <p:cNvSpPr/>
            <p:nvPr/>
          </p:nvSpPr>
          <p:spPr>
            <a:xfrm>
              <a:off x="7072485" y="1661321"/>
              <a:ext cx="528289" cy="528289"/>
            </a:xfrm>
            <a:prstGeom prst="ellipse">
              <a:avLst/>
            </a:pr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56AC6E-15E8-CE3C-9C5C-C7253E3C4625}"/>
              </a:ext>
            </a:extLst>
          </p:cNvPr>
          <p:cNvGrpSpPr/>
          <p:nvPr/>
        </p:nvGrpSpPr>
        <p:grpSpPr>
          <a:xfrm>
            <a:off x="5568774" y="2192159"/>
            <a:ext cx="5099226" cy="3808975"/>
            <a:chOff x="5095875" y="2847975"/>
            <a:chExt cx="4343400" cy="32443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F8451DB-DCA5-4F83-741A-488E012CD8C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CE31C2-8DCD-5D35-E60B-3459C8D7A714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5BE949F-CE71-CEC3-DFF6-5EB32E724786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40BAF85-DC3B-1357-7009-1019A4C0E9F7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06C551-EA51-7ADF-AEAF-D554C0D6F345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A8BAF66-6DCF-1703-6581-0F22F31546DD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E26A81C-E629-FEC4-1E67-A910299F1F09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B482175-F6D5-59C9-7556-76AD668789AA}"/>
              </a:ext>
            </a:extLst>
          </p:cNvPr>
          <p:cNvGrpSpPr/>
          <p:nvPr/>
        </p:nvGrpSpPr>
        <p:grpSpPr>
          <a:xfrm>
            <a:off x="-679511" y="-918756"/>
            <a:ext cx="4343400" cy="3244395"/>
            <a:chOff x="5095875" y="2847975"/>
            <a:chExt cx="4343400" cy="324439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B02486B-45F7-E0CB-B1C1-A6960AE5658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1EE0C8F-C828-D08E-8EBF-F5EFB3D4A361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E4EBF6-20E3-758F-5701-B5E5F3A87B5D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34F1E4F-DD57-5614-3866-D71BA06C4220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623991F-A617-3983-DFC0-5B4824CD0E36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DAE588A-04A2-878F-3270-AF55FB92A949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ED39D28-0240-4E0D-9EC1-9C298947813F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E9D6FD3-156D-65A5-04CC-EFA6F0635B5F}"/>
              </a:ext>
            </a:extLst>
          </p:cNvPr>
          <p:cNvSpPr txBox="1"/>
          <p:nvPr/>
        </p:nvSpPr>
        <p:spPr>
          <a:xfrm>
            <a:off x="2996085" y="3490145"/>
            <a:ext cx="315182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汇报人：</a:t>
            </a:r>
            <a:r>
              <a:rPr lang="en-US" altLang="zh-CN" dirty="0"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51PPT</a:t>
            </a:r>
            <a:r>
              <a:rPr lang="zh-CN" altLang="en-US" dirty="0"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模板网    时间：</a:t>
            </a:r>
            <a:r>
              <a:rPr lang="en-US" altLang="zh-CN" dirty="0"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2022.07</a:t>
            </a:r>
            <a:endParaRPr lang="zh-CN" altLang="en-US" dirty="0">
              <a:latin typeface="HarmonyOS Sans SC" panose="00000500000000000000" pitchFamily="2" charset="-122"/>
              <a:ea typeface="+mn-ea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512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02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DBB0D91-7641-5B87-C674-840AB4896361}"/>
              </a:ext>
            </a:extLst>
          </p:cNvPr>
          <p:cNvGrpSpPr/>
          <p:nvPr/>
        </p:nvGrpSpPr>
        <p:grpSpPr>
          <a:xfrm>
            <a:off x="2885148" y="1666656"/>
            <a:ext cx="3375952" cy="2024064"/>
            <a:chOff x="2586465" y="1487579"/>
            <a:chExt cx="3973318" cy="2382218"/>
          </a:xfrm>
        </p:grpSpPr>
        <p:sp>
          <p:nvSpPr>
            <p:cNvPr id="10" name="iŝḷîḋè">
              <a:extLst>
                <a:ext uri="{FF2B5EF4-FFF2-40B4-BE49-F238E27FC236}">
                  <a16:creationId xmlns:a16="http://schemas.microsoft.com/office/drawing/2014/main" id="{0C009916-31C1-7102-B616-2F24752C80DF}"/>
                </a:ext>
              </a:extLst>
            </p:cNvPr>
            <p:cNvSpPr/>
            <p:nvPr/>
          </p:nvSpPr>
          <p:spPr>
            <a:xfrm>
              <a:off x="4359978" y="1487579"/>
              <a:ext cx="2199805" cy="2382218"/>
            </a:xfrm>
            <a:custGeom>
              <a:avLst/>
              <a:gdLst>
                <a:gd name="connsiteX0" fmla="*/ 1689100 w 3119522"/>
                <a:gd name="connsiteY0" fmla="*/ 0 h 3378200"/>
                <a:gd name="connsiteX1" fmla="*/ 3089728 w 3119522"/>
                <a:gd name="connsiteY1" fmla="*/ 744708 h 3378200"/>
                <a:gd name="connsiteX2" fmla="*/ 3119522 w 3119522"/>
                <a:gd name="connsiteY2" fmla="*/ 793750 h 3378200"/>
                <a:gd name="connsiteX3" fmla="*/ 2303088 w 3119522"/>
                <a:gd name="connsiteY3" fmla="*/ 793750 h 3378200"/>
                <a:gd name="connsiteX4" fmla="*/ 2296249 w 3119522"/>
                <a:gd name="connsiteY4" fmla="*/ 788636 h 3378200"/>
                <a:gd name="connsiteX5" fmla="*/ 1689100 w 3119522"/>
                <a:gd name="connsiteY5" fmla="*/ 603178 h 3378200"/>
                <a:gd name="connsiteX6" fmla="*/ 603178 w 3119522"/>
                <a:gd name="connsiteY6" fmla="*/ 1689100 h 3378200"/>
                <a:gd name="connsiteX7" fmla="*/ 1689100 w 3119522"/>
                <a:gd name="connsiteY7" fmla="*/ 2775022 h 3378200"/>
                <a:gd name="connsiteX8" fmla="*/ 2296249 w 3119522"/>
                <a:gd name="connsiteY8" fmla="*/ 2589564 h 3378200"/>
                <a:gd name="connsiteX9" fmla="*/ 2303088 w 3119522"/>
                <a:gd name="connsiteY9" fmla="*/ 2584450 h 3378200"/>
                <a:gd name="connsiteX10" fmla="*/ 3119522 w 3119522"/>
                <a:gd name="connsiteY10" fmla="*/ 2584450 h 3378200"/>
                <a:gd name="connsiteX11" fmla="*/ 3089728 w 3119522"/>
                <a:gd name="connsiteY11" fmla="*/ 2633492 h 3378200"/>
                <a:gd name="connsiteX12" fmla="*/ 1689100 w 3119522"/>
                <a:gd name="connsiteY12" fmla="*/ 3378200 h 3378200"/>
                <a:gd name="connsiteX13" fmla="*/ 0 w 3119522"/>
                <a:gd name="connsiteY13" fmla="*/ 1689100 h 3378200"/>
                <a:gd name="connsiteX14" fmla="*/ 1689100 w 3119522"/>
                <a:gd name="connsiteY14" fmla="*/ 0 h 33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9522" h="3378200">
                  <a:moveTo>
                    <a:pt x="1689100" y="0"/>
                  </a:moveTo>
                  <a:cubicBezTo>
                    <a:pt x="2272140" y="0"/>
                    <a:pt x="2786185" y="295405"/>
                    <a:pt x="3089728" y="744708"/>
                  </a:cubicBezTo>
                  <a:lnTo>
                    <a:pt x="3119522" y="793750"/>
                  </a:lnTo>
                  <a:lnTo>
                    <a:pt x="2303088" y="793750"/>
                  </a:lnTo>
                  <a:lnTo>
                    <a:pt x="2296249" y="788636"/>
                  </a:lnTo>
                  <a:cubicBezTo>
                    <a:pt x="2122935" y="671548"/>
                    <a:pt x="1914002" y="603178"/>
                    <a:pt x="1689100" y="603178"/>
                  </a:cubicBezTo>
                  <a:cubicBezTo>
                    <a:pt x="1089362" y="603178"/>
                    <a:pt x="603178" y="1089362"/>
                    <a:pt x="603178" y="1689100"/>
                  </a:cubicBezTo>
                  <a:cubicBezTo>
                    <a:pt x="603178" y="2288838"/>
                    <a:pt x="1089362" y="2775022"/>
                    <a:pt x="1689100" y="2775022"/>
                  </a:cubicBezTo>
                  <a:cubicBezTo>
                    <a:pt x="1914002" y="2775022"/>
                    <a:pt x="2122935" y="2706653"/>
                    <a:pt x="2296249" y="2589564"/>
                  </a:cubicBezTo>
                  <a:lnTo>
                    <a:pt x="2303088" y="2584450"/>
                  </a:lnTo>
                  <a:lnTo>
                    <a:pt x="3119522" y="2584450"/>
                  </a:lnTo>
                  <a:lnTo>
                    <a:pt x="3089728" y="2633492"/>
                  </a:lnTo>
                  <a:cubicBezTo>
                    <a:pt x="2786185" y="3082796"/>
                    <a:pt x="2272140" y="3378200"/>
                    <a:pt x="1689100" y="3378200"/>
                  </a:cubicBezTo>
                  <a:cubicBezTo>
                    <a:pt x="756236" y="3378200"/>
                    <a:pt x="0" y="2621964"/>
                    <a:pt x="0" y="1689100"/>
                  </a:cubicBezTo>
                  <a:cubicBezTo>
                    <a:pt x="0" y="756236"/>
                    <a:pt x="756236" y="0"/>
                    <a:pt x="1689100" y="0"/>
                  </a:cubicBezTo>
                  <a:close/>
                </a:path>
              </a:pathLst>
            </a:custGeom>
            <a:solidFill>
              <a:srgbClr val="4D4D4D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1" name="ïṩlïḋè">
              <a:extLst>
                <a:ext uri="{FF2B5EF4-FFF2-40B4-BE49-F238E27FC236}">
                  <a16:creationId xmlns:a16="http://schemas.microsoft.com/office/drawing/2014/main" id="{7E5C4EB6-E5A0-1BD1-CC96-FDD810B0F86C}"/>
                </a:ext>
              </a:extLst>
            </p:cNvPr>
            <p:cNvSpPr/>
            <p:nvPr/>
          </p:nvSpPr>
          <p:spPr>
            <a:xfrm>
              <a:off x="2586465" y="1487579"/>
              <a:ext cx="2199805" cy="2382218"/>
            </a:xfrm>
            <a:custGeom>
              <a:avLst/>
              <a:gdLst>
                <a:gd name="connsiteX0" fmla="*/ 1430422 w 3119522"/>
                <a:gd name="connsiteY0" fmla="*/ 0 h 3378200"/>
                <a:gd name="connsiteX1" fmla="*/ 3119522 w 3119522"/>
                <a:gd name="connsiteY1" fmla="*/ 1689100 h 3378200"/>
                <a:gd name="connsiteX2" fmla="*/ 1430422 w 3119522"/>
                <a:gd name="connsiteY2" fmla="*/ 3378200 h 3378200"/>
                <a:gd name="connsiteX3" fmla="*/ 29794 w 3119522"/>
                <a:gd name="connsiteY3" fmla="*/ 2633492 h 3378200"/>
                <a:gd name="connsiteX4" fmla="*/ 0 w 3119522"/>
                <a:gd name="connsiteY4" fmla="*/ 2584450 h 3378200"/>
                <a:gd name="connsiteX5" fmla="*/ 816434 w 3119522"/>
                <a:gd name="connsiteY5" fmla="*/ 2584450 h 3378200"/>
                <a:gd name="connsiteX6" fmla="*/ 823273 w 3119522"/>
                <a:gd name="connsiteY6" fmla="*/ 2589564 h 3378200"/>
                <a:gd name="connsiteX7" fmla="*/ 1430422 w 3119522"/>
                <a:gd name="connsiteY7" fmla="*/ 2775022 h 3378200"/>
                <a:gd name="connsiteX8" fmla="*/ 2516344 w 3119522"/>
                <a:gd name="connsiteY8" fmla="*/ 1689100 h 3378200"/>
                <a:gd name="connsiteX9" fmla="*/ 1430422 w 3119522"/>
                <a:gd name="connsiteY9" fmla="*/ 603178 h 3378200"/>
                <a:gd name="connsiteX10" fmla="*/ 823273 w 3119522"/>
                <a:gd name="connsiteY10" fmla="*/ 788636 h 3378200"/>
                <a:gd name="connsiteX11" fmla="*/ 816434 w 3119522"/>
                <a:gd name="connsiteY11" fmla="*/ 793750 h 3378200"/>
                <a:gd name="connsiteX12" fmla="*/ 0 w 3119522"/>
                <a:gd name="connsiteY12" fmla="*/ 793750 h 3378200"/>
                <a:gd name="connsiteX13" fmla="*/ 29794 w 3119522"/>
                <a:gd name="connsiteY13" fmla="*/ 744708 h 3378200"/>
                <a:gd name="connsiteX14" fmla="*/ 1430422 w 3119522"/>
                <a:gd name="connsiteY14" fmla="*/ 0 h 337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19522" h="3378200">
                  <a:moveTo>
                    <a:pt x="1430422" y="0"/>
                  </a:moveTo>
                  <a:cubicBezTo>
                    <a:pt x="2363286" y="0"/>
                    <a:pt x="3119522" y="756236"/>
                    <a:pt x="3119522" y="1689100"/>
                  </a:cubicBezTo>
                  <a:cubicBezTo>
                    <a:pt x="3119522" y="2621964"/>
                    <a:pt x="2363286" y="3378200"/>
                    <a:pt x="1430422" y="3378200"/>
                  </a:cubicBezTo>
                  <a:cubicBezTo>
                    <a:pt x="847382" y="3378200"/>
                    <a:pt x="333337" y="3082796"/>
                    <a:pt x="29794" y="2633492"/>
                  </a:cubicBezTo>
                  <a:lnTo>
                    <a:pt x="0" y="2584450"/>
                  </a:lnTo>
                  <a:lnTo>
                    <a:pt x="816434" y="2584450"/>
                  </a:lnTo>
                  <a:lnTo>
                    <a:pt x="823273" y="2589564"/>
                  </a:lnTo>
                  <a:cubicBezTo>
                    <a:pt x="996587" y="2706653"/>
                    <a:pt x="1205520" y="2775022"/>
                    <a:pt x="1430422" y="2775022"/>
                  </a:cubicBezTo>
                  <a:cubicBezTo>
                    <a:pt x="2030160" y="2775022"/>
                    <a:pt x="2516344" y="2288838"/>
                    <a:pt x="2516344" y="1689100"/>
                  </a:cubicBezTo>
                  <a:cubicBezTo>
                    <a:pt x="2516344" y="1089362"/>
                    <a:pt x="2030160" y="603178"/>
                    <a:pt x="1430422" y="603178"/>
                  </a:cubicBezTo>
                  <a:cubicBezTo>
                    <a:pt x="1205520" y="603178"/>
                    <a:pt x="996587" y="671547"/>
                    <a:pt x="823273" y="788636"/>
                  </a:cubicBezTo>
                  <a:lnTo>
                    <a:pt x="816434" y="793750"/>
                  </a:lnTo>
                  <a:lnTo>
                    <a:pt x="0" y="793750"/>
                  </a:lnTo>
                  <a:lnTo>
                    <a:pt x="29794" y="744708"/>
                  </a:lnTo>
                  <a:cubicBezTo>
                    <a:pt x="333337" y="295405"/>
                    <a:pt x="847382" y="0"/>
                    <a:pt x="1430422" y="0"/>
                  </a:cubicBezTo>
                  <a:close/>
                </a:path>
              </a:pathLst>
            </a:custGeom>
            <a:solidFill>
              <a:srgbClr val="3A3A3A"/>
            </a:solidFill>
            <a:ln w="762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3A3A3A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12" name="íSlíḋé">
            <a:extLst>
              <a:ext uri="{FF2B5EF4-FFF2-40B4-BE49-F238E27FC236}">
                <a16:creationId xmlns:a16="http://schemas.microsoft.com/office/drawing/2014/main" id="{3634291C-0633-B474-B898-FE3E030BD2A4}"/>
              </a:ext>
            </a:extLst>
          </p:cNvPr>
          <p:cNvSpPr/>
          <p:nvPr/>
        </p:nvSpPr>
        <p:spPr bwMode="auto">
          <a:xfrm>
            <a:off x="3350839" y="2400853"/>
            <a:ext cx="490526" cy="489786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HarmonyOS Sans SC" panose="00000500000000000000" pitchFamily="2" charset="-122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14" name="iSlïḑe">
            <a:extLst>
              <a:ext uri="{FF2B5EF4-FFF2-40B4-BE49-F238E27FC236}">
                <a16:creationId xmlns:a16="http://schemas.microsoft.com/office/drawing/2014/main" id="{1D9C3320-30F6-B17D-FD82-CAB69BECEC27}"/>
              </a:ext>
            </a:extLst>
          </p:cNvPr>
          <p:cNvSpPr/>
          <p:nvPr/>
        </p:nvSpPr>
        <p:spPr bwMode="auto">
          <a:xfrm>
            <a:off x="5304961" y="2402255"/>
            <a:ext cx="558778" cy="515180"/>
          </a:xfrm>
          <a:custGeom>
            <a:avLst/>
            <a:gdLst>
              <a:gd name="connsiteX0" fmla="*/ 469488 w 578320"/>
              <a:gd name="connsiteY0" fmla="*/ 312166 h 533197"/>
              <a:gd name="connsiteX1" fmla="*/ 523904 w 578320"/>
              <a:gd name="connsiteY1" fmla="*/ 363740 h 533197"/>
              <a:gd name="connsiteX2" fmla="*/ 523904 w 578320"/>
              <a:gd name="connsiteY2" fmla="*/ 376634 h 533197"/>
              <a:gd name="connsiteX3" fmla="*/ 527594 w 578320"/>
              <a:gd name="connsiteY3" fmla="*/ 391369 h 533197"/>
              <a:gd name="connsiteX4" fmla="*/ 512837 w 578320"/>
              <a:gd name="connsiteY4" fmla="*/ 411630 h 533197"/>
              <a:gd name="connsiteX5" fmla="*/ 498080 w 578320"/>
              <a:gd name="connsiteY5" fmla="*/ 440180 h 533197"/>
              <a:gd name="connsiteX6" fmla="*/ 529438 w 578320"/>
              <a:gd name="connsiteY6" fmla="*/ 475176 h 533197"/>
              <a:gd name="connsiteX7" fmla="*/ 578320 w 578320"/>
              <a:gd name="connsiteY7" fmla="*/ 518462 h 533197"/>
              <a:gd name="connsiteX8" fmla="*/ 485168 w 578320"/>
              <a:gd name="connsiteY8" fmla="*/ 533197 h 533197"/>
              <a:gd name="connsiteX9" fmla="*/ 477789 w 578320"/>
              <a:gd name="connsiteY9" fmla="*/ 486228 h 533197"/>
              <a:gd name="connsiteX10" fmla="*/ 481478 w 578320"/>
              <a:gd name="connsiteY10" fmla="*/ 479781 h 533197"/>
              <a:gd name="connsiteX11" fmla="*/ 480556 w 578320"/>
              <a:gd name="connsiteY11" fmla="*/ 477939 h 533197"/>
              <a:gd name="connsiteX12" fmla="*/ 471333 w 578320"/>
              <a:gd name="connsiteY12" fmla="*/ 466888 h 533197"/>
              <a:gd name="connsiteX13" fmla="*/ 467644 w 578320"/>
              <a:gd name="connsiteY13" fmla="*/ 466888 h 533197"/>
              <a:gd name="connsiteX14" fmla="*/ 458421 w 578320"/>
              <a:gd name="connsiteY14" fmla="*/ 477939 h 533197"/>
              <a:gd name="connsiteX15" fmla="*/ 458421 w 578320"/>
              <a:gd name="connsiteY15" fmla="*/ 479781 h 533197"/>
              <a:gd name="connsiteX16" fmla="*/ 462110 w 578320"/>
              <a:gd name="connsiteY16" fmla="*/ 486228 h 533197"/>
              <a:gd name="connsiteX17" fmla="*/ 454732 w 578320"/>
              <a:gd name="connsiteY17" fmla="*/ 533197 h 533197"/>
              <a:gd name="connsiteX18" fmla="*/ 361579 w 578320"/>
              <a:gd name="connsiteY18" fmla="*/ 518462 h 533197"/>
              <a:gd name="connsiteX19" fmla="*/ 409539 w 578320"/>
              <a:gd name="connsiteY19" fmla="*/ 475176 h 533197"/>
              <a:gd name="connsiteX20" fmla="*/ 440897 w 578320"/>
              <a:gd name="connsiteY20" fmla="*/ 440180 h 533197"/>
              <a:gd name="connsiteX21" fmla="*/ 427063 w 578320"/>
              <a:gd name="connsiteY21" fmla="*/ 411630 h 533197"/>
              <a:gd name="connsiteX22" fmla="*/ 411383 w 578320"/>
              <a:gd name="connsiteY22" fmla="*/ 391369 h 533197"/>
              <a:gd name="connsiteX23" fmla="*/ 415995 w 578320"/>
              <a:gd name="connsiteY23" fmla="*/ 376634 h 533197"/>
              <a:gd name="connsiteX24" fmla="*/ 415995 w 578320"/>
              <a:gd name="connsiteY24" fmla="*/ 363740 h 533197"/>
              <a:gd name="connsiteX25" fmla="*/ 469488 w 578320"/>
              <a:gd name="connsiteY25" fmla="*/ 312166 h 533197"/>
              <a:gd name="connsiteX26" fmla="*/ 107909 w 578320"/>
              <a:gd name="connsiteY26" fmla="*/ 312166 h 533197"/>
              <a:gd name="connsiteX27" fmla="*/ 162325 w 578320"/>
              <a:gd name="connsiteY27" fmla="*/ 363740 h 533197"/>
              <a:gd name="connsiteX28" fmla="*/ 162325 w 578320"/>
              <a:gd name="connsiteY28" fmla="*/ 376634 h 533197"/>
              <a:gd name="connsiteX29" fmla="*/ 166937 w 578320"/>
              <a:gd name="connsiteY29" fmla="*/ 391369 h 533197"/>
              <a:gd name="connsiteX30" fmla="*/ 151257 w 578320"/>
              <a:gd name="connsiteY30" fmla="*/ 411630 h 533197"/>
              <a:gd name="connsiteX31" fmla="*/ 137423 w 578320"/>
              <a:gd name="connsiteY31" fmla="*/ 440180 h 533197"/>
              <a:gd name="connsiteX32" fmla="*/ 167859 w 578320"/>
              <a:gd name="connsiteY32" fmla="*/ 475176 h 533197"/>
              <a:gd name="connsiteX33" fmla="*/ 216741 w 578320"/>
              <a:gd name="connsiteY33" fmla="*/ 518462 h 533197"/>
              <a:gd name="connsiteX34" fmla="*/ 123588 w 578320"/>
              <a:gd name="connsiteY34" fmla="*/ 533197 h 533197"/>
              <a:gd name="connsiteX35" fmla="*/ 116210 w 578320"/>
              <a:gd name="connsiteY35" fmla="*/ 486228 h 533197"/>
              <a:gd name="connsiteX36" fmla="*/ 119899 w 578320"/>
              <a:gd name="connsiteY36" fmla="*/ 479781 h 533197"/>
              <a:gd name="connsiteX37" fmla="*/ 119899 w 578320"/>
              <a:gd name="connsiteY37" fmla="*/ 477939 h 533197"/>
              <a:gd name="connsiteX38" fmla="*/ 109754 w 578320"/>
              <a:gd name="connsiteY38" fmla="*/ 466888 h 533197"/>
              <a:gd name="connsiteX39" fmla="*/ 106987 w 578320"/>
              <a:gd name="connsiteY39" fmla="*/ 466888 h 533197"/>
              <a:gd name="connsiteX40" fmla="*/ 96842 w 578320"/>
              <a:gd name="connsiteY40" fmla="*/ 477939 h 533197"/>
              <a:gd name="connsiteX41" fmla="*/ 96842 w 578320"/>
              <a:gd name="connsiteY41" fmla="*/ 479781 h 533197"/>
              <a:gd name="connsiteX42" fmla="*/ 100531 w 578320"/>
              <a:gd name="connsiteY42" fmla="*/ 486228 h 533197"/>
              <a:gd name="connsiteX43" fmla="*/ 93152 w 578320"/>
              <a:gd name="connsiteY43" fmla="*/ 533197 h 533197"/>
              <a:gd name="connsiteX44" fmla="*/ 0 w 578320"/>
              <a:gd name="connsiteY44" fmla="*/ 518462 h 533197"/>
              <a:gd name="connsiteX45" fmla="*/ 48882 w 578320"/>
              <a:gd name="connsiteY45" fmla="*/ 475176 h 533197"/>
              <a:gd name="connsiteX46" fmla="*/ 79318 w 578320"/>
              <a:gd name="connsiteY46" fmla="*/ 440180 h 533197"/>
              <a:gd name="connsiteX47" fmla="*/ 65483 w 578320"/>
              <a:gd name="connsiteY47" fmla="*/ 411630 h 533197"/>
              <a:gd name="connsiteX48" fmla="*/ 49804 w 578320"/>
              <a:gd name="connsiteY48" fmla="*/ 391369 h 533197"/>
              <a:gd name="connsiteX49" fmla="*/ 54416 w 578320"/>
              <a:gd name="connsiteY49" fmla="*/ 376634 h 533197"/>
              <a:gd name="connsiteX50" fmla="*/ 54416 w 578320"/>
              <a:gd name="connsiteY50" fmla="*/ 363740 h 533197"/>
              <a:gd name="connsiteX51" fmla="*/ 107909 w 578320"/>
              <a:gd name="connsiteY51" fmla="*/ 312166 h 533197"/>
              <a:gd name="connsiteX52" fmla="*/ 288717 w 578320"/>
              <a:gd name="connsiteY52" fmla="*/ 237601 h 533197"/>
              <a:gd name="connsiteX53" fmla="*/ 303485 w 578320"/>
              <a:gd name="connsiteY53" fmla="*/ 252338 h 533197"/>
              <a:gd name="connsiteX54" fmla="*/ 303485 w 578320"/>
              <a:gd name="connsiteY54" fmla="*/ 331547 h 533197"/>
              <a:gd name="connsiteX55" fmla="*/ 384708 w 578320"/>
              <a:gd name="connsiteY55" fmla="*/ 398782 h 533197"/>
              <a:gd name="connsiteX56" fmla="*/ 386554 w 578320"/>
              <a:gd name="connsiteY56" fmla="*/ 419045 h 533197"/>
              <a:gd name="connsiteX57" fmla="*/ 375478 w 578320"/>
              <a:gd name="connsiteY57" fmla="*/ 423650 h 533197"/>
              <a:gd name="connsiteX58" fmla="*/ 366248 w 578320"/>
              <a:gd name="connsiteY58" fmla="*/ 420887 h 533197"/>
              <a:gd name="connsiteX59" fmla="*/ 288717 w 578320"/>
              <a:gd name="connsiteY59" fmla="*/ 356415 h 533197"/>
              <a:gd name="connsiteX60" fmla="*/ 212108 w 578320"/>
              <a:gd name="connsiteY60" fmla="*/ 420887 h 533197"/>
              <a:gd name="connsiteX61" fmla="*/ 191802 w 578320"/>
              <a:gd name="connsiteY61" fmla="*/ 419045 h 533197"/>
              <a:gd name="connsiteX62" fmla="*/ 193648 w 578320"/>
              <a:gd name="connsiteY62" fmla="*/ 398782 h 533197"/>
              <a:gd name="connsiteX63" fmla="*/ 274872 w 578320"/>
              <a:gd name="connsiteY63" fmla="*/ 331547 h 533197"/>
              <a:gd name="connsiteX64" fmla="*/ 274872 w 578320"/>
              <a:gd name="connsiteY64" fmla="*/ 252338 h 533197"/>
              <a:gd name="connsiteX65" fmla="*/ 288717 w 578320"/>
              <a:gd name="connsiteY65" fmla="*/ 237601 h 533197"/>
              <a:gd name="connsiteX66" fmla="*/ 288699 w 578320"/>
              <a:gd name="connsiteY66" fmla="*/ 0 h 533197"/>
              <a:gd name="connsiteX67" fmla="*/ 343115 w 578320"/>
              <a:gd name="connsiteY67" fmla="*/ 50653 h 533197"/>
              <a:gd name="connsiteX68" fmla="*/ 343115 w 578320"/>
              <a:gd name="connsiteY68" fmla="*/ 63546 h 533197"/>
              <a:gd name="connsiteX69" fmla="*/ 346805 w 578320"/>
              <a:gd name="connsiteY69" fmla="*/ 78282 h 533197"/>
              <a:gd name="connsiteX70" fmla="*/ 332048 w 578320"/>
              <a:gd name="connsiteY70" fmla="*/ 98543 h 533197"/>
              <a:gd name="connsiteX71" fmla="*/ 318213 w 578320"/>
              <a:gd name="connsiteY71" fmla="*/ 127093 h 533197"/>
              <a:gd name="connsiteX72" fmla="*/ 348649 w 578320"/>
              <a:gd name="connsiteY72" fmla="*/ 163010 h 533197"/>
              <a:gd name="connsiteX73" fmla="*/ 397531 w 578320"/>
              <a:gd name="connsiteY73" fmla="*/ 206295 h 533197"/>
              <a:gd name="connsiteX74" fmla="*/ 304379 w 578320"/>
              <a:gd name="connsiteY74" fmla="*/ 220110 h 533197"/>
              <a:gd name="connsiteX75" fmla="*/ 297000 w 578320"/>
              <a:gd name="connsiteY75" fmla="*/ 173141 h 533197"/>
              <a:gd name="connsiteX76" fmla="*/ 300689 w 578320"/>
              <a:gd name="connsiteY76" fmla="*/ 167615 h 533197"/>
              <a:gd name="connsiteX77" fmla="*/ 300689 w 578320"/>
              <a:gd name="connsiteY77" fmla="*/ 164852 h 533197"/>
              <a:gd name="connsiteX78" fmla="*/ 290544 w 578320"/>
              <a:gd name="connsiteY78" fmla="*/ 154722 h 533197"/>
              <a:gd name="connsiteX79" fmla="*/ 287777 w 578320"/>
              <a:gd name="connsiteY79" fmla="*/ 154722 h 533197"/>
              <a:gd name="connsiteX80" fmla="*/ 277632 w 578320"/>
              <a:gd name="connsiteY80" fmla="*/ 164852 h 533197"/>
              <a:gd name="connsiteX81" fmla="*/ 277632 w 578320"/>
              <a:gd name="connsiteY81" fmla="*/ 167615 h 533197"/>
              <a:gd name="connsiteX82" fmla="*/ 281321 w 578320"/>
              <a:gd name="connsiteY82" fmla="*/ 173141 h 533197"/>
              <a:gd name="connsiteX83" fmla="*/ 273943 w 578320"/>
              <a:gd name="connsiteY83" fmla="*/ 221031 h 533197"/>
              <a:gd name="connsiteX84" fmla="*/ 180790 w 578320"/>
              <a:gd name="connsiteY84" fmla="*/ 206295 h 533197"/>
              <a:gd name="connsiteX85" fmla="*/ 228750 w 578320"/>
              <a:gd name="connsiteY85" fmla="*/ 163010 h 533197"/>
              <a:gd name="connsiteX86" fmla="*/ 260108 w 578320"/>
              <a:gd name="connsiteY86" fmla="*/ 127093 h 533197"/>
              <a:gd name="connsiteX87" fmla="*/ 246274 w 578320"/>
              <a:gd name="connsiteY87" fmla="*/ 98543 h 533197"/>
              <a:gd name="connsiteX88" fmla="*/ 230594 w 578320"/>
              <a:gd name="connsiteY88" fmla="*/ 78282 h 533197"/>
              <a:gd name="connsiteX89" fmla="*/ 235206 w 578320"/>
              <a:gd name="connsiteY89" fmla="*/ 63546 h 533197"/>
              <a:gd name="connsiteX90" fmla="*/ 235206 w 578320"/>
              <a:gd name="connsiteY90" fmla="*/ 50653 h 533197"/>
              <a:gd name="connsiteX91" fmla="*/ 288699 w 578320"/>
              <a:gd name="connsiteY9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78320" h="533197">
                <a:moveTo>
                  <a:pt x="469488" y="312166"/>
                </a:moveTo>
                <a:cubicBezTo>
                  <a:pt x="499002" y="312166"/>
                  <a:pt x="523904" y="335190"/>
                  <a:pt x="523904" y="363740"/>
                </a:cubicBezTo>
                <a:lnTo>
                  <a:pt x="523904" y="376634"/>
                </a:lnTo>
                <a:cubicBezTo>
                  <a:pt x="523904" y="376634"/>
                  <a:pt x="529438" y="381238"/>
                  <a:pt x="527594" y="391369"/>
                </a:cubicBezTo>
                <a:cubicBezTo>
                  <a:pt x="526671" y="404262"/>
                  <a:pt x="512837" y="411630"/>
                  <a:pt x="512837" y="411630"/>
                </a:cubicBezTo>
                <a:cubicBezTo>
                  <a:pt x="512837" y="411630"/>
                  <a:pt x="509147" y="430970"/>
                  <a:pt x="498080" y="440180"/>
                </a:cubicBezTo>
                <a:cubicBezTo>
                  <a:pt x="494391" y="467809"/>
                  <a:pt x="513759" y="470572"/>
                  <a:pt x="529438" y="475176"/>
                </a:cubicBezTo>
                <a:cubicBezTo>
                  <a:pt x="555263" y="483465"/>
                  <a:pt x="578320" y="485307"/>
                  <a:pt x="578320" y="518462"/>
                </a:cubicBezTo>
                <a:cubicBezTo>
                  <a:pt x="578320" y="525829"/>
                  <a:pt x="543273" y="532276"/>
                  <a:pt x="485168" y="533197"/>
                </a:cubicBezTo>
                <a:lnTo>
                  <a:pt x="477789" y="486228"/>
                </a:lnTo>
                <a:lnTo>
                  <a:pt x="481478" y="479781"/>
                </a:lnTo>
                <a:cubicBezTo>
                  <a:pt x="481478" y="478860"/>
                  <a:pt x="481478" y="477939"/>
                  <a:pt x="480556" y="477939"/>
                </a:cubicBezTo>
                <a:lnTo>
                  <a:pt x="471333" y="466888"/>
                </a:lnTo>
                <a:cubicBezTo>
                  <a:pt x="470411" y="465967"/>
                  <a:pt x="468566" y="465967"/>
                  <a:pt x="467644" y="466888"/>
                </a:cubicBezTo>
                <a:lnTo>
                  <a:pt x="458421" y="477939"/>
                </a:lnTo>
                <a:cubicBezTo>
                  <a:pt x="457499" y="477939"/>
                  <a:pt x="457499" y="478860"/>
                  <a:pt x="458421" y="479781"/>
                </a:cubicBezTo>
                <a:lnTo>
                  <a:pt x="462110" y="486228"/>
                </a:lnTo>
                <a:lnTo>
                  <a:pt x="454732" y="533197"/>
                </a:lnTo>
                <a:cubicBezTo>
                  <a:pt x="396627" y="532276"/>
                  <a:pt x="361579" y="525829"/>
                  <a:pt x="361579" y="518462"/>
                </a:cubicBezTo>
                <a:cubicBezTo>
                  <a:pt x="361579" y="485307"/>
                  <a:pt x="384637" y="483465"/>
                  <a:pt x="409539" y="475176"/>
                </a:cubicBezTo>
                <a:cubicBezTo>
                  <a:pt x="425218" y="470572"/>
                  <a:pt x="444586" y="466888"/>
                  <a:pt x="440897" y="440180"/>
                </a:cubicBezTo>
                <a:cubicBezTo>
                  <a:pt x="430752" y="430970"/>
                  <a:pt x="427063" y="411630"/>
                  <a:pt x="427063" y="411630"/>
                </a:cubicBezTo>
                <a:cubicBezTo>
                  <a:pt x="427063" y="411630"/>
                  <a:pt x="413228" y="404262"/>
                  <a:pt x="411383" y="391369"/>
                </a:cubicBezTo>
                <a:cubicBezTo>
                  <a:pt x="410461" y="381238"/>
                  <a:pt x="415995" y="376634"/>
                  <a:pt x="415995" y="376634"/>
                </a:cubicBezTo>
                <a:lnTo>
                  <a:pt x="415995" y="363740"/>
                </a:lnTo>
                <a:cubicBezTo>
                  <a:pt x="415995" y="335190"/>
                  <a:pt x="439975" y="312166"/>
                  <a:pt x="469488" y="312166"/>
                </a:cubicBezTo>
                <a:close/>
                <a:moveTo>
                  <a:pt x="107909" y="312166"/>
                </a:moveTo>
                <a:cubicBezTo>
                  <a:pt x="138345" y="312166"/>
                  <a:pt x="162325" y="335190"/>
                  <a:pt x="162325" y="363740"/>
                </a:cubicBezTo>
                <a:lnTo>
                  <a:pt x="162325" y="376634"/>
                </a:lnTo>
                <a:cubicBezTo>
                  <a:pt x="162325" y="376634"/>
                  <a:pt x="167859" y="381238"/>
                  <a:pt x="166937" y="391369"/>
                </a:cubicBezTo>
                <a:cubicBezTo>
                  <a:pt x="165092" y="404262"/>
                  <a:pt x="151257" y="411630"/>
                  <a:pt x="151257" y="411630"/>
                </a:cubicBezTo>
                <a:cubicBezTo>
                  <a:pt x="151257" y="411630"/>
                  <a:pt x="147568" y="430970"/>
                  <a:pt x="137423" y="440180"/>
                </a:cubicBezTo>
                <a:cubicBezTo>
                  <a:pt x="132811" y="467809"/>
                  <a:pt x="152180" y="470572"/>
                  <a:pt x="167859" y="475176"/>
                </a:cubicBezTo>
                <a:cubicBezTo>
                  <a:pt x="193684" y="483465"/>
                  <a:pt x="216741" y="485307"/>
                  <a:pt x="216741" y="518462"/>
                </a:cubicBezTo>
                <a:cubicBezTo>
                  <a:pt x="216741" y="525829"/>
                  <a:pt x="181693" y="532276"/>
                  <a:pt x="123588" y="533197"/>
                </a:cubicBezTo>
                <a:lnTo>
                  <a:pt x="116210" y="486228"/>
                </a:lnTo>
                <a:lnTo>
                  <a:pt x="119899" y="479781"/>
                </a:lnTo>
                <a:cubicBezTo>
                  <a:pt x="120821" y="478860"/>
                  <a:pt x="119899" y="477939"/>
                  <a:pt x="119899" y="477939"/>
                </a:cubicBezTo>
                <a:lnTo>
                  <a:pt x="109754" y="466888"/>
                </a:lnTo>
                <a:cubicBezTo>
                  <a:pt x="108832" y="465967"/>
                  <a:pt x="107909" y="465967"/>
                  <a:pt x="106987" y="466888"/>
                </a:cubicBezTo>
                <a:lnTo>
                  <a:pt x="96842" y="477939"/>
                </a:lnTo>
                <a:cubicBezTo>
                  <a:pt x="96842" y="477939"/>
                  <a:pt x="95919" y="478860"/>
                  <a:pt x="96842" y="479781"/>
                </a:cubicBezTo>
                <a:lnTo>
                  <a:pt x="100531" y="486228"/>
                </a:lnTo>
                <a:lnTo>
                  <a:pt x="93152" y="533197"/>
                </a:lnTo>
                <a:cubicBezTo>
                  <a:pt x="35047" y="532276"/>
                  <a:pt x="0" y="525829"/>
                  <a:pt x="0" y="518462"/>
                </a:cubicBezTo>
                <a:cubicBezTo>
                  <a:pt x="0" y="485307"/>
                  <a:pt x="23057" y="483465"/>
                  <a:pt x="48882" y="475176"/>
                </a:cubicBezTo>
                <a:cubicBezTo>
                  <a:pt x="64561" y="470572"/>
                  <a:pt x="83929" y="466888"/>
                  <a:pt x="79318" y="440180"/>
                </a:cubicBezTo>
                <a:cubicBezTo>
                  <a:pt x="69173" y="430970"/>
                  <a:pt x="65483" y="411630"/>
                  <a:pt x="65483" y="411630"/>
                </a:cubicBezTo>
                <a:cubicBezTo>
                  <a:pt x="65483" y="411630"/>
                  <a:pt x="51649" y="404262"/>
                  <a:pt x="49804" y="391369"/>
                </a:cubicBezTo>
                <a:cubicBezTo>
                  <a:pt x="48882" y="381238"/>
                  <a:pt x="54416" y="376634"/>
                  <a:pt x="54416" y="376634"/>
                </a:cubicBezTo>
                <a:lnTo>
                  <a:pt x="54416" y="363740"/>
                </a:lnTo>
                <a:cubicBezTo>
                  <a:pt x="54416" y="335190"/>
                  <a:pt x="78396" y="312166"/>
                  <a:pt x="107909" y="312166"/>
                </a:cubicBezTo>
                <a:close/>
                <a:moveTo>
                  <a:pt x="288717" y="237601"/>
                </a:moveTo>
                <a:cubicBezTo>
                  <a:pt x="297024" y="237601"/>
                  <a:pt x="303485" y="244048"/>
                  <a:pt x="303485" y="252338"/>
                </a:cubicBezTo>
                <a:lnTo>
                  <a:pt x="303485" y="331547"/>
                </a:lnTo>
                <a:lnTo>
                  <a:pt x="384708" y="398782"/>
                </a:lnTo>
                <a:cubicBezTo>
                  <a:pt x="390246" y="403387"/>
                  <a:pt x="391169" y="412598"/>
                  <a:pt x="386554" y="419045"/>
                </a:cubicBezTo>
                <a:cubicBezTo>
                  <a:pt x="383785" y="421808"/>
                  <a:pt x="379170" y="423650"/>
                  <a:pt x="375478" y="423650"/>
                </a:cubicBezTo>
                <a:cubicBezTo>
                  <a:pt x="371786" y="423650"/>
                  <a:pt x="369017" y="422729"/>
                  <a:pt x="366248" y="420887"/>
                </a:cubicBezTo>
                <a:lnTo>
                  <a:pt x="288717" y="356415"/>
                </a:lnTo>
                <a:lnTo>
                  <a:pt x="212108" y="420887"/>
                </a:lnTo>
                <a:cubicBezTo>
                  <a:pt x="205647" y="425492"/>
                  <a:pt x="196417" y="424571"/>
                  <a:pt x="191802" y="419045"/>
                </a:cubicBezTo>
                <a:cubicBezTo>
                  <a:pt x="186264" y="412598"/>
                  <a:pt x="187187" y="403387"/>
                  <a:pt x="193648" y="398782"/>
                </a:cubicBezTo>
                <a:lnTo>
                  <a:pt x="274872" y="331547"/>
                </a:lnTo>
                <a:lnTo>
                  <a:pt x="274872" y="252338"/>
                </a:lnTo>
                <a:cubicBezTo>
                  <a:pt x="274872" y="244048"/>
                  <a:pt x="281333" y="237601"/>
                  <a:pt x="288717" y="237601"/>
                </a:cubicBezTo>
                <a:close/>
                <a:moveTo>
                  <a:pt x="288699" y="0"/>
                </a:moveTo>
                <a:cubicBezTo>
                  <a:pt x="318213" y="0"/>
                  <a:pt x="343115" y="22103"/>
                  <a:pt x="343115" y="50653"/>
                </a:cubicBezTo>
                <a:lnTo>
                  <a:pt x="343115" y="63546"/>
                </a:lnTo>
                <a:cubicBezTo>
                  <a:pt x="343115" y="63546"/>
                  <a:pt x="348649" y="68151"/>
                  <a:pt x="346805" y="78282"/>
                </a:cubicBezTo>
                <a:cubicBezTo>
                  <a:pt x="345882" y="92096"/>
                  <a:pt x="332048" y="98543"/>
                  <a:pt x="332048" y="98543"/>
                </a:cubicBezTo>
                <a:cubicBezTo>
                  <a:pt x="332048" y="98543"/>
                  <a:pt x="328358" y="117883"/>
                  <a:pt x="318213" y="127093"/>
                </a:cubicBezTo>
                <a:cubicBezTo>
                  <a:pt x="313602" y="154722"/>
                  <a:pt x="332970" y="157484"/>
                  <a:pt x="348649" y="163010"/>
                </a:cubicBezTo>
                <a:cubicBezTo>
                  <a:pt x="374474" y="171299"/>
                  <a:pt x="397531" y="172220"/>
                  <a:pt x="397531" y="206295"/>
                </a:cubicBezTo>
                <a:cubicBezTo>
                  <a:pt x="397531" y="212742"/>
                  <a:pt x="362484" y="219189"/>
                  <a:pt x="304379" y="220110"/>
                </a:cubicBezTo>
                <a:lnTo>
                  <a:pt x="297000" y="173141"/>
                </a:lnTo>
                <a:lnTo>
                  <a:pt x="300689" y="167615"/>
                </a:lnTo>
                <a:cubicBezTo>
                  <a:pt x="300689" y="166694"/>
                  <a:pt x="300689" y="165773"/>
                  <a:pt x="300689" y="164852"/>
                </a:cubicBezTo>
                <a:lnTo>
                  <a:pt x="290544" y="154722"/>
                </a:lnTo>
                <a:cubicBezTo>
                  <a:pt x="289622" y="153801"/>
                  <a:pt x="287777" y="153801"/>
                  <a:pt x="287777" y="154722"/>
                </a:cubicBezTo>
                <a:lnTo>
                  <a:pt x="277632" y="164852"/>
                </a:lnTo>
                <a:cubicBezTo>
                  <a:pt x="276710" y="165773"/>
                  <a:pt x="276710" y="166694"/>
                  <a:pt x="277632" y="167615"/>
                </a:cubicBezTo>
                <a:lnTo>
                  <a:pt x="281321" y="173141"/>
                </a:lnTo>
                <a:lnTo>
                  <a:pt x="273943" y="221031"/>
                </a:lnTo>
                <a:cubicBezTo>
                  <a:pt x="215838" y="219189"/>
                  <a:pt x="180790" y="212742"/>
                  <a:pt x="180790" y="206295"/>
                </a:cubicBezTo>
                <a:cubicBezTo>
                  <a:pt x="180790" y="172220"/>
                  <a:pt x="203848" y="171299"/>
                  <a:pt x="228750" y="163010"/>
                </a:cubicBezTo>
                <a:cubicBezTo>
                  <a:pt x="244429" y="157484"/>
                  <a:pt x="264720" y="154722"/>
                  <a:pt x="260108" y="127093"/>
                </a:cubicBezTo>
                <a:cubicBezTo>
                  <a:pt x="249963" y="117883"/>
                  <a:pt x="246274" y="98543"/>
                  <a:pt x="246274" y="98543"/>
                </a:cubicBezTo>
                <a:cubicBezTo>
                  <a:pt x="246274" y="98543"/>
                  <a:pt x="232439" y="92096"/>
                  <a:pt x="230594" y="78282"/>
                </a:cubicBezTo>
                <a:cubicBezTo>
                  <a:pt x="229672" y="68151"/>
                  <a:pt x="235206" y="63546"/>
                  <a:pt x="235206" y="63546"/>
                </a:cubicBezTo>
                <a:lnTo>
                  <a:pt x="235206" y="50653"/>
                </a:lnTo>
                <a:cubicBezTo>
                  <a:pt x="235206" y="22103"/>
                  <a:pt x="259186" y="0"/>
                  <a:pt x="288699" y="0"/>
                </a:cubicBezTo>
                <a:close/>
              </a:path>
            </a:pathLst>
          </a:custGeom>
          <a:solidFill>
            <a:srgbClr val="3A3A3A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A3A3A"/>
              </a:solidFill>
              <a:effectLst/>
              <a:uLnTx/>
              <a:uFillTx/>
              <a:latin typeface="HarmonyOS Sans SC" panose="00000500000000000000" pitchFamily="2" charset="-122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4C29CBD-ED22-DD2E-E245-A4C63350647D}"/>
              </a:ext>
            </a:extLst>
          </p:cNvPr>
          <p:cNvGrpSpPr/>
          <p:nvPr/>
        </p:nvGrpSpPr>
        <p:grpSpPr>
          <a:xfrm>
            <a:off x="6286500" y="1386509"/>
            <a:ext cx="2090739" cy="1022374"/>
            <a:chOff x="5627873" y="1129677"/>
            <a:chExt cx="2090739" cy="102237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432FC0D-53C0-0ED9-5316-66B1F96F509E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42A7DB1-8198-E7AF-7F8E-0F44393940C5}"/>
                </a:ext>
              </a:extLst>
            </p:cNvPr>
            <p:cNvSpPr txBox="1"/>
            <p:nvPr/>
          </p:nvSpPr>
          <p:spPr>
            <a:xfrm>
              <a:off x="5629006" y="1387546"/>
              <a:ext cx="208960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E20E73-29AB-FAB5-9BE5-01E944099C1A}"/>
              </a:ext>
            </a:extLst>
          </p:cNvPr>
          <p:cNvGrpSpPr/>
          <p:nvPr/>
        </p:nvGrpSpPr>
        <p:grpSpPr>
          <a:xfrm>
            <a:off x="6286500" y="2890639"/>
            <a:ext cx="2090739" cy="1022374"/>
            <a:chOff x="5627873" y="1129677"/>
            <a:chExt cx="2090739" cy="102237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13B84A6-9DBF-F077-39F3-C85780BB622B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BC7C57C-3095-07B5-237C-087CA4E68CF1}"/>
                </a:ext>
              </a:extLst>
            </p:cNvPr>
            <p:cNvSpPr txBox="1"/>
            <p:nvPr/>
          </p:nvSpPr>
          <p:spPr>
            <a:xfrm>
              <a:off x="5629006" y="1387546"/>
              <a:ext cx="208960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1DD2D8B-6ADE-153F-6FF5-65CED099A1F1}"/>
              </a:ext>
            </a:extLst>
          </p:cNvPr>
          <p:cNvGrpSpPr/>
          <p:nvPr/>
        </p:nvGrpSpPr>
        <p:grpSpPr>
          <a:xfrm>
            <a:off x="736600" y="1386509"/>
            <a:ext cx="2090173" cy="1022374"/>
            <a:chOff x="5629006" y="1129677"/>
            <a:chExt cx="2090173" cy="102237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20159D7-2CAA-0024-C46B-8DCCC8F72F74}"/>
                </a:ext>
              </a:extLst>
            </p:cNvPr>
            <p:cNvSpPr txBox="1"/>
            <p:nvPr/>
          </p:nvSpPr>
          <p:spPr>
            <a:xfrm>
              <a:off x="624833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A39BB2C-014E-5663-6BE7-9CBF23CCD511}"/>
                </a:ext>
              </a:extLst>
            </p:cNvPr>
            <p:cNvSpPr txBox="1"/>
            <p:nvPr/>
          </p:nvSpPr>
          <p:spPr>
            <a:xfrm>
              <a:off x="5629006" y="1387546"/>
              <a:ext cx="208960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514DF77-056E-E785-11D5-4A2B6AB14A3F}"/>
              </a:ext>
            </a:extLst>
          </p:cNvPr>
          <p:cNvGrpSpPr/>
          <p:nvPr/>
        </p:nvGrpSpPr>
        <p:grpSpPr>
          <a:xfrm>
            <a:off x="736600" y="2890639"/>
            <a:ext cx="2089606" cy="1022374"/>
            <a:chOff x="5629006" y="1129677"/>
            <a:chExt cx="2089606" cy="102237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631E146-1FC6-2FE5-69A4-814AF60EF6D5}"/>
                </a:ext>
              </a:extLst>
            </p:cNvPr>
            <p:cNvSpPr txBox="1"/>
            <p:nvPr/>
          </p:nvSpPr>
          <p:spPr>
            <a:xfrm>
              <a:off x="624252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A3E4AD6-F127-8C65-D07E-D1FD424BB1D0}"/>
                </a:ext>
              </a:extLst>
            </p:cNvPr>
            <p:cNvSpPr txBox="1"/>
            <p:nvPr/>
          </p:nvSpPr>
          <p:spPr>
            <a:xfrm>
              <a:off x="5629006" y="1387546"/>
              <a:ext cx="208960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927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02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5A85411-5928-45B3-ABF6-4F9BC08B4BA4}"/>
              </a:ext>
            </a:extLst>
          </p:cNvPr>
          <p:cNvGrpSpPr/>
          <p:nvPr/>
        </p:nvGrpSpPr>
        <p:grpSpPr>
          <a:xfrm>
            <a:off x="783105" y="981616"/>
            <a:ext cx="3376156" cy="3222084"/>
            <a:chOff x="6502470" y="1690687"/>
            <a:chExt cx="3467440" cy="3309809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A3A833CC-AEA7-EAE6-04E5-02DA651CADE2}"/>
                </a:ext>
              </a:extLst>
            </p:cNvPr>
            <p:cNvGrpSpPr/>
            <p:nvPr/>
          </p:nvGrpSpPr>
          <p:grpSpPr>
            <a:xfrm rot="-297887">
              <a:off x="7526860" y="1690687"/>
              <a:ext cx="1248064" cy="866922"/>
              <a:chOff x="3088495" y="1708801"/>
              <a:chExt cx="1787237" cy="1241440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7FC782F0-23AB-F763-9B25-E31EA87B57A0}"/>
                  </a:ext>
                </a:extLst>
              </p:cNvPr>
              <p:cNvCxnSpPr/>
              <p:nvPr/>
            </p:nvCxnSpPr>
            <p:spPr>
              <a:xfrm rot="297887" flipV="1">
                <a:off x="3088495" y="2333580"/>
                <a:ext cx="854327" cy="496933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284BC4BE-5430-3ECD-E01F-2EC5F5C59992}"/>
                  </a:ext>
                </a:extLst>
              </p:cNvPr>
              <p:cNvCxnSpPr/>
              <p:nvPr/>
            </p:nvCxnSpPr>
            <p:spPr>
              <a:xfrm rot="297887">
                <a:off x="4142586" y="2401697"/>
                <a:ext cx="733146" cy="521174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98EABE5A-FC8C-3B96-3160-931EA2FAD169}"/>
                  </a:ext>
                </a:extLst>
              </p:cNvPr>
              <p:cNvSpPr/>
              <p:nvPr/>
            </p:nvSpPr>
            <p:spPr>
              <a:xfrm>
                <a:off x="3898174" y="1708801"/>
                <a:ext cx="340126" cy="124144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0198146-3BCC-E60B-F736-28B910558ECC}"/>
                </a:ext>
              </a:extLst>
            </p:cNvPr>
            <p:cNvSpPr/>
            <p:nvPr/>
          </p:nvSpPr>
          <p:spPr>
            <a:xfrm>
              <a:off x="6502470" y="2463450"/>
              <a:ext cx="3467440" cy="253704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41445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DEA8172-046C-B5D3-F58A-0FF40432B935}"/>
              </a:ext>
            </a:extLst>
          </p:cNvPr>
          <p:cNvGrpSpPr/>
          <p:nvPr/>
        </p:nvGrpSpPr>
        <p:grpSpPr>
          <a:xfrm>
            <a:off x="1125370" y="2203464"/>
            <a:ext cx="2090739" cy="1022374"/>
            <a:chOff x="5627873" y="1129677"/>
            <a:chExt cx="2090739" cy="102237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B39D193-3F7B-E7A7-92BA-2D300D5D19B6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32E11E8-3E0F-EBFD-4924-847E141F2B9B}"/>
                </a:ext>
              </a:extLst>
            </p:cNvPr>
            <p:cNvSpPr txBox="1"/>
            <p:nvPr/>
          </p:nvSpPr>
          <p:spPr>
            <a:xfrm>
              <a:off x="5629006" y="1387546"/>
              <a:ext cx="208960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7" name="图形 6" descr="公文包 纯色填充">
            <a:extLst>
              <a:ext uri="{FF2B5EF4-FFF2-40B4-BE49-F238E27FC236}">
                <a16:creationId xmlns:a16="http://schemas.microsoft.com/office/drawing/2014/main" id="{46309CDE-8253-5CB8-40B9-A75E30C36B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046129" y="3210136"/>
            <a:ext cx="914400" cy="91440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56E78521-6B11-0475-C5AB-14C6CD005D09}"/>
              </a:ext>
            </a:extLst>
          </p:cNvPr>
          <p:cNvGrpSpPr/>
          <p:nvPr/>
        </p:nvGrpSpPr>
        <p:grpSpPr>
          <a:xfrm>
            <a:off x="4975682" y="981616"/>
            <a:ext cx="3376156" cy="3222084"/>
            <a:chOff x="6502470" y="1690687"/>
            <a:chExt cx="3467440" cy="3309809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F49E171-FC50-BC98-BB2E-33D8D0B049DA}"/>
                </a:ext>
              </a:extLst>
            </p:cNvPr>
            <p:cNvGrpSpPr/>
            <p:nvPr/>
          </p:nvGrpSpPr>
          <p:grpSpPr>
            <a:xfrm rot="-297887">
              <a:off x="7526860" y="1690687"/>
              <a:ext cx="1248064" cy="866922"/>
              <a:chOff x="3088495" y="1708801"/>
              <a:chExt cx="1787237" cy="124144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3406B1C-F1E9-3B8F-950D-DE5C8E373D22}"/>
                  </a:ext>
                </a:extLst>
              </p:cNvPr>
              <p:cNvCxnSpPr/>
              <p:nvPr/>
            </p:nvCxnSpPr>
            <p:spPr>
              <a:xfrm rot="297887" flipV="1">
                <a:off x="3088495" y="2333580"/>
                <a:ext cx="854327" cy="496933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7025E94D-8836-AA83-1B54-B475CC685C48}"/>
                  </a:ext>
                </a:extLst>
              </p:cNvPr>
              <p:cNvCxnSpPr/>
              <p:nvPr/>
            </p:nvCxnSpPr>
            <p:spPr>
              <a:xfrm rot="297887">
                <a:off x="4142586" y="2401697"/>
                <a:ext cx="733146" cy="521174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C6BECAC1-CBDC-FB31-7B6C-B1A75A641240}"/>
                  </a:ext>
                </a:extLst>
              </p:cNvPr>
              <p:cNvSpPr/>
              <p:nvPr/>
            </p:nvSpPr>
            <p:spPr>
              <a:xfrm>
                <a:off x="3898174" y="1708801"/>
                <a:ext cx="340126" cy="124144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3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EE92652-C36B-74BB-862D-E49FA5797FE2}"/>
                </a:ext>
              </a:extLst>
            </p:cNvPr>
            <p:cNvSpPr/>
            <p:nvPr/>
          </p:nvSpPr>
          <p:spPr>
            <a:xfrm>
              <a:off x="6502470" y="2463450"/>
              <a:ext cx="3467440" cy="253704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41445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F6A0F4D-5BF9-F6AC-DE9B-92D10DC9C246}"/>
              </a:ext>
            </a:extLst>
          </p:cNvPr>
          <p:cNvGrpSpPr/>
          <p:nvPr/>
        </p:nvGrpSpPr>
        <p:grpSpPr>
          <a:xfrm>
            <a:off x="5317947" y="2203464"/>
            <a:ext cx="2090739" cy="1022374"/>
            <a:chOff x="5627873" y="1129677"/>
            <a:chExt cx="2090739" cy="102237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34FAD5B-AE3F-F50B-3804-EFC4015D3CF2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DB9F189-3C98-245F-6315-60A97B392A89}"/>
                </a:ext>
              </a:extLst>
            </p:cNvPr>
            <p:cNvSpPr txBox="1"/>
            <p:nvPr/>
          </p:nvSpPr>
          <p:spPr>
            <a:xfrm>
              <a:off x="5629006" y="1387546"/>
              <a:ext cx="2089606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pic>
        <p:nvPicPr>
          <p:cNvPr id="37" name="图形 36" descr="书籍 纯色填充">
            <a:extLst>
              <a:ext uri="{FF2B5EF4-FFF2-40B4-BE49-F238E27FC236}">
                <a16:creationId xmlns:a16="http://schemas.microsoft.com/office/drawing/2014/main" id="{DAC66243-498F-C096-11CF-4FDAF58C97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06545" y="320611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3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02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任意多边形 37">
            <a:extLst>
              <a:ext uri="{FF2B5EF4-FFF2-40B4-BE49-F238E27FC236}">
                <a16:creationId xmlns:a16="http://schemas.microsoft.com/office/drawing/2014/main" id="{E2174DAF-B52C-FB0C-78CA-E5F656860367}"/>
              </a:ext>
            </a:extLst>
          </p:cNvPr>
          <p:cNvSpPr/>
          <p:nvPr/>
        </p:nvSpPr>
        <p:spPr bwMode="auto">
          <a:xfrm flipV="1">
            <a:off x="3503329" y="3797300"/>
            <a:ext cx="2151063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11" name="任意多边形 34">
            <a:extLst>
              <a:ext uri="{FF2B5EF4-FFF2-40B4-BE49-F238E27FC236}">
                <a16:creationId xmlns:a16="http://schemas.microsoft.com/office/drawing/2014/main" id="{19A70F9F-0DC7-C9C8-78DE-56CFD755D79B}"/>
              </a:ext>
            </a:extLst>
          </p:cNvPr>
          <p:cNvSpPr/>
          <p:nvPr/>
        </p:nvSpPr>
        <p:spPr bwMode="auto">
          <a:xfrm>
            <a:off x="2260316" y="1276350"/>
            <a:ext cx="1881188" cy="376238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12" name="任意多边形 31">
            <a:extLst>
              <a:ext uri="{FF2B5EF4-FFF2-40B4-BE49-F238E27FC236}">
                <a16:creationId xmlns:a16="http://schemas.microsoft.com/office/drawing/2014/main" id="{395EE8EE-435B-90C5-3194-0F1C5F57875E}"/>
              </a:ext>
            </a:extLst>
          </p:cNvPr>
          <p:cNvSpPr/>
          <p:nvPr/>
        </p:nvSpPr>
        <p:spPr bwMode="auto">
          <a:xfrm>
            <a:off x="3836704" y="2079625"/>
            <a:ext cx="2036763" cy="51435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14" name="任意多边形 15">
            <a:extLst>
              <a:ext uri="{FF2B5EF4-FFF2-40B4-BE49-F238E27FC236}">
                <a16:creationId xmlns:a16="http://schemas.microsoft.com/office/drawing/2014/main" id="{1ED205FC-B381-5E71-67B1-15832EE4DF63}"/>
              </a:ext>
            </a:extLst>
          </p:cNvPr>
          <p:cNvSpPr/>
          <p:nvPr/>
        </p:nvSpPr>
        <p:spPr bwMode="auto">
          <a:xfrm>
            <a:off x="2588929" y="15208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>
            <a:noFill/>
            <a:bevel/>
          </a:ln>
        </p:spPr>
        <p:txBody>
          <a:bodyPr lIns="295680" tIns="326199" rIns="295681" bIns="326198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15" name="任意多边形 22">
            <a:extLst>
              <a:ext uri="{FF2B5EF4-FFF2-40B4-BE49-F238E27FC236}">
                <a16:creationId xmlns:a16="http://schemas.microsoft.com/office/drawing/2014/main" id="{823F684D-C8A3-275E-DEEA-6A3B9A13C41F}"/>
              </a:ext>
            </a:extLst>
          </p:cNvPr>
          <p:cNvSpPr/>
          <p:nvPr/>
        </p:nvSpPr>
        <p:spPr bwMode="auto">
          <a:xfrm>
            <a:off x="2588929" y="33051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>
            <a:noFill/>
            <a:bevel/>
          </a:ln>
        </p:spPr>
        <p:txBody>
          <a:bodyPr lIns="295680" tIns="326199" rIns="295681" bIns="326198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16" name="任意多边形 24">
            <a:extLst>
              <a:ext uri="{FF2B5EF4-FFF2-40B4-BE49-F238E27FC236}">
                <a16:creationId xmlns:a16="http://schemas.microsoft.com/office/drawing/2014/main" id="{E3606C8B-6339-A0FF-C2CE-8C01DC9A3198}"/>
              </a:ext>
            </a:extLst>
          </p:cNvPr>
          <p:cNvSpPr/>
          <p:nvPr/>
        </p:nvSpPr>
        <p:spPr bwMode="auto">
          <a:xfrm>
            <a:off x="1601504" y="33051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>
            <a:noFill/>
            <a:bevel/>
          </a:ln>
        </p:spPr>
        <p:txBody>
          <a:bodyPr lIns="204240" tIns="234759" rIns="204241" bIns="234758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17" name="任意多边形 25">
            <a:extLst>
              <a:ext uri="{FF2B5EF4-FFF2-40B4-BE49-F238E27FC236}">
                <a16:creationId xmlns:a16="http://schemas.microsoft.com/office/drawing/2014/main" id="{9B3B65E5-F637-10C0-106E-0A29B15D3D2C}"/>
              </a:ext>
            </a:extLst>
          </p:cNvPr>
          <p:cNvSpPr/>
          <p:nvPr/>
        </p:nvSpPr>
        <p:spPr bwMode="auto">
          <a:xfrm>
            <a:off x="1071279" y="24130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 cap="flat" cmpd="sng">
            <a:noFill/>
            <a:bevel/>
          </a:ln>
        </p:spPr>
        <p:txBody>
          <a:bodyPr lIns="295680" tIns="326199" rIns="295681" bIns="326198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30" name="任意多边形 18">
            <a:extLst>
              <a:ext uri="{FF2B5EF4-FFF2-40B4-BE49-F238E27FC236}">
                <a16:creationId xmlns:a16="http://schemas.microsoft.com/office/drawing/2014/main" id="{28C696CD-B18E-BDE9-7A55-2861A33FB3BA}"/>
              </a:ext>
            </a:extLst>
          </p:cNvPr>
          <p:cNvSpPr/>
          <p:nvPr/>
        </p:nvSpPr>
        <p:spPr bwMode="auto">
          <a:xfrm>
            <a:off x="1601504" y="15208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4D4D4D"/>
          </a:solidFill>
          <a:ln w="38100" cap="flat" cmpd="sng">
            <a:noFill/>
            <a:bevel/>
          </a:ln>
        </p:spPr>
        <p:txBody>
          <a:bodyPr lIns="204240" tIns="234759" rIns="204241" bIns="234758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33" name="任意多边形 19">
            <a:extLst>
              <a:ext uri="{FF2B5EF4-FFF2-40B4-BE49-F238E27FC236}">
                <a16:creationId xmlns:a16="http://schemas.microsoft.com/office/drawing/2014/main" id="{DE15F798-CE54-0419-11C2-D6BAE16E6BD2}"/>
              </a:ext>
            </a:extLst>
          </p:cNvPr>
          <p:cNvSpPr/>
          <p:nvPr/>
        </p:nvSpPr>
        <p:spPr bwMode="auto">
          <a:xfrm>
            <a:off x="2093629" y="24130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3A3A3A"/>
          </a:solidFill>
          <a:ln w="38100" cap="flat" cmpd="sng">
            <a:noFill/>
            <a:bevel/>
          </a:ln>
        </p:spPr>
        <p:txBody>
          <a:bodyPr lIns="295680" tIns="326199" rIns="295681" bIns="326198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36" name="任意多边形 21">
            <a:extLst>
              <a:ext uri="{FF2B5EF4-FFF2-40B4-BE49-F238E27FC236}">
                <a16:creationId xmlns:a16="http://schemas.microsoft.com/office/drawing/2014/main" id="{CEB9AE8F-967D-7E01-4AC4-EF652F3A1B41}"/>
              </a:ext>
            </a:extLst>
          </p:cNvPr>
          <p:cNvSpPr/>
          <p:nvPr/>
        </p:nvSpPr>
        <p:spPr bwMode="auto">
          <a:xfrm>
            <a:off x="3081054" y="24130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solidFill>
            <a:srgbClr val="4D4D4D"/>
          </a:solidFill>
          <a:ln w="38100" cap="flat" cmpd="sng">
            <a:noFill/>
            <a:bevel/>
          </a:ln>
        </p:spPr>
        <p:txBody>
          <a:bodyPr lIns="204240" tIns="234759" rIns="204241" bIns="234758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67937A5-B129-1881-0526-889272FA66C7}"/>
              </a:ext>
            </a:extLst>
          </p:cNvPr>
          <p:cNvGrpSpPr/>
          <p:nvPr/>
        </p:nvGrpSpPr>
        <p:grpSpPr>
          <a:xfrm>
            <a:off x="4214529" y="1025863"/>
            <a:ext cx="3779837" cy="791541"/>
            <a:chOff x="5627873" y="1129677"/>
            <a:chExt cx="3779837" cy="79154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23F5F58-5988-AC79-6A93-A000C6D2D3E3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BF7B191-6E47-6798-1B02-C0D2597268DD}"/>
                </a:ext>
              </a:extLst>
            </p:cNvPr>
            <p:cNvSpPr txBox="1"/>
            <p:nvPr/>
          </p:nvSpPr>
          <p:spPr>
            <a:xfrm>
              <a:off x="5629005" y="1387546"/>
              <a:ext cx="3778705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F4FC169-C03A-4CA1-06A5-6A4497C989FF}"/>
              </a:ext>
            </a:extLst>
          </p:cNvPr>
          <p:cNvGrpSpPr/>
          <p:nvPr/>
        </p:nvGrpSpPr>
        <p:grpSpPr>
          <a:xfrm>
            <a:off x="4592209" y="2175979"/>
            <a:ext cx="3779837" cy="791541"/>
            <a:chOff x="5627873" y="1129677"/>
            <a:chExt cx="3779837" cy="791541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0F5026C-1035-714B-C092-4009C7EC9B7D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AB3357D-6260-D38C-A0B8-8EABF6AFD4DC}"/>
                </a:ext>
              </a:extLst>
            </p:cNvPr>
            <p:cNvSpPr txBox="1"/>
            <p:nvPr/>
          </p:nvSpPr>
          <p:spPr>
            <a:xfrm>
              <a:off x="5629005" y="1387546"/>
              <a:ext cx="3778705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43F3CF3-AC9C-E08F-B3D5-34C84FD82CE9}"/>
              </a:ext>
            </a:extLst>
          </p:cNvPr>
          <p:cNvGrpSpPr/>
          <p:nvPr/>
        </p:nvGrpSpPr>
        <p:grpSpPr>
          <a:xfrm>
            <a:off x="4592209" y="3401529"/>
            <a:ext cx="3779837" cy="791541"/>
            <a:chOff x="5627873" y="1129677"/>
            <a:chExt cx="3779837" cy="79154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4AA7EA5-D33C-03F7-ACB4-D41665003D2F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BA5C29E-17D2-FFDE-4301-78473733A3A0}"/>
                </a:ext>
              </a:extLst>
            </p:cNvPr>
            <p:cNvSpPr txBox="1"/>
            <p:nvPr/>
          </p:nvSpPr>
          <p:spPr>
            <a:xfrm>
              <a:off x="5629005" y="1387546"/>
              <a:ext cx="3778705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0685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6439B62-85D4-133B-4189-8DC6205785A9}"/>
              </a:ext>
            </a:extLst>
          </p:cNvPr>
          <p:cNvGrpSpPr/>
          <p:nvPr/>
        </p:nvGrpSpPr>
        <p:grpSpPr>
          <a:xfrm>
            <a:off x="3652777" y="1188401"/>
            <a:ext cx="1838444" cy="933619"/>
            <a:chOff x="3652777" y="1644163"/>
            <a:chExt cx="1838444" cy="933619"/>
          </a:xfrm>
        </p:grpSpPr>
        <p:sp>
          <p:nvSpPr>
            <p:cNvPr id="15" name="文本框 14"/>
            <p:cNvSpPr txBox="1"/>
            <p:nvPr/>
          </p:nvSpPr>
          <p:spPr>
            <a:xfrm>
              <a:off x="3652777" y="1644163"/>
              <a:ext cx="183844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03</a:t>
              </a:r>
              <a:endParaRPr kumimoji="0" lang="zh-CN" altLang="en-US" sz="44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916594" y="2300783"/>
              <a:ext cx="1310810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dist" eaLnBrk="1" hangingPunct="1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PART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D17A99CB-3AA1-B8EE-B5A3-453DEBF0B45C}"/>
              </a:ext>
            </a:extLst>
          </p:cNvPr>
          <p:cNvSpPr/>
          <p:nvPr/>
        </p:nvSpPr>
        <p:spPr>
          <a:xfrm>
            <a:off x="5144355" y="941117"/>
            <a:ext cx="335758" cy="335758"/>
          </a:xfrm>
          <a:prstGeom prst="ellipse">
            <a:avLst/>
          </a:prstGeom>
          <a:solidFill>
            <a:srgbClr val="3A3A3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24925B8-D348-72BB-F31A-FE8FB90C0716}"/>
              </a:ext>
            </a:extLst>
          </p:cNvPr>
          <p:cNvSpPr/>
          <p:nvPr/>
        </p:nvSpPr>
        <p:spPr>
          <a:xfrm>
            <a:off x="3399744" y="1352617"/>
            <a:ext cx="528289" cy="528289"/>
          </a:xfrm>
          <a:prstGeom prst="ellipse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56AC6E-15E8-CE3C-9C5C-C7253E3C4625}"/>
              </a:ext>
            </a:extLst>
          </p:cNvPr>
          <p:cNvGrpSpPr/>
          <p:nvPr/>
        </p:nvGrpSpPr>
        <p:grpSpPr>
          <a:xfrm>
            <a:off x="5480113" y="1983520"/>
            <a:ext cx="5099226" cy="3808975"/>
            <a:chOff x="5095875" y="2847975"/>
            <a:chExt cx="4343400" cy="32443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F8451DB-DCA5-4F83-741A-488E012CD8C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CE31C2-8DCD-5D35-E60B-3459C8D7A714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5BE949F-CE71-CEC3-DFF6-5EB32E724786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40BAF85-DC3B-1357-7009-1019A4C0E9F7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06C551-EA51-7ADF-AEAF-D554C0D6F345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A8BAF66-6DCF-1703-6581-0F22F31546DD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E26A81C-E629-FEC4-1E67-A910299F1F09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B482175-F6D5-59C9-7556-76AD668789AA}"/>
              </a:ext>
            </a:extLst>
          </p:cNvPr>
          <p:cNvGrpSpPr/>
          <p:nvPr/>
        </p:nvGrpSpPr>
        <p:grpSpPr>
          <a:xfrm>
            <a:off x="-145272" y="-269581"/>
            <a:ext cx="4343400" cy="3244395"/>
            <a:chOff x="5095875" y="2847975"/>
            <a:chExt cx="4343400" cy="324439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B02486B-45F7-E0CB-B1C1-A6960AE5658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1EE0C8F-C828-D08E-8EBF-F5EFB3D4A361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E4EBF6-20E3-758F-5701-B5E5F3A87B5D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34F1E4F-DD57-5614-3866-D71BA06C4220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623991F-A617-3983-DFC0-5B4824CD0E36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DAE588A-04A2-878F-3270-AF55FB92A949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ED39D28-0240-4E0D-9EC1-9C298947813F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59DE52E-56DA-09DC-4183-5C7D2A516A01}"/>
              </a:ext>
            </a:extLst>
          </p:cNvPr>
          <p:cNvGrpSpPr/>
          <p:nvPr/>
        </p:nvGrpSpPr>
        <p:grpSpPr>
          <a:xfrm>
            <a:off x="2875564" y="2235301"/>
            <a:ext cx="3360606" cy="666296"/>
            <a:chOff x="938970" y="1820130"/>
            <a:chExt cx="3360606" cy="66629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EF9E3E2-F41A-996C-0A2B-B0B5C54DEAEF}"/>
                </a:ext>
              </a:extLst>
            </p:cNvPr>
            <p:cNvGrpSpPr/>
            <p:nvPr/>
          </p:nvGrpSpPr>
          <p:grpSpPr>
            <a:xfrm>
              <a:off x="938970" y="1820130"/>
              <a:ext cx="3360606" cy="666296"/>
              <a:chOff x="1971675" y="1477914"/>
              <a:chExt cx="5314846" cy="1492591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9D86CBF1-527F-67A4-5963-8DCB658EDD67}"/>
                  </a:ext>
                </a:extLst>
              </p:cNvPr>
              <p:cNvSpPr/>
              <p:nvPr/>
            </p:nvSpPr>
            <p:spPr>
              <a:xfrm>
                <a:off x="2076346" y="1617954"/>
                <a:ext cx="5210175" cy="1352551"/>
              </a:xfrm>
              <a:prstGeom prst="rect">
                <a:avLst/>
              </a:prstGeom>
              <a:noFill/>
              <a:ln w="12700">
                <a:solidFill>
                  <a:schemeClr val="accent1">
                    <a:shade val="50000"/>
                    <a:alpha val="4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BB42922E-E027-7CC3-FCAE-8D13625E88C0}"/>
                  </a:ext>
                </a:extLst>
              </p:cNvPr>
              <p:cNvSpPr/>
              <p:nvPr/>
            </p:nvSpPr>
            <p:spPr>
              <a:xfrm>
                <a:off x="1971675" y="1477914"/>
                <a:ext cx="5210175" cy="1352550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4D1F0B2-1A05-7DAA-8D01-DCA935A17414}"/>
                </a:ext>
              </a:extLst>
            </p:cNvPr>
            <p:cNvSpPr txBox="1"/>
            <p:nvPr/>
          </p:nvSpPr>
          <p:spPr>
            <a:xfrm>
              <a:off x="1651064" y="1936662"/>
              <a:ext cx="20026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80BDBD9F-F6C0-C219-D4C3-F481DEC72C0E}"/>
              </a:ext>
            </a:extLst>
          </p:cNvPr>
          <p:cNvSpPr txBox="1"/>
          <p:nvPr/>
        </p:nvSpPr>
        <p:spPr>
          <a:xfrm>
            <a:off x="2167518" y="3027667"/>
            <a:ext cx="484288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21454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03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73C0205A-28B9-517D-8EED-6B2E9C9181FF}"/>
              </a:ext>
            </a:extLst>
          </p:cNvPr>
          <p:cNvCxnSpPr/>
          <p:nvPr/>
        </p:nvCxnSpPr>
        <p:spPr>
          <a:xfrm>
            <a:off x="4572000" y="1108075"/>
            <a:ext cx="0" cy="3298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C80548CB-DFF5-1B6E-47A4-B0C09C12EA76}"/>
              </a:ext>
            </a:extLst>
          </p:cNvPr>
          <p:cNvSpPr/>
          <p:nvPr/>
        </p:nvSpPr>
        <p:spPr>
          <a:xfrm>
            <a:off x="4065934" y="2100263"/>
            <a:ext cx="1012132" cy="101441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rPr>
              <a:t>VS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pitchFamily="2" charset="-122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64D1A30-213B-624C-8AF4-3439058B0272}"/>
              </a:ext>
            </a:extLst>
          </p:cNvPr>
          <p:cNvGrpSpPr/>
          <p:nvPr/>
        </p:nvGrpSpPr>
        <p:grpSpPr>
          <a:xfrm>
            <a:off x="1212850" y="1393825"/>
            <a:ext cx="2698750" cy="1171126"/>
            <a:chOff x="1212260" y="1394385"/>
            <a:chExt cx="2699790" cy="1171268"/>
          </a:xfrm>
        </p:grpSpPr>
        <p:sp>
          <p:nvSpPr>
            <p:cNvPr id="14" name="TextBox 12">
              <a:extLst>
                <a:ext uri="{FF2B5EF4-FFF2-40B4-BE49-F238E27FC236}">
                  <a16:creationId xmlns:a16="http://schemas.microsoft.com/office/drawing/2014/main" id="{F4D502B8-130E-8AAB-64C4-56AC1FFCB7F0}"/>
                </a:ext>
              </a:extLst>
            </p:cNvPr>
            <p:cNvSpPr txBox="1"/>
            <p:nvPr/>
          </p:nvSpPr>
          <p:spPr>
            <a:xfrm>
              <a:off x="1212260" y="1745265"/>
              <a:ext cx="2699790" cy="8203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683895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200</a:t>
              </a:r>
              <a:r>
                <a:rPr kumimoji="0" lang="zh-CN" altLang="en-US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字以内，据统计每页幻灯片的最好控制在</a:t>
              </a:r>
              <a:r>
                <a:rPr kumimoji="0" lang="en-US" altLang="zh-CN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5</a:t>
              </a:r>
              <a:r>
                <a:rPr kumimoji="0" lang="zh-CN" altLang="en-US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分钟之内。</a:t>
              </a:r>
              <a:endParaRPr kumimoji="0" lang="zh-CN" altLang="en-US" sz="9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5" name="TextBox 13">
              <a:extLst>
                <a:ext uri="{FF2B5EF4-FFF2-40B4-BE49-F238E27FC236}">
                  <a16:creationId xmlns:a16="http://schemas.microsoft.com/office/drawing/2014/main" id="{681D2DD9-B121-6312-568A-B02AAE990FA5}"/>
                </a:ext>
              </a:extLst>
            </p:cNvPr>
            <p:cNvSpPr txBox="1"/>
            <p:nvPr/>
          </p:nvSpPr>
          <p:spPr>
            <a:xfrm>
              <a:off x="1682144" y="1394385"/>
              <a:ext cx="2039842" cy="3385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600" b="1" dirty="0">
                  <a:solidFill>
                    <a:srgbClr val="000000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添加标题文本</a:t>
              </a:r>
              <a:r>
                <a:rPr lang="en-US" altLang="zh-CN" sz="1600" b="1" dirty="0">
                  <a:solidFill>
                    <a:srgbClr val="000000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1</a:t>
              </a:r>
              <a:endParaRPr lang="zh-CN" altLang="en-US" sz="1600" b="1" dirty="0">
                <a:solidFill>
                  <a:srgbClr val="000000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99F1DC9-70D1-8B68-42B7-9F6FA6D82225}"/>
              </a:ext>
            </a:extLst>
          </p:cNvPr>
          <p:cNvGrpSpPr/>
          <p:nvPr/>
        </p:nvGrpSpPr>
        <p:grpSpPr>
          <a:xfrm>
            <a:off x="5172075" y="1408113"/>
            <a:ext cx="2759075" cy="1180651"/>
            <a:chOff x="5171954" y="1407576"/>
            <a:chExt cx="2759786" cy="1181473"/>
          </a:xfrm>
        </p:grpSpPr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608D75DF-606B-6CD7-E06A-B3833476A86B}"/>
                </a:ext>
              </a:extLst>
            </p:cNvPr>
            <p:cNvSpPr txBox="1"/>
            <p:nvPr/>
          </p:nvSpPr>
          <p:spPr>
            <a:xfrm>
              <a:off x="5171954" y="1407576"/>
              <a:ext cx="2040464" cy="3387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r">
                <a:spcBef>
                  <a:spcPct val="0"/>
                </a:spcBef>
                <a:defRPr sz="2400" b="1">
                  <a:gradFill>
                    <a:gsLst>
                      <a:gs pos="0">
                        <a:srgbClr val="BE8C83"/>
                      </a:gs>
                      <a:gs pos="100000">
                        <a:srgbClr val="BE8C83"/>
                      </a:gs>
                      <a:gs pos="50000">
                        <a:srgbClr val="FFEEE2"/>
                      </a:gs>
                    </a:gsLst>
                    <a:lin ang="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添加标题文本</a:t>
              </a: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id="{D5084DED-947F-6B21-1225-C435336E443B}"/>
                </a:ext>
              </a:extLst>
            </p:cNvPr>
            <p:cNvSpPr txBox="1"/>
            <p:nvPr/>
          </p:nvSpPr>
          <p:spPr>
            <a:xfrm>
              <a:off x="5189422" y="1768189"/>
              <a:ext cx="2742318" cy="8208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683895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200</a:t>
              </a:r>
              <a:r>
                <a:rPr kumimoji="0" lang="zh-CN" altLang="en-US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字以内，据统计每页幻灯片的最好控制在</a:t>
              </a:r>
              <a:r>
                <a:rPr kumimoji="0" lang="en-US" altLang="zh-CN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5</a:t>
              </a:r>
              <a:r>
                <a:rPr kumimoji="0" lang="zh-CN" altLang="en-US" sz="1000" kern="1200" cap="none" spc="0" normalizeH="0" baseline="0" noProof="0" dirty="0">
                  <a:solidFill>
                    <a:srgbClr val="4D4D4D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分钟之内。</a:t>
              </a:r>
              <a:endParaRPr kumimoji="0" lang="zh-CN" altLang="en-US" sz="9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2F573B-4D05-8867-A88E-BA88BF85E1BD}"/>
              </a:ext>
            </a:extLst>
          </p:cNvPr>
          <p:cNvGrpSpPr/>
          <p:nvPr/>
        </p:nvGrpSpPr>
        <p:grpSpPr>
          <a:xfrm>
            <a:off x="1512888" y="3092450"/>
            <a:ext cx="2219325" cy="1189037"/>
            <a:chOff x="1512237" y="3294193"/>
            <a:chExt cx="2219829" cy="1189680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5E10D9E-300B-A4E4-A336-AA35C0B55649}"/>
                </a:ext>
              </a:extLst>
            </p:cNvPr>
            <p:cNvSpPr/>
            <p:nvPr/>
          </p:nvSpPr>
          <p:spPr>
            <a:xfrm>
              <a:off x="2144205" y="3294193"/>
              <a:ext cx="1584685" cy="1890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8218924-A04C-ADFB-ECB9-E8D466A90C64}"/>
                </a:ext>
              </a:extLst>
            </p:cNvPr>
            <p:cNvSpPr/>
            <p:nvPr/>
          </p:nvSpPr>
          <p:spPr>
            <a:xfrm>
              <a:off x="1512237" y="3594392"/>
              <a:ext cx="2210302" cy="18901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E9B2750D-7508-D423-4026-4AB3AA2E1634}"/>
                </a:ext>
              </a:extLst>
            </p:cNvPr>
            <p:cNvSpPr/>
            <p:nvPr/>
          </p:nvSpPr>
          <p:spPr>
            <a:xfrm>
              <a:off x="1931432" y="3920006"/>
              <a:ext cx="1800634" cy="19060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3" name="TextBox 19">
              <a:extLst>
                <a:ext uri="{FF2B5EF4-FFF2-40B4-BE49-F238E27FC236}">
                  <a16:creationId xmlns:a16="http://schemas.microsoft.com/office/drawing/2014/main" id="{F37F9CD4-EFC7-9D50-5EB5-A71DC250D198}"/>
                </a:ext>
              </a:extLst>
            </p:cNvPr>
            <p:cNvSpPr txBox="1"/>
            <p:nvPr/>
          </p:nvSpPr>
          <p:spPr>
            <a:xfrm>
              <a:off x="2409378" y="3294193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对比数据一：</a:t>
              </a:r>
              <a:r>
                <a:rPr kumimoji="0" lang="en-US" altLang="zh-CN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600</a:t>
              </a: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万</a:t>
              </a:r>
            </a:p>
          </p:txBody>
        </p:sp>
        <p:sp>
          <p:nvSpPr>
            <p:cNvPr id="24" name="TextBox 20">
              <a:extLst>
                <a:ext uri="{FF2B5EF4-FFF2-40B4-BE49-F238E27FC236}">
                  <a16:creationId xmlns:a16="http://schemas.microsoft.com/office/drawing/2014/main" id="{BA2ADA39-64D1-84AA-4CF6-4EA5F463B095}"/>
                </a:ext>
              </a:extLst>
            </p:cNvPr>
            <p:cNvSpPr txBox="1"/>
            <p:nvPr/>
          </p:nvSpPr>
          <p:spPr>
            <a:xfrm>
              <a:off x="2409378" y="3594392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对比数据二：</a:t>
              </a:r>
              <a:r>
                <a:rPr kumimoji="0" lang="en-US" altLang="zh-CN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800</a:t>
              </a: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万</a:t>
              </a:r>
            </a:p>
          </p:txBody>
        </p:sp>
        <p:sp>
          <p:nvSpPr>
            <p:cNvPr id="25" name="TextBox 21">
              <a:extLst>
                <a:ext uri="{FF2B5EF4-FFF2-40B4-BE49-F238E27FC236}">
                  <a16:creationId xmlns:a16="http://schemas.microsoft.com/office/drawing/2014/main" id="{AC39E95E-745B-64F6-8B59-6965B4DF208B}"/>
                </a:ext>
              </a:extLst>
            </p:cNvPr>
            <p:cNvSpPr txBox="1"/>
            <p:nvPr/>
          </p:nvSpPr>
          <p:spPr>
            <a:xfrm>
              <a:off x="2409378" y="3924771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对比数据三：</a:t>
              </a:r>
              <a:r>
                <a:rPr kumimoji="0" lang="en-US" altLang="zh-CN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760</a:t>
              </a: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万</a:t>
              </a: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5C197F22-E188-47D1-E462-0E76C20F5FA1}"/>
                </a:ext>
              </a:extLst>
            </p:cNvPr>
            <p:cNvSpPr/>
            <p:nvPr/>
          </p:nvSpPr>
          <p:spPr>
            <a:xfrm>
              <a:off x="1786936" y="4259915"/>
              <a:ext cx="1945130" cy="1890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9" name="TextBox 21">
              <a:extLst>
                <a:ext uri="{FF2B5EF4-FFF2-40B4-BE49-F238E27FC236}">
                  <a16:creationId xmlns:a16="http://schemas.microsoft.com/office/drawing/2014/main" id="{2BA1AFA5-4AAA-A9AA-435C-B11FA9B53363}"/>
                </a:ext>
              </a:extLst>
            </p:cNvPr>
            <p:cNvSpPr txBox="1"/>
            <p:nvPr/>
          </p:nvSpPr>
          <p:spPr>
            <a:xfrm>
              <a:off x="2409378" y="4264680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对比数据四：</a:t>
              </a:r>
              <a:r>
                <a:rPr kumimoji="0" lang="en-US" altLang="zh-CN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550</a:t>
              </a: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万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1ADB8ED-FBEE-11E0-DA3C-8E7FE8F20A1F}"/>
              </a:ext>
            </a:extLst>
          </p:cNvPr>
          <p:cNvGrpSpPr/>
          <p:nvPr/>
        </p:nvGrpSpPr>
        <p:grpSpPr>
          <a:xfrm>
            <a:off x="5292725" y="3097212"/>
            <a:ext cx="2219325" cy="1165225"/>
            <a:chOff x="5291943" y="3273646"/>
            <a:chExt cx="2219829" cy="1165404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FF588D8-E1BB-48B6-D32F-9C606AC5C77B}"/>
                </a:ext>
              </a:extLst>
            </p:cNvPr>
            <p:cNvSpPr/>
            <p:nvPr/>
          </p:nvSpPr>
          <p:spPr>
            <a:xfrm>
              <a:off x="5291943" y="3294287"/>
              <a:ext cx="1584685" cy="18894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BB4DC5A-5E6C-6444-34E9-D294936240DD}"/>
                </a:ext>
              </a:extLst>
            </p:cNvPr>
            <p:cNvSpPr/>
            <p:nvPr/>
          </p:nvSpPr>
          <p:spPr>
            <a:xfrm>
              <a:off x="5301470" y="3594370"/>
              <a:ext cx="2210302" cy="18894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F64CAA28-95ED-E05E-95E5-3B8FF1FC6803}"/>
                </a:ext>
              </a:extLst>
            </p:cNvPr>
            <p:cNvSpPr/>
            <p:nvPr/>
          </p:nvSpPr>
          <p:spPr>
            <a:xfrm>
              <a:off x="5291943" y="3911919"/>
              <a:ext cx="1800634" cy="19052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3E95E9C5-D13B-6D0B-BB7F-88AAC5290FBA}"/>
                </a:ext>
              </a:extLst>
            </p:cNvPr>
            <p:cNvSpPr/>
            <p:nvPr/>
          </p:nvSpPr>
          <p:spPr>
            <a:xfrm>
              <a:off x="5301470" y="4221530"/>
              <a:ext cx="2053104" cy="18894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5" name="TextBox 19">
              <a:extLst>
                <a:ext uri="{FF2B5EF4-FFF2-40B4-BE49-F238E27FC236}">
                  <a16:creationId xmlns:a16="http://schemas.microsoft.com/office/drawing/2014/main" id="{DCABC5C7-87DB-BC05-DB3C-4625C99BB45B}"/>
                </a:ext>
              </a:extLst>
            </p:cNvPr>
            <p:cNvSpPr txBox="1"/>
            <p:nvPr/>
          </p:nvSpPr>
          <p:spPr>
            <a:xfrm>
              <a:off x="5507892" y="3273646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对比数据一：</a:t>
              </a:r>
              <a:r>
                <a:rPr kumimoji="0" lang="en-US" altLang="zh-CN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600</a:t>
              </a: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万</a:t>
              </a:r>
            </a:p>
          </p:txBody>
        </p:sp>
        <p:sp>
          <p:nvSpPr>
            <p:cNvPr id="36" name="TextBox 20">
              <a:extLst>
                <a:ext uri="{FF2B5EF4-FFF2-40B4-BE49-F238E27FC236}">
                  <a16:creationId xmlns:a16="http://schemas.microsoft.com/office/drawing/2014/main" id="{78A62822-1E0C-5EE8-0107-46D340C24F18}"/>
                </a:ext>
              </a:extLst>
            </p:cNvPr>
            <p:cNvSpPr txBox="1"/>
            <p:nvPr/>
          </p:nvSpPr>
          <p:spPr>
            <a:xfrm>
              <a:off x="5507892" y="3589608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对比数据二：</a:t>
              </a:r>
              <a:r>
                <a:rPr kumimoji="0" lang="en-US" altLang="zh-CN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800</a:t>
              </a: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万</a:t>
              </a:r>
            </a:p>
          </p:txBody>
        </p:sp>
        <p:sp>
          <p:nvSpPr>
            <p:cNvPr id="37" name="TextBox 21">
              <a:extLst>
                <a:ext uri="{FF2B5EF4-FFF2-40B4-BE49-F238E27FC236}">
                  <a16:creationId xmlns:a16="http://schemas.microsoft.com/office/drawing/2014/main" id="{0B90DF91-EA43-BB22-0AD9-99AC305D4A6E}"/>
                </a:ext>
              </a:extLst>
            </p:cNvPr>
            <p:cNvSpPr txBox="1"/>
            <p:nvPr/>
          </p:nvSpPr>
          <p:spPr>
            <a:xfrm>
              <a:off x="5507892" y="3911919"/>
              <a:ext cx="1113091" cy="2206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对比数据三：</a:t>
              </a:r>
              <a:r>
                <a:rPr kumimoji="0" lang="en-US" altLang="zh-CN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760</a:t>
              </a: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万</a:t>
              </a:r>
            </a:p>
          </p:txBody>
        </p:sp>
        <p:sp>
          <p:nvSpPr>
            <p:cNvPr id="38" name="TextBox 21">
              <a:extLst>
                <a:ext uri="{FF2B5EF4-FFF2-40B4-BE49-F238E27FC236}">
                  <a16:creationId xmlns:a16="http://schemas.microsoft.com/office/drawing/2014/main" id="{D0DD0B51-69BD-77FC-621D-1E56730E6DAC}"/>
                </a:ext>
              </a:extLst>
            </p:cNvPr>
            <p:cNvSpPr txBox="1"/>
            <p:nvPr/>
          </p:nvSpPr>
          <p:spPr>
            <a:xfrm>
              <a:off x="5507892" y="4219941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R="0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对比数据四：</a:t>
              </a:r>
              <a:r>
                <a:rPr kumimoji="0" lang="en-US" altLang="zh-CN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550</a:t>
              </a:r>
              <a:r>
                <a:rPr kumimoji="0" lang="zh-CN" altLang="en-US" sz="825" kern="1200" cap="none" spc="0" normalizeH="0" baseline="0" noProof="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420207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03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FAEC5B1-3F88-62E9-83FE-7CA90E3C9C95}"/>
              </a:ext>
            </a:extLst>
          </p:cNvPr>
          <p:cNvGrpSpPr/>
          <p:nvPr/>
        </p:nvGrpSpPr>
        <p:grpSpPr>
          <a:xfrm>
            <a:off x="1355725" y="1270000"/>
            <a:ext cx="1214438" cy="2355850"/>
            <a:chOff x="1419709" y="1270654"/>
            <a:chExt cx="1213553" cy="2354901"/>
          </a:xfrm>
        </p:grpSpPr>
        <p:sp>
          <p:nvSpPr>
            <p:cNvPr id="11" name="圆角矩形 2">
              <a:extLst>
                <a:ext uri="{FF2B5EF4-FFF2-40B4-BE49-F238E27FC236}">
                  <a16:creationId xmlns:a16="http://schemas.microsoft.com/office/drawing/2014/main" id="{5A458A3B-D953-631F-73F8-A3991AF9BD6E}"/>
                </a:ext>
              </a:extLst>
            </p:cNvPr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8DCAECB-221D-BC1C-D292-33539A65FB07}"/>
                </a:ext>
              </a:extLst>
            </p:cNvPr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4" name="Text Box 39">
              <a:extLst>
                <a:ext uri="{FF2B5EF4-FFF2-40B4-BE49-F238E27FC236}">
                  <a16:creationId xmlns:a16="http://schemas.microsoft.com/office/drawing/2014/main" id="{7739FC68-4D21-6AD1-69EC-F454F7A3EE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6546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R="0" algn="ctr" defTabSz="6858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Tx/>
                <a:buFontTx/>
                <a:buNone/>
                <a:defRPr/>
              </a:pPr>
              <a:r>
                <a:rPr kumimoji="0" lang="en-US" altLang="zh-CN" sz="3200" b="1" kern="1200" cap="none" spc="50" normalizeH="0" baseline="0" noProof="0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1</a:t>
              </a:r>
            </a:p>
          </p:txBody>
        </p:sp>
        <p:sp>
          <p:nvSpPr>
            <p:cNvPr id="15" name="矩形 261">
              <a:extLst>
                <a:ext uri="{FF2B5EF4-FFF2-40B4-BE49-F238E27FC236}">
                  <a16:creationId xmlns:a16="http://schemas.microsoft.com/office/drawing/2014/main" id="{5643A286-FB54-EBC8-2E5B-C39891E45560}"/>
                </a:ext>
              </a:extLst>
            </p:cNvPr>
            <p:cNvSpPr/>
            <p:nvPr/>
          </p:nvSpPr>
          <p:spPr>
            <a:xfrm>
              <a:off x="1626377" y="1951982"/>
              <a:ext cx="800219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 b="1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</a:t>
              </a:r>
            </a:p>
          </p:txBody>
        </p:sp>
        <p:sp>
          <p:nvSpPr>
            <p:cNvPr id="16" name="Text Box 39">
              <a:extLst>
                <a:ext uri="{FF2B5EF4-FFF2-40B4-BE49-F238E27FC236}">
                  <a16:creationId xmlns:a16="http://schemas.microsoft.com/office/drawing/2014/main" id="{68FCF109-7CB7-F0F5-F9BB-65A399D970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9026" y="2711523"/>
              <a:ext cx="1086646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单击此处添加描述文本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E1FB385-3C2E-2551-2EEA-9824774643EE}"/>
              </a:ext>
            </a:extLst>
          </p:cNvPr>
          <p:cNvGrpSpPr/>
          <p:nvPr/>
        </p:nvGrpSpPr>
        <p:grpSpPr>
          <a:xfrm>
            <a:off x="3092450" y="1270000"/>
            <a:ext cx="1214438" cy="2355850"/>
            <a:chOff x="3156432" y="1270654"/>
            <a:chExt cx="1213553" cy="2354901"/>
          </a:xfrm>
        </p:grpSpPr>
        <p:sp>
          <p:nvSpPr>
            <p:cNvPr id="18" name="圆角矩形 13">
              <a:extLst>
                <a:ext uri="{FF2B5EF4-FFF2-40B4-BE49-F238E27FC236}">
                  <a16:creationId xmlns:a16="http://schemas.microsoft.com/office/drawing/2014/main" id="{102E3ED9-20AB-8900-EAA9-04354CFDCAF7}"/>
                </a:ext>
              </a:extLst>
            </p:cNvPr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83358F4E-1A83-D9F1-CF69-77DC40F09343}"/>
                </a:ext>
              </a:extLst>
            </p:cNvPr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0" name="Text Box 39">
              <a:extLst>
                <a:ext uri="{FF2B5EF4-FFF2-40B4-BE49-F238E27FC236}">
                  <a16:creationId xmlns:a16="http://schemas.microsoft.com/office/drawing/2014/main" id="{27465D1D-9B15-EE5E-E6DA-2D92F4D4B2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546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R="0" algn="ctr" defTabSz="6858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Tx/>
                <a:buFontTx/>
                <a:buNone/>
                <a:defRPr/>
              </a:pPr>
              <a:r>
                <a:rPr kumimoji="0" lang="en-US" altLang="zh-CN" sz="3200" b="1" kern="1200" cap="none" spc="50" normalizeH="0" baseline="0" noProof="0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2</a:t>
              </a:r>
            </a:p>
          </p:txBody>
        </p:sp>
        <p:sp>
          <p:nvSpPr>
            <p:cNvPr id="21" name="矩形 261">
              <a:extLst>
                <a:ext uri="{FF2B5EF4-FFF2-40B4-BE49-F238E27FC236}">
                  <a16:creationId xmlns:a16="http://schemas.microsoft.com/office/drawing/2014/main" id="{384EBBFC-BCF7-1EEE-C55D-504A9D7E6304}"/>
                </a:ext>
              </a:extLst>
            </p:cNvPr>
            <p:cNvSpPr/>
            <p:nvPr/>
          </p:nvSpPr>
          <p:spPr>
            <a:xfrm>
              <a:off x="3363099" y="1951982"/>
              <a:ext cx="800219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 b="1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</a:t>
              </a:r>
            </a:p>
          </p:txBody>
        </p:sp>
        <p:sp>
          <p:nvSpPr>
            <p:cNvPr id="22" name="Text Box 39">
              <a:extLst>
                <a:ext uri="{FF2B5EF4-FFF2-40B4-BE49-F238E27FC236}">
                  <a16:creationId xmlns:a16="http://schemas.microsoft.com/office/drawing/2014/main" id="{C4ED0736-1A07-51E0-04E9-7C197F8C49AB}"/>
                </a:ext>
              </a:extLst>
            </p:cNvPr>
            <p:cNvSpPr txBox="1"/>
            <p:nvPr/>
          </p:nvSpPr>
          <p:spPr>
            <a:xfrm>
              <a:off x="3220112" y="2712116"/>
              <a:ext cx="108619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单击此处添加描述文本</a:t>
              </a:r>
              <a:endParaRPr lang="en-US" altLang="zh-CN" sz="1100" dirty="0">
                <a:solidFill>
                  <a:schemeClr val="bg1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C45C115-0CFE-1E29-5C72-26529F31D2B3}"/>
              </a:ext>
            </a:extLst>
          </p:cNvPr>
          <p:cNvGrpSpPr/>
          <p:nvPr/>
        </p:nvGrpSpPr>
        <p:grpSpPr>
          <a:xfrm>
            <a:off x="4833938" y="1270000"/>
            <a:ext cx="1212850" cy="2355850"/>
            <a:chOff x="4896956" y="1270654"/>
            <a:chExt cx="1213553" cy="2354901"/>
          </a:xfrm>
        </p:grpSpPr>
        <p:sp>
          <p:nvSpPr>
            <p:cNvPr id="24" name="圆角矩形 19">
              <a:extLst>
                <a:ext uri="{FF2B5EF4-FFF2-40B4-BE49-F238E27FC236}">
                  <a16:creationId xmlns:a16="http://schemas.microsoft.com/office/drawing/2014/main" id="{B96275B5-EFE9-1EB5-C71A-508F86CD4B67}"/>
                </a:ext>
              </a:extLst>
            </p:cNvPr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C89AA82-7597-34A1-E016-38F4485A3E99}"/>
                </a:ext>
              </a:extLst>
            </p:cNvPr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8" name="Text Box 39">
              <a:extLst>
                <a:ext uri="{FF2B5EF4-FFF2-40B4-BE49-F238E27FC236}">
                  <a16:creationId xmlns:a16="http://schemas.microsoft.com/office/drawing/2014/main" id="{ACDE339B-2DF6-020B-17BB-2167E6FD0F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6546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R="0" algn="ctr" defTabSz="6858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Tx/>
                <a:buFontTx/>
                <a:buNone/>
                <a:defRPr/>
              </a:pPr>
              <a:r>
                <a:rPr kumimoji="0" lang="en-US" altLang="zh-CN" sz="3200" b="1" kern="1200" cap="none" spc="50" normalizeH="0" baseline="0" noProof="0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3</a:t>
              </a:r>
            </a:p>
          </p:txBody>
        </p:sp>
        <p:sp>
          <p:nvSpPr>
            <p:cNvPr id="29" name="矩形 261">
              <a:extLst>
                <a:ext uri="{FF2B5EF4-FFF2-40B4-BE49-F238E27FC236}">
                  <a16:creationId xmlns:a16="http://schemas.microsoft.com/office/drawing/2014/main" id="{CAE89F32-2CBD-9B61-DE17-55BB51C589C8}"/>
                </a:ext>
              </a:extLst>
            </p:cNvPr>
            <p:cNvSpPr/>
            <p:nvPr/>
          </p:nvSpPr>
          <p:spPr>
            <a:xfrm>
              <a:off x="5103624" y="1951982"/>
              <a:ext cx="800219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 b="1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</a:t>
              </a:r>
            </a:p>
          </p:txBody>
        </p:sp>
        <p:sp>
          <p:nvSpPr>
            <p:cNvPr id="30" name="Text Box 39">
              <a:extLst>
                <a:ext uri="{FF2B5EF4-FFF2-40B4-BE49-F238E27FC236}">
                  <a16:creationId xmlns:a16="http://schemas.microsoft.com/office/drawing/2014/main" id="{7B7BE177-BE07-3020-79BD-6702D74E0EDD}"/>
                </a:ext>
              </a:extLst>
            </p:cNvPr>
            <p:cNvSpPr txBox="1"/>
            <p:nvPr/>
          </p:nvSpPr>
          <p:spPr>
            <a:xfrm>
              <a:off x="4965616" y="2712116"/>
              <a:ext cx="108619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单击此处添加描述文本</a:t>
              </a:r>
              <a:endParaRPr lang="en-US" altLang="zh-CN" sz="1100" dirty="0">
                <a:solidFill>
                  <a:schemeClr val="bg1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882B755-E4A0-F7E9-63C8-ED543B772F47}"/>
              </a:ext>
            </a:extLst>
          </p:cNvPr>
          <p:cNvGrpSpPr/>
          <p:nvPr/>
        </p:nvGrpSpPr>
        <p:grpSpPr>
          <a:xfrm>
            <a:off x="6527800" y="1270000"/>
            <a:ext cx="1212850" cy="2355850"/>
            <a:chOff x="6590610" y="1270654"/>
            <a:chExt cx="1213553" cy="2354901"/>
          </a:xfrm>
        </p:grpSpPr>
        <p:sp>
          <p:nvSpPr>
            <p:cNvPr id="32" name="圆角矩形 25">
              <a:extLst>
                <a:ext uri="{FF2B5EF4-FFF2-40B4-BE49-F238E27FC236}">
                  <a16:creationId xmlns:a16="http://schemas.microsoft.com/office/drawing/2014/main" id="{B9C69066-2F16-169E-9671-7CC6934D0690}"/>
                </a:ext>
              </a:extLst>
            </p:cNvPr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rgbClr val="4D4D4D"/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A6B3C94-9B23-73C9-D312-291EB88B2DCD}"/>
                </a:ext>
              </a:extLst>
            </p:cNvPr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4" name="Text Box 39">
              <a:extLst>
                <a:ext uri="{FF2B5EF4-FFF2-40B4-BE49-F238E27FC236}">
                  <a16:creationId xmlns:a16="http://schemas.microsoft.com/office/drawing/2014/main" id="{93FB942D-254D-5A16-5C13-AEA46578B8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6546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R="0" algn="ctr" defTabSz="6858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buSzTx/>
                <a:buFontTx/>
                <a:buNone/>
                <a:defRPr/>
              </a:pPr>
              <a:r>
                <a:rPr kumimoji="0" lang="en-US" altLang="zh-CN" sz="3200" b="1" kern="1200" cap="none" spc="50" normalizeH="0" baseline="0" noProof="0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4</a:t>
              </a:r>
            </a:p>
          </p:txBody>
        </p:sp>
        <p:sp>
          <p:nvSpPr>
            <p:cNvPr id="35" name="矩形 261">
              <a:extLst>
                <a:ext uri="{FF2B5EF4-FFF2-40B4-BE49-F238E27FC236}">
                  <a16:creationId xmlns:a16="http://schemas.microsoft.com/office/drawing/2014/main" id="{200C6A4C-4878-5739-F3B9-AFFAEED9C6DA}"/>
                </a:ext>
              </a:extLst>
            </p:cNvPr>
            <p:cNvSpPr/>
            <p:nvPr/>
          </p:nvSpPr>
          <p:spPr>
            <a:xfrm>
              <a:off x="6797278" y="1951982"/>
              <a:ext cx="800219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1200" b="1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</a:t>
              </a:r>
            </a:p>
          </p:txBody>
        </p:sp>
        <p:sp>
          <p:nvSpPr>
            <p:cNvPr id="36" name="Text Box 39">
              <a:extLst>
                <a:ext uri="{FF2B5EF4-FFF2-40B4-BE49-F238E27FC236}">
                  <a16:creationId xmlns:a16="http://schemas.microsoft.com/office/drawing/2014/main" id="{E2F962DB-5DEA-1312-E0D6-9744B963677D}"/>
                </a:ext>
              </a:extLst>
            </p:cNvPr>
            <p:cNvSpPr txBox="1"/>
            <p:nvPr/>
          </p:nvSpPr>
          <p:spPr>
            <a:xfrm>
              <a:off x="6654290" y="2712116"/>
              <a:ext cx="1086190" cy="4308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11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单击此处添加描述文本</a:t>
              </a:r>
              <a:endParaRPr lang="en-US" altLang="zh-CN" sz="1100" dirty="0">
                <a:solidFill>
                  <a:schemeClr val="bg1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858FA931-2225-712C-EDE5-53D973DC4BF8}"/>
              </a:ext>
            </a:extLst>
          </p:cNvPr>
          <p:cNvSpPr txBox="1"/>
          <p:nvPr/>
        </p:nvSpPr>
        <p:spPr>
          <a:xfrm>
            <a:off x="1404766" y="3753811"/>
            <a:ext cx="6346358" cy="764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65043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03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563A4A1-2CF0-8A91-7BEF-5EA626F51ED7}"/>
              </a:ext>
            </a:extLst>
          </p:cNvPr>
          <p:cNvGrpSpPr/>
          <p:nvPr/>
        </p:nvGrpSpPr>
        <p:grpSpPr>
          <a:xfrm>
            <a:off x="1162907" y="1126652"/>
            <a:ext cx="6907149" cy="2122489"/>
            <a:chOff x="1162907" y="2300288"/>
            <a:chExt cx="6907149" cy="2122489"/>
          </a:xfrm>
          <a:solidFill>
            <a:srgbClr val="0066FF"/>
          </a:solidFill>
        </p:grpSpPr>
        <p:sp>
          <p:nvSpPr>
            <p:cNvPr id="14" name="任意多边形 12">
              <a:extLst>
                <a:ext uri="{FF2B5EF4-FFF2-40B4-BE49-F238E27FC236}">
                  <a16:creationId xmlns:a16="http://schemas.microsoft.com/office/drawing/2014/main" id="{CFB7EF98-FE33-BA9A-0B14-959FC0FE18EB}"/>
                </a:ext>
              </a:extLst>
            </p:cNvPr>
            <p:cNvSpPr/>
            <p:nvPr/>
          </p:nvSpPr>
          <p:spPr>
            <a:xfrm>
              <a:off x="7967663" y="3529013"/>
              <a:ext cx="102393" cy="130968"/>
            </a:xfrm>
            <a:custGeom>
              <a:avLst/>
              <a:gdLst>
                <a:gd name="connsiteX0" fmla="*/ 102393 w 102393"/>
                <a:gd name="connsiteY0" fmla="*/ 130968 h 130968"/>
                <a:gd name="connsiteX1" fmla="*/ 0 w 102393"/>
                <a:gd name="connsiteY1" fmla="*/ 130968 h 130968"/>
                <a:gd name="connsiteX2" fmla="*/ 0 w 102393"/>
                <a:gd name="connsiteY2" fmla="*/ 0 h 130968"/>
                <a:gd name="connsiteX3" fmla="*/ 102393 w 102393"/>
                <a:gd name="connsiteY3" fmla="*/ 130968 h 13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393" h="130968">
                  <a:moveTo>
                    <a:pt x="102393" y="130968"/>
                  </a:moveTo>
                  <a:lnTo>
                    <a:pt x="0" y="130968"/>
                  </a:lnTo>
                  <a:lnTo>
                    <a:pt x="0" y="0"/>
                  </a:lnTo>
                  <a:lnTo>
                    <a:pt x="102393" y="130968"/>
                  </a:lnTo>
                  <a:close/>
                </a:path>
              </a:pathLst>
            </a:custGeom>
            <a:solidFill>
              <a:srgbClr val="686C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F07433B-39EF-BEAC-337F-ACC907C56CA3}"/>
                </a:ext>
              </a:extLst>
            </p:cNvPr>
            <p:cNvGrpSpPr/>
            <p:nvPr/>
          </p:nvGrpSpPr>
          <p:grpSpPr>
            <a:xfrm>
              <a:off x="1162907" y="2300288"/>
              <a:ext cx="6840760" cy="2122489"/>
              <a:chOff x="1162907" y="2300288"/>
              <a:chExt cx="6840760" cy="2122489"/>
            </a:xfrm>
            <a:grpFill/>
          </p:grpSpPr>
          <p:sp>
            <p:nvSpPr>
              <p:cNvPr id="16" name="任意多边形 14">
                <a:extLst>
                  <a:ext uri="{FF2B5EF4-FFF2-40B4-BE49-F238E27FC236}">
                    <a16:creationId xmlns:a16="http://schemas.microsoft.com/office/drawing/2014/main" id="{452D58D1-992E-B88A-F675-8283905B047F}"/>
                  </a:ext>
                </a:extLst>
              </p:cNvPr>
              <p:cNvSpPr/>
              <p:nvPr/>
            </p:nvSpPr>
            <p:spPr>
              <a:xfrm>
                <a:off x="6657975" y="2300288"/>
                <a:ext cx="114300" cy="71437"/>
              </a:xfrm>
              <a:custGeom>
                <a:avLst/>
                <a:gdLst>
                  <a:gd name="connsiteX0" fmla="*/ 19050 w 114300"/>
                  <a:gd name="connsiteY0" fmla="*/ 0 h 71437"/>
                  <a:gd name="connsiteX1" fmla="*/ 0 w 114300"/>
                  <a:gd name="connsiteY1" fmla="*/ 71437 h 71437"/>
                  <a:gd name="connsiteX2" fmla="*/ 114300 w 114300"/>
                  <a:gd name="connsiteY2" fmla="*/ 71437 h 71437"/>
                  <a:gd name="connsiteX3" fmla="*/ 19050 w 114300"/>
                  <a:gd name="connsiteY3" fmla="*/ 0 h 71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71437">
                    <a:moveTo>
                      <a:pt x="19050" y="0"/>
                    </a:moveTo>
                    <a:lnTo>
                      <a:pt x="0" y="71437"/>
                    </a:lnTo>
                    <a:lnTo>
                      <a:pt x="114300" y="71437"/>
                    </a:lnTo>
                    <a:lnTo>
                      <a:pt x="19050" y="0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30E58DD1-07C7-2459-9B2B-39B918843741}"/>
                  </a:ext>
                </a:extLst>
              </p:cNvPr>
              <p:cNvSpPr/>
              <p:nvPr/>
            </p:nvSpPr>
            <p:spPr>
              <a:xfrm>
                <a:off x="1162907" y="2359707"/>
                <a:ext cx="6840760" cy="2063070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AA0904D6-518B-1D02-9CC5-14C5DCF98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6681" y="1974086"/>
            <a:ext cx="5183501" cy="762581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200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字以内，据统计每页幻灯片的最好控制在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5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分钟之内。此处添加详细文本描述，建议与标题相关并符合整体语言风格，语言描述尽量简洁生动。</a:t>
            </a:r>
            <a:endParaRPr kumimoji="0" lang="zh-CN" altLang="zh-CN" sz="1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32FB221-E36A-6362-DAAE-6A63359A668B}"/>
              </a:ext>
            </a:extLst>
          </p:cNvPr>
          <p:cNvGrpSpPr/>
          <p:nvPr/>
        </p:nvGrpSpPr>
        <p:grpSpPr>
          <a:xfrm>
            <a:off x="6660231" y="1126652"/>
            <a:ext cx="1396956" cy="1358900"/>
            <a:chOff x="6919459" y="2300288"/>
            <a:chExt cx="1396955" cy="1358900"/>
          </a:xfrm>
          <a:solidFill>
            <a:schemeClr val="accent6"/>
          </a:solidFill>
        </p:grpSpPr>
        <p:sp>
          <p:nvSpPr>
            <p:cNvPr id="19" name="任意多边形 17">
              <a:extLst>
                <a:ext uri="{FF2B5EF4-FFF2-40B4-BE49-F238E27FC236}">
                  <a16:creationId xmlns:a16="http://schemas.microsoft.com/office/drawing/2014/main" id="{ACD11970-F903-9D87-D7CF-84102D51CBA4}"/>
                </a:ext>
              </a:extLst>
            </p:cNvPr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-1" fmla="*/ 0 w 1319348"/>
                <a:gd name="connsiteY0-2" fmla="*/ 5987 h 1299210"/>
                <a:gd name="connsiteX1-3" fmla="*/ 1319348 w 1319348"/>
                <a:gd name="connsiteY1-4" fmla="*/ 1299210 h 1299210"/>
                <a:gd name="connsiteX2-5" fmla="*/ 1319348 w 1319348"/>
                <a:gd name="connsiteY2-6" fmla="*/ 397873 h 1299210"/>
                <a:gd name="connsiteX3-7" fmla="*/ 908413 w 1319348"/>
                <a:gd name="connsiteY3-8" fmla="*/ 0 h 1299210"/>
                <a:gd name="connsiteX4-9" fmla="*/ 0 w 1319348"/>
                <a:gd name="connsiteY4-10" fmla="*/ 5987 h 1299210"/>
                <a:gd name="connsiteX0-11" fmla="*/ 0 w 1333635"/>
                <a:gd name="connsiteY0-12" fmla="*/ 1225 h 1299210"/>
                <a:gd name="connsiteX1-13" fmla="*/ 1333635 w 1333635"/>
                <a:gd name="connsiteY1-14" fmla="*/ 1299210 h 1299210"/>
                <a:gd name="connsiteX2-15" fmla="*/ 1333635 w 1333635"/>
                <a:gd name="connsiteY2-16" fmla="*/ 397873 h 1299210"/>
                <a:gd name="connsiteX3-17" fmla="*/ 922700 w 1333635"/>
                <a:gd name="connsiteY3-18" fmla="*/ 0 h 1299210"/>
                <a:gd name="connsiteX4-19" fmla="*/ 0 w 1333635"/>
                <a:gd name="connsiteY4-20" fmla="*/ 1225 h 12992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701FB87-D496-FAF9-B997-5538A173F60E}"/>
                </a:ext>
              </a:extLst>
            </p:cNvPr>
            <p:cNvSpPr/>
            <p:nvPr/>
          </p:nvSpPr>
          <p:spPr>
            <a:xfrm rot="2637414">
              <a:off x="7379722" y="2657481"/>
              <a:ext cx="902811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EA5E3F90-724D-079D-B8CA-69DC5378C2B6}"/>
              </a:ext>
            </a:extLst>
          </p:cNvPr>
          <p:cNvSpPr txBox="1"/>
          <p:nvPr/>
        </p:nvSpPr>
        <p:spPr>
          <a:xfrm>
            <a:off x="1716681" y="1645057"/>
            <a:ext cx="22674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单击此处添加标题文本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BE5847B-37C6-C37B-6F6B-CDC6D31FCEB4}"/>
              </a:ext>
            </a:extLst>
          </p:cNvPr>
          <p:cNvGrpSpPr/>
          <p:nvPr/>
        </p:nvGrpSpPr>
        <p:grpSpPr>
          <a:xfrm>
            <a:off x="1809750" y="3512664"/>
            <a:ext cx="2694665" cy="791541"/>
            <a:chOff x="5627873" y="1129677"/>
            <a:chExt cx="2694665" cy="79154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A62F91A-EB78-AE7F-A1C0-BC1C9973D6A0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DE836BB-FE46-926C-2CAB-C8506405E010}"/>
                </a:ext>
              </a:extLst>
            </p:cNvPr>
            <p:cNvSpPr txBox="1"/>
            <p:nvPr/>
          </p:nvSpPr>
          <p:spPr>
            <a:xfrm>
              <a:off x="5629006" y="1387546"/>
              <a:ext cx="2693532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96DE1C0A-0171-CA8E-956A-B2256AD774BA}"/>
              </a:ext>
            </a:extLst>
          </p:cNvPr>
          <p:cNvSpPr/>
          <p:nvPr/>
        </p:nvSpPr>
        <p:spPr>
          <a:xfrm rot="2700000">
            <a:off x="935664" y="3422635"/>
            <a:ext cx="1008260" cy="1008262"/>
          </a:xfrm>
          <a:custGeom>
            <a:avLst/>
            <a:gdLst>
              <a:gd name="connsiteX0" fmla="*/ 0 w 1008260"/>
              <a:gd name="connsiteY0" fmla="*/ 391577 h 1008262"/>
              <a:gd name="connsiteX1" fmla="*/ 391577 w 1008260"/>
              <a:gd name="connsiteY1" fmla="*/ 0 h 1008262"/>
              <a:gd name="connsiteX2" fmla="*/ 1008260 w 1008260"/>
              <a:gd name="connsiteY2" fmla="*/ 616683 h 1008262"/>
              <a:gd name="connsiteX3" fmla="*/ 616684 w 1008260"/>
              <a:gd name="connsiteY3" fmla="*/ 616683 h 1008262"/>
              <a:gd name="connsiteX4" fmla="*/ 616684 w 1008260"/>
              <a:gd name="connsiteY4" fmla="*/ 1008262 h 1008262"/>
              <a:gd name="connsiteX5" fmla="*/ 0 w 1008260"/>
              <a:gd name="connsiteY5" fmla="*/ 391577 h 1008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260" h="1008262">
                <a:moveTo>
                  <a:pt x="0" y="391577"/>
                </a:moveTo>
                <a:lnTo>
                  <a:pt x="391577" y="0"/>
                </a:lnTo>
                <a:lnTo>
                  <a:pt x="1008260" y="616683"/>
                </a:lnTo>
                <a:lnTo>
                  <a:pt x="616684" y="616683"/>
                </a:lnTo>
                <a:lnTo>
                  <a:pt x="616684" y="1008262"/>
                </a:lnTo>
                <a:lnTo>
                  <a:pt x="0" y="391577"/>
                </a:lnTo>
                <a:close/>
              </a:path>
            </a:pathLst>
          </a:cu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32" name="图形 31" descr="公文包 纯色填充">
            <a:extLst>
              <a:ext uri="{FF2B5EF4-FFF2-40B4-BE49-F238E27FC236}">
                <a16:creationId xmlns:a16="http://schemas.microsoft.com/office/drawing/2014/main" id="{8DAC3A09-FB74-2226-8290-78ADDD705A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35968" y="3560562"/>
            <a:ext cx="419941" cy="419941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EFB42C43-D852-E213-76FE-2C83F4865B94}"/>
              </a:ext>
            </a:extLst>
          </p:cNvPr>
          <p:cNvGrpSpPr/>
          <p:nvPr/>
        </p:nvGrpSpPr>
        <p:grpSpPr>
          <a:xfrm>
            <a:off x="5245472" y="3512665"/>
            <a:ext cx="2758195" cy="791541"/>
            <a:chOff x="5627873" y="1129677"/>
            <a:chExt cx="2758195" cy="791541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FD6CF3E-9C7B-BA5A-131D-E8A4893125CE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1489282-08FA-75DC-0DAE-52AE9A906680}"/>
                </a:ext>
              </a:extLst>
            </p:cNvPr>
            <p:cNvSpPr txBox="1"/>
            <p:nvPr/>
          </p:nvSpPr>
          <p:spPr>
            <a:xfrm>
              <a:off x="5629006" y="1387546"/>
              <a:ext cx="2757062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9783CED-1794-1479-C3E0-9B4F4A5C0E64}"/>
              </a:ext>
            </a:extLst>
          </p:cNvPr>
          <p:cNvSpPr/>
          <p:nvPr/>
        </p:nvSpPr>
        <p:spPr>
          <a:xfrm rot="2700000">
            <a:off x="4371386" y="3422636"/>
            <a:ext cx="1008260" cy="1008262"/>
          </a:xfrm>
          <a:custGeom>
            <a:avLst/>
            <a:gdLst>
              <a:gd name="connsiteX0" fmla="*/ 0 w 1008260"/>
              <a:gd name="connsiteY0" fmla="*/ 391577 h 1008262"/>
              <a:gd name="connsiteX1" fmla="*/ 391577 w 1008260"/>
              <a:gd name="connsiteY1" fmla="*/ 0 h 1008262"/>
              <a:gd name="connsiteX2" fmla="*/ 1008260 w 1008260"/>
              <a:gd name="connsiteY2" fmla="*/ 616683 h 1008262"/>
              <a:gd name="connsiteX3" fmla="*/ 616684 w 1008260"/>
              <a:gd name="connsiteY3" fmla="*/ 616683 h 1008262"/>
              <a:gd name="connsiteX4" fmla="*/ 616684 w 1008260"/>
              <a:gd name="connsiteY4" fmla="*/ 1008262 h 1008262"/>
              <a:gd name="connsiteX5" fmla="*/ 0 w 1008260"/>
              <a:gd name="connsiteY5" fmla="*/ 391577 h 1008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260" h="1008262">
                <a:moveTo>
                  <a:pt x="0" y="391577"/>
                </a:moveTo>
                <a:lnTo>
                  <a:pt x="391577" y="0"/>
                </a:lnTo>
                <a:lnTo>
                  <a:pt x="1008260" y="616683"/>
                </a:lnTo>
                <a:lnTo>
                  <a:pt x="616684" y="616683"/>
                </a:lnTo>
                <a:lnTo>
                  <a:pt x="616684" y="1008262"/>
                </a:lnTo>
                <a:lnTo>
                  <a:pt x="0" y="391577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38" name="图形 37" descr="书籍 纯色填充">
            <a:extLst>
              <a:ext uri="{FF2B5EF4-FFF2-40B4-BE49-F238E27FC236}">
                <a16:creationId xmlns:a16="http://schemas.microsoft.com/office/drawing/2014/main" id="{67EA992E-32D6-476A-C0C1-D07341908CE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67051" y="3578170"/>
            <a:ext cx="416918" cy="41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62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03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99F9143-03C1-B9F2-4006-534DBDEAD16C}"/>
              </a:ext>
            </a:extLst>
          </p:cNvPr>
          <p:cNvGrpSpPr/>
          <p:nvPr/>
        </p:nvGrpSpPr>
        <p:grpSpPr>
          <a:xfrm>
            <a:off x="792163" y="1463675"/>
            <a:ext cx="7559675" cy="2216150"/>
            <a:chOff x="466725" y="1463675"/>
            <a:chExt cx="8210550" cy="221615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90867AB-0465-1F94-CB25-FF22F1D1B8CC}"/>
                </a:ext>
              </a:extLst>
            </p:cNvPr>
            <p:cNvGrpSpPr/>
            <p:nvPr/>
          </p:nvGrpSpPr>
          <p:grpSpPr>
            <a:xfrm>
              <a:off x="466725" y="1463675"/>
              <a:ext cx="1860550" cy="2216150"/>
              <a:chOff x="465977" y="1463280"/>
              <a:chExt cx="1862027" cy="2216942"/>
            </a:xfrm>
          </p:grpSpPr>
          <p:grpSp>
            <p:nvGrpSpPr>
              <p:cNvPr id="11" name="组合 25">
                <a:extLst>
                  <a:ext uri="{FF2B5EF4-FFF2-40B4-BE49-F238E27FC236}">
                    <a16:creationId xmlns:a16="http://schemas.microsoft.com/office/drawing/2014/main" id="{6C949CD1-7F76-5F07-A83F-27A7605530F7}"/>
                  </a:ext>
                </a:extLst>
              </p:cNvPr>
              <p:cNvGrpSpPr/>
              <p:nvPr/>
            </p:nvGrpSpPr>
            <p:grpSpPr>
              <a:xfrm>
                <a:off x="465977" y="1463280"/>
                <a:ext cx="1862027" cy="2216942"/>
                <a:chOff x="1827008" y="2120901"/>
                <a:chExt cx="2298700" cy="2736849"/>
              </a:xfrm>
            </p:grpSpPr>
            <p:sp>
              <p:nvSpPr>
                <p:cNvPr id="15" name="矩形 14">
                  <a:extLst>
                    <a:ext uri="{FF2B5EF4-FFF2-40B4-BE49-F238E27FC236}">
                      <a16:creationId xmlns:a16="http://schemas.microsoft.com/office/drawing/2014/main" id="{2517AAF3-DB91-FD72-2514-BE684E409312}"/>
                    </a:ext>
                  </a:extLst>
                </p:cNvPr>
                <p:cNvSpPr/>
                <p:nvPr/>
              </p:nvSpPr>
              <p:spPr>
                <a:xfrm>
                  <a:off x="1827008" y="2120901"/>
                  <a:ext cx="2298700" cy="445033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B89D0BE6-70B1-1DE6-54CA-56F23CAEC7C2}"/>
                    </a:ext>
                  </a:extLst>
                </p:cNvPr>
                <p:cNvSpPr/>
                <p:nvPr/>
              </p:nvSpPr>
              <p:spPr>
                <a:xfrm>
                  <a:off x="1827008" y="2565934"/>
                  <a:ext cx="2298700" cy="229181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12" name="文本框 29">
                <a:extLst>
                  <a:ext uri="{FF2B5EF4-FFF2-40B4-BE49-F238E27FC236}">
                    <a16:creationId xmlns:a16="http://schemas.microsoft.com/office/drawing/2014/main" id="{60D69767-1D10-5A67-E85C-20F2EEC1B8B7}"/>
                  </a:ext>
                </a:extLst>
              </p:cNvPr>
              <p:cNvSpPr txBox="1"/>
              <p:nvPr/>
            </p:nvSpPr>
            <p:spPr>
              <a:xfrm>
                <a:off x="771062" y="1484039"/>
                <a:ext cx="1251857" cy="3231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5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标题一</a:t>
                </a:r>
              </a:p>
            </p:txBody>
          </p:sp>
          <p:sp>
            <p:nvSpPr>
              <p:cNvPr id="14" name="文本框 33">
                <a:extLst>
                  <a:ext uri="{FF2B5EF4-FFF2-40B4-BE49-F238E27FC236}">
                    <a16:creationId xmlns:a16="http://schemas.microsoft.com/office/drawing/2014/main" id="{E687AF2F-C04A-701C-541F-FE3ACF913DE7}"/>
                  </a:ext>
                </a:extLst>
              </p:cNvPr>
              <p:cNvSpPr txBox="1"/>
              <p:nvPr/>
            </p:nvSpPr>
            <p:spPr>
              <a:xfrm>
                <a:off x="627430" y="2064064"/>
                <a:ext cx="1568516" cy="1200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AC574EE-BC86-03BC-9A01-BDF82ECE5D8D}"/>
                </a:ext>
              </a:extLst>
            </p:cNvPr>
            <p:cNvGrpSpPr/>
            <p:nvPr/>
          </p:nvGrpSpPr>
          <p:grpSpPr>
            <a:xfrm>
              <a:off x="2582863" y="1463675"/>
              <a:ext cx="1862137" cy="2216150"/>
              <a:chOff x="2582650" y="1463280"/>
              <a:chExt cx="1862027" cy="2216942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7F00AAEC-01D5-E640-6BF9-5AA624B4CEF7}"/>
                  </a:ext>
                </a:extLst>
              </p:cNvPr>
              <p:cNvGrpSpPr/>
              <p:nvPr/>
            </p:nvGrpSpPr>
            <p:grpSpPr>
              <a:xfrm>
                <a:off x="2582650" y="1463280"/>
                <a:ext cx="1862027" cy="2216942"/>
                <a:chOff x="1827008" y="2120901"/>
                <a:chExt cx="2298700" cy="2736849"/>
              </a:xfrm>
            </p:grpSpPr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8A91B1F5-FFF1-5F68-8508-DC737126FFE8}"/>
                    </a:ext>
                  </a:extLst>
                </p:cNvPr>
                <p:cNvSpPr/>
                <p:nvPr/>
              </p:nvSpPr>
              <p:spPr>
                <a:xfrm>
                  <a:off x="1827008" y="2120901"/>
                  <a:ext cx="2298700" cy="445033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id="{6D05862E-0910-240F-1771-C187227C0AFF}"/>
                    </a:ext>
                  </a:extLst>
                </p:cNvPr>
                <p:cNvSpPr/>
                <p:nvPr/>
              </p:nvSpPr>
              <p:spPr>
                <a:xfrm>
                  <a:off x="1827008" y="2565934"/>
                  <a:ext cx="2298700" cy="229181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19" name="文本框 31">
                <a:extLst>
                  <a:ext uri="{FF2B5EF4-FFF2-40B4-BE49-F238E27FC236}">
                    <a16:creationId xmlns:a16="http://schemas.microsoft.com/office/drawing/2014/main" id="{A628E93D-BF8E-B571-0721-82B64541AF19}"/>
                  </a:ext>
                </a:extLst>
              </p:cNvPr>
              <p:cNvSpPr txBox="1"/>
              <p:nvPr/>
            </p:nvSpPr>
            <p:spPr>
              <a:xfrm>
                <a:off x="2887735" y="1484039"/>
                <a:ext cx="1251857" cy="3231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5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标题二</a:t>
                </a:r>
              </a:p>
            </p:txBody>
          </p:sp>
          <p:sp>
            <p:nvSpPr>
              <p:cNvPr id="20" name="文本框 28">
                <a:extLst>
                  <a:ext uri="{FF2B5EF4-FFF2-40B4-BE49-F238E27FC236}">
                    <a16:creationId xmlns:a16="http://schemas.microsoft.com/office/drawing/2014/main" id="{3E086758-DADF-22DB-86B5-FF3A33785F56}"/>
                  </a:ext>
                </a:extLst>
              </p:cNvPr>
              <p:cNvSpPr txBox="1"/>
              <p:nvPr/>
            </p:nvSpPr>
            <p:spPr>
              <a:xfrm>
                <a:off x="2729405" y="2064064"/>
                <a:ext cx="1568516" cy="1200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BD23E2C-4277-5AA9-2306-C872C4716347}"/>
                </a:ext>
              </a:extLst>
            </p:cNvPr>
            <p:cNvGrpSpPr/>
            <p:nvPr/>
          </p:nvGrpSpPr>
          <p:grpSpPr>
            <a:xfrm>
              <a:off x="4699000" y="1463675"/>
              <a:ext cx="1862138" cy="2216150"/>
              <a:chOff x="4699324" y="1463280"/>
              <a:chExt cx="1862027" cy="2216942"/>
            </a:xfrm>
          </p:grpSpPr>
          <p:grpSp>
            <p:nvGrpSpPr>
              <p:cNvPr id="24" name="组合 18">
                <a:extLst>
                  <a:ext uri="{FF2B5EF4-FFF2-40B4-BE49-F238E27FC236}">
                    <a16:creationId xmlns:a16="http://schemas.microsoft.com/office/drawing/2014/main" id="{D25D177E-A036-8C06-DCFA-15B7282010FE}"/>
                  </a:ext>
                </a:extLst>
              </p:cNvPr>
              <p:cNvGrpSpPr/>
              <p:nvPr/>
            </p:nvGrpSpPr>
            <p:grpSpPr>
              <a:xfrm>
                <a:off x="4699324" y="1463280"/>
                <a:ext cx="1862027" cy="2216942"/>
                <a:chOff x="1827008" y="2120901"/>
                <a:chExt cx="2298700" cy="2736849"/>
              </a:xfrm>
            </p:grpSpPr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D8F84668-E0B4-137D-538B-E2067344B247}"/>
                    </a:ext>
                  </a:extLst>
                </p:cNvPr>
                <p:cNvSpPr/>
                <p:nvPr/>
              </p:nvSpPr>
              <p:spPr>
                <a:xfrm>
                  <a:off x="1827008" y="2120901"/>
                  <a:ext cx="2298700" cy="445033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30" name="矩形 29">
                  <a:extLst>
                    <a:ext uri="{FF2B5EF4-FFF2-40B4-BE49-F238E27FC236}">
                      <a16:creationId xmlns:a16="http://schemas.microsoft.com/office/drawing/2014/main" id="{EEC7E9DA-BA25-B57E-2BE0-0169D669FBD3}"/>
                    </a:ext>
                  </a:extLst>
                </p:cNvPr>
                <p:cNvSpPr/>
                <p:nvPr/>
              </p:nvSpPr>
              <p:spPr>
                <a:xfrm>
                  <a:off x="1827008" y="2565934"/>
                  <a:ext cx="2298700" cy="229181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25" name="文本框 30">
                <a:extLst>
                  <a:ext uri="{FF2B5EF4-FFF2-40B4-BE49-F238E27FC236}">
                    <a16:creationId xmlns:a16="http://schemas.microsoft.com/office/drawing/2014/main" id="{EE74670E-A8CB-FC71-5347-C5815DEF65E1}"/>
                  </a:ext>
                </a:extLst>
              </p:cNvPr>
              <p:cNvSpPr txBox="1"/>
              <p:nvPr/>
            </p:nvSpPr>
            <p:spPr>
              <a:xfrm>
                <a:off x="5004409" y="1484039"/>
                <a:ext cx="1251857" cy="3231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5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标题三</a:t>
                </a:r>
              </a:p>
            </p:txBody>
          </p:sp>
          <p:sp>
            <p:nvSpPr>
              <p:cNvPr id="28" name="文本框 37">
                <a:extLst>
                  <a:ext uri="{FF2B5EF4-FFF2-40B4-BE49-F238E27FC236}">
                    <a16:creationId xmlns:a16="http://schemas.microsoft.com/office/drawing/2014/main" id="{551F99AC-28E4-4C02-AA7F-00434A9ABC53}"/>
                  </a:ext>
                </a:extLst>
              </p:cNvPr>
              <p:cNvSpPr txBox="1"/>
              <p:nvPr/>
            </p:nvSpPr>
            <p:spPr>
              <a:xfrm>
                <a:off x="4846079" y="2064064"/>
                <a:ext cx="1568516" cy="1200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9CA0E9E-55FF-21FD-E1AA-51FE16225484}"/>
                </a:ext>
              </a:extLst>
            </p:cNvPr>
            <p:cNvGrpSpPr/>
            <p:nvPr/>
          </p:nvGrpSpPr>
          <p:grpSpPr>
            <a:xfrm>
              <a:off x="6816725" y="1463675"/>
              <a:ext cx="1860550" cy="2216150"/>
              <a:chOff x="6815997" y="1463280"/>
              <a:chExt cx="1862027" cy="2216942"/>
            </a:xfrm>
          </p:grpSpPr>
          <p:grpSp>
            <p:nvGrpSpPr>
              <p:cNvPr id="32" name="组合 21">
                <a:extLst>
                  <a:ext uri="{FF2B5EF4-FFF2-40B4-BE49-F238E27FC236}">
                    <a16:creationId xmlns:a16="http://schemas.microsoft.com/office/drawing/2014/main" id="{C991F8E2-F84C-6754-51D6-21955545D06D}"/>
                  </a:ext>
                </a:extLst>
              </p:cNvPr>
              <p:cNvGrpSpPr/>
              <p:nvPr/>
            </p:nvGrpSpPr>
            <p:grpSpPr>
              <a:xfrm>
                <a:off x="6815997" y="1463280"/>
                <a:ext cx="1862027" cy="2216942"/>
                <a:chOff x="1827008" y="2120901"/>
                <a:chExt cx="2298700" cy="2736849"/>
              </a:xfrm>
            </p:grpSpPr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id="{E136372C-4F41-C24A-82E3-00C6538D4369}"/>
                    </a:ext>
                  </a:extLst>
                </p:cNvPr>
                <p:cNvSpPr/>
                <p:nvPr/>
              </p:nvSpPr>
              <p:spPr>
                <a:xfrm>
                  <a:off x="1827008" y="2120901"/>
                  <a:ext cx="2298700" cy="445033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36" name="矩形 35">
                  <a:extLst>
                    <a:ext uri="{FF2B5EF4-FFF2-40B4-BE49-F238E27FC236}">
                      <a16:creationId xmlns:a16="http://schemas.microsoft.com/office/drawing/2014/main" id="{2561CDDF-0439-D244-8C98-BA4E5B122B8E}"/>
                    </a:ext>
                  </a:extLst>
                </p:cNvPr>
                <p:cNvSpPr/>
                <p:nvPr/>
              </p:nvSpPr>
              <p:spPr>
                <a:xfrm>
                  <a:off x="1827008" y="2565934"/>
                  <a:ext cx="2298700" cy="2291816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3BAF03F9-0BCF-169E-1E0F-03B475743AAD}"/>
                  </a:ext>
                </a:extLst>
              </p:cNvPr>
              <p:cNvSpPr txBox="1"/>
              <p:nvPr/>
            </p:nvSpPr>
            <p:spPr>
              <a:xfrm>
                <a:off x="7121082" y="1484039"/>
                <a:ext cx="1251857" cy="3231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 eaLnBrk="1" hangingPunct="1"/>
                <a:r>
                  <a:rPr lang="zh-CN" altLang="en-US" sz="15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标题四</a:t>
                </a:r>
              </a:p>
            </p:txBody>
          </p:sp>
          <p:sp>
            <p:nvSpPr>
              <p:cNvPr id="34" name="文本框 38">
                <a:extLst>
                  <a:ext uri="{FF2B5EF4-FFF2-40B4-BE49-F238E27FC236}">
                    <a16:creationId xmlns:a16="http://schemas.microsoft.com/office/drawing/2014/main" id="{D2A0FF62-F12D-D342-BB6A-28F73352D2A9}"/>
                  </a:ext>
                </a:extLst>
              </p:cNvPr>
              <p:cNvSpPr txBox="1"/>
              <p:nvPr/>
            </p:nvSpPr>
            <p:spPr>
              <a:xfrm>
                <a:off x="6962752" y="2064064"/>
                <a:ext cx="1568516" cy="1200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5726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6439B62-85D4-133B-4189-8DC6205785A9}"/>
              </a:ext>
            </a:extLst>
          </p:cNvPr>
          <p:cNvGrpSpPr/>
          <p:nvPr/>
        </p:nvGrpSpPr>
        <p:grpSpPr>
          <a:xfrm>
            <a:off x="3652777" y="1188401"/>
            <a:ext cx="1838444" cy="933619"/>
            <a:chOff x="3652777" y="1644163"/>
            <a:chExt cx="1838444" cy="933619"/>
          </a:xfrm>
        </p:grpSpPr>
        <p:sp>
          <p:nvSpPr>
            <p:cNvPr id="15" name="文本框 14"/>
            <p:cNvSpPr txBox="1"/>
            <p:nvPr/>
          </p:nvSpPr>
          <p:spPr>
            <a:xfrm>
              <a:off x="3652777" y="1644163"/>
              <a:ext cx="183844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04</a:t>
              </a:r>
              <a:endParaRPr kumimoji="0" lang="zh-CN" altLang="en-US" sz="44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916594" y="2300783"/>
              <a:ext cx="1310810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dist" eaLnBrk="1" hangingPunct="1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PART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D17A99CB-3AA1-B8EE-B5A3-453DEBF0B45C}"/>
              </a:ext>
            </a:extLst>
          </p:cNvPr>
          <p:cNvSpPr/>
          <p:nvPr/>
        </p:nvSpPr>
        <p:spPr>
          <a:xfrm>
            <a:off x="5144355" y="941117"/>
            <a:ext cx="335758" cy="335758"/>
          </a:xfrm>
          <a:prstGeom prst="ellipse">
            <a:avLst/>
          </a:prstGeom>
          <a:solidFill>
            <a:srgbClr val="3A3A3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24925B8-D348-72BB-F31A-FE8FB90C0716}"/>
              </a:ext>
            </a:extLst>
          </p:cNvPr>
          <p:cNvSpPr/>
          <p:nvPr/>
        </p:nvSpPr>
        <p:spPr>
          <a:xfrm>
            <a:off x="3399744" y="1352617"/>
            <a:ext cx="528289" cy="528289"/>
          </a:xfrm>
          <a:prstGeom prst="ellipse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56AC6E-15E8-CE3C-9C5C-C7253E3C4625}"/>
              </a:ext>
            </a:extLst>
          </p:cNvPr>
          <p:cNvGrpSpPr/>
          <p:nvPr/>
        </p:nvGrpSpPr>
        <p:grpSpPr>
          <a:xfrm>
            <a:off x="5480113" y="1983520"/>
            <a:ext cx="5099226" cy="3808975"/>
            <a:chOff x="5095875" y="2847975"/>
            <a:chExt cx="4343400" cy="32443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F8451DB-DCA5-4F83-741A-488E012CD8C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CE31C2-8DCD-5D35-E60B-3459C8D7A714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5BE949F-CE71-CEC3-DFF6-5EB32E724786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40BAF85-DC3B-1357-7009-1019A4C0E9F7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06C551-EA51-7ADF-AEAF-D554C0D6F345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A8BAF66-6DCF-1703-6581-0F22F31546DD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E26A81C-E629-FEC4-1E67-A910299F1F09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B482175-F6D5-59C9-7556-76AD668789AA}"/>
              </a:ext>
            </a:extLst>
          </p:cNvPr>
          <p:cNvGrpSpPr/>
          <p:nvPr/>
        </p:nvGrpSpPr>
        <p:grpSpPr>
          <a:xfrm>
            <a:off x="-145272" y="-269581"/>
            <a:ext cx="4343400" cy="3244395"/>
            <a:chOff x="5095875" y="2847975"/>
            <a:chExt cx="4343400" cy="324439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B02486B-45F7-E0CB-B1C1-A6960AE5658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1EE0C8F-C828-D08E-8EBF-F5EFB3D4A361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E4EBF6-20E3-758F-5701-B5E5F3A87B5D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34F1E4F-DD57-5614-3866-D71BA06C4220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623991F-A617-3983-DFC0-5B4824CD0E36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DAE588A-04A2-878F-3270-AF55FB92A949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ED39D28-0240-4E0D-9EC1-9C298947813F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59DE52E-56DA-09DC-4183-5C7D2A516A01}"/>
              </a:ext>
            </a:extLst>
          </p:cNvPr>
          <p:cNvGrpSpPr/>
          <p:nvPr/>
        </p:nvGrpSpPr>
        <p:grpSpPr>
          <a:xfrm>
            <a:off x="2875564" y="2235301"/>
            <a:ext cx="3360606" cy="666296"/>
            <a:chOff x="938970" y="1820130"/>
            <a:chExt cx="3360606" cy="66629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EF9E3E2-F41A-996C-0A2B-B0B5C54DEAEF}"/>
                </a:ext>
              </a:extLst>
            </p:cNvPr>
            <p:cNvGrpSpPr/>
            <p:nvPr/>
          </p:nvGrpSpPr>
          <p:grpSpPr>
            <a:xfrm>
              <a:off x="938970" y="1820130"/>
              <a:ext cx="3360606" cy="666296"/>
              <a:chOff x="1971675" y="1477914"/>
              <a:chExt cx="5314846" cy="1492591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9D86CBF1-527F-67A4-5963-8DCB658EDD67}"/>
                  </a:ext>
                </a:extLst>
              </p:cNvPr>
              <p:cNvSpPr/>
              <p:nvPr/>
            </p:nvSpPr>
            <p:spPr>
              <a:xfrm>
                <a:off x="2076346" y="1617954"/>
                <a:ext cx="5210175" cy="1352551"/>
              </a:xfrm>
              <a:prstGeom prst="rect">
                <a:avLst/>
              </a:prstGeom>
              <a:noFill/>
              <a:ln w="12700">
                <a:solidFill>
                  <a:schemeClr val="accent1">
                    <a:shade val="50000"/>
                    <a:alpha val="4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BB42922E-E027-7CC3-FCAE-8D13625E88C0}"/>
                  </a:ext>
                </a:extLst>
              </p:cNvPr>
              <p:cNvSpPr/>
              <p:nvPr/>
            </p:nvSpPr>
            <p:spPr>
              <a:xfrm>
                <a:off x="1971675" y="1477914"/>
                <a:ext cx="5210175" cy="1352550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4D1F0B2-1A05-7DAA-8D01-DCA935A17414}"/>
                </a:ext>
              </a:extLst>
            </p:cNvPr>
            <p:cNvSpPr txBox="1"/>
            <p:nvPr/>
          </p:nvSpPr>
          <p:spPr>
            <a:xfrm>
              <a:off x="1651064" y="1936662"/>
              <a:ext cx="20026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80BDBD9F-F6C0-C219-D4C3-F481DEC72C0E}"/>
              </a:ext>
            </a:extLst>
          </p:cNvPr>
          <p:cNvSpPr txBox="1"/>
          <p:nvPr/>
        </p:nvSpPr>
        <p:spPr>
          <a:xfrm>
            <a:off x="2167518" y="3027667"/>
            <a:ext cx="484288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779154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04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29">
            <a:extLst>
              <a:ext uri="{FF2B5EF4-FFF2-40B4-BE49-F238E27FC236}">
                <a16:creationId xmlns:a16="http://schemas.microsoft.com/office/drawing/2014/main" id="{67FE6F6F-4E91-E474-FA05-16C5AB460492}"/>
              </a:ext>
            </a:extLst>
          </p:cNvPr>
          <p:cNvSpPr txBox="1"/>
          <p:nvPr/>
        </p:nvSpPr>
        <p:spPr>
          <a:xfrm>
            <a:off x="843598" y="3517900"/>
            <a:ext cx="1571942" cy="993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0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... ...</a:t>
            </a:r>
            <a:endParaRPr kumimoji="0" lang="zh-CN" altLang="en-US" sz="1000" kern="1200" cap="none" spc="0" normalizeH="0" baseline="0" noProof="0" dirty="0">
              <a:solidFill>
                <a:srgbClr val="4D4D4D"/>
              </a:solidFill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F0B4574-EE17-59B9-807C-9BAA98ED5A6C}"/>
              </a:ext>
            </a:extLst>
          </p:cNvPr>
          <p:cNvGrpSpPr/>
          <p:nvPr/>
        </p:nvGrpSpPr>
        <p:grpSpPr>
          <a:xfrm>
            <a:off x="750888" y="1296988"/>
            <a:ext cx="7642225" cy="2165350"/>
            <a:chOff x="751008" y="967406"/>
            <a:chExt cx="7641986" cy="2164103"/>
          </a:xfrm>
        </p:grpSpPr>
        <p:grpSp>
          <p:nvGrpSpPr>
            <p:cNvPr id="16" name="组合 71">
              <a:extLst>
                <a:ext uri="{FF2B5EF4-FFF2-40B4-BE49-F238E27FC236}">
                  <a16:creationId xmlns:a16="http://schemas.microsoft.com/office/drawing/2014/main" id="{FC12EE39-1FD8-9077-EAD1-086E7DC1EE21}"/>
                </a:ext>
              </a:extLst>
            </p:cNvPr>
            <p:cNvGrpSpPr/>
            <p:nvPr/>
          </p:nvGrpSpPr>
          <p:grpSpPr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25BEFF4D-53DC-042C-6905-222FB7B58809}"/>
                  </a:ext>
                </a:extLst>
              </p:cNvPr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>
                <a:extLst>
                  <a:ext uri="{FF2B5EF4-FFF2-40B4-BE49-F238E27FC236}">
                    <a16:creationId xmlns:a16="http://schemas.microsoft.com/office/drawing/2014/main" id="{EB1B67E8-4D1E-3C23-2F41-40871EE8F4ED}"/>
                  </a:ext>
                </a:extLst>
              </p:cNvPr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箭头连接符 28">
                <a:extLst>
                  <a:ext uri="{FF2B5EF4-FFF2-40B4-BE49-F238E27FC236}">
                    <a16:creationId xmlns:a16="http://schemas.microsoft.com/office/drawing/2014/main" id="{C477FAB3-E24D-A863-2E55-FE915215AA8C}"/>
                  </a:ext>
                </a:extLst>
              </p:cNvPr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箭头连接符 29">
                <a:extLst>
                  <a:ext uri="{FF2B5EF4-FFF2-40B4-BE49-F238E27FC236}">
                    <a16:creationId xmlns:a16="http://schemas.microsoft.com/office/drawing/2014/main" id="{64239681-C523-02B5-8F8F-01113F272D7C}"/>
                  </a:ext>
                </a:extLst>
              </p:cNvPr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箭头连接符 30">
                <a:extLst>
                  <a:ext uri="{FF2B5EF4-FFF2-40B4-BE49-F238E27FC236}">
                    <a16:creationId xmlns:a16="http://schemas.microsoft.com/office/drawing/2014/main" id="{74532478-79FB-130C-DA50-CE5034FA0B3C}"/>
                  </a:ext>
                </a:extLst>
              </p:cNvPr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BDC943CC-A545-1489-CB3A-8EFB6C424063}"/>
                  </a:ext>
                </a:extLst>
              </p:cNvPr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rgbClr val="4D4D4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4A252022-F43B-0FB3-89D4-DDE0BF4EE290}"/>
                  </a:ext>
                </a:extLst>
              </p:cNvPr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15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34" name="TextBox 35">
                <a:extLst>
                  <a:ext uri="{FF2B5EF4-FFF2-40B4-BE49-F238E27FC236}">
                    <a16:creationId xmlns:a16="http://schemas.microsoft.com/office/drawing/2014/main" id="{8B9D4C69-71E5-7D12-A062-9F3414F2E951}"/>
                  </a:ext>
                </a:extLst>
              </p:cNvPr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R="0" algn="ctr" defTabSz="685800" eaLnBrk="1" fontAlgn="auto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kern="1200" cap="none" spc="225" normalizeH="0" baseline="0" noProof="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BC8DCEF-29F1-0736-0BB1-FDEF57C1FF02}"/>
                </a:ext>
              </a:extLst>
            </p:cNvPr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8" name="TextBox 36">
              <a:extLst>
                <a:ext uri="{FF2B5EF4-FFF2-40B4-BE49-F238E27FC236}">
                  <a16:creationId xmlns:a16="http://schemas.microsoft.com/office/drawing/2014/main" id="{E210E62E-B538-8CA1-501B-2736508F0801}"/>
                </a:ext>
              </a:extLst>
            </p:cNvPr>
            <p:cNvSpPr txBox="1"/>
            <p:nvPr/>
          </p:nvSpPr>
          <p:spPr>
            <a:xfrm>
              <a:off x="1091211" y="2722497"/>
              <a:ext cx="1107996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518B2CC-A9A4-E6CA-94AB-81784DF38D67}"/>
                </a:ext>
              </a:extLst>
            </p:cNvPr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0" name="TextBox 37">
              <a:extLst>
                <a:ext uri="{FF2B5EF4-FFF2-40B4-BE49-F238E27FC236}">
                  <a16:creationId xmlns:a16="http://schemas.microsoft.com/office/drawing/2014/main" id="{496DC303-7864-37E3-E78B-C7AC997C4CAE}"/>
                </a:ext>
              </a:extLst>
            </p:cNvPr>
            <p:cNvSpPr txBox="1"/>
            <p:nvPr/>
          </p:nvSpPr>
          <p:spPr>
            <a:xfrm>
              <a:off x="3022361" y="2722497"/>
              <a:ext cx="1107996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FDFB1E-49E5-25AE-A664-F084E2483F30}"/>
                </a:ext>
              </a:extLst>
            </p:cNvPr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2" name="TextBox 38">
              <a:extLst>
                <a:ext uri="{FF2B5EF4-FFF2-40B4-BE49-F238E27FC236}">
                  <a16:creationId xmlns:a16="http://schemas.microsoft.com/office/drawing/2014/main" id="{4DBC392E-E334-42B6-7A88-07AB8234C220}"/>
                </a:ext>
              </a:extLst>
            </p:cNvPr>
            <p:cNvSpPr txBox="1"/>
            <p:nvPr/>
          </p:nvSpPr>
          <p:spPr>
            <a:xfrm>
              <a:off x="4983578" y="2722497"/>
              <a:ext cx="1107996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BFA5BECD-7986-6B04-4D97-646A9073EE77}"/>
                </a:ext>
              </a:extLst>
            </p:cNvPr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015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4" name="TextBox 39">
              <a:extLst>
                <a:ext uri="{FF2B5EF4-FFF2-40B4-BE49-F238E27FC236}">
                  <a16:creationId xmlns:a16="http://schemas.microsoft.com/office/drawing/2014/main" id="{C6D8D965-111F-46F8-32C1-2ABDA45045CA}"/>
                </a:ext>
              </a:extLst>
            </p:cNvPr>
            <p:cNvSpPr txBox="1"/>
            <p:nvPr/>
          </p:nvSpPr>
          <p:spPr>
            <a:xfrm>
              <a:off x="6944796" y="2722497"/>
              <a:ext cx="1107996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2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TextBox 29">
            <a:extLst>
              <a:ext uri="{FF2B5EF4-FFF2-40B4-BE49-F238E27FC236}">
                <a16:creationId xmlns:a16="http://schemas.microsoft.com/office/drawing/2014/main" id="{8A5A1AFA-1391-3325-1F8D-AA26DB5C3309}"/>
              </a:ext>
            </a:extLst>
          </p:cNvPr>
          <p:cNvSpPr txBox="1"/>
          <p:nvPr/>
        </p:nvSpPr>
        <p:spPr>
          <a:xfrm>
            <a:off x="2812892" y="3517900"/>
            <a:ext cx="1571942" cy="993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0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... ...</a:t>
            </a:r>
            <a:endParaRPr kumimoji="0" lang="zh-CN" altLang="en-US" sz="1000" kern="1200" cap="none" spc="0" normalizeH="0" baseline="0" noProof="0" dirty="0">
              <a:solidFill>
                <a:srgbClr val="4D4D4D"/>
              </a:solidFill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36" name="TextBox 29">
            <a:extLst>
              <a:ext uri="{FF2B5EF4-FFF2-40B4-BE49-F238E27FC236}">
                <a16:creationId xmlns:a16="http://schemas.microsoft.com/office/drawing/2014/main" id="{DDB1EE01-DE08-DB13-5915-8839F1FAEC00}"/>
              </a:ext>
            </a:extLst>
          </p:cNvPr>
          <p:cNvSpPr txBox="1"/>
          <p:nvPr/>
        </p:nvSpPr>
        <p:spPr>
          <a:xfrm>
            <a:off x="4782186" y="3517900"/>
            <a:ext cx="1571942" cy="993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0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... ...</a:t>
            </a:r>
            <a:endParaRPr kumimoji="0" lang="zh-CN" altLang="en-US" sz="1000" kern="1200" cap="none" spc="0" normalizeH="0" baseline="0" noProof="0" dirty="0">
              <a:solidFill>
                <a:srgbClr val="4D4D4D"/>
              </a:solidFill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37" name="TextBox 29">
            <a:extLst>
              <a:ext uri="{FF2B5EF4-FFF2-40B4-BE49-F238E27FC236}">
                <a16:creationId xmlns:a16="http://schemas.microsoft.com/office/drawing/2014/main" id="{AC154015-2F0C-332B-611D-CE628294B12B}"/>
              </a:ext>
            </a:extLst>
          </p:cNvPr>
          <p:cNvSpPr txBox="1"/>
          <p:nvPr/>
        </p:nvSpPr>
        <p:spPr>
          <a:xfrm>
            <a:off x="6751480" y="3517900"/>
            <a:ext cx="1571942" cy="9934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defTabSz="6858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kumimoji="0" lang="en-US" altLang="zh-CN" sz="1000" kern="1200" cap="none" spc="0" normalizeH="0" baseline="0" noProof="0" dirty="0">
                <a:solidFill>
                  <a:srgbClr val="4D4D4D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... ...</a:t>
            </a:r>
            <a:endParaRPr kumimoji="0" lang="zh-CN" altLang="en-US" sz="1000" kern="1200" cap="none" spc="0" normalizeH="0" baseline="0" noProof="0" dirty="0">
              <a:solidFill>
                <a:srgbClr val="4D4D4D"/>
              </a:solidFill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98893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6439B62-85D4-133B-4189-8DC6205785A9}"/>
              </a:ext>
            </a:extLst>
          </p:cNvPr>
          <p:cNvGrpSpPr/>
          <p:nvPr/>
        </p:nvGrpSpPr>
        <p:grpSpPr>
          <a:xfrm>
            <a:off x="3652777" y="435584"/>
            <a:ext cx="1838444" cy="933619"/>
            <a:chOff x="3652777" y="1644163"/>
            <a:chExt cx="1838444" cy="933619"/>
          </a:xfrm>
        </p:grpSpPr>
        <p:sp>
          <p:nvSpPr>
            <p:cNvPr id="15" name="文本框 14"/>
            <p:cNvSpPr txBox="1"/>
            <p:nvPr/>
          </p:nvSpPr>
          <p:spPr>
            <a:xfrm>
              <a:off x="3652777" y="1644163"/>
              <a:ext cx="183844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目录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916594" y="2300783"/>
              <a:ext cx="1310810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dist" eaLnBrk="1" hangingPunct="1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CONTENTS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D17A99CB-3AA1-B8EE-B5A3-453DEBF0B45C}"/>
              </a:ext>
            </a:extLst>
          </p:cNvPr>
          <p:cNvSpPr/>
          <p:nvPr/>
        </p:nvSpPr>
        <p:spPr>
          <a:xfrm>
            <a:off x="5144355" y="188300"/>
            <a:ext cx="335758" cy="335758"/>
          </a:xfrm>
          <a:prstGeom prst="ellipse">
            <a:avLst/>
          </a:prstGeom>
          <a:solidFill>
            <a:srgbClr val="3A3A3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24925B8-D348-72BB-F31A-FE8FB90C0716}"/>
              </a:ext>
            </a:extLst>
          </p:cNvPr>
          <p:cNvSpPr/>
          <p:nvPr/>
        </p:nvSpPr>
        <p:spPr>
          <a:xfrm>
            <a:off x="3399744" y="599800"/>
            <a:ext cx="528289" cy="528289"/>
          </a:xfrm>
          <a:prstGeom prst="ellipse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56AC6E-15E8-CE3C-9C5C-C7253E3C4625}"/>
              </a:ext>
            </a:extLst>
          </p:cNvPr>
          <p:cNvGrpSpPr/>
          <p:nvPr/>
        </p:nvGrpSpPr>
        <p:grpSpPr>
          <a:xfrm>
            <a:off x="6268437" y="2122020"/>
            <a:ext cx="5099226" cy="3808975"/>
            <a:chOff x="5095875" y="2847975"/>
            <a:chExt cx="4343400" cy="32443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F8451DB-DCA5-4F83-741A-488E012CD8C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CE31C2-8DCD-5D35-E60B-3459C8D7A714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5BE949F-CE71-CEC3-DFF6-5EB32E724786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40BAF85-DC3B-1357-7009-1019A4C0E9F7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06C551-EA51-7ADF-AEAF-D554C0D6F345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A8BAF66-6DCF-1703-6581-0F22F31546DD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E26A81C-E629-FEC4-1E67-A910299F1F09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B482175-F6D5-59C9-7556-76AD668789AA}"/>
              </a:ext>
            </a:extLst>
          </p:cNvPr>
          <p:cNvGrpSpPr/>
          <p:nvPr/>
        </p:nvGrpSpPr>
        <p:grpSpPr>
          <a:xfrm>
            <a:off x="-679511" y="-715556"/>
            <a:ext cx="4343400" cy="3244395"/>
            <a:chOff x="5095875" y="2847975"/>
            <a:chExt cx="4343400" cy="324439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B02486B-45F7-E0CB-B1C1-A6960AE5658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1EE0C8F-C828-D08E-8EBF-F5EFB3D4A361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E4EBF6-20E3-758F-5701-B5E5F3A87B5D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34F1E4F-DD57-5614-3866-D71BA06C4220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623991F-A617-3983-DFC0-5B4824CD0E36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DAE588A-04A2-878F-3270-AF55FB92A949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ED39D28-0240-4E0D-9EC1-9C298947813F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59DE52E-56DA-09DC-4183-5C7D2A516A01}"/>
              </a:ext>
            </a:extLst>
          </p:cNvPr>
          <p:cNvGrpSpPr/>
          <p:nvPr/>
        </p:nvGrpSpPr>
        <p:grpSpPr>
          <a:xfrm>
            <a:off x="977070" y="1902140"/>
            <a:ext cx="3360606" cy="685886"/>
            <a:chOff x="938970" y="1800540"/>
            <a:chExt cx="3360606" cy="68588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EF9E3E2-F41A-996C-0A2B-B0B5C54DEAEF}"/>
                </a:ext>
              </a:extLst>
            </p:cNvPr>
            <p:cNvGrpSpPr/>
            <p:nvPr/>
          </p:nvGrpSpPr>
          <p:grpSpPr>
            <a:xfrm>
              <a:off x="938970" y="1820130"/>
              <a:ext cx="3360606" cy="666296"/>
              <a:chOff x="1971675" y="1477914"/>
              <a:chExt cx="5314846" cy="1492591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9D86CBF1-527F-67A4-5963-8DCB658EDD67}"/>
                  </a:ext>
                </a:extLst>
              </p:cNvPr>
              <p:cNvSpPr/>
              <p:nvPr/>
            </p:nvSpPr>
            <p:spPr>
              <a:xfrm>
                <a:off x="2076346" y="1617954"/>
                <a:ext cx="5210175" cy="1352551"/>
              </a:xfrm>
              <a:prstGeom prst="rect">
                <a:avLst/>
              </a:prstGeom>
              <a:noFill/>
              <a:ln w="12700">
                <a:solidFill>
                  <a:schemeClr val="accent1">
                    <a:shade val="50000"/>
                    <a:alpha val="4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BB42922E-E027-7CC3-FCAE-8D13625E88C0}"/>
                  </a:ext>
                </a:extLst>
              </p:cNvPr>
              <p:cNvSpPr/>
              <p:nvPr/>
            </p:nvSpPr>
            <p:spPr>
              <a:xfrm>
                <a:off x="1971675" y="1477914"/>
                <a:ext cx="5210175" cy="1352550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4D1F0B2-1A05-7DAA-8D01-DCA935A17414}"/>
                </a:ext>
              </a:extLst>
            </p:cNvPr>
            <p:cNvSpPr txBox="1"/>
            <p:nvPr/>
          </p:nvSpPr>
          <p:spPr>
            <a:xfrm>
              <a:off x="2106474" y="1936662"/>
              <a:ext cx="20026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2FF580F-C0E6-8E3F-DCA6-43464B16A589}"/>
                </a:ext>
              </a:extLst>
            </p:cNvPr>
            <p:cNvSpPr txBox="1"/>
            <p:nvPr/>
          </p:nvSpPr>
          <p:spPr>
            <a:xfrm>
              <a:off x="1142649" y="1800540"/>
              <a:ext cx="803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HarmonyOS Sans SC" panose="00000500000000000000" pitchFamily="2" charset="-122"/>
                  <a:ea typeface="思源宋体 CN SemiBold" panose="02020600000000000000" pitchFamily="18" charset="-122"/>
                  <a:sym typeface="HarmonyOS Sans SC" panose="00000500000000000000" pitchFamily="2" charset="-122"/>
                </a:rPr>
                <a:t>01</a:t>
              </a:r>
              <a:endParaRPr lang="zh-CN" altLang="en-US" sz="3600" dirty="0">
                <a:latin typeface="HarmonyOS Sans SC" panose="00000500000000000000" pitchFamily="2" charset="-122"/>
                <a:ea typeface="思源宋体 CN SemiBold" panose="02020600000000000000" pitchFamily="18" charset="-122"/>
                <a:sym typeface="HarmonyOS Sans SC" panose="00000500000000000000" pitchFamily="2" charset="-122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306946BA-CA82-94AF-C19F-A7AF4501F210}"/>
                </a:ext>
              </a:extLst>
            </p:cNvPr>
            <p:cNvCxnSpPr/>
            <p:nvPr/>
          </p:nvCxnSpPr>
          <p:spPr>
            <a:xfrm flipV="1">
              <a:off x="1881252" y="1935036"/>
              <a:ext cx="132560" cy="3889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5D000DD-B6DE-31D2-0F81-0ACD76811A31}"/>
              </a:ext>
            </a:extLst>
          </p:cNvPr>
          <p:cNvGrpSpPr/>
          <p:nvPr/>
        </p:nvGrpSpPr>
        <p:grpSpPr>
          <a:xfrm>
            <a:off x="4840410" y="1902140"/>
            <a:ext cx="3360606" cy="685886"/>
            <a:chOff x="938970" y="1800540"/>
            <a:chExt cx="3360606" cy="685886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EEA13F5D-03D7-E15D-16B6-F21C9966C9E7}"/>
                </a:ext>
              </a:extLst>
            </p:cNvPr>
            <p:cNvGrpSpPr/>
            <p:nvPr/>
          </p:nvGrpSpPr>
          <p:grpSpPr>
            <a:xfrm>
              <a:off x="938970" y="1820130"/>
              <a:ext cx="3360606" cy="666296"/>
              <a:chOff x="1971675" y="1477914"/>
              <a:chExt cx="5314846" cy="1492591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C7F60B8C-14F5-0D06-0D8C-820392A5D91F}"/>
                  </a:ext>
                </a:extLst>
              </p:cNvPr>
              <p:cNvSpPr/>
              <p:nvPr/>
            </p:nvSpPr>
            <p:spPr>
              <a:xfrm>
                <a:off x="2076346" y="1617954"/>
                <a:ext cx="5210175" cy="1352551"/>
              </a:xfrm>
              <a:prstGeom prst="rect">
                <a:avLst/>
              </a:prstGeom>
              <a:noFill/>
              <a:ln w="12700">
                <a:solidFill>
                  <a:schemeClr val="accent1">
                    <a:shade val="50000"/>
                    <a:alpha val="4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0" name="矩形 49">
                <a:extLst>
                  <a:ext uri="{FF2B5EF4-FFF2-40B4-BE49-F238E27FC236}">
                    <a16:creationId xmlns:a16="http://schemas.microsoft.com/office/drawing/2014/main" id="{08B1AAA0-C450-2704-892B-957962556B61}"/>
                  </a:ext>
                </a:extLst>
              </p:cNvPr>
              <p:cNvSpPr/>
              <p:nvPr/>
            </p:nvSpPr>
            <p:spPr>
              <a:xfrm>
                <a:off x="1971675" y="1477914"/>
                <a:ext cx="5210175" cy="1352550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FD2ADE1-38B5-6654-0A16-62C602C71E41}"/>
                </a:ext>
              </a:extLst>
            </p:cNvPr>
            <p:cNvSpPr txBox="1"/>
            <p:nvPr/>
          </p:nvSpPr>
          <p:spPr>
            <a:xfrm>
              <a:off x="2106474" y="1936662"/>
              <a:ext cx="20026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4B93A21-2777-D89D-FDB1-789AB0BF38F3}"/>
                </a:ext>
              </a:extLst>
            </p:cNvPr>
            <p:cNvSpPr txBox="1"/>
            <p:nvPr/>
          </p:nvSpPr>
          <p:spPr>
            <a:xfrm>
              <a:off x="1142649" y="1800540"/>
              <a:ext cx="803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HarmonyOS Sans SC" panose="00000500000000000000" pitchFamily="2" charset="-122"/>
                  <a:ea typeface="思源宋体 CN SemiBold" panose="02020600000000000000" pitchFamily="18" charset="-122"/>
                  <a:sym typeface="HarmonyOS Sans SC" panose="00000500000000000000" pitchFamily="2" charset="-122"/>
                </a:rPr>
                <a:t>02</a:t>
              </a:r>
              <a:endParaRPr lang="zh-CN" altLang="en-US" sz="3600" dirty="0">
                <a:latin typeface="HarmonyOS Sans SC" panose="00000500000000000000" pitchFamily="2" charset="-122"/>
                <a:ea typeface="思源宋体 CN SemiBold" panose="02020600000000000000" pitchFamily="18" charset="-122"/>
                <a:sym typeface="HarmonyOS Sans SC" panose="00000500000000000000" pitchFamily="2" charset="-122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F11DEA4C-3DA5-02B2-B46C-6443B64443AC}"/>
                </a:ext>
              </a:extLst>
            </p:cNvPr>
            <p:cNvCxnSpPr/>
            <p:nvPr/>
          </p:nvCxnSpPr>
          <p:spPr>
            <a:xfrm flipV="1">
              <a:off x="1881252" y="1935036"/>
              <a:ext cx="132560" cy="3889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E0E227F-11C7-2E79-8C23-6ABCF5FF9D0E}"/>
              </a:ext>
            </a:extLst>
          </p:cNvPr>
          <p:cNvGrpSpPr/>
          <p:nvPr/>
        </p:nvGrpSpPr>
        <p:grpSpPr>
          <a:xfrm>
            <a:off x="977070" y="2870509"/>
            <a:ext cx="3360606" cy="685886"/>
            <a:chOff x="938970" y="1800540"/>
            <a:chExt cx="3360606" cy="685886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DAA296B6-73E4-993E-B0C6-98EB786BB5E6}"/>
                </a:ext>
              </a:extLst>
            </p:cNvPr>
            <p:cNvGrpSpPr/>
            <p:nvPr/>
          </p:nvGrpSpPr>
          <p:grpSpPr>
            <a:xfrm>
              <a:off x="938970" y="1820130"/>
              <a:ext cx="3360606" cy="666296"/>
              <a:chOff x="1971675" y="1477914"/>
              <a:chExt cx="5314846" cy="1492591"/>
            </a:xfrm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C6DB8160-B1ED-A012-60B3-7E46C75E63F6}"/>
                  </a:ext>
                </a:extLst>
              </p:cNvPr>
              <p:cNvSpPr/>
              <p:nvPr/>
            </p:nvSpPr>
            <p:spPr>
              <a:xfrm>
                <a:off x="2076346" y="1617954"/>
                <a:ext cx="5210175" cy="1352551"/>
              </a:xfrm>
              <a:prstGeom prst="rect">
                <a:avLst/>
              </a:prstGeom>
              <a:noFill/>
              <a:ln w="12700">
                <a:solidFill>
                  <a:schemeClr val="accent1">
                    <a:shade val="50000"/>
                    <a:alpha val="4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F55D02B0-DDCF-A8A6-BC57-1F2AB27262D6}"/>
                  </a:ext>
                </a:extLst>
              </p:cNvPr>
              <p:cNvSpPr/>
              <p:nvPr/>
            </p:nvSpPr>
            <p:spPr>
              <a:xfrm>
                <a:off x="1971675" y="1477914"/>
                <a:ext cx="5210175" cy="1352550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6AC9595-3BD4-AB1A-DB58-A7F23AC1432C}"/>
                </a:ext>
              </a:extLst>
            </p:cNvPr>
            <p:cNvSpPr txBox="1"/>
            <p:nvPr/>
          </p:nvSpPr>
          <p:spPr>
            <a:xfrm>
              <a:off x="2106474" y="1936662"/>
              <a:ext cx="20026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E8CE005-D27B-90D0-0458-1D913D6F16B5}"/>
                </a:ext>
              </a:extLst>
            </p:cNvPr>
            <p:cNvSpPr txBox="1"/>
            <p:nvPr/>
          </p:nvSpPr>
          <p:spPr>
            <a:xfrm>
              <a:off x="1142649" y="1800540"/>
              <a:ext cx="803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HarmonyOS Sans SC" panose="00000500000000000000" pitchFamily="2" charset="-122"/>
                  <a:ea typeface="思源宋体 CN SemiBold" panose="02020600000000000000" pitchFamily="18" charset="-122"/>
                  <a:sym typeface="HarmonyOS Sans SC" panose="00000500000000000000" pitchFamily="2" charset="-122"/>
                </a:rPr>
                <a:t>03</a:t>
              </a:r>
              <a:endParaRPr lang="zh-CN" altLang="en-US" sz="3600" dirty="0">
                <a:latin typeface="HarmonyOS Sans SC" panose="00000500000000000000" pitchFamily="2" charset="-122"/>
                <a:ea typeface="思源宋体 CN SemiBold" panose="02020600000000000000" pitchFamily="18" charset="-122"/>
                <a:sym typeface="HarmonyOS Sans SC" panose="00000500000000000000" pitchFamily="2" charset="-122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5560E6-6753-DEC6-61F9-D6DD412991BB}"/>
                </a:ext>
              </a:extLst>
            </p:cNvPr>
            <p:cNvCxnSpPr/>
            <p:nvPr/>
          </p:nvCxnSpPr>
          <p:spPr>
            <a:xfrm flipV="1">
              <a:off x="1881252" y="1935036"/>
              <a:ext cx="132560" cy="3889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D9A6D7F0-3B95-D22A-133A-B7340CE8EF85}"/>
              </a:ext>
            </a:extLst>
          </p:cNvPr>
          <p:cNvGrpSpPr/>
          <p:nvPr/>
        </p:nvGrpSpPr>
        <p:grpSpPr>
          <a:xfrm>
            <a:off x="4840410" y="2870509"/>
            <a:ext cx="3360606" cy="685886"/>
            <a:chOff x="938970" y="1800540"/>
            <a:chExt cx="3360606" cy="685886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547DC1CC-AD8F-45C7-4D85-8C730EC521B4}"/>
                </a:ext>
              </a:extLst>
            </p:cNvPr>
            <p:cNvGrpSpPr/>
            <p:nvPr/>
          </p:nvGrpSpPr>
          <p:grpSpPr>
            <a:xfrm>
              <a:off x="938970" y="1820130"/>
              <a:ext cx="3360606" cy="666296"/>
              <a:chOff x="1971675" y="1477914"/>
              <a:chExt cx="5314846" cy="1492591"/>
            </a:xfrm>
          </p:grpSpPr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5AC7E4E5-0875-6932-31DD-633BF05A53E3}"/>
                  </a:ext>
                </a:extLst>
              </p:cNvPr>
              <p:cNvSpPr/>
              <p:nvPr/>
            </p:nvSpPr>
            <p:spPr>
              <a:xfrm>
                <a:off x="2076346" y="1617954"/>
                <a:ext cx="5210175" cy="1352551"/>
              </a:xfrm>
              <a:prstGeom prst="rect">
                <a:avLst/>
              </a:prstGeom>
              <a:noFill/>
              <a:ln w="12700">
                <a:solidFill>
                  <a:schemeClr val="accent1">
                    <a:shade val="50000"/>
                    <a:alpha val="4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2FD9DB5A-1D26-8E98-D76B-D3A256440985}"/>
                  </a:ext>
                </a:extLst>
              </p:cNvPr>
              <p:cNvSpPr/>
              <p:nvPr/>
            </p:nvSpPr>
            <p:spPr>
              <a:xfrm>
                <a:off x="1971675" y="1477914"/>
                <a:ext cx="5210175" cy="1352550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F8544B5-436D-82FE-D961-1ED357509686}"/>
                </a:ext>
              </a:extLst>
            </p:cNvPr>
            <p:cNvSpPr txBox="1"/>
            <p:nvPr/>
          </p:nvSpPr>
          <p:spPr>
            <a:xfrm>
              <a:off x="2106474" y="1936662"/>
              <a:ext cx="20026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6D7E6D0-D8F7-D67C-7028-55396F42799F}"/>
                </a:ext>
              </a:extLst>
            </p:cNvPr>
            <p:cNvSpPr txBox="1"/>
            <p:nvPr/>
          </p:nvSpPr>
          <p:spPr>
            <a:xfrm>
              <a:off x="1142649" y="1800540"/>
              <a:ext cx="8034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HarmonyOS Sans SC" panose="00000500000000000000" pitchFamily="2" charset="-122"/>
                  <a:ea typeface="思源宋体 CN SemiBold" panose="02020600000000000000" pitchFamily="18" charset="-122"/>
                  <a:sym typeface="HarmonyOS Sans SC" panose="00000500000000000000" pitchFamily="2" charset="-122"/>
                </a:rPr>
                <a:t>04</a:t>
              </a:r>
              <a:endParaRPr lang="zh-CN" altLang="en-US" sz="3600" dirty="0">
                <a:latin typeface="HarmonyOS Sans SC" panose="00000500000000000000" pitchFamily="2" charset="-122"/>
                <a:ea typeface="思源宋体 CN SemiBold" panose="02020600000000000000" pitchFamily="18" charset="-122"/>
                <a:sym typeface="HarmonyOS Sans SC" panose="00000500000000000000" pitchFamily="2" charset="-122"/>
              </a:endParaRP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22AFE23-5E25-4FE4-B30B-31F37C550968}"/>
                </a:ext>
              </a:extLst>
            </p:cNvPr>
            <p:cNvCxnSpPr/>
            <p:nvPr/>
          </p:nvCxnSpPr>
          <p:spPr>
            <a:xfrm flipV="1">
              <a:off x="1881252" y="1935036"/>
              <a:ext cx="132560" cy="3889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B46DE79D-5B66-6B6F-019F-FBF6FC311026}"/>
              </a:ext>
            </a:extLst>
          </p:cNvPr>
          <p:cNvSpPr txBox="1"/>
          <p:nvPr/>
        </p:nvSpPr>
        <p:spPr>
          <a:xfrm>
            <a:off x="-102616000" y="-54908594"/>
            <a:ext cx="6096000" cy="29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05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04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33">
            <a:extLst>
              <a:ext uri="{FF2B5EF4-FFF2-40B4-BE49-F238E27FC236}">
                <a16:creationId xmlns:a16="http://schemas.microsoft.com/office/drawing/2014/main" id="{09D2368B-EC53-69F4-99EB-EBF25773114D}"/>
              </a:ext>
            </a:extLst>
          </p:cNvPr>
          <p:cNvGrpSpPr/>
          <p:nvPr/>
        </p:nvGrpSpPr>
        <p:grpSpPr bwMode="auto">
          <a:xfrm>
            <a:off x="1080150" y="1710657"/>
            <a:ext cx="465455" cy="436245"/>
            <a:chOff x="5371943" y="3541394"/>
            <a:chExt cx="465455" cy="435947"/>
          </a:xfrm>
          <a:solidFill>
            <a:srgbClr val="3A3A3A"/>
          </a:solidFill>
        </p:grpSpPr>
        <p:sp>
          <p:nvSpPr>
            <p:cNvPr id="11" name="AutoShape 110">
              <a:extLst>
                <a:ext uri="{FF2B5EF4-FFF2-40B4-BE49-F238E27FC236}">
                  <a16:creationId xmlns:a16="http://schemas.microsoft.com/office/drawing/2014/main" id="{74EFAB5D-A0E3-30E9-E3E8-EFD73F26B873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solidFill>
                <a:srgbClr val="4D4D4D"/>
              </a:solidFill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2" name="AutoShape 111">
              <a:extLst>
                <a:ext uri="{FF2B5EF4-FFF2-40B4-BE49-F238E27FC236}">
                  <a16:creationId xmlns:a16="http://schemas.microsoft.com/office/drawing/2014/main" id="{8A81D8D0-C8EC-74CD-2802-7391C3BEEE1F}"/>
                </a:ext>
              </a:extLst>
            </p:cNvPr>
            <p:cNvSpPr/>
            <p:nvPr/>
          </p:nvSpPr>
          <p:spPr bwMode="auto">
            <a:xfrm>
              <a:off x="5371943" y="3541394"/>
              <a:ext cx="465455" cy="4359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9" name="Group 39">
            <a:extLst>
              <a:ext uri="{FF2B5EF4-FFF2-40B4-BE49-F238E27FC236}">
                <a16:creationId xmlns:a16="http://schemas.microsoft.com/office/drawing/2014/main" id="{40EA45EC-1A83-FE25-B181-E6198B28E363}"/>
              </a:ext>
            </a:extLst>
          </p:cNvPr>
          <p:cNvGrpSpPr/>
          <p:nvPr/>
        </p:nvGrpSpPr>
        <p:grpSpPr bwMode="auto">
          <a:xfrm>
            <a:off x="1002815" y="3235519"/>
            <a:ext cx="464820" cy="463550"/>
            <a:chOff x="3510757" y="2582069"/>
            <a:chExt cx="464344" cy="464344"/>
          </a:xfrm>
          <a:solidFill>
            <a:srgbClr val="3A3A3A"/>
          </a:solidFill>
        </p:grpSpPr>
        <p:sp>
          <p:nvSpPr>
            <p:cNvPr id="24" name="AutoShape 126">
              <a:extLst>
                <a:ext uri="{FF2B5EF4-FFF2-40B4-BE49-F238E27FC236}">
                  <a16:creationId xmlns:a16="http://schemas.microsoft.com/office/drawing/2014/main" id="{F216A425-2638-8E61-F76E-BB6E4A047CB6}"/>
                </a:ext>
              </a:extLst>
            </p:cNvPr>
            <p:cNvSpPr/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5" name="AutoShape 127">
              <a:extLst>
                <a:ext uri="{FF2B5EF4-FFF2-40B4-BE49-F238E27FC236}">
                  <a16:creationId xmlns:a16="http://schemas.microsoft.com/office/drawing/2014/main" id="{6752D810-FA9F-5D68-3985-D4D3DF94ACF4}"/>
                </a:ext>
              </a:extLst>
            </p:cNvPr>
            <p:cNvSpPr/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8" name="Group 29">
            <a:extLst>
              <a:ext uri="{FF2B5EF4-FFF2-40B4-BE49-F238E27FC236}">
                <a16:creationId xmlns:a16="http://schemas.microsoft.com/office/drawing/2014/main" id="{34F5C7C8-B6F6-ED02-0069-EDC4E0781727}"/>
              </a:ext>
            </a:extLst>
          </p:cNvPr>
          <p:cNvGrpSpPr/>
          <p:nvPr/>
        </p:nvGrpSpPr>
        <p:grpSpPr bwMode="auto">
          <a:xfrm>
            <a:off x="5172218" y="1696051"/>
            <a:ext cx="319405" cy="465455"/>
            <a:chOff x="5441157" y="4440238"/>
            <a:chExt cx="319088" cy="465138"/>
          </a:xfrm>
          <a:solidFill>
            <a:srgbClr val="3A3A3A"/>
          </a:solidFill>
        </p:grpSpPr>
        <p:sp>
          <p:nvSpPr>
            <p:cNvPr id="29" name="AutoShape 97">
              <a:extLst>
                <a:ext uri="{FF2B5EF4-FFF2-40B4-BE49-F238E27FC236}">
                  <a16:creationId xmlns:a16="http://schemas.microsoft.com/office/drawing/2014/main" id="{2C580E87-99A4-B549-BC2A-3AD4B1E5E96E}"/>
                </a:ext>
              </a:extLst>
            </p:cNvPr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0" name="AutoShape 98">
              <a:extLst>
                <a:ext uri="{FF2B5EF4-FFF2-40B4-BE49-F238E27FC236}">
                  <a16:creationId xmlns:a16="http://schemas.microsoft.com/office/drawing/2014/main" id="{F475DC7A-F2D5-582B-51F3-F86BA4EBD2DE}"/>
                </a:ext>
              </a:extLst>
            </p:cNvPr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1" name="AutoShape 99">
              <a:extLst>
                <a:ext uri="{FF2B5EF4-FFF2-40B4-BE49-F238E27FC236}">
                  <a16:creationId xmlns:a16="http://schemas.microsoft.com/office/drawing/2014/main" id="{3E71F05E-B53B-65AD-F623-EDEACA8A3046}"/>
                </a:ext>
              </a:extLst>
            </p:cNvPr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4F2BF958-5675-C2CD-1FE4-706150CE628E}"/>
              </a:ext>
            </a:extLst>
          </p:cNvPr>
          <p:cNvSpPr/>
          <p:nvPr/>
        </p:nvSpPr>
        <p:spPr>
          <a:xfrm>
            <a:off x="792161" y="1285810"/>
            <a:ext cx="3533095" cy="1285940"/>
          </a:xfrm>
          <a:prstGeom prst="rect">
            <a:avLst/>
          </a:prstGeom>
          <a:noFill/>
          <a:ln w="12700" cap="flat" cmpd="sng" algn="ctr">
            <a:solidFill>
              <a:srgbClr val="3A3A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37" name="AutoShape 139">
            <a:extLst>
              <a:ext uri="{FF2B5EF4-FFF2-40B4-BE49-F238E27FC236}">
                <a16:creationId xmlns:a16="http://schemas.microsoft.com/office/drawing/2014/main" id="{AE623494-EE0E-4DB6-9707-FA487148824C}"/>
              </a:ext>
            </a:extLst>
          </p:cNvPr>
          <p:cNvSpPr/>
          <p:nvPr/>
        </p:nvSpPr>
        <p:spPr bwMode="auto">
          <a:xfrm>
            <a:off x="5084890" y="3235519"/>
            <a:ext cx="465455" cy="4508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rgbClr val="3A3A3A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1E7C4D5-EBBE-A5AD-0941-6417BBC03831}"/>
              </a:ext>
            </a:extLst>
          </p:cNvPr>
          <p:cNvGrpSpPr/>
          <p:nvPr/>
        </p:nvGrpSpPr>
        <p:grpSpPr>
          <a:xfrm>
            <a:off x="1833594" y="1487964"/>
            <a:ext cx="2375549" cy="1022374"/>
            <a:chOff x="5627873" y="1129677"/>
            <a:chExt cx="2375549" cy="102237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5145B26-2D23-D99E-7ACA-96F89325E3BA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23BF1A2-C09E-E9B2-B6B4-E564B99308C1}"/>
                </a:ext>
              </a:extLst>
            </p:cNvPr>
            <p:cNvSpPr txBox="1"/>
            <p:nvPr/>
          </p:nvSpPr>
          <p:spPr>
            <a:xfrm>
              <a:off x="5629005" y="1387546"/>
              <a:ext cx="2374417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A148A029-02C0-90A8-D0BA-E36C3E52B507}"/>
              </a:ext>
            </a:extLst>
          </p:cNvPr>
          <p:cNvSpPr/>
          <p:nvPr/>
        </p:nvSpPr>
        <p:spPr>
          <a:xfrm>
            <a:off x="4813254" y="1285810"/>
            <a:ext cx="3533095" cy="1285940"/>
          </a:xfrm>
          <a:prstGeom prst="rect">
            <a:avLst/>
          </a:prstGeom>
          <a:noFill/>
          <a:ln w="12700" cap="flat" cmpd="sng" algn="ctr">
            <a:solidFill>
              <a:srgbClr val="3A3A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F280059-FCE9-D91D-EC63-BAC2E3860996}"/>
              </a:ext>
            </a:extLst>
          </p:cNvPr>
          <p:cNvGrpSpPr/>
          <p:nvPr/>
        </p:nvGrpSpPr>
        <p:grpSpPr>
          <a:xfrm>
            <a:off x="5854687" y="1487964"/>
            <a:ext cx="2375549" cy="1022374"/>
            <a:chOff x="5627873" y="1129677"/>
            <a:chExt cx="2375549" cy="102237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49491B7-5E55-F1D7-4378-4A9062C472E8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D41C76A-039E-5C87-073C-888B38AD387B}"/>
                </a:ext>
              </a:extLst>
            </p:cNvPr>
            <p:cNvSpPr txBox="1"/>
            <p:nvPr/>
          </p:nvSpPr>
          <p:spPr>
            <a:xfrm>
              <a:off x="5629005" y="1387546"/>
              <a:ext cx="2374417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8979A14D-6B47-C7DB-8AD1-AA72443D12C3}"/>
              </a:ext>
            </a:extLst>
          </p:cNvPr>
          <p:cNvSpPr/>
          <p:nvPr/>
        </p:nvSpPr>
        <p:spPr>
          <a:xfrm>
            <a:off x="792161" y="2824324"/>
            <a:ext cx="3533095" cy="1285940"/>
          </a:xfrm>
          <a:prstGeom prst="rect">
            <a:avLst/>
          </a:prstGeom>
          <a:noFill/>
          <a:ln w="12700" cap="flat" cmpd="sng" algn="ctr">
            <a:solidFill>
              <a:srgbClr val="3A3A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9FE8D81-6057-6CEC-7C7A-3F745632248E}"/>
              </a:ext>
            </a:extLst>
          </p:cNvPr>
          <p:cNvGrpSpPr/>
          <p:nvPr/>
        </p:nvGrpSpPr>
        <p:grpSpPr>
          <a:xfrm>
            <a:off x="1833594" y="3026478"/>
            <a:ext cx="2375549" cy="1022374"/>
            <a:chOff x="5627873" y="1129677"/>
            <a:chExt cx="2375549" cy="1022374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2DA9079-01BF-8890-AC6D-51746BBAF5B3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E8F0789-9D1F-6FFC-923A-9F1DD69BF970}"/>
                </a:ext>
              </a:extLst>
            </p:cNvPr>
            <p:cNvSpPr txBox="1"/>
            <p:nvPr/>
          </p:nvSpPr>
          <p:spPr>
            <a:xfrm>
              <a:off x="5629005" y="1387546"/>
              <a:ext cx="2374417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id="{AD919F7E-0C40-5442-8C19-C15C81213CF5}"/>
              </a:ext>
            </a:extLst>
          </p:cNvPr>
          <p:cNvSpPr/>
          <p:nvPr/>
        </p:nvSpPr>
        <p:spPr>
          <a:xfrm>
            <a:off x="4813254" y="2824324"/>
            <a:ext cx="3533095" cy="1285940"/>
          </a:xfrm>
          <a:prstGeom prst="rect">
            <a:avLst/>
          </a:prstGeom>
          <a:noFill/>
          <a:ln w="12700" cap="flat" cmpd="sng" algn="ctr">
            <a:solidFill>
              <a:srgbClr val="3A3A3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C523475-71FF-C7BA-8482-B174051CF385}"/>
              </a:ext>
            </a:extLst>
          </p:cNvPr>
          <p:cNvGrpSpPr/>
          <p:nvPr/>
        </p:nvGrpSpPr>
        <p:grpSpPr>
          <a:xfrm>
            <a:off x="5854687" y="3026478"/>
            <a:ext cx="2375549" cy="1022374"/>
            <a:chOff x="5627873" y="1129677"/>
            <a:chExt cx="2375549" cy="102237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D3D05B7-4C1C-C0F0-8D73-1D3BB95DBC6E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9BD5C325-6A9D-31CD-A9EE-37F102E9B3CB}"/>
                </a:ext>
              </a:extLst>
            </p:cNvPr>
            <p:cNvSpPr txBox="1"/>
            <p:nvPr/>
          </p:nvSpPr>
          <p:spPr>
            <a:xfrm>
              <a:off x="5629005" y="1387546"/>
              <a:ext cx="2374417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2430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04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91DFEEFE-4BB2-837B-1664-6CFA2B9170C7}"/>
              </a:ext>
            </a:extLst>
          </p:cNvPr>
          <p:cNvGrpSpPr/>
          <p:nvPr/>
        </p:nvGrpSpPr>
        <p:grpSpPr>
          <a:xfrm>
            <a:off x="2213875" y="782653"/>
            <a:ext cx="4992608" cy="3325027"/>
            <a:chOff x="2705750" y="3203753"/>
            <a:chExt cx="6756400" cy="4499695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DDA21855-D46F-C233-60E5-3637EA305F84}"/>
                </a:ext>
              </a:extLst>
            </p:cNvPr>
            <p:cNvSpPr/>
            <p:nvPr/>
          </p:nvSpPr>
          <p:spPr bwMode="auto">
            <a:xfrm>
              <a:off x="6662214" y="4706434"/>
              <a:ext cx="1469288" cy="1536074"/>
            </a:xfrm>
            <a:custGeom>
              <a:avLst/>
              <a:gdLst>
                <a:gd name="T0" fmla="*/ 352 w 352"/>
                <a:gd name="T1" fmla="*/ 368 h 368"/>
                <a:gd name="T2" fmla="*/ 192 w 352"/>
                <a:gd name="T3" fmla="*/ 0 h 368"/>
                <a:gd name="T4" fmla="*/ 88 w 352"/>
                <a:gd name="T5" fmla="*/ 0 h 368"/>
                <a:gd name="T6" fmla="*/ 0 w 352"/>
                <a:gd name="T7" fmla="*/ 0 h 368"/>
                <a:gd name="T8" fmla="*/ 160 w 352"/>
                <a:gd name="T9" fmla="*/ 368 h 368"/>
                <a:gd name="T10" fmla="*/ 352 w 352"/>
                <a:gd name="T11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368">
                  <a:moveTo>
                    <a:pt x="352" y="368"/>
                  </a:moveTo>
                  <a:lnTo>
                    <a:pt x="192" y="0"/>
                  </a:lnTo>
                  <a:lnTo>
                    <a:pt x="88" y="0"/>
                  </a:lnTo>
                  <a:lnTo>
                    <a:pt x="0" y="0"/>
                  </a:lnTo>
                  <a:lnTo>
                    <a:pt x="160" y="368"/>
                  </a:lnTo>
                  <a:lnTo>
                    <a:pt x="352" y="368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4389C77-CE1C-DFCB-DDF6-AB5D9D28130C}"/>
                </a:ext>
              </a:extLst>
            </p:cNvPr>
            <p:cNvSpPr/>
            <p:nvPr/>
          </p:nvSpPr>
          <p:spPr bwMode="auto">
            <a:xfrm>
              <a:off x="5114513" y="5194807"/>
              <a:ext cx="1469288" cy="1544422"/>
            </a:xfrm>
            <a:custGeom>
              <a:avLst/>
              <a:gdLst>
                <a:gd name="T0" fmla="*/ 0 w 352"/>
                <a:gd name="T1" fmla="*/ 0 h 370"/>
                <a:gd name="T2" fmla="*/ 160 w 352"/>
                <a:gd name="T3" fmla="*/ 370 h 370"/>
                <a:gd name="T4" fmla="*/ 352 w 352"/>
                <a:gd name="T5" fmla="*/ 370 h 370"/>
                <a:gd name="T6" fmla="*/ 192 w 352"/>
                <a:gd name="T7" fmla="*/ 0 h 370"/>
                <a:gd name="T8" fmla="*/ 0 w 352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70">
                  <a:moveTo>
                    <a:pt x="0" y="0"/>
                  </a:moveTo>
                  <a:lnTo>
                    <a:pt x="160" y="370"/>
                  </a:lnTo>
                  <a:lnTo>
                    <a:pt x="352" y="370"/>
                  </a:lnTo>
                  <a:lnTo>
                    <a:pt x="1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070F8C61-26B4-0D71-981B-19A243B12D93}"/>
                </a:ext>
              </a:extLst>
            </p:cNvPr>
            <p:cNvSpPr/>
            <p:nvPr/>
          </p:nvSpPr>
          <p:spPr bwMode="auto">
            <a:xfrm>
              <a:off x="3566811" y="5674829"/>
              <a:ext cx="1469288" cy="1544422"/>
            </a:xfrm>
            <a:custGeom>
              <a:avLst/>
              <a:gdLst>
                <a:gd name="T0" fmla="*/ 0 w 352"/>
                <a:gd name="T1" fmla="*/ 0 h 370"/>
                <a:gd name="T2" fmla="*/ 160 w 352"/>
                <a:gd name="T3" fmla="*/ 370 h 370"/>
                <a:gd name="T4" fmla="*/ 352 w 352"/>
                <a:gd name="T5" fmla="*/ 370 h 370"/>
                <a:gd name="T6" fmla="*/ 192 w 352"/>
                <a:gd name="T7" fmla="*/ 0 h 370"/>
                <a:gd name="T8" fmla="*/ 0 w 352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70">
                  <a:moveTo>
                    <a:pt x="0" y="0"/>
                  </a:moveTo>
                  <a:lnTo>
                    <a:pt x="160" y="370"/>
                  </a:lnTo>
                  <a:lnTo>
                    <a:pt x="352" y="370"/>
                  </a:lnTo>
                  <a:lnTo>
                    <a:pt x="19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84FCED38-10EC-CF05-B278-31D0901B4C3D}"/>
                </a:ext>
              </a:extLst>
            </p:cNvPr>
            <p:cNvSpPr/>
            <p:nvPr/>
          </p:nvSpPr>
          <p:spPr bwMode="auto">
            <a:xfrm>
              <a:off x="5785650" y="4706434"/>
              <a:ext cx="1677994" cy="2036968"/>
            </a:xfrm>
            <a:custGeom>
              <a:avLst/>
              <a:gdLst>
                <a:gd name="T0" fmla="*/ 210 w 402"/>
                <a:gd name="T1" fmla="*/ 0 h 488"/>
                <a:gd name="T2" fmla="*/ 0 w 402"/>
                <a:gd name="T3" fmla="*/ 488 h 488"/>
                <a:gd name="T4" fmla="*/ 194 w 402"/>
                <a:gd name="T5" fmla="*/ 488 h 488"/>
                <a:gd name="T6" fmla="*/ 402 w 402"/>
                <a:gd name="T7" fmla="*/ 0 h 488"/>
                <a:gd name="T8" fmla="*/ 210 w 402"/>
                <a:gd name="T9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88">
                  <a:moveTo>
                    <a:pt x="210" y="0"/>
                  </a:moveTo>
                  <a:lnTo>
                    <a:pt x="0" y="488"/>
                  </a:lnTo>
                  <a:lnTo>
                    <a:pt x="194" y="488"/>
                  </a:lnTo>
                  <a:lnTo>
                    <a:pt x="402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CA6712D9-8C26-567A-ED03-60D5FEEF85AF}"/>
                </a:ext>
              </a:extLst>
            </p:cNvPr>
            <p:cNvSpPr/>
            <p:nvPr/>
          </p:nvSpPr>
          <p:spPr bwMode="auto">
            <a:xfrm>
              <a:off x="4234670" y="5190631"/>
              <a:ext cx="1677994" cy="2028619"/>
            </a:xfrm>
            <a:custGeom>
              <a:avLst/>
              <a:gdLst>
                <a:gd name="T0" fmla="*/ 208 w 402"/>
                <a:gd name="T1" fmla="*/ 0 h 486"/>
                <a:gd name="T2" fmla="*/ 0 w 402"/>
                <a:gd name="T3" fmla="*/ 486 h 486"/>
                <a:gd name="T4" fmla="*/ 192 w 402"/>
                <a:gd name="T5" fmla="*/ 486 h 486"/>
                <a:gd name="T6" fmla="*/ 402 w 402"/>
                <a:gd name="T7" fmla="*/ 0 h 486"/>
                <a:gd name="T8" fmla="*/ 208 w 402"/>
                <a:gd name="T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86">
                  <a:moveTo>
                    <a:pt x="208" y="0"/>
                  </a:moveTo>
                  <a:lnTo>
                    <a:pt x="0" y="486"/>
                  </a:lnTo>
                  <a:lnTo>
                    <a:pt x="192" y="486"/>
                  </a:lnTo>
                  <a:lnTo>
                    <a:pt x="402" y="0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61E0ACBA-23A4-FF7B-045E-E1B5756151CD}"/>
                </a:ext>
              </a:extLst>
            </p:cNvPr>
            <p:cNvSpPr/>
            <p:nvPr/>
          </p:nvSpPr>
          <p:spPr bwMode="auto">
            <a:xfrm>
              <a:off x="2705750" y="5674829"/>
              <a:ext cx="1677994" cy="2028619"/>
            </a:xfrm>
            <a:custGeom>
              <a:avLst/>
              <a:gdLst>
                <a:gd name="T0" fmla="*/ 210 w 402"/>
                <a:gd name="T1" fmla="*/ 0 h 486"/>
                <a:gd name="T2" fmla="*/ 0 w 402"/>
                <a:gd name="T3" fmla="*/ 486 h 486"/>
                <a:gd name="T4" fmla="*/ 192 w 402"/>
                <a:gd name="T5" fmla="*/ 486 h 486"/>
                <a:gd name="T6" fmla="*/ 402 w 402"/>
                <a:gd name="T7" fmla="*/ 0 h 486"/>
                <a:gd name="T8" fmla="*/ 210 w 402"/>
                <a:gd name="T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486">
                  <a:moveTo>
                    <a:pt x="210" y="0"/>
                  </a:moveTo>
                  <a:lnTo>
                    <a:pt x="0" y="486"/>
                  </a:lnTo>
                  <a:lnTo>
                    <a:pt x="192" y="486"/>
                  </a:lnTo>
                  <a:lnTo>
                    <a:pt x="402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9500FC26-CE72-8506-56E1-0D34EB4C8177}"/>
                </a:ext>
              </a:extLst>
            </p:cNvPr>
            <p:cNvSpPr/>
            <p:nvPr/>
          </p:nvSpPr>
          <p:spPr bwMode="auto">
            <a:xfrm>
              <a:off x="7333351" y="3203753"/>
              <a:ext cx="2128799" cy="3038755"/>
            </a:xfrm>
            <a:custGeom>
              <a:avLst/>
              <a:gdLst>
                <a:gd name="T0" fmla="*/ 510 w 510"/>
                <a:gd name="T1" fmla="*/ 216 h 728"/>
                <a:gd name="T2" fmla="*/ 414 w 510"/>
                <a:gd name="T3" fmla="*/ 0 h 728"/>
                <a:gd name="T4" fmla="*/ 130 w 510"/>
                <a:gd name="T5" fmla="*/ 216 h 728"/>
                <a:gd name="T6" fmla="*/ 224 w 510"/>
                <a:gd name="T7" fmla="*/ 216 h 728"/>
                <a:gd name="T8" fmla="*/ 0 w 510"/>
                <a:gd name="T9" fmla="*/ 728 h 728"/>
                <a:gd name="T10" fmla="*/ 192 w 510"/>
                <a:gd name="T11" fmla="*/ 728 h 728"/>
                <a:gd name="T12" fmla="*/ 416 w 510"/>
                <a:gd name="T13" fmla="*/ 216 h 728"/>
                <a:gd name="T14" fmla="*/ 510 w 510"/>
                <a:gd name="T15" fmla="*/ 21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0" h="728">
                  <a:moveTo>
                    <a:pt x="510" y="216"/>
                  </a:moveTo>
                  <a:lnTo>
                    <a:pt x="414" y="0"/>
                  </a:lnTo>
                  <a:lnTo>
                    <a:pt x="130" y="216"/>
                  </a:lnTo>
                  <a:lnTo>
                    <a:pt x="224" y="216"/>
                  </a:lnTo>
                  <a:lnTo>
                    <a:pt x="0" y="728"/>
                  </a:lnTo>
                  <a:lnTo>
                    <a:pt x="192" y="728"/>
                  </a:lnTo>
                  <a:lnTo>
                    <a:pt x="416" y="216"/>
                  </a:lnTo>
                  <a:lnTo>
                    <a:pt x="510" y="216"/>
                  </a:lnTo>
                  <a:close/>
                </a:path>
              </a:pathLst>
            </a:cu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455D620-6572-1FE6-0ED3-DF7F754F0E08}"/>
              </a:ext>
            </a:extLst>
          </p:cNvPr>
          <p:cNvGrpSpPr/>
          <p:nvPr/>
        </p:nvGrpSpPr>
        <p:grpSpPr>
          <a:xfrm>
            <a:off x="3219805" y="3871048"/>
            <a:ext cx="3779837" cy="791541"/>
            <a:chOff x="5627873" y="1129677"/>
            <a:chExt cx="3779837" cy="79154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9F3FEA-E630-EF9D-7D02-29814C7E474E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2ADC0A1-2582-5BDF-F78E-BF3206C8378F}"/>
                </a:ext>
              </a:extLst>
            </p:cNvPr>
            <p:cNvSpPr txBox="1"/>
            <p:nvPr/>
          </p:nvSpPr>
          <p:spPr>
            <a:xfrm>
              <a:off x="5629005" y="1387546"/>
              <a:ext cx="3778705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B64DB11-42B7-13F7-1F56-4A9AB34BD0C1}"/>
              </a:ext>
            </a:extLst>
          </p:cNvPr>
          <p:cNvGrpSpPr/>
          <p:nvPr/>
        </p:nvGrpSpPr>
        <p:grpSpPr>
          <a:xfrm>
            <a:off x="727125" y="2380548"/>
            <a:ext cx="1841718" cy="1022374"/>
            <a:chOff x="7565992" y="1129677"/>
            <a:chExt cx="1841718" cy="102237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DD341F5-568F-EABF-9FEF-82318C444574}"/>
                </a:ext>
              </a:extLst>
            </p:cNvPr>
            <p:cNvSpPr txBox="1"/>
            <p:nvPr/>
          </p:nvSpPr>
          <p:spPr>
            <a:xfrm>
              <a:off x="7936864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E89174A-AC86-664D-C3FA-AC3CBFCEDD16}"/>
                </a:ext>
              </a:extLst>
            </p:cNvPr>
            <p:cNvSpPr txBox="1"/>
            <p:nvPr/>
          </p:nvSpPr>
          <p:spPr>
            <a:xfrm>
              <a:off x="7565992" y="1387546"/>
              <a:ext cx="1841718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D79E78E-B38D-D203-5221-4D33197DCE22}"/>
              </a:ext>
            </a:extLst>
          </p:cNvPr>
          <p:cNvGrpSpPr/>
          <p:nvPr/>
        </p:nvGrpSpPr>
        <p:grpSpPr>
          <a:xfrm>
            <a:off x="6810152" y="1720929"/>
            <a:ext cx="1574197" cy="1253206"/>
            <a:chOff x="5627873" y="1129677"/>
            <a:chExt cx="1574197" cy="125320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D98C4EF-9D74-2472-055E-B281ED187176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1101464-4ED3-E884-4552-A3B721E05A8F}"/>
                </a:ext>
              </a:extLst>
            </p:cNvPr>
            <p:cNvSpPr txBox="1"/>
            <p:nvPr/>
          </p:nvSpPr>
          <p:spPr>
            <a:xfrm>
              <a:off x="5629005" y="1387546"/>
              <a:ext cx="1573065" cy="9953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1D4B86E-FA85-495E-20E1-8AB9459FF669}"/>
              </a:ext>
            </a:extLst>
          </p:cNvPr>
          <p:cNvGrpSpPr/>
          <p:nvPr/>
        </p:nvGrpSpPr>
        <p:grpSpPr>
          <a:xfrm>
            <a:off x="3113137" y="1018053"/>
            <a:ext cx="2753230" cy="791541"/>
            <a:chOff x="6654480" y="1129677"/>
            <a:chExt cx="2753230" cy="79154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4257AA-6336-EB34-32B1-ED0427BFCA15}"/>
                </a:ext>
              </a:extLst>
            </p:cNvPr>
            <p:cNvSpPr txBox="1"/>
            <p:nvPr/>
          </p:nvSpPr>
          <p:spPr>
            <a:xfrm>
              <a:off x="7936864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6DC4BA6-A848-2329-0848-B084181CD684}"/>
                </a:ext>
              </a:extLst>
            </p:cNvPr>
            <p:cNvSpPr txBox="1"/>
            <p:nvPr/>
          </p:nvSpPr>
          <p:spPr>
            <a:xfrm>
              <a:off x="6654480" y="1387546"/>
              <a:ext cx="2753230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54821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04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46">
            <a:extLst>
              <a:ext uri="{FF2B5EF4-FFF2-40B4-BE49-F238E27FC236}">
                <a16:creationId xmlns:a16="http://schemas.microsoft.com/office/drawing/2014/main" id="{EBDD8A1C-4C2E-7F8D-6388-39C5F6D5837F}"/>
              </a:ext>
            </a:extLst>
          </p:cNvPr>
          <p:cNvGrpSpPr/>
          <p:nvPr/>
        </p:nvGrpSpPr>
        <p:grpSpPr>
          <a:xfrm>
            <a:off x="2182399" y="995963"/>
            <a:ext cx="4779202" cy="3406398"/>
            <a:chOff x="4101058" y="2570615"/>
            <a:chExt cx="3989884" cy="2843808"/>
          </a:xfrm>
          <a:effectLst/>
        </p:grpSpPr>
        <p:graphicFrame>
          <p:nvGraphicFramePr>
            <p:cNvPr id="11" name="Chart 4">
              <a:extLst>
                <a:ext uri="{FF2B5EF4-FFF2-40B4-BE49-F238E27FC236}">
                  <a16:creationId xmlns:a16="http://schemas.microsoft.com/office/drawing/2014/main" id="{6742B066-7354-CA55-B6BF-689554CEB7C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06374101"/>
                </p:ext>
              </p:extLst>
            </p:nvPr>
          </p:nvGraphicFramePr>
          <p:xfrm>
            <a:off x="4101058" y="2570615"/>
            <a:ext cx="3989884" cy="284380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" name="AutoShape 117">
              <a:extLst>
                <a:ext uri="{FF2B5EF4-FFF2-40B4-BE49-F238E27FC236}">
                  <a16:creationId xmlns:a16="http://schemas.microsoft.com/office/drawing/2014/main" id="{4987CA4A-3F0E-58DD-3EA8-344346321451}"/>
                </a:ext>
              </a:extLst>
            </p:cNvPr>
            <p:cNvSpPr/>
            <p:nvPr/>
          </p:nvSpPr>
          <p:spPr bwMode="auto">
            <a:xfrm>
              <a:off x="5858527" y="3815647"/>
              <a:ext cx="474946" cy="356412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3A3A3A"/>
            </a:solidFill>
            <a:ln>
              <a:noFill/>
            </a:ln>
            <a:effectLst>
              <a:outerShdw blurRad="127000" sx="102000" sy="102000" algn="ctr" rotWithShape="0">
                <a:srgbClr val="FFFFFF">
                  <a:lumMod val="75000"/>
                  <a:alpha val="40000"/>
                </a:srgbClr>
              </a:outerShdw>
            </a:effec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18" name="AutoShape 4">
            <a:extLst>
              <a:ext uri="{FF2B5EF4-FFF2-40B4-BE49-F238E27FC236}">
                <a16:creationId xmlns:a16="http://schemas.microsoft.com/office/drawing/2014/main" id="{6887B039-9A4D-66F7-BC7B-2363790F80FB}"/>
              </a:ext>
            </a:extLst>
          </p:cNvPr>
          <p:cNvSpPr/>
          <p:nvPr/>
        </p:nvSpPr>
        <p:spPr bwMode="auto">
          <a:xfrm>
            <a:off x="2690300" y="1591850"/>
            <a:ext cx="359456" cy="3607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3A3A3A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1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19" name="Group 48">
            <a:extLst>
              <a:ext uri="{FF2B5EF4-FFF2-40B4-BE49-F238E27FC236}">
                <a16:creationId xmlns:a16="http://schemas.microsoft.com/office/drawing/2014/main" id="{750ADCB6-AE45-02A3-B979-7198A4DEC35F}"/>
              </a:ext>
            </a:extLst>
          </p:cNvPr>
          <p:cNvGrpSpPr/>
          <p:nvPr/>
        </p:nvGrpSpPr>
        <p:grpSpPr>
          <a:xfrm>
            <a:off x="6150359" y="3165311"/>
            <a:ext cx="371520" cy="371520"/>
            <a:chOff x="8216107" y="2577307"/>
            <a:chExt cx="464344" cy="464344"/>
          </a:xfrm>
          <a:solidFill>
            <a:srgbClr val="3A3A3A"/>
          </a:solidFill>
        </p:grpSpPr>
        <p:sp>
          <p:nvSpPr>
            <p:cNvPr id="20" name="AutoShape 52">
              <a:extLst>
                <a:ext uri="{FF2B5EF4-FFF2-40B4-BE49-F238E27FC236}">
                  <a16:creationId xmlns:a16="http://schemas.microsoft.com/office/drawing/2014/main" id="{9BAB9A7D-3AB0-0A98-C107-D0528B793A04}"/>
                </a:ext>
              </a:extLst>
            </p:cNvPr>
            <p:cNvSpPr/>
            <p:nvPr/>
          </p:nvSpPr>
          <p:spPr bwMode="auto">
            <a:xfrm>
              <a:off x="8216107" y="2577307"/>
              <a:ext cx="464344" cy="464344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1" name="AutoShape 53">
              <a:extLst>
                <a:ext uri="{FF2B5EF4-FFF2-40B4-BE49-F238E27FC236}">
                  <a16:creationId xmlns:a16="http://schemas.microsoft.com/office/drawing/2014/main" id="{26CDBF45-88A9-9943-A215-0D0D633E11AF}"/>
                </a:ext>
              </a:extLst>
            </p:cNvPr>
            <p:cNvSpPr/>
            <p:nvPr/>
          </p:nvSpPr>
          <p:spPr bwMode="auto">
            <a:xfrm>
              <a:off x="8390732" y="2736850"/>
              <a:ext cx="125413" cy="13017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2" name="AutoShape 54">
              <a:extLst>
                <a:ext uri="{FF2B5EF4-FFF2-40B4-BE49-F238E27FC236}">
                  <a16:creationId xmlns:a16="http://schemas.microsoft.com/office/drawing/2014/main" id="{309BB054-8587-19FD-A32D-41C2093B6057}"/>
                </a:ext>
              </a:extLst>
            </p:cNvPr>
            <p:cNvSpPr/>
            <p:nvPr/>
          </p:nvSpPr>
          <p:spPr bwMode="auto">
            <a:xfrm>
              <a:off x="8375650" y="2896394"/>
              <a:ext cx="70644" cy="73819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3" name="AutoShape 55">
              <a:extLst>
                <a:ext uri="{FF2B5EF4-FFF2-40B4-BE49-F238E27FC236}">
                  <a16:creationId xmlns:a16="http://schemas.microsoft.com/office/drawing/2014/main" id="{48D5CA5D-2CEF-FA8B-06D6-2E9566F35109}"/>
                </a:ext>
              </a:extLst>
            </p:cNvPr>
            <p:cNvSpPr/>
            <p:nvPr/>
          </p:nvSpPr>
          <p:spPr bwMode="auto">
            <a:xfrm>
              <a:off x="8448675" y="2649538"/>
              <a:ext cx="71438" cy="74613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4" name="Group 53">
            <a:extLst>
              <a:ext uri="{FF2B5EF4-FFF2-40B4-BE49-F238E27FC236}">
                <a16:creationId xmlns:a16="http://schemas.microsoft.com/office/drawing/2014/main" id="{D4635C68-F2A5-D496-72E6-49726D9B5BD2}"/>
              </a:ext>
            </a:extLst>
          </p:cNvPr>
          <p:cNvGrpSpPr/>
          <p:nvPr/>
        </p:nvGrpSpPr>
        <p:grpSpPr>
          <a:xfrm>
            <a:off x="2742376" y="3164993"/>
            <a:ext cx="255302" cy="372156"/>
            <a:chOff x="5429367" y="4908078"/>
            <a:chExt cx="319088" cy="465138"/>
          </a:xfrm>
          <a:solidFill>
            <a:srgbClr val="3A3A3A"/>
          </a:solidFill>
        </p:grpSpPr>
        <p:sp>
          <p:nvSpPr>
            <p:cNvPr id="25" name="AutoShape 97">
              <a:extLst>
                <a:ext uri="{FF2B5EF4-FFF2-40B4-BE49-F238E27FC236}">
                  <a16:creationId xmlns:a16="http://schemas.microsoft.com/office/drawing/2014/main" id="{06424B03-61A3-500F-6EBE-56841CC10B25}"/>
                </a:ext>
              </a:extLst>
            </p:cNvPr>
            <p:cNvSpPr/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8" name="AutoShape 98">
              <a:extLst>
                <a:ext uri="{FF2B5EF4-FFF2-40B4-BE49-F238E27FC236}">
                  <a16:creationId xmlns:a16="http://schemas.microsoft.com/office/drawing/2014/main" id="{D5555145-9623-C474-0EB6-F2523DDDCEB9}"/>
                </a:ext>
              </a:extLst>
            </p:cNvPr>
            <p:cNvSpPr/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9" name="AutoShape 99">
              <a:extLst>
                <a:ext uri="{FF2B5EF4-FFF2-40B4-BE49-F238E27FC236}">
                  <a16:creationId xmlns:a16="http://schemas.microsoft.com/office/drawing/2014/main" id="{D92D3AEA-B7A6-D013-E422-5FDAD77EA7E6}"/>
                </a:ext>
              </a:extLst>
            </p:cNvPr>
            <p:cNvSpPr/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0" name="Group 57">
            <a:extLst>
              <a:ext uri="{FF2B5EF4-FFF2-40B4-BE49-F238E27FC236}">
                <a16:creationId xmlns:a16="http://schemas.microsoft.com/office/drawing/2014/main" id="{ABD59839-E425-595E-4A18-50D14B3CA10C}"/>
              </a:ext>
            </a:extLst>
          </p:cNvPr>
          <p:cNvGrpSpPr/>
          <p:nvPr/>
        </p:nvGrpSpPr>
        <p:grpSpPr>
          <a:xfrm>
            <a:off x="6150042" y="1597885"/>
            <a:ext cx="372154" cy="348656"/>
            <a:chOff x="5368132" y="3540125"/>
            <a:chExt cx="465138" cy="435769"/>
          </a:xfrm>
          <a:solidFill>
            <a:srgbClr val="3A3A3A"/>
          </a:solidFill>
        </p:grpSpPr>
        <p:sp>
          <p:nvSpPr>
            <p:cNvPr id="31" name="AutoShape 110">
              <a:extLst>
                <a:ext uri="{FF2B5EF4-FFF2-40B4-BE49-F238E27FC236}">
                  <a16:creationId xmlns:a16="http://schemas.microsoft.com/office/drawing/2014/main" id="{56990825-DAC1-0D40-D910-36CD1F32135D}"/>
                </a:ext>
              </a:extLst>
            </p:cNvPr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2" name="AutoShape 111">
              <a:extLst>
                <a:ext uri="{FF2B5EF4-FFF2-40B4-BE49-F238E27FC236}">
                  <a16:creationId xmlns:a16="http://schemas.microsoft.com/office/drawing/2014/main" id="{878AA088-B599-D6C8-DEA6-0B00A4A436A4}"/>
                </a:ext>
              </a:extLst>
            </p:cNvPr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4FF5E6-3888-BC5F-9AAA-B1BDA5E9D86C}"/>
              </a:ext>
            </a:extLst>
          </p:cNvPr>
          <p:cNvGrpSpPr/>
          <p:nvPr/>
        </p:nvGrpSpPr>
        <p:grpSpPr>
          <a:xfrm>
            <a:off x="6621826" y="1550770"/>
            <a:ext cx="2311630" cy="1022374"/>
            <a:chOff x="5627873" y="1129677"/>
            <a:chExt cx="2311630" cy="102237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1C7C3DC-FAAB-6C23-A605-A1D5D4C945AE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BFC4CC6-3D72-1B29-5738-506DF156E8B8}"/>
                </a:ext>
              </a:extLst>
            </p:cNvPr>
            <p:cNvSpPr txBox="1"/>
            <p:nvPr/>
          </p:nvSpPr>
          <p:spPr>
            <a:xfrm>
              <a:off x="5629005" y="1387546"/>
              <a:ext cx="2310498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698E5D4-A655-D338-FD71-EF00DB85B28C}"/>
              </a:ext>
            </a:extLst>
          </p:cNvPr>
          <p:cNvGrpSpPr/>
          <p:nvPr/>
        </p:nvGrpSpPr>
        <p:grpSpPr>
          <a:xfrm>
            <a:off x="6621826" y="3125163"/>
            <a:ext cx="2311630" cy="1022374"/>
            <a:chOff x="5627873" y="1129677"/>
            <a:chExt cx="2311630" cy="102237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7349D82-B7D3-2B5A-48FA-DF739C0EE0D0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DE271C9A-3B49-4186-A450-D8AFAA30C788}"/>
                </a:ext>
              </a:extLst>
            </p:cNvPr>
            <p:cNvSpPr txBox="1"/>
            <p:nvPr/>
          </p:nvSpPr>
          <p:spPr>
            <a:xfrm>
              <a:off x="5629005" y="1387546"/>
              <a:ext cx="2310498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266B625-CDD0-2A72-46A7-33A87ACB1428}"/>
              </a:ext>
            </a:extLst>
          </p:cNvPr>
          <p:cNvGrpSpPr/>
          <p:nvPr/>
        </p:nvGrpSpPr>
        <p:grpSpPr>
          <a:xfrm>
            <a:off x="326485" y="1550770"/>
            <a:ext cx="2310498" cy="1022374"/>
            <a:chOff x="5629005" y="1129677"/>
            <a:chExt cx="2310498" cy="102237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C49B88F-EE6E-D2B2-80F8-3D8A26C47486}"/>
                </a:ext>
              </a:extLst>
            </p:cNvPr>
            <p:cNvSpPr txBox="1"/>
            <p:nvPr/>
          </p:nvSpPr>
          <p:spPr>
            <a:xfrm>
              <a:off x="6464102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198AE6F-B2BD-C8AF-4D6F-A8211021F05C}"/>
                </a:ext>
              </a:extLst>
            </p:cNvPr>
            <p:cNvSpPr txBox="1"/>
            <p:nvPr/>
          </p:nvSpPr>
          <p:spPr>
            <a:xfrm>
              <a:off x="5629005" y="1387546"/>
              <a:ext cx="2310498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B66A05C-EBFE-F913-8F17-36E057F289C9}"/>
              </a:ext>
            </a:extLst>
          </p:cNvPr>
          <p:cNvGrpSpPr/>
          <p:nvPr/>
        </p:nvGrpSpPr>
        <p:grpSpPr>
          <a:xfrm>
            <a:off x="326485" y="3125163"/>
            <a:ext cx="2310498" cy="1022374"/>
            <a:chOff x="5629005" y="1129677"/>
            <a:chExt cx="2310498" cy="102237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37CF715-0A3A-5E60-1A29-663467E74439}"/>
                </a:ext>
              </a:extLst>
            </p:cNvPr>
            <p:cNvSpPr txBox="1"/>
            <p:nvPr/>
          </p:nvSpPr>
          <p:spPr>
            <a:xfrm>
              <a:off x="6464102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7C7857B-5286-43A9-F7D6-DEA8F4D0DBE5}"/>
                </a:ext>
              </a:extLst>
            </p:cNvPr>
            <p:cNvSpPr txBox="1"/>
            <p:nvPr/>
          </p:nvSpPr>
          <p:spPr>
            <a:xfrm>
              <a:off x="5629005" y="1387546"/>
              <a:ext cx="2310498" cy="764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2907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8A7A617-70B3-15BC-97E9-CC6DF237A923}"/>
              </a:ext>
            </a:extLst>
          </p:cNvPr>
          <p:cNvGrpSpPr/>
          <p:nvPr/>
        </p:nvGrpSpPr>
        <p:grpSpPr>
          <a:xfrm>
            <a:off x="1807367" y="935902"/>
            <a:ext cx="5793407" cy="2240105"/>
            <a:chOff x="1807367" y="556388"/>
            <a:chExt cx="5793407" cy="2240105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6270857-22B1-DFE4-52DB-B527CC3071F7}"/>
                </a:ext>
              </a:extLst>
            </p:cNvPr>
            <p:cNvSpPr/>
            <p:nvPr/>
          </p:nvSpPr>
          <p:spPr>
            <a:xfrm>
              <a:off x="2606216" y="556388"/>
              <a:ext cx="936957" cy="936957"/>
            </a:xfrm>
            <a:prstGeom prst="ellipse">
              <a:avLst/>
            </a:pr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D86CBF1-527F-67A4-5963-8DCB658EDD67}"/>
                </a:ext>
              </a:extLst>
            </p:cNvPr>
            <p:cNvSpPr/>
            <p:nvPr/>
          </p:nvSpPr>
          <p:spPr>
            <a:xfrm>
              <a:off x="2049229" y="1072908"/>
              <a:ext cx="5210175" cy="1352550"/>
            </a:xfrm>
            <a:prstGeom prst="rect">
              <a:avLst/>
            </a:prstGeom>
            <a:noFill/>
            <a:ln w="12700">
              <a:solidFill>
                <a:schemeClr val="accent1">
                  <a:shade val="50000"/>
                  <a:alpha val="4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BB42922E-E027-7CC3-FCAE-8D13625E88C0}"/>
                </a:ext>
              </a:extLst>
            </p:cNvPr>
            <p:cNvSpPr/>
            <p:nvPr/>
          </p:nvSpPr>
          <p:spPr>
            <a:xfrm>
              <a:off x="1971675" y="989776"/>
              <a:ext cx="5210175" cy="135255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07367" y="1156025"/>
              <a:ext cx="5529263" cy="76944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感谢您的观看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209798" y="1812645"/>
              <a:ext cx="4724402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dist" eaLnBrk="1" hangingPunct="1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Minimalist geometry summary report template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17A99CB-3AA1-B8EE-B5A3-453DEBF0B45C}"/>
                </a:ext>
              </a:extLst>
            </p:cNvPr>
            <p:cNvSpPr/>
            <p:nvPr/>
          </p:nvSpPr>
          <p:spPr>
            <a:xfrm>
              <a:off x="3900987" y="2460735"/>
              <a:ext cx="335758" cy="335758"/>
            </a:xfrm>
            <a:prstGeom prst="ellipse">
              <a:avLst/>
            </a:prstGeom>
            <a:solidFill>
              <a:srgbClr val="3A3A3A">
                <a:alpha val="1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024925B8-D348-72BB-F31A-FE8FB90C0716}"/>
                </a:ext>
              </a:extLst>
            </p:cNvPr>
            <p:cNvSpPr/>
            <p:nvPr/>
          </p:nvSpPr>
          <p:spPr>
            <a:xfrm>
              <a:off x="7072485" y="1661321"/>
              <a:ext cx="528289" cy="528289"/>
            </a:xfrm>
            <a:prstGeom prst="ellipse">
              <a:avLst/>
            </a:prstGeom>
            <a:solidFill>
              <a:srgbClr val="3A3A3A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56AC6E-15E8-CE3C-9C5C-C7253E3C4625}"/>
              </a:ext>
            </a:extLst>
          </p:cNvPr>
          <p:cNvGrpSpPr/>
          <p:nvPr/>
        </p:nvGrpSpPr>
        <p:grpSpPr>
          <a:xfrm>
            <a:off x="5568774" y="2192159"/>
            <a:ext cx="5099226" cy="3808975"/>
            <a:chOff x="5095875" y="2847975"/>
            <a:chExt cx="4343400" cy="32443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F8451DB-DCA5-4F83-741A-488E012CD8C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CE31C2-8DCD-5D35-E60B-3459C8D7A714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5BE949F-CE71-CEC3-DFF6-5EB32E724786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40BAF85-DC3B-1357-7009-1019A4C0E9F7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06C551-EA51-7ADF-AEAF-D554C0D6F345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A8BAF66-6DCF-1703-6581-0F22F31546DD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E26A81C-E629-FEC4-1E67-A910299F1F09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B482175-F6D5-59C9-7556-76AD668789AA}"/>
              </a:ext>
            </a:extLst>
          </p:cNvPr>
          <p:cNvGrpSpPr/>
          <p:nvPr/>
        </p:nvGrpSpPr>
        <p:grpSpPr>
          <a:xfrm>
            <a:off x="-679511" y="-918756"/>
            <a:ext cx="4343400" cy="3244395"/>
            <a:chOff x="5095875" y="2847975"/>
            <a:chExt cx="4343400" cy="324439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B02486B-45F7-E0CB-B1C1-A6960AE5658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1EE0C8F-C828-D08E-8EBF-F5EFB3D4A361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E4EBF6-20E3-758F-5701-B5E5F3A87B5D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34F1E4F-DD57-5614-3866-D71BA06C4220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623991F-A617-3983-DFC0-5B4824CD0E36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DAE588A-04A2-878F-3270-AF55FB92A949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ED39D28-0240-4E0D-9EC1-9C298947813F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8E9D6FD3-156D-65A5-04CC-EFA6F0635B5F}"/>
              </a:ext>
            </a:extLst>
          </p:cNvPr>
          <p:cNvSpPr txBox="1"/>
          <p:nvPr/>
        </p:nvSpPr>
        <p:spPr>
          <a:xfrm>
            <a:off x="2996085" y="3490145"/>
            <a:ext cx="315182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汇报人：</a:t>
            </a:r>
            <a:r>
              <a:rPr lang="en-US" altLang="zh-CN" dirty="0"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51PPT</a:t>
            </a:r>
            <a:r>
              <a:rPr lang="zh-CN" altLang="en-US" dirty="0"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模板网    时间：</a:t>
            </a:r>
            <a:r>
              <a:rPr lang="en-US" altLang="zh-CN" dirty="0"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2022.07</a:t>
            </a:r>
            <a:endParaRPr lang="zh-CN" altLang="en-US" dirty="0">
              <a:latin typeface="HarmonyOS Sans SC" panose="00000500000000000000" pitchFamily="2" charset="-122"/>
              <a:ea typeface="+mn-ea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8999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60F5A46-871F-5720-DAB6-0EA9F1AA7BD6}"/>
              </a:ext>
            </a:extLst>
          </p:cNvPr>
          <p:cNvSpPr txBox="1"/>
          <p:nvPr/>
        </p:nvSpPr>
        <p:spPr>
          <a:xfrm>
            <a:off x="866274" y="1801299"/>
            <a:ext cx="3450432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33850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6439B62-85D4-133B-4189-8DC6205785A9}"/>
              </a:ext>
            </a:extLst>
          </p:cNvPr>
          <p:cNvGrpSpPr/>
          <p:nvPr/>
        </p:nvGrpSpPr>
        <p:grpSpPr>
          <a:xfrm>
            <a:off x="3652777" y="1188401"/>
            <a:ext cx="1838444" cy="933619"/>
            <a:chOff x="3652777" y="1644163"/>
            <a:chExt cx="1838444" cy="933619"/>
          </a:xfrm>
        </p:grpSpPr>
        <p:sp>
          <p:nvSpPr>
            <p:cNvPr id="15" name="文本框 14"/>
            <p:cNvSpPr txBox="1"/>
            <p:nvPr/>
          </p:nvSpPr>
          <p:spPr>
            <a:xfrm>
              <a:off x="3652777" y="1644163"/>
              <a:ext cx="183844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01</a:t>
              </a:r>
              <a:endParaRPr kumimoji="0" lang="zh-CN" altLang="en-US" sz="44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916594" y="2300783"/>
              <a:ext cx="1310810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dist" eaLnBrk="1" hangingPunct="1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PART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D17A99CB-3AA1-B8EE-B5A3-453DEBF0B45C}"/>
              </a:ext>
            </a:extLst>
          </p:cNvPr>
          <p:cNvSpPr/>
          <p:nvPr/>
        </p:nvSpPr>
        <p:spPr>
          <a:xfrm>
            <a:off x="5144355" y="941117"/>
            <a:ext cx="335758" cy="335758"/>
          </a:xfrm>
          <a:prstGeom prst="ellipse">
            <a:avLst/>
          </a:prstGeom>
          <a:solidFill>
            <a:srgbClr val="3A3A3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24925B8-D348-72BB-F31A-FE8FB90C0716}"/>
              </a:ext>
            </a:extLst>
          </p:cNvPr>
          <p:cNvSpPr/>
          <p:nvPr/>
        </p:nvSpPr>
        <p:spPr>
          <a:xfrm>
            <a:off x="3399744" y="1352617"/>
            <a:ext cx="528289" cy="528289"/>
          </a:xfrm>
          <a:prstGeom prst="ellipse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56AC6E-15E8-CE3C-9C5C-C7253E3C4625}"/>
              </a:ext>
            </a:extLst>
          </p:cNvPr>
          <p:cNvGrpSpPr/>
          <p:nvPr/>
        </p:nvGrpSpPr>
        <p:grpSpPr>
          <a:xfrm>
            <a:off x="5480113" y="1983520"/>
            <a:ext cx="5099226" cy="3808975"/>
            <a:chOff x="5095875" y="2847975"/>
            <a:chExt cx="4343400" cy="32443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F8451DB-DCA5-4F83-741A-488E012CD8C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CE31C2-8DCD-5D35-E60B-3459C8D7A714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5BE949F-CE71-CEC3-DFF6-5EB32E724786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40BAF85-DC3B-1357-7009-1019A4C0E9F7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06C551-EA51-7ADF-AEAF-D554C0D6F345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A8BAF66-6DCF-1703-6581-0F22F31546DD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E26A81C-E629-FEC4-1E67-A910299F1F09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B482175-F6D5-59C9-7556-76AD668789AA}"/>
              </a:ext>
            </a:extLst>
          </p:cNvPr>
          <p:cNvGrpSpPr/>
          <p:nvPr/>
        </p:nvGrpSpPr>
        <p:grpSpPr>
          <a:xfrm>
            <a:off x="-145272" y="-269581"/>
            <a:ext cx="4343400" cy="3244395"/>
            <a:chOff x="5095875" y="2847975"/>
            <a:chExt cx="4343400" cy="324439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B02486B-45F7-E0CB-B1C1-A6960AE5658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1EE0C8F-C828-D08E-8EBF-F5EFB3D4A361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E4EBF6-20E3-758F-5701-B5E5F3A87B5D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34F1E4F-DD57-5614-3866-D71BA06C4220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623991F-A617-3983-DFC0-5B4824CD0E36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DAE588A-04A2-878F-3270-AF55FB92A949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ED39D28-0240-4E0D-9EC1-9C298947813F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59DE52E-56DA-09DC-4183-5C7D2A516A01}"/>
              </a:ext>
            </a:extLst>
          </p:cNvPr>
          <p:cNvGrpSpPr/>
          <p:nvPr/>
        </p:nvGrpSpPr>
        <p:grpSpPr>
          <a:xfrm>
            <a:off x="2875564" y="2235301"/>
            <a:ext cx="3360606" cy="666296"/>
            <a:chOff x="938970" y="1820130"/>
            <a:chExt cx="3360606" cy="66629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EF9E3E2-F41A-996C-0A2B-B0B5C54DEAEF}"/>
                </a:ext>
              </a:extLst>
            </p:cNvPr>
            <p:cNvGrpSpPr/>
            <p:nvPr/>
          </p:nvGrpSpPr>
          <p:grpSpPr>
            <a:xfrm>
              <a:off x="938970" y="1820130"/>
              <a:ext cx="3360606" cy="666296"/>
              <a:chOff x="1971675" y="1477914"/>
              <a:chExt cx="5314846" cy="1492591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9D86CBF1-527F-67A4-5963-8DCB658EDD67}"/>
                  </a:ext>
                </a:extLst>
              </p:cNvPr>
              <p:cNvSpPr/>
              <p:nvPr/>
            </p:nvSpPr>
            <p:spPr>
              <a:xfrm>
                <a:off x="2076346" y="1617954"/>
                <a:ext cx="5210175" cy="1352551"/>
              </a:xfrm>
              <a:prstGeom prst="rect">
                <a:avLst/>
              </a:prstGeom>
              <a:noFill/>
              <a:ln w="12700">
                <a:solidFill>
                  <a:schemeClr val="accent1">
                    <a:shade val="50000"/>
                    <a:alpha val="4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BB42922E-E027-7CC3-FCAE-8D13625E88C0}"/>
                  </a:ext>
                </a:extLst>
              </p:cNvPr>
              <p:cNvSpPr/>
              <p:nvPr/>
            </p:nvSpPr>
            <p:spPr>
              <a:xfrm>
                <a:off x="1971675" y="1477914"/>
                <a:ext cx="5210175" cy="1352550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4D1F0B2-1A05-7DAA-8D01-DCA935A17414}"/>
                </a:ext>
              </a:extLst>
            </p:cNvPr>
            <p:cNvSpPr txBox="1"/>
            <p:nvPr/>
          </p:nvSpPr>
          <p:spPr>
            <a:xfrm>
              <a:off x="1651064" y="1936662"/>
              <a:ext cx="20026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80BDBD9F-F6C0-C219-D4C3-F481DEC72C0E}"/>
              </a:ext>
            </a:extLst>
          </p:cNvPr>
          <p:cNvSpPr txBox="1"/>
          <p:nvPr/>
        </p:nvSpPr>
        <p:spPr>
          <a:xfrm>
            <a:off x="2167518" y="3027667"/>
            <a:ext cx="484288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574227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01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68058C4-C9A6-ACF8-D99B-F9B11EEF81CC}"/>
              </a:ext>
            </a:extLst>
          </p:cNvPr>
          <p:cNvGrpSpPr/>
          <p:nvPr/>
        </p:nvGrpSpPr>
        <p:grpSpPr>
          <a:xfrm>
            <a:off x="3174946" y="1369245"/>
            <a:ext cx="2794108" cy="2669574"/>
            <a:chOff x="3174946" y="1369245"/>
            <a:chExt cx="2794108" cy="2669574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8F5DC85B-C634-EB32-9DF4-E8B0C7DB89C7}"/>
                </a:ext>
              </a:extLst>
            </p:cNvPr>
            <p:cNvGrpSpPr/>
            <p:nvPr/>
          </p:nvGrpSpPr>
          <p:grpSpPr>
            <a:xfrm>
              <a:off x="3174946" y="1369245"/>
              <a:ext cx="2794108" cy="2669574"/>
              <a:chOff x="3065829" y="2668267"/>
              <a:chExt cx="1872107" cy="1761728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7E933613-48BC-7F50-437B-5BC224E87C13}"/>
                  </a:ext>
                </a:extLst>
              </p:cNvPr>
              <p:cNvSpPr/>
              <p:nvPr/>
            </p:nvSpPr>
            <p:spPr>
              <a:xfrm>
                <a:off x="3114376" y="2668267"/>
                <a:ext cx="1762875" cy="1761728"/>
              </a:xfrm>
              <a:prstGeom prst="ellipse">
                <a:avLst/>
              </a:prstGeom>
              <a:noFill/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AABDEFB0-5E33-4694-1C50-79BB083DC42F}"/>
                  </a:ext>
                </a:extLst>
              </p:cNvPr>
              <p:cNvSpPr/>
              <p:nvPr/>
            </p:nvSpPr>
            <p:spPr>
              <a:xfrm>
                <a:off x="4441842" y="2760911"/>
                <a:ext cx="119852" cy="11954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08C00B74-665D-CCEA-375D-BD8CB3B20D25}"/>
                  </a:ext>
                </a:extLst>
              </p:cNvPr>
              <p:cNvSpPr/>
              <p:nvPr/>
            </p:nvSpPr>
            <p:spPr>
              <a:xfrm>
                <a:off x="3439037" y="2760911"/>
                <a:ext cx="119851" cy="11954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E835D6AE-7559-9BB4-6ACB-68740287421E}"/>
                  </a:ext>
                </a:extLst>
              </p:cNvPr>
              <p:cNvSpPr/>
              <p:nvPr/>
            </p:nvSpPr>
            <p:spPr>
              <a:xfrm>
                <a:off x="3065829" y="3493096"/>
                <a:ext cx="119851" cy="11954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AC9F3926-5903-3035-047A-294C45D30CA6}"/>
                  </a:ext>
                </a:extLst>
              </p:cNvPr>
              <p:cNvSpPr/>
              <p:nvPr/>
            </p:nvSpPr>
            <p:spPr>
              <a:xfrm>
                <a:off x="4818084" y="3493096"/>
                <a:ext cx="119852" cy="11954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24E421D8-5664-70EC-5631-8FB9638A5E3E}"/>
                  </a:ext>
                </a:extLst>
              </p:cNvPr>
              <p:cNvSpPr/>
              <p:nvPr/>
            </p:nvSpPr>
            <p:spPr>
              <a:xfrm>
                <a:off x="4441842" y="4223788"/>
                <a:ext cx="119852" cy="11954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A066407F-66BC-D900-C11E-499A639DA412}"/>
                  </a:ext>
                </a:extLst>
              </p:cNvPr>
              <p:cNvSpPr/>
              <p:nvPr/>
            </p:nvSpPr>
            <p:spPr>
              <a:xfrm>
                <a:off x="3439037" y="4201373"/>
                <a:ext cx="119851" cy="11954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grpSp>
            <p:nvGrpSpPr>
              <p:cNvPr id="55" name="组合 17">
                <a:extLst>
                  <a:ext uri="{FF2B5EF4-FFF2-40B4-BE49-F238E27FC236}">
                    <a16:creationId xmlns:a16="http://schemas.microsoft.com/office/drawing/2014/main" id="{06A2EA36-65AC-FF4E-1E5F-58924A686786}"/>
                  </a:ext>
                </a:extLst>
              </p:cNvPr>
              <p:cNvGrpSpPr/>
              <p:nvPr/>
            </p:nvGrpSpPr>
            <p:grpSpPr>
              <a:xfrm>
                <a:off x="3269293" y="2943616"/>
                <a:ext cx="1465545" cy="1202499"/>
                <a:chOff x="3269293" y="2943616"/>
                <a:chExt cx="1465545" cy="1202499"/>
              </a:xfrm>
            </p:grpSpPr>
            <p:sp>
              <p:nvSpPr>
                <p:cNvPr id="56" name="任意多边形 18">
                  <a:extLst>
                    <a:ext uri="{FF2B5EF4-FFF2-40B4-BE49-F238E27FC236}">
                      <a16:creationId xmlns:a16="http://schemas.microsoft.com/office/drawing/2014/main" id="{9593EE02-0450-0514-D251-9D0F5B6DB0B2}"/>
                    </a:ext>
                  </a:extLst>
                </p:cNvPr>
                <p:cNvSpPr/>
                <p:nvPr/>
              </p:nvSpPr>
              <p:spPr>
                <a:xfrm>
                  <a:off x="4007950" y="2955164"/>
                  <a:ext cx="426307" cy="590232"/>
                </a:xfrm>
                <a:custGeom>
                  <a:avLst/>
                  <a:gdLst>
                    <a:gd name="connsiteX0" fmla="*/ 0 w 425885"/>
                    <a:gd name="connsiteY0" fmla="*/ 588724 h 588724"/>
                    <a:gd name="connsiteX1" fmla="*/ 425885 w 425885"/>
                    <a:gd name="connsiteY1" fmla="*/ 0 h 588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5885" h="588724">
                      <a:moveTo>
                        <a:pt x="0" y="588724"/>
                      </a:moveTo>
                      <a:lnTo>
                        <a:pt x="425885" y="0"/>
                      </a:lnTo>
                    </a:path>
                  </a:pathLst>
                </a:custGeom>
                <a:noFill/>
                <a:ln w="38100">
                  <a:solidFill>
                    <a:schemeClr val="accent6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57" name="任意多边形 19">
                  <a:extLst>
                    <a:ext uri="{FF2B5EF4-FFF2-40B4-BE49-F238E27FC236}">
                      <a16:creationId xmlns:a16="http://schemas.microsoft.com/office/drawing/2014/main" id="{C381752F-3C42-C91D-DCF3-38E680A65E4A}"/>
                    </a:ext>
                  </a:extLst>
                </p:cNvPr>
                <p:cNvSpPr/>
                <p:nvPr/>
              </p:nvSpPr>
              <p:spPr>
                <a:xfrm>
                  <a:off x="3995814" y="3545396"/>
                  <a:ext cx="738830" cy="0"/>
                </a:xfrm>
                <a:custGeom>
                  <a:avLst/>
                  <a:gdLst>
                    <a:gd name="connsiteX0" fmla="*/ 0 w 739035"/>
                    <a:gd name="connsiteY0" fmla="*/ 0 h 0"/>
                    <a:gd name="connsiteX1" fmla="*/ 739035 w 73903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9035">
                      <a:moveTo>
                        <a:pt x="0" y="0"/>
                      </a:moveTo>
                      <a:lnTo>
                        <a:pt x="739035" y="0"/>
                      </a:lnTo>
                    </a:path>
                  </a:pathLst>
                </a:custGeom>
                <a:noFill/>
                <a:ln w="38100">
                  <a:solidFill>
                    <a:schemeClr val="accent6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58" name="任意多边形 20">
                  <a:extLst>
                    <a:ext uri="{FF2B5EF4-FFF2-40B4-BE49-F238E27FC236}">
                      <a16:creationId xmlns:a16="http://schemas.microsoft.com/office/drawing/2014/main" id="{A2B5109B-DD70-2735-F866-0733CB0516D3}"/>
                    </a:ext>
                  </a:extLst>
                </p:cNvPr>
                <p:cNvSpPr/>
                <p:nvPr/>
              </p:nvSpPr>
              <p:spPr>
                <a:xfrm>
                  <a:off x="3595298" y="2943210"/>
                  <a:ext cx="412652" cy="588737"/>
                </a:xfrm>
                <a:custGeom>
                  <a:avLst/>
                  <a:gdLst>
                    <a:gd name="connsiteX0" fmla="*/ 413359 w 413359"/>
                    <a:gd name="connsiteY0" fmla="*/ 588724 h 588724"/>
                    <a:gd name="connsiteX1" fmla="*/ 0 w 413359"/>
                    <a:gd name="connsiteY1" fmla="*/ 0 h 588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3359" h="588724">
                      <a:moveTo>
                        <a:pt x="413359" y="58872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38100">
                  <a:solidFill>
                    <a:schemeClr val="accent6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59" name="任意多边形 21">
                  <a:extLst>
                    <a:ext uri="{FF2B5EF4-FFF2-40B4-BE49-F238E27FC236}">
                      <a16:creationId xmlns:a16="http://schemas.microsoft.com/office/drawing/2014/main" id="{1210E393-13BB-CD56-9501-FF9D2D95DEF2}"/>
                    </a:ext>
                  </a:extLst>
                </p:cNvPr>
                <p:cNvSpPr/>
                <p:nvPr/>
              </p:nvSpPr>
              <p:spPr>
                <a:xfrm>
                  <a:off x="3269121" y="3557350"/>
                  <a:ext cx="726693" cy="0"/>
                </a:xfrm>
                <a:custGeom>
                  <a:avLst/>
                  <a:gdLst>
                    <a:gd name="connsiteX0" fmla="*/ 726510 w 726510"/>
                    <a:gd name="connsiteY0" fmla="*/ 0 h 0"/>
                    <a:gd name="connsiteX1" fmla="*/ 0 w 72651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6510">
                      <a:moveTo>
                        <a:pt x="72651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38100">
                  <a:solidFill>
                    <a:schemeClr val="accent6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60" name="任意多边形 22">
                  <a:extLst>
                    <a:ext uri="{FF2B5EF4-FFF2-40B4-BE49-F238E27FC236}">
                      <a16:creationId xmlns:a16="http://schemas.microsoft.com/office/drawing/2014/main" id="{09724B80-FB61-9D1B-7347-101820C2A5A3}"/>
                    </a:ext>
                  </a:extLst>
                </p:cNvPr>
                <p:cNvSpPr/>
                <p:nvPr/>
              </p:nvSpPr>
              <p:spPr>
                <a:xfrm>
                  <a:off x="3581645" y="3569304"/>
                  <a:ext cx="426306" cy="576783"/>
                </a:xfrm>
                <a:custGeom>
                  <a:avLst/>
                  <a:gdLst>
                    <a:gd name="connsiteX0" fmla="*/ 425885 w 425885"/>
                    <a:gd name="connsiteY0" fmla="*/ 0 h 576197"/>
                    <a:gd name="connsiteX1" fmla="*/ 0 w 425885"/>
                    <a:gd name="connsiteY1" fmla="*/ 576197 h 57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5885" h="576197">
                      <a:moveTo>
                        <a:pt x="425885" y="0"/>
                      </a:moveTo>
                      <a:lnTo>
                        <a:pt x="0" y="576197"/>
                      </a:lnTo>
                    </a:path>
                  </a:pathLst>
                </a:custGeom>
                <a:noFill/>
                <a:ln w="38100">
                  <a:solidFill>
                    <a:schemeClr val="accent6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61" name="任意多边形 23">
                  <a:extLst>
                    <a:ext uri="{FF2B5EF4-FFF2-40B4-BE49-F238E27FC236}">
                      <a16:creationId xmlns:a16="http://schemas.microsoft.com/office/drawing/2014/main" id="{2CC18B75-2CE3-F5EC-BAE2-22C60C2AB8F9}"/>
                    </a:ext>
                  </a:extLst>
                </p:cNvPr>
                <p:cNvSpPr/>
                <p:nvPr/>
              </p:nvSpPr>
              <p:spPr>
                <a:xfrm>
                  <a:off x="4020087" y="3569304"/>
                  <a:ext cx="388379" cy="576783"/>
                </a:xfrm>
                <a:custGeom>
                  <a:avLst/>
                  <a:gdLst>
                    <a:gd name="connsiteX0" fmla="*/ 0 w 388307"/>
                    <a:gd name="connsiteY0" fmla="*/ 0 h 576197"/>
                    <a:gd name="connsiteX1" fmla="*/ 388307 w 388307"/>
                    <a:gd name="connsiteY1" fmla="*/ 576197 h 57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8307" h="576197">
                      <a:moveTo>
                        <a:pt x="0" y="0"/>
                      </a:moveTo>
                      <a:lnTo>
                        <a:pt x="388307" y="576197"/>
                      </a:lnTo>
                    </a:path>
                  </a:pathLst>
                </a:custGeom>
                <a:noFill/>
                <a:ln w="38100">
                  <a:solidFill>
                    <a:schemeClr val="accent6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HarmonyOS Sans SC" panose="00000500000000000000" pitchFamily="2" charset="-122"/>
                    <a:cs typeface="+mn-ea"/>
                    <a:sym typeface="HarmonyOS Sans SC" panose="00000500000000000000" pitchFamily="2" charset="-122"/>
                  </a:endParaRPr>
                </a:p>
              </p:txBody>
            </p:sp>
          </p:grpSp>
        </p:grp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0158DDD9-EBFE-8D2F-E428-7BB6D4871503}"/>
                </a:ext>
              </a:extLst>
            </p:cNvPr>
            <p:cNvSpPr/>
            <p:nvPr/>
          </p:nvSpPr>
          <p:spPr>
            <a:xfrm>
              <a:off x="3865547" y="1994183"/>
              <a:ext cx="1397055" cy="141743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64" name="矩形 29">
              <a:extLst>
                <a:ext uri="{FF2B5EF4-FFF2-40B4-BE49-F238E27FC236}">
                  <a16:creationId xmlns:a16="http://schemas.microsoft.com/office/drawing/2014/main" id="{0B6DB380-DF2C-9EAE-822A-04B2C6C4E093}"/>
                </a:ext>
              </a:extLst>
            </p:cNvPr>
            <p:cNvSpPr/>
            <p:nvPr/>
          </p:nvSpPr>
          <p:spPr>
            <a:xfrm>
              <a:off x="4096333" y="2581870"/>
              <a:ext cx="994184" cy="3231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15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标题文本</a:t>
              </a:r>
              <a:r>
                <a:rPr lang="en-US" altLang="zh-CN" sz="15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 </a:t>
              </a:r>
              <a:endParaRPr lang="zh-CN" altLang="en-US" sz="1500" dirty="0">
                <a:solidFill>
                  <a:schemeClr val="bg1"/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375EBF2-8BCD-C600-B798-C7EBF00662C6}"/>
              </a:ext>
            </a:extLst>
          </p:cNvPr>
          <p:cNvGrpSpPr/>
          <p:nvPr/>
        </p:nvGrpSpPr>
        <p:grpSpPr>
          <a:xfrm>
            <a:off x="5627873" y="1129677"/>
            <a:ext cx="2723965" cy="696079"/>
            <a:chOff x="5627873" y="1129677"/>
            <a:chExt cx="2723965" cy="696079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D62EA54-45FF-5D3D-52F3-20F94F301D4D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9EEA43B-9BA4-5995-8888-8C62E2E7423A}"/>
                </a:ext>
              </a:extLst>
            </p:cNvPr>
            <p:cNvSpPr txBox="1"/>
            <p:nvPr/>
          </p:nvSpPr>
          <p:spPr>
            <a:xfrm>
              <a:off x="5629006" y="1425646"/>
              <a:ext cx="27228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8535F66-C4D7-4240-6B8A-689FDEF4FBF9}"/>
              </a:ext>
            </a:extLst>
          </p:cNvPr>
          <p:cNvGrpSpPr/>
          <p:nvPr/>
        </p:nvGrpSpPr>
        <p:grpSpPr>
          <a:xfrm>
            <a:off x="5627873" y="3672015"/>
            <a:ext cx="2723965" cy="696079"/>
            <a:chOff x="5627873" y="1129677"/>
            <a:chExt cx="2723965" cy="696079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1E1FC6B-A4D0-04C5-EB99-354CD7CA8359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5A3DBEA-9CC1-E064-F99C-2351431C1E98}"/>
                </a:ext>
              </a:extLst>
            </p:cNvPr>
            <p:cNvSpPr txBox="1"/>
            <p:nvPr/>
          </p:nvSpPr>
          <p:spPr>
            <a:xfrm>
              <a:off x="5629006" y="1425646"/>
              <a:ext cx="27228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85FB1DA-93D2-7857-89BA-1F1FD96E2DE8}"/>
              </a:ext>
            </a:extLst>
          </p:cNvPr>
          <p:cNvGrpSpPr/>
          <p:nvPr/>
        </p:nvGrpSpPr>
        <p:grpSpPr>
          <a:xfrm>
            <a:off x="6024335" y="2414952"/>
            <a:ext cx="2723965" cy="696079"/>
            <a:chOff x="5627873" y="1129677"/>
            <a:chExt cx="2723965" cy="696079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A7287EA-39BF-AAFE-BB2E-E7E3AAEE49D1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BF7D22A1-70F0-F439-A829-5CB7355EB3AC}"/>
                </a:ext>
              </a:extLst>
            </p:cNvPr>
            <p:cNvSpPr txBox="1"/>
            <p:nvPr/>
          </p:nvSpPr>
          <p:spPr>
            <a:xfrm>
              <a:off x="5629006" y="1425646"/>
              <a:ext cx="27228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17439892-AEA0-B923-76A4-111F24781D03}"/>
              </a:ext>
            </a:extLst>
          </p:cNvPr>
          <p:cNvGrpSpPr/>
          <p:nvPr/>
        </p:nvGrpSpPr>
        <p:grpSpPr>
          <a:xfrm>
            <a:off x="793296" y="1129677"/>
            <a:ext cx="2722832" cy="696079"/>
            <a:chOff x="5629006" y="1129677"/>
            <a:chExt cx="2722832" cy="696079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43FF98F-ED24-6EFF-BBF2-C02D0CA0653F}"/>
                </a:ext>
              </a:extLst>
            </p:cNvPr>
            <p:cNvSpPr txBox="1"/>
            <p:nvPr/>
          </p:nvSpPr>
          <p:spPr>
            <a:xfrm>
              <a:off x="6878540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8FD72AE-06EF-E261-C043-3C3D07AEAF3B}"/>
                </a:ext>
              </a:extLst>
            </p:cNvPr>
            <p:cNvSpPr txBox="1"/>
            <p:nvPr/>
          </p:nvSpPr>
          <p:spPr>
            <a:xfrm>
              <a:off x="5629006" y="1425646"/>
              <a:ext cx="27228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82E1C5B8-DC1F-887A-01BF-0AD46B77D3E9}"/>
              </a:ext>
            </a:extLst>
          </p:cNvPr>
          <p:cNvGrpSpPr/>
          <p:nvPr/>
        </p:nvGrpSpPr>
        <p:grpSpPr>
          <a:xfrm>
            <a:off x="793296" y="3654940"/>
            <a:ext cx="2722832" cy="696079"/>
            <a:chOff x="5629006" y="1129677"/>
            <a:chExt cx="2722832" cy="696079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CF81EA7-C6FE-AF29-E688-D962F772E544}"/>
                </a:ext>
              </a:extLst>
            </p:cNvPr>
            <p:cNvSpPr txBox="1"/>
            <p:nvPr/>
          </p:nvSpPr>
          <p:spPr>
            <a:xfrm>
              <a:off x="6878540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1F42CDCD-53C4-552F-47B5-EC573DE46F31}"/>
                </a:ext>
              </a:extLst>
            </p:cNvPr>
            <p:cNvSpPr txBox="1"/>
            <p:nvPr/>
          </p:nvSpPr>
          <p:spPr>
            <a:xfrm>
              <a:off x="5629006" y="1425646"/>
              <a:ext cx="27228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8A7BD3F-356D-1BC9-5F4E-0ED8FB434A8D}"/>
              </a:ext>
            </a:extLst>
          </p:cNvPr>
          <p:cNvGrpSpPr/>
          <p:nvPr/>
        </p:nvGrpSpPr>
        <p:grpSpPr>
          <a:xfrm>
            <a:off x="306261" y="2368447"/>
            <a:ext cx="2722832" cy="696079"/>
            <a:chOff x="5629006" y="1129677"/>
            <a:chExt cx="2722832" cy="696079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45C28CAF-8A54-CD7A-3E55-3DEB117FBF3A}"/>
                </a:ext>
              </a:extLst>
            </p:cNvPr>
            <p:cNvSpPr txBox="1"/>
            <p:nvPr/>
          </p:nvSpPr>
          <p:spPr>
            <a:xfrm>
              <a:off x="6878540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B3401377-4A13-DFDC-87A3-437C5A3B235D}"/>
                </a:ext>
              </a:extLst>
            </p:cNvPr>
            <p:cNvSpPr txBox="1"/>
            <p:nvPr/>
          </p:nvSpPr>
          <p:spPr>
            <a:xfrm>
              <a:off x="5629006" y="1425646"/>
              <a:ext cx="27228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893500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01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CC32F24-627E-BA6E-5DB4-169C2C7D62AB}"/>
              </a:ext>
            </a:extLst>
          </p:cNvPr>
          <p:cNvGrpSpPr/>
          <p:nvPr/>
        </p:nvGrpSpPr>
        <p:grpSpPr>
          <a:xfrm>
            <a:off x="792163" y="1362363"/>
            <a:ext cx="3640137" cy="2949132"/>
            <a:chOff x="704850" y="915194"/>
            <a:chExt cx="4089400" cy="3313112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22662D18-6716-6703-4A10-520675AA09DE}"/>
                </a:ext>
              </a:extLst>
            </p:cNvPr>
            <p:cNvSpPr/>
            <p:nvPr/>
          </p:nvSpPr>
          <p:spPr>
            <a:xfrm>
              <a:off x="819150" y="1389856"/>
              <a:ext cx="2363788" cy="2363788"/>
            </a:xfrm>
            <a:prstGeom prst="ellipse">
              <a:avLst/>
            </a:prstGeom>
            <a:solidFill>
              <a:srgbClr val="414455"/>
            </a:solidFill>
            <a:ln cmpd="dbl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668B7D2A-EAE6-DE32-05C5-C1D28DAD1322}"/>
                </a:ext>
              </a:extLst>
            </p:cNvPr>
            <p:cNvSpPr/>
            <p:nvPr/>
          </p:nvSpPr>
          <p:spPr>
            <a:xfrm>
              <a:off x="704850" y="1275556"/>
              <a:ext cx="2592388" cy="2592388"/>
            </a:xfrm>
            <a:prstGeom prst="ellipse">
              <a:avLst/>
            </a:prstGeom>
            <a:noFill/>
            <a:ln cmpd="sng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pic>
          <p:nvPicPr>
            <p:cNvPr id="66" name="图片 65">
              <a:extLst>
                <a:ext uri="{FF2B5EF4-FFF2-40B4-BE49-F238E27FC236}">
                  <a16:creationId xmlns:a16="http://schemas.microsoft.com/office/drawing/2014/main" id="{8B2BEF36-78E2-3E4D-39AD-010EEECABC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90675" y="1924844"/>
              <a:ext cx="914400" cy="1285875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681A1A76-681F-0109-901F-58D823725D96}"/>
                </a:ext>
              </a:extLst>
            </p:cNvPr>
            <p:cNvCxnSpPr>
              <a:stCxn id="65" idx="0"/>
              <a:endCxn id="88" idx="2"/>
            </p:cNvCxnSpPr>
            <p:nvPr/>
          </p:nvCxnSpPr>
          <p:spPr>
            <a:xfrm>
              <a:off x="2000250" y="1275556"/>
              <a:ext cx="2074863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ECDB1470-7086-21BC-5810-9F6E181C256E}"/>
                </a:ext>
              </a:extLst>
            </p:cNvPr>
            <p:cNvCxnSpPr>
              <a:stCxn id="65" idx="6"/>
              <a:endCxn id="91" idx="2"/>
            </p:cNvCxnSpPr>
            <p:nvPr/>
          </p:nvCxnSpPr>
          <p:spPr>
            <a:xfrm flipV="1">
              <a:off x="3297238" y="2567781"/>
              <a:ext cx="777875" cy="4763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63AE49E6-B640-D06E-0D92-B324A5527606}"/>
                </a:ext>
              </a:extLst>
            </p:cNvPr>
            <p:cNvCxnSpPr>
              <a:stCxn id="65" idx="4"/>
              <a:endCxn id="94" idx="2"/>
            </p:cNvCxnSpPr>
            <p:nvPr/>
          </p:nvCxnSpPr>
          <p:spPr>
            <a:xfrm flipV="1">
              <a:off x="2000250" y="3867944"/>
              <a:ext cx="2074863" cy="0"/>
            </a:xfrm>
            <a:prstGeom prst="line">
              <a:avLst/>
            </a:prstGeom>
            <a:ln>
              <a:solidFill>
                <a:srgbClr val="4144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0998376F-4535-AB15-6499-693EDC4DEEB8}"/>
                </a:ext>
              </a:extLst>
            </p:cNvPr>
            <p:cNvGrpSpPr/>
            <p:nvPr/>
          </p:nvGrpSpPr>
          <p:grpSpPr>
            <a:xfrm>
              <a:off x="4075113" y="915194"/>
              <a:ext cx="719137" cy="720725"/>
              <a:chOff x="3995936" y="1495374"/>
              <a:chExt cx="720080" cy="720080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05836EE6-FA19-E2ED-FA72-19F985F437EC}"/>
                  </a:ext>
                </a:extLst>
              </p:cNvPr>
              <p:cNvSpPr/>
              <p:nvPr/>
            </p:nvSpPr>
            <p:spPr>
              <a:xfrm>
                <a:off x="3995936" y="1495374"/>
                <a:ext cx="720080" cy="72008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89" name="TextBox 9">
                <a:extLst>
                  <a:ext uri="{FF2B5EF4-FFF2-40B4-BE49-F238E27FC236}">
                    <a16:creationId xmlns:a16="http://schemas.microsoft.com/office/drawing/2014/main" id="{60A0C031-78B7-7245-AC0E-C9953ED46607}"/>
                  </a:ext>
                </a:extLst>
              </p:cNvPr>
              <p:cNvSpPr txBox="1"/>
              <p:nvPr/>
            </p:nvSpPr>
            <p:spPr>
              <a:xfrm>
                <a:off x="4061545" y="1596002"/>
                <a:ext cx="600829" cy="518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84087F46-4A54-7D10-E6D7-2C17EAFF145D}"/>
                </a:ext>
              </a:extLst>
            </p:cNvPr>
            <p:cNvGrpSpPr/>
            <p:nvPr/>
          </p:nvGrpSpPr>
          <p:grpSpPr>
            <a:xfrm>
              <a:off x="4075113" y="2207419"/>
              <a:ext cx="719137" cy="719137"/>
              <a:chOff x="3995936" y="2786571"/>
              <a:chExt cx="720080" cy="720080"/>
            </a:xfrm>
          </p:grpSpPr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id="{29704D88-E71D-2DBE-D09A-BCEC5513B9F9}"/>
                  </a:ext>
                </a:extLst>
              </p:cNvPr>
              <p:cNvSpPr/>
              <p:nvPr/>
            </p:nvSpPr>
            <p:spPr>
              <a:xfrm>
                <a:off x="3995936" y="2786571"/>
                <a:ext cx="720080" cy="72008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92" name="TextBox 12">
                <a:extLst>
                  <a:ext uri="{FF2B5EF4-FFF2-40B4-BE49-F238E27FC236}">
                    <a16:creationId xmlns:a16="http://schemas.microsoft.com/office/drawing/2014/main" id="{6DAF0A01-F933-BEFD-D9BF-877AFDA9823F}"/>
                  </a:ext>
                </a:extLst>
              </p:cNvPr>
              <p:cNvSpPr txBox="1"/>
              <p:nvPr/>
            </p:nvSpPr>
            <p:spPr>
              <a:xfrm>
                <a:off x="4061543" y="2892081"/>
                <a:ext cx="600829" cy="519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67A218CA-AC64-C239-BD53-0E51AF322A07}"/>
                </a:ext>
              </a:extLst>
            </p:cNvPr>
            <p:cNvGrpSpPr/>
            <p:nvPr/>
          </p:nvGrpSpPr>
          <p:grpSpPr>
            <a:xfrm>
              <a:off x="4075113" y="3507581"/>
              <a:ext cx="719137" cy="720725"/>
              <a:chOff x="3995936" y="4087662"/>
              <a:chExt cx="720080" cy="720080"/>
            </a:xfrm>
          </p:grpSpPr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BC784577-F57C-CDCF-B8E2-E27223A07B06}"/>
                  </a:ext>
                </a:extLst>
              </p:cNvPr>
              <p:cNvSpPr/>
              <p:nvPr/>
            </p:nvSpPr>
            <p:spPr>
              <a:xfrm>
                <a:off x="3995936" y="4087662"/>
                <a:ext cx="720080" cy="72008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95" name="TextBox 15">
                <a:extLst>
                  <a:ext uri="{FF2B5EF4-FFF2-40B4-BE49-F238E27FC236}">
                    <a16:creationId xmlns:a16="http://schemas.microsoft.com/office/drawing/2014/main" id="{C7471364-56BC-7C1A-AB0A-F0CA85E6CE67}"/>
                  </a:ext>
                </a:extLst>
              </p:cNvPr>
              <p:cNvSpPr txBox="1"/>
              <p:nvPr/>
            </p:nvSpPr>
            <p:spPr>
              <a:xfrm>
                <a:off x="4061545" y="4188291"/>
                <a:ext cx="600829" cy="518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zh-CN" sz="2400" dirty="0">
                    <a:solidFill>
                      <a:schemeClr val="bg1"/>
                    </a:solidFill>
                    <a:latin typeface="HarmonyOS Sans SC" panose="00000500000000000000" pitchFamily="2" charset="-122"/>
                    <a:ea typeface="+mn-ea"/>
                    <a:cs typeface="+mn-ea"/>
                    <a:sym typeface="HarmonyOS Sans SC" panose="00000500000000000000" pitchFamily="2" charset="-122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endParaRPr>
              </a:p>
            </p:txBody>
          </p:sp>
        </p:grp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0A7E0C1F-11D2-B66D-A3A8-7795D3C2136C}"/>
              </a:ext>
            </a:extLst>
          </p:cNvPr>
          <p:cNvGrpSpPr/>
          <p:nvPr/>
        </p:nvGrpSpPr>
        <p:grpSpPr>
          <a:xfrm>
            <a:off x="4572000" y="1307830"/>
            <a:ext cx="3779837" cy="791541"/>
            <a:chOff x="5627873" y="1129677"/>
            <a:chExt cx="3779837" cy="791541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1EBFC518-ED54-376C-F096-6E4CE48EE10D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8B17CCD-A2EE-90A5-CCB1-23FC377410E3}"/>
                </a:ext>
              </a:extLst>
            </p:cNvPr>
            <p:cNvSpPr txBox="1"/>
            <p:nvPr/>
          </p:nvSpPr>
          <p:spPr>
            <a:xfrm>
              <a:off x="5629005" y="1387546"/>
              <a:ext cx="3778705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C9303D83-8174-71C1-B03B-8B291A7A7B5F}"/>
              </a:ext>
            </a:extLst>
          </p:cNvPr>
          <p:cNvGrpSpPr/>
          <p:nvPr/>
        </p:nvGrpSpPr>
        <p:grpSpPr>
          <a:xfrm>
            <a:off x="4572000" y="2436919"/>
            <a:ext cx="3779837" cy="791541"/>
            <a:chOff x="5627873" y="1129677"/>
            <a:chExt cx="3779837" cy="791541"/>
          </a:xfrm>
        </p:grpSpPr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9523E882-9015-5FA1-B02E-9697F500B283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456108A5-84B2-0CF4-B2F0-00BB9CD714FB}"/>
                </a:ext>
              </a:extLst>
            </p:cNvPr>
            <p:cNvSpPr txBox="1"/>
            <p:nvPr/>
          </p:nvSpPr>
          <p:spPr>
            <a:xfrm>
              <a:off x="5629005" y="1387546"/>
              <a:ext cx="3778705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3AC0D682-9A46-A9B9-AADB-D94E9A24D420}"/>
              </a:ext>
            </a:extLst>
          </p:cNvPr>
          <p:cNvGrpSpPr/>
          <p:nvPr/>
        </p:nvGrpSpPr>
        <p:grpSpPr>
          <a:xfrm>
            <a:off x="4572000" y="3616808"/>
            <a:ext cx="3779837" cy="791541"/>
            <a:chOff x="5627873" y="1129677"/>
            <a:chExt cx="3779837" cy="791541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4AB40C8C-30F5-5F9D-FF63-F46818F0D2A1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7FB98B21-633C-F786-6D45-B90072DF7898}"/>
                </a:ext>
              </a:extLst>
            </p:cNvPr>
            <p:cNvSpPr txBox="1"/>
            <p:nvPr/>
          </p:nvSpPr>
          <p:spPr>
            <a:xfrm>
              <a:off x="5629005" y="1387546"/>
              <a:ext cx="3778705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4264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01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形状 9">
            <a:extLst>
              <a:ext uri="{FF2B5EF4-FFF2-40B4-BE49-F238E27FC236}">
                <a16:creationId xmlns:a16="http://schemas.microsoft.com/office/drawing/2014/main" id="{65371F4A-20B2-E906-0AEB-4188C1DC1D4F}"/>
              </a:ext>
            </a:extLst>
          </p:cNvPr>
          <p:cNvSpPr/>
          <p:nvPr/>
        </p:nvSpPr>
        <p:spPr>
          <a:xfrm>
            <a:off x="1900238" y="2363788"/>
            <a:ext cx="1525588" cy="152717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HarmonyOS Sans SC" panose="00000500000000000000" pitchFamily="2" charset="-122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25994E-2185-8395-EBBF-E292B231F75E}"/>
              </a:ext>
            </a:extLst>
          </p:cNvPr>
          <p:cNvGrpSpPr/>
          <p:nvPr/>
        </p:nvGrpSpPr>
        <p:grpSpPr>
          <a:xfrm>
            <a:off x="1087438" y="2049463"/>
            <a:ext cx="1587500" cy="1431925"/>
            <a:chOff x="1087372" y="1757964"/>
            <a:chExt cx="1587583" cy="1431012"/>
          </a:xfrm>
        </p:grpSpPr>
        <p:sp>
          <p:nvSpPr>
            <p:cNvPr id="12" name="任意多边形 1">
              <a:extLst>
                <a:ext uri="{FF2B5EF4-FFF2-40B4-BE49-F238E27FC236}">
                  <a16:creationId xmlns:a16="http://schemas.microsoft.com/office/drawing/2014/main" id="{B10D11E6-ECA7-1D74-EE13-D39398FFA6F3}"/>
                </a:ext>
              </a:extLst>
            </p:cNvPr>
            <p:cNvSpPr/>
            <p:nvPr/>
          </p:nvSpPr>
          <p:spPr>
            <a:xfrm>
              <a:off x="1087372" y="1757964"/>
              <a:ext cx="1428825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/>
            <a:lstStyle/>
            <a:p>
              <a:pPr marL="0" marR="0" lvl="1" indent="0" algn="l" defTabSz="10668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……</a:t>
              </a:r>
            </a:p>
          </p:txBody>
        </p:sp>
        <p:sp>
          <p:nvSpPr>
            <p:cNvPr id="14" name="任意多边形 3">
              <a:extLst>
                <a:ext uri="{FF2B5EF4-FFF2-40B4-BE49-F238E27FC236}">
                  <a16:creationId xmlns:a16="http://schemas.microsoft.com/office/drawing/2014/main" id="{67594AD6-FB3D-9520-7364-484F5F471437}"/>
                </a:ext>
              </a:extLst>
            </p:cNvPr>
            <p:cNvSpPr/>
            <p:nvPr/>
          </p:nvSpPr>
          <p:spPr>
            <a:xfrm>
              <a:off x="1404889" y="2684473"/>
              <a:ext cx="1270066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6228" tIns="49083" rIns="66228" bIns="49083" spcCol="1270" anchor="ctr"/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环形箭头 5">
            <a:extLst>
              <a:ext uri="{FF2B5EF4-FFF2-40B4-BE49-F238E27FC236}">
                <a16:creationId xmlns:a16="http://schemas.microsoft.com/office/drawing/2014/main" id="{6209C3CD-CADE-BD44-B4C2-15F88AD245F0}"/>
              </a:ext>
            </a:extLst>
          </p:cNvPr>
          <p:cNvSpPr/>
          <p:nvPr/>
        </p:nvSpPr>
        <p:spPr>
          <a:xfrm>
            <a:off x="3681413" y="1341438"/>
            <a:ext cx="1709738" cy="1709738"/>
          </a:xfrm>
          <a:prstGeom prst="circularArrow">
            <a:avLst>
              <a:gd name="adj1" fmla="val 2534"/>
              <a:gd name="adj2" fmla="val 307384"/>
              <a:gd name="adj3" fmla="val 19517105"/>
              <a:gd name="adj4" fmla="val 12575511"/>
              <a:gd name="adj5" fmla="val 2957"/>
            </a:avLst>
          </a:prstGeom>
          <a:solidFill>
            <a:srgbClr val="404040"/>
          </a:solidFill>
          <a:ln>
            <a:solidFill>
              <a:schemeClr val="accent6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HarmonyOS Sans SC" panose="00000500000000000000" pitchFamily="2" charset="-122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16" name="形状 15">
            <a:extLst>
              <a:ext uri="{FF2B5EF4-FFF2-40B4-BE49-F238E27FC236}">
                <a16:creationId xmlns:a16="http://schemas.microsoft.com/office/drawing/2014/main" id="{9659ABF8-7BC2-B213-8FCA-390CD87B672B}"/>
              </a:ext>
            </a:extLst>
          </p:cNvPr>
          <p:cNvSpPr/>
          <p:nvPr/>
        </p:nvSpPr>
        <p:spPr>
          <a:xfrm>
            <a:off x="5487988" y="2363788"/>
            <a:ext cx="1525588" cy="152717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latin typeface="HarmonyOS Sans SC" panose="00000500000000000000" pitchFamily="2" charset="-122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A108D0C-F841-F027-58CF-A5ACB1821866}"/>
              </a:ext>
            </a:extLst>
          </p:cNvPr>
          <p:cNvGrpSpPr/>
          <p:nvPr/>
        </p:nvGrpSpPr>
        <p:grpSpPr>
          <a:xfrm>
            <a:off x="4675188" y="2049463"/>
            <a:ext cx="1587500" cy="1431925"/>
            <a:chOff x="4675155" y="1757964"/>
            <a:chExt cx="1587581" cy="1431012"/>
          </a:xfrm>
        </p:grpSpPr>
        <p:sp>
          <p:nvSpPr>
            <p:cNvPr id="18" name="任意多边形 7">
              <a:extLst>
                <a:ext uri="{FF2B5EF4-FFF2-40B4-BE49-F238E27FC236}">
                  <a16:creationId xmlns:a16="http://schemas.microsoft.com/office/drawing/2014/main" id="{C31807BC-9E23-FC00-7D7E-66461CC86CC1}"/>
                </a:ext>
              </a:extLst>
            </p:cNvPr>
            <p:cNvSpPr/>
            <p:nvPr/>
          </p:nvSpPr>
          <p:spPr>
            <a:xfrm>
              <a:off x="4675155" y="1757964"/>
              <a:ext cx="1428823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/>
            <a:lstStyle/>
            <a:p>
              <a:pPr marL="0" marR="0" lvl="1" indent="0" algn="l" defTabSz="10668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……</a:t>
              </a:r>
            </a:p>
          </p:txBody>
        </p:sp>
        <p:sp>
          <p:nvSpPr>
            <p:cNvPr id="19" name="任意多边形 9">
              <a:extLst>
                <a:ext uri="{FF2B5EF4-FFF2-40B4-BE49-F238E27FC236}">
                  <a16:creationId xmlns:a16="http://schemas.microsoft.com/office/drawing/2014/main" id="{A04C3AFC-4D53-C01F-B2D0-34FADA142A95}"/>
                </a:ext>
              </a:extLst>
            </p:cNvPr>
            <p:cNvSpPr/>
            <p:nvPr/>
          </p:nvSpPr>
          <p:spPr>
            <a:xfrm>
              <a:off x="4992671" y="2684473"/>
              <a:ext cx="1270065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23E4F7A-A7BD-CA58-AA03-11A2DEA95CC2}"/>
              </a:ext>
            </a:extLst>
          </p:cNvPr>
          <p:cNvGrpSpPr/>
          <p:nvPr/>
        </p:nvGrpSpPr>
        <p:grpSpPr>
          <a:xfrm>
            <a:off x="2833688" y="1797050"/>
            <a:ext cx="1635125" cy="1431925"/>
            <a:chOff x="2833233" y="1505432"/>
            <a:chExt cx="1635612" cy="1431012"/>
          </a:xfrm>
        </p:grpSpPr>
        <p:sp>
          <p:nvSpPr>
            <p:cNvPr id="45" name="任意多边形 4">
              <a:extLst>
                <a:ext uri="{FF2B5EF4-FFF2-40B4-BE49-F238E27FC236}">
                  <a16:creationId xmlns:a16="http://schemas.microsoft.com/office/drawing/2014/main" id="{1682FEDC-F667-BB13-961C-3D137673EF11}"/>
                </a:ext>
              </a:extLst>
            </p:cNvPr>
            <p:cNvSpPr/>
            <p:nvPr/>
          </p:nvSpPr>
          <p:spPr>
            <a:xfrm>
              <a:off x="2880872" y="1757684"/>
              <a:ext cx="1429176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 anchor="b"/>
            <a:lstStyle/>
            <a:p>
              <a:pPr marL="214630" marR="0" lvl="1" indent="-214630" algn="l" defTabSz="1066800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defRPr/>
              </a:pPr>
              <a:endParaRPr kumimoji="0" lang="en-US" altLang="zh-CN" sz="750" b="0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47" name="任意多边形 6">
              <a:extLst>
                <a:ext uri="{FF2B5EF4-FFF2-40B4-BE49-F238E27FC236}">
                  <a16:creationId xmlns:a16="http://schemas.microsoft.com/office/drawing/2014/main" id="{76F00DF0-1E34-A007-5234-728F28FF81C2}"/>
                </a:ext>
              </a:extLst>
            </p:cNvPr>
            <p:cNvSpPr/>
            <p:nvPr/>
          </p:nvSpPr>
          <p:spPr>
            <a:xfrm>
              <a:off x="3198467" y="1505432"/>
              <a:ext cx="1270378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48" name="矩形 26">
              <a:extLst>
                <a:ext uri="{FF2B5EF4-FFF2-40B4-BE49-F238E27FC236}">
                  <a16:creationId xmlns:a16="http://schemas.microsoft.com/office/drawing/2014/main" id="{96BE884D-BF21-BC84-B9B4-6E165C198E8B}"/>
                </a:ext>
              </a:extLst>
            </p:cNvPr>
            <p:cNvSpPr/>
            <p:nvPr/>
          </p:nvSpPr>
          <p:spPr>
            <a:xfrm>
              <a:off x="2833233" y="2086666"/>
              <a:ext cx="1492189" cy="7848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lvl="1" indent="0" defTabSz="106680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……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36C986F-35A7-46CC-1CCE-2DFA2E74F51B}"/>
              </a:ext>
            </a:extLst>
          </p:cNvPr>
          <p:cNvGrpSpPr/>
          <p:nvPr/>
        </p:nvGrpSpPr>
        <p:grpSpPr>
          <a:xfrm>
            <a:off x="6469063" y="1797050"/>
            <a:ext cx="1587500" cy="1431925"/>
            <a:chOff x="6469046" y="1505432"/>
            <a:chExt cx="1587582" cy="1431012"/>
          </a:xfrm>
        </p:grpSpPr>
        <p:sp>
          <p:nvSpPr>
            <p:cNvPr id="50" name="任意多边形 10">
              <a:extLst>
                <a:ext uri="{FF2B5EF4-FFF2-40B4-BE49-F238E27FC236}">
                  <a16:creationId xmlns:a16="http://schemas.microsoft.com/office/drawing/2014/main" id="{80F58DAB-EFB7-69F2-2188-637083864FB9}"/>
                </a:ext>
              </a:extLst>
            </p:cNvPr>
            <p:cNvSpPr/>
            <p:nvPr/>
          </p:nvSpPr>
          <p:spPr>
            <a:xfrm>
              <a:off x="6469046" y="1757684"/>
              <a:ext cx="1428824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325372" rIns="72840" bIns="72840" spcCol="1270"/>
            <a:lstStyle/>
            <a:p>
              <a:pPr marL="214630" marR="0" lvl="1" indent="-214630" algn="l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  <a:p>
              <a:pPr marL="214630" marR="0" lvl="1" indent="-214630" algn="l" defTabSz="10668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"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51" name="任意多边形 11">
              <a:extLst>
                <a:ext uri="{FF2B5EF4-FFF2-40B4-BE49-F238E27FC236}">
                  <a16:creationId xmlns:a16="http://schemas.microsoft.com/office/drawing/2014/main" id="{AD1F68D9-93AE-1009-940B-7992FC505CD5}"/>
                </a:ext>
              </a:extLst>
            </p:cNvPr>
            <p:cNvSpPr/>
            <p:nvPr/>
          </p:nvSpPr>
          <p:spPr>
            <a:xfrm>
              <a:off x="6786562" y="1505432"/>
              <a:ext cx="1270066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12001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2" name="矩形 27">
              <a:extLst>
                <a:ext uri="{FF2B5EF4-FFF2-40B4-BE49-F238E27FC236}">
                  <a16:creationId xmlns:a16="http://schemas.microsoft.com/office/drawing/2014/main" id="{6489B059-6E0C-656C-CF48-2A8D8B38137D}"/>
                </a:ext>
              </a:extLst>
            </p:cNvPr>
            <p:cNvSpPr/>
            <p:nvPr/>
          </p:nvSpPr>
          <p:spPr>
            <a:xfrm>
              <a:off x="6472623" y="2081157"/>
              <a:ext cx="1533218" cy="7848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lvl="1" indent="0" defTabSz="106680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000" dirty="0"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57913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01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8FAB5A59-3EB3-139A-0923-21BC88F63935}"/>
              </a:ext>
            </a:extLst>
          </p:cNvPr>
          <p:cNvSpPr/>
          <p:nvPr/>
        </p:nvSpPr>
        <p:spPr>
          <a:xfrm>
            <a:off x="1051998" y="1440587"/>
            <a:ext cx="2010485" cy="301841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7A65622-D8C8-36A6-F3A1-933E1ED34D8F}"/>
              </a:ext>
            </a:extLst>
          </p:cNvPr>
          <p:cNvGrpSpPr/>
          <p:nvPr/>
        </p:nvGrpSpPr>
        <p:grpSpPr>
          <a:xfrm>
            <a:off x="1178936" y="2826592"/>
            <a:ext cx="1756610" cy="1333085"/>
            <a:chOff x="1178936" y="2826592"/>
            <a:chExt cx="1756610" cy="1333085"/>
          </a:xfrm>
        </p:grpSpPr>
        <p:sp>
          <p:nvSpPr>
            <p:cNvPr id="11" name="TextBox 41">
              <a:extLst>
                <a:ext uri="{FF2B5EF4-FFF2-40B4-BE49-F238E27FC236}">
                  <a16:creationId xmlns:a16="http://schemas.microsoft.com/office/drawing/2014/main" id="{2D335DF3-3F93-CE06-A1F2-25397338FAD5}"/>
                </a:ext>
              </a:extLst>
            </p:cNvPr>
            <p:cNvSpPr txBox="1"/>
            <p:nvPr/>
          </p:nvSpPr>
          <p:spPr>
            <a:xfrm>
              <a:off x="1178936" y="3135593"/>
              <a:ext cx="1756610" cy="1024084"/>
            </a:xfrm>
            <a:prstGeom prst="rect">
              <a:avLst/>
            </a:prstGeom>
            <a:noFill/>
          </p:spPr>
          <p:txBody>
            <a:bodyPr wrap="square" lIns="121813" tIns="60907" rIns="121813" bIns="60907" rtlCol="0">
              <a:spAutoFit/>
            </a:bodyPr>
            <a:lstStyle/>
            <a:p>
              <a:pPr algn="ctr" defTabSz="913765" fontAlgn="auto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... ...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2" name="TextBox 42">
              <a:extLst>
                <a:ext uri="{FF2B5EF4-FFF2-40B4-BE49-F238E27FC236}">
                  <a16:creationId xmlns:a16="http://schemas.microsoft.com/office/drawing/2014/main" id="{F6A05E5C-EC9A-F642-1A93-B2C38305070E}"/>
                </a:ext>
              </a:extLst>
            </p:cNvPr>
            <p:cNvSpPr txBox="1"/>
            <p:nvPr/>
          </p:nvSpPr>
          <p:spPr>
            <a:xfrm>
              <a:off x="1178936" y="2826592"/>
              <a:ext cx="1756609" cy="333809"/>
            </a:xfrm>
            <a:prstGeom prst="rect">
              <a:avLst/>
            </a:prstGeom>
            <a:noFill/>
          </p:spPr>
          <p:txBody>
            <a:bodyPr wrap="square" lIns="121813" tIns="0" rIns="121813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>
                  <a:solidFill>
                    <a:srgbClr val="3A3A3A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AutoShape 126">
            <a:extLst>
              <a:ext uri="{FF2B5EF4-FFF2-40B4-BE49-F238E27FC236}">
                <a16:creationId xmlns:a16="http://schemas.microsoft.com/office/drawing/2014/main" id="{905BE357-648F-228F-1D27-B1A4FB6A9AA8}"/>
              </a:ext>
            </a:extLst>
          </p:cNvPr>
          <p:cNvSpPr/>
          <p:nvPr/>
        </p:nvSpPr>
        <p:spPr bwMode="auto">
          <a:xfrm>
            <a:off x="1736930" y="1883795"/>
            <a:ext cx="640623" cy="6388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3499" y="14850"/>
                </a:moveTo>
                <a:cubicBezTo>
                  <a:pt x="9772" y="14850"/>
                  <a:pt x="6749" y="11827"/>
                  <a:pt x="6749" y="8100"/>
                </a:cubicBezTo>
                <a:cubicBezTo>
                  <a:pt x="6749" y="4372"/>
                  <a:pt x="9772" y="1350"/>
                  <a:pt x="13499" y="1350"/>
                </a:cubicBezTo>
                <a:cubicBezTo>
                  <a:pt x="17227" y="1350"/>
                  <a:pt x="20249" y="4372"/>
                  <a:pt x="20249" y="8100"/>
                </a:cubicBezTo>
                <a:cubicBezTo>
                  <a:pt x="20249" y="11827"/>
                  <a:pt x="17227" y="14850"/>
                  <a:pt x="13499" y="14850"/>
                </a:cubicBezTo>
                <a:moveTo>
                  <a:pt x="3236" y="20042"/>
                </a:moveTo>
                <a:cubicBezTo>
                  <a:pt x="3019" y="20266"/>
                  <a:pt x="2718" y="20408"/>
                  <a:pt x="2382" y="20408"/>
                </a:cubicBezTo>
                <a:cubicBezTo>
                  <a:pt x="1724" y="20408"/>
                  <a:pt x="1191" y="19875"/>
                  <a:pt x="1191" y="19218"/>
                </a:cubicBezTo>
                <a:cubicBezTo>
                  <a:pt x="1191" y="18881"/>
                  <a:pt x="1332" y="18580"/>
                  <a:pt x="1557" y="18363"/>
                </a:cubicBezTo>
                <a:lnTo>
                  <a:pt x="1551" y="18358"/>
                </a:lnTo>
                <a:lnTo>
                  <a:pt x="6996" y="12913"/>
                </a:lnTo>
                <a:cubicBezTo>
                  <a:pt x="7472" y="13555"/>
                  <a:pt x="8039" y="14122"/>
                  <a:pt x="8680" y="14599"/>
                </a:cubicBezTo>
                <a:cubicBezTo>
                  <a:pt x="8680" y="14599"/>
                  <a:pt x="3236" y="20042"/>
                  <a:pt x="3236" y="20042"/>
                </a:cubicBezTo>
                <a:close/>
                <a:moveTo>
                  <a:pt x="13499" y="0"/>
                </a:moveTo>
                <a:cubicBezTo>
                  <a:pt x="9026" y="0"/>
                  <a:pt x="5399" y="3626"/>
                  <a:pt x="5399" y="8100"/>
                </a:cubicBezTo>
                <a:cubicBezTo>
                  <a:pt x="5399" y="9467"/>
                  <a:pt x="5742" y="10754"/>
                  <a:pt x="6341" y="11884"/>
                </a:cubicBezTo>
                <a:lnTo>
                  <a:pt x="709" y="17515"/>
                </a:lnTo>
                <a:lnTo>
                  <a:pt x="713" y="17520"/>
                </a:lnTo>
                <a:cubicBezTo>
                  <a:pt x="274" y="17953"/>
                  <a:pt x="0" y="18552"/>
                  <a:pt x="0" y="19218"/>
                </a:cubicBezTo>
                <a:cubicBezTo>
                  <a:pt x="0" y="20533"/>
                  <a:pt x="1066" y="21599"/>
                  <a:pt x="2382" y="21599"/>
                </a:cubicBezTo>
                <a:cubicBezTo>
                  <a:pt x="3047" y="21599"/>
                  <a:pt x="3647" y="21326"/>
                  <a:pt x="4079" y="20885"/>
                </a:cubicBezTo>
                <a:lnTo>
                  <a:pt x="4078" y="20884"/>
                </a:lnTo>
                <a:lnTo>
                  <a:pt x="9708" y="15255"/>
                </a:lnTo>
                <a:cubicBezTo>
                  <a:pt x="10839" y="15856"/>
                  <a:pt x="12128" y="16200"/>
                  <a:pt x="13499" y="16200"/>
                </a:cubicBezTo>
                <a:cubicBezTo>
                  <a:pt x="17973" y="16200"/>
                  <a:pt x="21600" y="12573"/>
                  <a:pt x="21600" y="8100"/>
                </a:cubicBezTo>
                <a:cubicBezTo>
                  <a:pt x="21600" y="3626"/>
                  <a:pt x="17973" y="0"/>
                  <a:pt x="13499" y="0"/>
                </a:cubicBezTo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0F5E719-3CDE-7E94-86FE-07F50379C8B6}"/>
              </a:ext>
            </a:extLst>
          </p:cNvPr>
          <p:cNvSpPr/>
          <p:nvPr/>
        </p:nvSpPr>
        <p:spPr>
          <a:xfrm>
            <a:off x="3458669" y="1070968"/>
            <a:ext cx="2334102" cy="338803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20" name="组合 41">
            <a:extLst>
              <a:ext uri="{FF2B5EF4-FFF2-40B4-BE49-F238E27FC236}">
                <a16:creationId xmlns:a16="http://schemas.microsoft.com/office/drawing/2014/main" id="{4C7A6EB7-2F8E-154C-07EE-904BE4FA13C2}"/>
              </a:ext>
            </a:extLst>
          </p:cNvPr>
          <p:cNvGrpSpPr/>
          <p:nvPr/>
        </p:nvGrpSpPr>
        <p:grpSpPr>
          <a:xfrm>
            <a:off x="4213430" y="1593987"/>
            <a:ext cx="824580" cy="719432"/>
            <a:chOff x="4499856" y="8587886"/>
            <a:chExt cx="664601" cy="57985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23D9A32B-0B7F-08F6-38B9-7FAA3A842E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9856" y="8727274"/>
              <a:ext cx="440465" cy="440465"/>
            </a:xfrm>
            <a:custGeom>
              <a:avLst/>
              <a:gdLst>
                <a:gd name="T0" fmla="*/ 161 w 167"/>
                <a:gd name="T1" fmla="*/ 71 h 167"/>
                <a:gd name="T2" fmla="*/ 148 w 167"/>
                <a:gd name="T3" fmla="*/ 71 h 167"/>
                <a:gd name="T4" fmla="*/ 138 w 167"/>
                <a:gd name="T5" fmla="*/ 47 h 167"/>
                <a:gd name="T6" fmla="*/ 147 w 167"/>
                <a:gd name="T7" fmla="*/ 38 h 167"/>
                <a:gd name="T8" fmla="*/ 148 w 167"/>
                <a:gd name="T9" fmla="*/ 31 h 167"/>
                <a:gd name="T10" fmla="*/ 136 w 167"/>
                <a:gd name="T11" fmla="*/ 19 h 167"/>
                <a:gd name="T12" fmla="*/ 129 w 167"/>
                <a:gd name="T13" fmla="*/ 20 h 167"/>
                <a:gd name="T14" fmla="*/ 120 w 167"/>
                <a:gd name="T15" fmla="*/ 29 h 167"/>
                <a:gd name="T16" fmla="*/ 96 w 167"/>
                <a:gd name="T17" fmla="*/ 19 h 167"/>
                <a:gd name="T18" fmla="*/ 96 w 167"/>
                <a:gd name="T19" fmla="*/ 6 h 167"/>
                <a:gd name="T20" fmla="*/ 92 w 167"/>
                <a:gd name="T21" fmla="*/ 0 h 167"/>
                <a:gd name="T22" fmla="*/ 75 w 167"/>
                <a:gd name="T23" fmla="*/ 0 h 167"/>
                <a:gd name="T24" fmla="*/ 71 w 167"/>
                <a:gd name="T25" fmla="*/ 6 h 167"/>
                <a:gd name="T26" fmla="*/ 71 w 167"/>
                <a:gd name="T27" fmla="*/ 19 h 167"/>
                <a:gd name="T28" fmla="*/ 46 w 167"/>
                <a:gd name="T29" fmla="*/ 29 h 167"/>
                <a:gd name="T30" fmla="*/ 37 w 167"/>
                <a:gd name="T31" fmla="*/ 20 h 167"/>
                <a:gd name="T32" fmla="*/ 30 w 167"/>
                <a:gd name="T33" fmla="*/ 19 h 167"/>
                <a:gd name="T34" fmla="*/ 18 w 167"/>
                <a:gd name="T35" fmla="*/ 31 h 167"/>
                <a:gd name="T36" fmla="*/ 19 w 167"/>
                <a:gd name="T37" fmla="*/ 38 h 167"/>
                <a:gd name="T38" fmla="*/ 29 w 167"/>
                <a:gd name="T39" fmla="*/ 47 h 167"/>
                <a:gd name="T40" fmla="*/ 19 w 167"/>
                <a:gd name="T41" fmla="*/ 71 h 167"/>
                <a:gd name="T42" fmla="*/ 6 w 167"/>
                <a:gd name="T43" fmla="*/ 71 h 167"/>
                <a:gd name="T44" fmla="*/ 0 w 167"/>
                <a:gd name="T45" fmla="*/ 75 h 167"/>
                <a:gd name="T46" fmla="*/ 0 w 167"/>
                <a:gd name="T47" fmla="*/ 92 h 167"/>
                <a:gd name="T48" fmla="*/ 6 w 167"/>
                <a:gd name="T49" fmla="*/ 96 h 167"/>
                <a:gd name="T50" fmla="*/ 19 w 167"/>
                <a:gd name="T51" fmla="*/ 96 h 167"/>
                <a:gd name="T52" fmla="*/ 29 w 167"/>
                <a:gd name="T53" fmla="*/ 120 h 167"/>
                <a:gd name="T54" fmla="*/ 19 w 167"/>
                <a:gd name="T55" fmla="*/ 130 h 167"/>
                <a:gd name="T56" fmla="*/ 18 w 167"/>
                <a:gd name="T57" fmla="*/ 137 h 167"/>
                <a:gd name="T58" fmla="*/ 30 w 167"/>
                <a:gd name="T59" fmla="*/ 148 h 167"/>
                <a:gd name="T60" fmla="*/ 37 w 167"/>
                <a:gd name="T61" fmla="*/ 147 h 167"/>
                <a:gd name="T62" fmla="*/ 46 w 167"/>
                <a:gd name="T63" fmla="*/ 138 h 167"/>
                <a:gd name="T64" fmla="*/ 71 w 167"/>
                <a:gd name="T65" fmla="*/ 148 h 167"/>
                <a:gd name="T66" fmla="*/ 71 w 167"/>
                <a:gd name="T67" fmla="*/ 161 h 167"/>
                <a:gd name="T68" fmla="*/ 75 w 167"/>
                <a:gd name="T69" fmla="*/ 167 h 167"/>
                <a:gd name="T70" fmla="*/ 92 w 167"/>
                <a:gd name="T71" fmla="*/ 167 h 167"/>
                <a:gd name="T72" fmla="*/ 96 w 167"/>
                <a:gd name="T73" fmla="*/ 161 h 167"/>
                <a:gd name="T74" fmla="*/ 96 w 167"/>
                <a:gd name="T75" fmla="*/ 148 h 167"/>
                <a:gd name="T76" fmla="*/ 120 w 167"/>
                <a:gd name="T77" fmla="*/ 138 h 167"/>
                <a:gd name="T78" fmla="*/ 129 w 167"/>
                <a:gd name="T79" fmla="*/ 147 h 167"/>
                <a:gd name="T80" fmla="*/ 136 w 167"/>
                <a:gd name="T81" fmla="*/ 148 h 167"/>
                <a:gd name="T82" fmla="*/ 148 w 167"/>
                <a:gd name="T83" fmla="*/ 137 h 167"/>
                <a:gd name="T84" fmla="*/ 147 w 167"/>
                <a:gd name="T85" fmla="*/ 130 h 167"/>
                <a:gd name="T86" fmla="*/ 138 w 167"/>
                <a:gd name="T87" fmla="*/ 120 h 167"/>
                <a:gd name="T88" fmla="*/ 148 w 167"/>
                <a:gd name="T89" fmla="*/ 96 h 167"/>
                <a:gd name="T90" fmla="*/ 161 w 167"/>
                <a:gd name="T91" fmla="*/ 96 h 167"/>
                <a:gd name="T92" fmla="*/ 167 w 167"/>
                <a:gd name="T93" fmla="*/ 92 h 167"/>
                <a:gd name="T94" fmla="*/ 167 w 167"/>
                <a:gd name="T95" fmla="*/ 75 h 167"/>
                <a:gd name="T96" fmla="*/ 161 w 167"/>
                <a:gd name="T97" fmla="*/ 71 h 167"/>
                <a:gd name="T98" fmla="*/ 83 w 167"/>
                <a:gd name="T99" fmla="*/ 114 h 167"/>
                <a:gd name="T100" fmla="*/ 52 w 167"/>
                <a:gd name="T101" fmla="*/ 84 h 167"/>
                <a:gd name="T102" fmla="*/ 83 w 167"/>
                <a:gd name="T103" fmla="*/ 53 h 167"/>
                <a:gd name="T104" fmla="*/ 114 w 167"/>
                <a:gd name="T105" fmla="*/ 84 h 167"/>
                <a:gd name="T106" fmla="*/ 83 w 167"/>
                <a:gd name="T107" fmla="*/ 1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22" name="Freeform 37">
              <a:extLst>
                <a:ext uri="{FF2B5EF4-FFF2-40B4-BE49-F238E27FC236}">
                  <a16:creationId xmlns:a16="http://schemas.microsoft.com/office/drawing/2014/main" id="{C3E92EB0-D9CC-08A0-7FCF-E9FDBB458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5538" y="8587886"/>
              <a:ext cx="318919" cy="316689"/>
            </a:xfrm>
            <a:custGeom>
              <a:avLst/>
              <a:gdLst>
                <a:gd name="T0" fmla="*/ 117 w 121"/>
                <a:gd name="T1" fmla="*/ 51 h 120"/>
                <a:gd name="T2" fmla="*/ 108 w 121"/>
                <a:gd name="T3" fmla="*/ 51 h 120"/>
                <a:gd name="T4" fmla="*/ 100 w 121"/>
                <a:gd name="T5" fmla="*/ 33 h 120"/>
                <a:gd name="T6" fmla="*/ 107 w 121"/>
                <a:gd name="T7" fmla="*/ 27 h 120"/>
                <a:gd name="T8" fmla="*/ 108 w 121"/>
                <a:gd name="T9" fmla="*/ 22 h 120"/>
                <a:gd name="T10" fmla="*/ 99 w 121"/>
                <a:gd name="T11" fmla="*/ 13 h 120"/>
                <a:gd name="T12" fmla="*/ 94 w 121"/>
                <a:gd name="T13" fmla="*/ 14 h 120"/>
                <a:gd name="T14" fmla="*/ 87 w 121"/>
                <a:gd name="T15" fmla="*/ 20 h 120"/>
                <a:gd name="T16" fmla="*/ 70 w 121"/>
                <a:gd name="T17" fmla="*/ 13 h 120"/>
                <a:gd name="T18" fmla="*/ 70 w 121"/>
                <a:gd name="T19" fmla="*/ 4 h 120"/>
                <a:gd name="T20" fmla="*/ 67 w 121"/>
                <a:gd name="T21" fmla="*/ 0 h 120"/>
                <a:gd name="T22" fmla="*/ 55 w 121"/>
                <a:gd name="T23" fmla="*/ 0 h 120"/>
                <a:gd name="T24" fmla="*/ 52 w 121"/>
                <a:gd name="T25" fmla="*/ 4 h 120"/>
                <a:gd name="T26" fmla="*/ 52 w 121"/>
                <a:gd name="T27" fmla="*/ 13 h 120"/>
                <a:gd name="T28" fmla="*/ 34 w 121"/>
                <a:gd name="T29" fmla="*/ 20 h 120"/>
                <a:gd name="T30" fmla="*/ 28 w 121"/>
                <a:gd name="T31" fmla="*/ 14 h 120"/>
                <a:gd name="T32" fmla="*/ 22 w 121"/>
                <a:gd name="T33" fmla="*/ 13 h 120"/>
                <a:gd name="T34" fmla="*/ 14 w 121"/>
                <a:gd name="T35" fmla="*/ 22 h 120"/>
                <a:gd name="T36" fmla="*/ 15 w 121"/>
                <a:gd name="T37" fmla="*/ 27 h 120"/>
                <a:gd name="T38" fmla="*/ 21 w 121"/>
                <a:gd name="T39" fmla="*/ 33 h 120"/>
                <a:gd name="T40" fmla="*/ 14 w 121"/>
                <a:gd name="T41" fmla="*/ 51 h 120"/>
                <a:gd name="T42" fmla="*/ 5 w 121"/>
                <a:gd name="T43" fmla="*/ 51 h 120"/>
                <a:gd name="T44" fmla="*/ 0 w 121"/>
                <a:gd name="T45" fmla="*/ 54 h 120"/>
                <a:gd name="T46" fmla="*/ 0 w 121"/>
                <a:gd name="T47" fmla="*/ 66 h 120"/>
                <a:gd name="T48" fmla="*/ 5 w 121"/>
                <a:gd name="T49" fmla="*/ 69 h 120"/>
                <a:gd name="T50" fmla="*/ 14 w 121"/>
                <a:gd name="T51" fmla="*/ 69 h 120"/>
                <a:gd name="T52" fmla="*/ 21 w 121"/>
                <a:gd name="T53" fmla="*/ 87 h 120"/>
                <a:gd name="T54" fmla="*/ 15 w 121"/>
                <a:gd name="T55" fmla="*/ 93 h 120"/>
                <a:gd name="T56" fmla="*/ 14 w 121"/>
                <a:gd name="T57" fmla="*/ 98 h 120"/>
                <a:gd name="T58" fmla="*/ 22 w 121"/>
                <a:gd name="T59" fmla="*/ 107 h 120"/>
                <a:gd name="T60" fmla="*/ 28 w 121"/>
                <a:gd name="T61" fmla="*/ 106 h 120"/>
                <a:gd name="T62" fmla="*/ 34 w 121"/>
                <a:gd name="T63" fmla="*/ 100 h 120"/>
                <a:gd name="T64" fmla="*/ 52 w 121"/>
                <a:gd name="T65" fmla="*/ 107 h 120"/>
                <a:gd name="T66" fmla="*/ 52 w 121"/>
                <a:gd name="T67" fmla="*/ 116 h 120"/>
                <a:gd name="T68" fmla="*/ 55 w 121"/>
                <a:gd name="T69" fmla="*/ 120 h 120"/>
                <a:gd name="T70" fmla="*/ 67 w 121"/>
                <a:gd name="T71" fmla="*/ 120 h 120"/>
                <a:gd name="T72" fmla="*/ 70 w 121"/>
                <a:gd name="T73" fmla="*/ 116 h 120"/>
                <a:gd name="T74" fmla="*/ 70 w 121"/>
                <a:gd name="T75" fmla="*/ 107 h 120"/>
                <a:gd name="T76" fmla="*/ 87 w 121"/>
                <a:gd name="T77" fmla="*/ 100 h 120"/>
                <a:gd name="T78" fmla="*/ 94 w 121"/>
                <a:gd name="T79" fmla="*/ 106 h 120"/>
                <a:gd name="T80" fmla="*/ 99 w 121"/>
                <a:gd name="T81" fmla="*/ 107 h 120"/>
                <a:gd name="T82" fmla="*/ 108 w 121"/>
                <a:gd name="T83" fmla="*/ 98 h 120"/>
                <a:gd name="T84" fmla="*/ 107 w 121"/>
                <a:gd name="T85" fmla="*/ 93 h 120"/>
                <a:gd name="T86" fmla="*/ 100 w 121"/>
                <a:gd name="T87" fmla="*/ 87 h 120"/>
                <a:gd name="T88" fmla="*/ 108 w 121"/>
                <a:gd name="T89" fmla="*/ 69 h 120"/>
                <a:gd name="T90" fmla="*/ 117 w 121"/>
                <a:gd name="T91" fmla="*/ 69 h 120"/>
                <a:gd name="T92" fmla="*/ 121 w 121"/>
                <a:gd name="T93" fmla="*/ 66 h 120"/>
                <a:gd name="T94" fmla="*/ 121 w 121"/>
                <a:gd name="T95" fmla="*/ 54 h 120"/>
                <a:gd name="T96" fmla="*/ 117 w 121"/>
                <a:gd name="T97" fmla="*/ 51 h 120"/>
                <a:gd name="T98" fmla="*/ 61 w 121"/>
                <a:gd name="T99" fmla="*/ 82 h 120"/>
                <a:gd name="T100" fmla="*/ 38 w 121"/>
                <a:gd name="T101" fmla="*/ 60 h 120"/>
                <a:gd name="T102" fmla="*/ 61 w 121"/>
                <a:gd name="T103" fmla="*/ 38 h 120"/>
                <a:gd name="T104" fmla="*/ 83 w 121"/>
                <a:gd name="T105" fmla="*/ 60 h 120"/>
                <a:gd name="T106" fmla="*/ 61 w 121"/>
                <a:gd name="T107" fmla="*/ 8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A31D06D2-87D2-D872-05FE-DFD7F6E77A9B}"/>
              </a:ext>
            </a:extLst>
          </p:cNvPr>
          <p:cNvSpPr/>
          <p:nvPr/>
        </p:nvSpPr>
        <p:spPr>
          <a:xfrm>
            <a:off x="6081517" y="1440587"/>
            <a:ext cx="2010485" cy="3018418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28" name="组合 38">
            <a:extLst>
              <a:ext uri="{FF2B5EF4-FFF2-40B4-BE49-F238E27FC236}">
                <a16:creationId xmlns:a16="http://schemas.microsoft.com/office/drawing/2014/main" id="{F3833421-FD14-C198-DB45-432CBAF83998}"/>
              </a:ext>
            </a:extLst>
          </p:cNvPr>
          <p:cNvGrpSpPr/>
          <p:nvPr/>
        </p:nvGrpSpPr>
        <p:grpSpPr>
          <a:xfrm>
            <a:off x="6801267" y="1764236"/>
            <a:ext cx="570984" cy="681319"/>
            <a:chOff x="689553" y="1041991"/>
            <a:chExt cx="461652" cy="55086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9" name="Freeform 34">
              <a:extLst>
                <a:ext uri="{FF2B5EF4-FFF2-40B4-BE49-F238E27FC236}">
                  <a16:creationId xmlns:a16="http://schemas.microsoft.com/office/drawing/2014/main" id="{48D96564-CCAF-4954-F853-0D385B28A12C}"/>
                </a:ext>
              </a:extLst>
            </p:cNvPr>
            <p:cNvSpPr/>
            <p:nvPr/>
          </p:nvSpPr>
          <p:spPr bwMode="auto">
            <a:xfrm>
              <a:off x="855703" y="1147926"/>
              <a:ext cx="147193" cy="176186"/>
            </a:xfrm>
            <a:custGeom>
              <a:avLst/>
              <a:gdLst>
                <a:gd name="T0" fmla="*/ 28 w 56"/>
                <a:gd name="T1" fmla="*/ 0 h 67"/>
                <a:gd name="T2" fmla="*/ 0 w 56"/>
                <a:gd name="T3" fmla="*/ 28 h 67"/>
                <a:gd name="T4" fmla="*/ 7 w 56"/>
                <a:gd name="T5" fmla="*/ 46 h 67"/>
                <a:gd name="T6" fmla="*/ 16 w 56"/>
                <a:gd name="T7" fmla="*/ 65 h 67"/>
                <a:gd name="T8" fmla="*/ 16 w 56"/>
                <a:gd name="T9" fmla="*/ 67 h 67"/>
                <a:gd name="T10" fmla="*/ 25 w 56"/>
                <a:gd name="T11" fmla="*/ 67 h 67"/>
                <a:gd name="T12" fmla="*/ 26 w 56"/>
                <a:gd name="T13" fmla="*/ 65 h 67"/>
                <a:gd name="T14" fmla="*/ 22 w 56"/>
                <a:gd name="T15" fmla="*/ 42 h 67"/>
                <a:gd name="T16" fmla="*/ 28 w 56"/>
                <a:gd name="T17" fmla="*/ 41 h 67"/>
                <a:gd name="T18" fmla="*/ 29 w 56"/>
                <a:gd name="T19" fmla="*/ 41 h 67"/>
                <a:gd name="T20" fmla="*/ 34 w 56"/>
                <a:gd name="T21" fmla="*/ 42 h 67"/>
                <a:gd name="T22" fmla="*/ 31 w 56"/>
                <a:gd name="T23" fmla="*/ 65 h 67"/>
                <a:gd name="T24" fmla="*/ 31 w 56"/>
                <a:gd name="T25" fmla="*/ 67 h 67"/>
                <a:gd name="T26" fmla="*/ 40 w 56"/>
                <a:gd name="T27" fmla="*/ 67 h 67"/>
                <a:gd name="T28" fmla="*/ 41 w 56"/>
                <a:gd name="T29" fmla="*/ 65 h 67"/>
                <a:gd name="T30" fmla="*/ 50 w 56"/>
                <a:gd name="T31" fmla="*/ 46 h 67"/>
                <a:gd name="T32" fmla="*/ 56 w 56"/>
                <a:gd name="T33" fmla="*/ 28 h 67"/>
                <a:gd name="T34" fmla="*/ 28 w 56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0" name="Freeform 35">
              <a:extLst>
                <a:ext uri="{FF2B5EF4-FFF2-40B4-BE49-F238E27FC236}">
                  <a16:creationId xmlns:a16="http://schemas.microsoft.com/office/drawing/2014/main" id="{47E0B8FD-2ADB-8C8B-7728-592C64DA8A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553" y="1041991"/>
              <a:ext cx="461652" cy="550860"/>
            </a:xfrm>
            <a:custGeom>
              <a:avLst/>
              <a:gdLst>
                <a:gd name="T0" fmla="*/ 146 w 175"/>
                <a:gd name="T1" fmla="*/ 24 h 209"/>
                <a:gd name="T2" fmla="*/ 66 w 175"/>
                <a:gd name="T3" fmla="*/ 8 h 209"/>
                <a:gd name="T4" fmla="*/ 16 w 175"/>
                <a:gd name="T5" fmla="*/ 67 h 209"/>
                <a:gd name="T6" fmla="*/ 16 w 175"/>
                <a:gd name="T7" fmla="*/ 85 h 209"/>
                <a:gd name="T8" fmla="*/ 20 w 175"/>
                <a:gd name="T9" fmla="*/ 94 h 209"/>
                <a:gd name="T10" fmla="*/ 19 w 175"/>
                <a:gd name="T11" fmla="*/ 97 h 209"/>
                <a:gd name="T12" fmla="*/ 2 w 175"/>
                <a:gd name="T13" fmla="*/ 121 h 209"/>
                <a:gd name="T14" fmla="*/ 1 w 175"/>
                <a:gd name="T15" fmla="*/ 127 h 209"/>
                <a:gd name="T16" fmla="*/ 14 w 175"/>
                <a:gd name="T17" fmla="*/ 132 h 209"/>
                <a:gd name="T18" fmla="*/ 16 w 175"/>
                <a:gd name="T19" fmla="*/ 139 h 209"/>
                <a:gd name="T20" fmla="*/ 15 w 175"/>
                <a:gd name="T21" fmla="*/ 146 h 209"/>
                <a:gd name="T22" fmla="*/ 19 w 175"/>
                <a:gd name="T23" fmla="*/ 148 h 209"/>
                <a:gd name="T24" fmla="*/ 16 w 175"/>
                <a:gd name="T25" fmla="*/ 151 h 209"/>
                <a:gd name="T26" fmla="*/ 19 w 175"/>
                <a:gd name="T27" fmla="*/ 157 h 209"/>
                <a:gd name="T28" fmla="*/ 21 w 175"/>
                <a:gd name="T29" fmla="*/ 171 h 209"/>
                <a:gd name="T30" fmla="*/ 23 w 175"/>
                <a:gd name="T31" fmla="*/ 187 h 209"/>
                <a:gd name="T32" fmla="*/ 60 w 175"/>
                <a:gd name="T33" fmla="*/ 184 h 209"/>
                <a:gd name="T34" fmla="*/ 68 w 175"/>
                <a:gd name="T35" fmla="*/ 209 h 209"/>
                <a:gd name="T36" fmla="*/ 152 w 175"/>
                <a:gd name="T37" fmla="*/ 183 h 209"/>
                <a:gd name="T38" fmla="*/ 145 w 175"/>
                <a:gd name="T39" fmla="*/ 159 h 209"/>
                <a:gd name="T40" fmla="*/ 166 w 175"/>
                <a:gd name="T41" fmla="*/ 106 h 209"/>
                <a:gd name="T42" fmla="*/ 146 w 175"/>
                <a:gd name="T43" fmla="*/ 24 h 209"/>
                <a:gd name="T44" fmla="*/ 118 w 175"/>
                <a:gd name="T45" fmla="*/ 90 h 209"/>
                <a:gd name="T46" fmla="*/ 110 w 175"/>
                <a:gd name="T47" fmla="*/ 110 h 209"/>
                <a:gd name="T48" fmla="*/ 110 w 175"/>
                <a:gd name="T49" fmla="*/ 128 h 209"/>
                <a:gd name="T50" fmla="*/ 104 w 175"/>
                <a:gd name="T51" fmla="*/ 136 h 209"/>
                <a:gd name="T52" fmla="*/ 97 w 175"/>
                <a:gd name="T53" fmla="*/ 136 h 209"/>
                <a:gd name="T54" fmla="*/ 96 w 175"/>
                <a:gd name="T55" fmla="*/ 136 h 209"/>
                <a:gd name="T56" fmla="*/ 91 w 175"/>
                <a:gd name="T57" fmla="*/ 139 h 209"/>
                <a:gd name="T58" fmla="*/ 87 w 175"/>
                <a:gd name="T59" fmla="*/ 136 h 209"/>
                <a:gd name="T60" fmla="*/ 86 w 175"/>
                <a:gd name="T61" fmla="*/ 136 h 209"/>
                <a:gd name="T62" fmla="*/ 79 w 175"/>
                <a:gd name="T63" fmla="*/ 136 h 209"/>
                <a:gd name="T64" fmla="*/ 73 w 175"/>
                <a:gd name="T65" fmla="*/ 129 h 209"/>
                <a:gd name="T66" fmla="*/ 73 w 175"/>
                <a:gd name="T67" fmla="*/ 110 h 209"/>
                <a:gd name="T68" fmla="*/ 65 w 175"/>
                <a:gd name="T69" fmla="*/ 90 h 209"/>
                <a:gd name="T70" fmla="*/ 57 w 175"/>
                <a:gd name="T71" fmla="*/ 68 h 209"/>
                <a:gd name="T72" fmla="*/ 91 w 175"/>
                <a:gd name="T73" fmla="*/ 34 h 209"/>
                <a:gd name="T74" fmla="*/ 126 w 175"/>
                <a:gd name="T75" fmla="*/ 68 h 209"/>
                <a:gd name="T76" fmla="*/ 118 w 175"/>
                <a:gd name="T77" fmla="*/ 9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4D4C037-7C13-E52A-4ACB-30E847A9E15D}"/>
              </a:ext>
            </a:extLst>
          </p:cNvPr>
          <p:cNvGrpSpPr/>
          <p:nvPr/>
        </p:nvGrpSpPr>
        <p:grpSpPr>
          <a:xfrm>
            <a:off x="3693695" y="2826592"/>
            <a:ext cx="1756610" cy="1333085"/>
            <a:chOff x="1178936" y="2826592"/>
            <a:chExt cx="1756610" cy="1333085"/>
          </a:xfrm>
        </p:grpSpPr>
        <p:sp>
          <p:nvSpPr>
            <p:cNvPr id="32" name="TextBox 41">
              <a:extLst>
                <a:ext uri="{FF2B5EF4-FFF2-40B4-BE49-F238E27FC236}">
                  <a16:creationId xmlns:a16="http://schemas.microsoft.com/office/drawing/2014/main" id="{0D6C38E1-97EC-E84C-2161-D604F3B9F7EA}"/>
                </a:ext>
              </a:extLst>
            </p:cNvPr>
            <p:cNvSpPr txBox="1"/>
            <p:nvPr/>
          </p:nvSpPr>
          <p:spPr>
            <a:xfrm>
              <a:off x="1178936" y="3135593"/>
              <a:ext cx="1756610" cy="1024084"/>
            </a:xfrm>
            <a:prstGeom prst="rect">
              <a:avLst/>
            </a:prstGeom>
            <a:noFill/>
          </p:spPr>
          <p:txBody>
            <a:bodyPr wrap="square" lIns="121813" tIns="60907" rIns="121813" bIns="60907" rtlCol="0">
              <a:spAutoFit/>
            </a:bodyPr>
            <a:lstStyle/>
            <a:p>
              <a:pPr algn="ctr" defTabSz="913765" fontAlgn="auto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... ...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3" name="TextBox 42">
              <a:extLst>
                <a:ext uri="{FF2B5EF4-FFF2-40B4-BE49-F238E27FC236}">
                  <a16:creationId xmlns:a16="http://schemas.microsoft.com/office/drawing/2014/main" id="{4DAD2A52-6A86-D649-4946-614408751367}"/>
                </a:ext>
              </a:extLst>
            </p:cNvPr>
            <p:cNvSpPr txBox="1"/>
            <p:nvPr/>
          </p:nvSpPr>
          <p:spPr>
            <a:xfrm>
              <a:off x="1178936" y="2826592"/>
              <a:ext cx="1756609" cy="333809"/>
            </a:xfrm>
            <a:prstGeom prst="rect">
              <a:avLst/>
            </a:prstGeom>
            <a:noFill/>
          </p:spPr>
          <p:txBody>
            <a:bodyPr wrap="square" lIns="121813" tIns="0" rIns="121813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>
                  <a:solidFill>
                    <a:srgbClr val="3A3A3A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F2545EF-003B-DD9D-1315-D1EE2611DC3B}"/>
              </a:ext>
            </a:extLst>
          </p:cNvPr>
          <p:cNvGrpSpPr/>
          <p:nvPr/>
        </p:nvGrpSpPr>
        <p:grpSpPr>
          <a:xfrm>
            <a:off x="6208454" y="2826592"/>
            <a:ext cx="1756610" cy="1333085"/>
            <a:chOff x="1178936" y="2826592"/>
            <a:chExt cx="1756610" cy="1333085"/>
          </a:xfrm>
        </p:grpSpPr>
        <p:sp>
          <p:nvSpPr>
            <p:cNvPr id="35" name="TextBox 41">
              <a:extLst>
                <a:ext uri="{FF2B5EF4-FFF2-40B4-BE49-F238E27FC236}">
                  <a16:creationId xmlns:a16="http://schemas.microsoft.com/office/drawing/2014/main" id="{F2A99039-6229-0F8F-3931-AC6170F2BE64}"/>
                </a:ext>
              </a:extLst>
            </p:cNvPr>
            <p:cNvSpPr txBox="1"/>
            <p:nvPr/>
          </p:nvSpPr>
          <p:spPr>
            <a:xfrm>
              <a:off x="1178936" y="3135593"/>
              <a:ext cx="1756610" cy="1024084"/>
            </a:xfrm>
            <a:prstGeom prst="rect">
              <a:avLst/>
            </a:prstGeom>
            <a:noFill/>
          </p:spPr>
          <p:txBody>
            <a:bodyPr wrap="square" lIns="121813" tIns="60907" rIns="121813" bIns="60907" rtlCol="0">
              <a:spAutoFit/>
            </a:bodyPr>
            <a:lstStyle/>
            <a:p>
              <a:pPr algn="ctr" defTabSz="913765" fontAlgn="auto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... ...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36" name="TextBox 42">
              <a:extLst>
                <a:ext uri="{FF2B5EF4-FFF2-40B4-BE49-F238E27FC236}">
                  <a16:creationId xmlns:a16="http://schemas.microsoft.com/office/drawing/2014/main" id="{C5BE2F79-67FF-E085-3AB9-C17806CB0B9F}"/>
                </a:ext>
              </a:extLst>
            </p:cNvPr>
            <p:cNvSpPr txBox="1"/>
            <p:nvPr/>
          </p:nvSpPr>
          <p:spPr>
            <a:xfrm>
              <a:off x="1178936" y="2826592"/>
              <a:ext cx="1756609" cy="333809"/>
            </a:xfrm>
            <a:prstGeom prst="rect">
              <a:avLst/>
            </a:prstGeom>
            <a:noFill/>
          </p:spPr>
          <p:txBody>
            <a:bodyPr wrap="square" lIns="121813" tIns="0" rIns="121813" bIns="0" rtlCol="0" anchor="t">
              <a:spAutoFit/>
            </a:bodyPr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b="1" dirty="0">
                  <a:solidFill>
                    <a:srgbClr val="3A3A3A"/>
                  </a:solidFill>
                  <a:latin typeface="HarmonyOS Sans SC" panose="00000500000000000000" pitchFamily="2" charset="-122"/>
                  <a:ea typeface="+mn-ea"/>
                  <a:cs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18810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6439B62-85D4-133B-4189-8DC6205785A9}"/>
              </a:ext>
            </a:extLst>
          </p:cNvPr>
          <p:cNvGrpSpPr/>
          <p:nvPr/>
        </p:nvGrpSpPr>
        <p:grpSpPr>
          <a:xfrm>
            <a:off x="3652777" y="1188401"/>
            <a:ext cx="1838444" cy="933619"/>
            <a:chOff x="3652777" y="1644163"/>
            <a:chExt cx="1838444" cy="933619"/>
          </a:xfrm>
        </p:grpSpPr>
        <p:sp>
          <p:nvSpPr>
            <p:cNvPr id="15" name="文本框 14"/>
            <p:cNvSpPr txBox="1"/>
            <p:nvPr/>
          </p:nvSpPr>
          <p:spPr>
            <a:xfrm>
              <a:off x="3652777" y="1644163"/>
              <a:ext cx="1838444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02</a:t>
              </a:r>
              <a:endParaRPr kumimoji="0" lang="zh-CN" altLang="en-US" sz="44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916594" y="2300783"/>
              <a:ext cx="1310810" cy="2769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dist" eaLnBrk="1" hangingPunct="1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+mn-ea"/>
                  <a:sym typeface="HarmonyOS Sans SC" panose="00000500000000000000" pitchFamily="2" charset="-122"/>
                </a:rPr>
                <a:t>PART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D17A99CB-3AA1-B8EE-B5A3-453DEBF0B45C}"/>
              </a:ext>
            </a:extLst>
          </p:cNvPr>
          <p:cNvSpPr/>
          <p:nvPr/>
        </p:nvSpPr>
        <p:spPr>
          <a:xfrm>
            <a:off x="5144355" y="941117"/>
            <a:ext cx="335758" cy="335758"/>
          </a:xfrm>
          <a:prstGeom prst="ellipse">
            <a:avLst/>
          </a:prstGeom>
          <a:solidFill>
            <a:srgbClr val="3A3A3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24925B8-D348-72BB-F31A-FE8FB90C0716}"/>
              </a:ext>
            </a:extLst>
          </p:cNvPr>
          <p:cNvSpPr/>
          <p:nvPr/>
        </p:nvSpPr>
        <p:spPr>
          <a:xfrm>
            <a:off x="3399744" y="1352617"/>
            <a:ext cx="528289" cy="528289"/>
          </a:xfrm>
          <a:prstGeom prst="ellipse">
            <a:avLst/>
          </a:prstGeom>
          <a:noFill/>
          <a:ln w="127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556AC6E-15E8-CE3C-9C5C-C7253E3C4625}"/>
              </a:ext>
            </a:extLst>
          </p:cNvPr>
          <p:cNvGrpSpPr/>
          <p:nvPr/>
        </p:nvGrpSpPr>
        <p:grpSpPr>
          <a:xfrm>
            <a:off x="5480113" y="1983520"/>
            <a:ext cx="5099226" cy="3808975"/>
            <a:chOff x="5095875" y="2847975"/>
            <a:chExt cx="4343400" cy="324439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F8451DB-DCA5-4F83-741A-488E012CD8C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1CE31C2-8DCD-5D35-E60B-3459C8D7A714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5BE949F-CE71-CEC3-DFF6-5EB32E724786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40BAF85-DC3B-1357-7009-1019A4C0E9F7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7306C551-EA51-7ADF-AEAF-D554C0D6F345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A8BAF66-6DCF-1703-6581-0F22F31546DD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E26A81C-E629-FEC4-1E67-A910299F1F09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B482175-F6D5-59C9-7556-76AD668789AA}"/>
              </a:ext>
            </a:extLst>
          </p:cNvPr>
          <p:cNvGrpSpPr/>
          <p:nvPr/>
        </p:nvGrpSpPr>
        <p:grpSpPr>
          <a:xfrm>
            <a:off x="-145272" y="-269581"/>
            <a:ext cx="4343400" cy="3244395"/>
            <a:chOff x="5095875" y="2847975"/>
            <a:chExt cx="4343400" cy="3244395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B02486B-45F7-E0CB-B1C1-A6960AE56580}"/>
                </a:ext>
              </a:extLst>
            </p:cNvPr>
            <p:cNvSpPr/>
            <p:nvPr/>
          </p:nvSpPr>
          <p:spPr>
            <a:xfrm>
              <a:off x="5095875" y="284797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1EE0C8F-C828-D08E-8EBF-F5EFB3D4A361}"/>
                </a:ext>
              </a:extLst>
            </p:cNvPr>
            <p:cNvSpPr/>
            <p:nvPr/>
          </p:nvSpPr>
          <p:spPr>
            <a:xfrm>
              <a:off x="5095875" y="296167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BE4EBF6-20E3-758F-5701-B5E5F3A87B5D}"/>
                </a:ext>
              </a:extLst>
            </p:cNvPr>
            <p:cNvSpPr/>
            <p:nvPr/>
          </p:nvSpPr>
          <p:spPr>
            <a:xfrm>
              <a:off x="5095875" y="307536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34F1E4F-DD57-5614-3866-D71BA06C4220}"/>
                </a:ext>
              </a:extLst>
            </p:cNvPr>
            <p:cNvSpPr/>
            <p:nvPr/>
          </p:nvSpPr>
          <p:spPr>
            <a:xfrm>
              <a:off x="5095875" y="318906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623991F-A617-3983-DFC0-5B4824CD0E36}"/>
                </a:ext>
              </a:extLst>
            </p:cNvPr>
            <p:cNvSpPr/>
            <p:nvPr/>
          </p:nvSpPr>
          <p:spPr>
            <a:xfrm>
              <a:off x="5095875" y="330275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DAE588A-04A2-878F-3270-AF55FB92A949}"/>
                </a:ext>
              </a:extLst>
            </p:cNvPr>
            <p:cNvSpPr/>
            <p:nvPr/>
          </p:nvSpPr>
          <p:spPr>
            <a:xfrm>
              <a:off x="5095875" y="3416450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1ED39D28-0240-4E0D-9EC1-9C298947813F}"/>
                </a:ext>
              </a:extLst>
            </p:cNvPr>
            <p:cNvSpPr/>
            <p:nvPr/>
          </p:nvSpPr>
          <p:spPr>
            <a:xfrm>
              <a:off x="5095875" y="3530145"/>
              <a:ext cx="4343400" cy="2562225"/>
            </a:xfrm>
            <a:custGeom>
              <a:avLst/>
              <a:gdLst>
                <a:gd name="connsiteX0" fmla="*/ 0 w 4343400"/>
                <a:gd name="connsiteY0" fmla="*/ 2562225 h 2562225"/>
                <a:gd name="connsiteX1" fmla="*/ 466725 w 4343400"/>
                <a:gd name="connsiteY1" fmla="*/ 1524000 h 2562225"/>
                <a:gd name="connsiteX2" fmla="*/ 2038350 w 4343400"/>
                <a:gd name="connsiteY2" fmla="*/ 1333500 h 2562225"/>
                <a:gd name="connsiteX3" fmla="*/ 2524125 w 4343400"/>
                <a:gd name="connsiteY3" fmla="*/ 476250 h 2562225"/>
                <a:gd name="connsiteX4" fmla="*/ 4343400 w 4343400"/>
                <a:gd name="connsiteY4" fmla="*/ 0 h 2562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43400" h="2562225">
                  <a:moveTo>
                    <a:pt x="0" y="2562225"/>
                  </a:moveTo>
                  <a:cubicBezTo>
                    <a:pt x="63500" y="2145506"/>
                    <a:pt x="127000" y="1728787"/>
                    <a:pt x="466725" y="1524000"/>
                  </a:cubicBezTo>
                  <a:cubicBezTo>
                    <a:pt x="806450" y="1319213"/>
                    <a:pt x="1695450" y="1508125"/>
                    <a:pt x="2038350" y="1333500"/>
                  </a:cubicBezTo>
                  <a:cubicBezTo>
                    <a:pt x="2381250" y="1158875"/>
                    <a:pt x="2139950" y="698500"/>
                    <a:pt x="2524125" y="476250"/>
                  </a:cubicBezTo>
                  <a:cubicBezTo>
                    <a:pt x="2908300" y="254000"/>
                    <a:pt x="3625850" y="127000"/>
                    <a:pt x="43434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61932">
                    <a:schemeClr val="bg1">
                      <a:lumMod val="65000"/>
                    </a:schemeClr>
                  </a:gs>
                  <a:gs pos="38000">
                    <a:schemeClr val="bg1">
                      <a:lumMod val="7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59DE52E-56DA-09DC-4183-5C7D2A516A01}"/>
              </a:ext>
            </a:extLst>
          </p:cNvPr>
          <p:cNvGrpSpPr/>
          <p:nvPr/>
        </p:nvGrpSpPr>
        <p:grpSpPr>
          <a:xfrm>
            <a:off x="2875564" y="2235301"/>
            <a:ext cx="3360606" cy="666296"/>
            <a:chOff x="938970" y="1820130"/>
            <a:chExt cx="3360606" cy="66629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EF9E3E2-F41A-996C-0A2B-B0B5C54DEAEF}"/>
                </a:ext>
              </a:extLst>
            </p:cNvPr>
            <p:cNvGrpSpPr/>
            <p:nvPr/>
          </p:nvGrpSpPr>
          <p:grpSpPr>
            <a:xfrm>
              <a:off x="938970" y="1820130"/>
              <a:ext cx="3360606" cy="666296"/>
              <a:chOff x="1971675" y="1477914"/>
              <a:chExt cx="5314846" cy="1492591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9D86CBF1-527F-67A4-5963-8DCB658EDD67}"/>
                  </a:ext>
                </a:extLst>
              </p:cNvPr>
              <p:cNvSpPr/>
              <p:nvPr/>
            </p:nvSpPr>
            <p:spPr>
              <a:xfrm>
                <a:off x="2076346" y="1617954"/>
                <a:ext cx="5210175" cy="1352551"/>
              </a:xfrm>
              <a:prstGeom prst="rect">
                <a:avLst/>
              </a:prstGeom>
              <a:noFill/>
              <a:ln w="12700">
                <a:solidFill>
                  <a:schemeClr val="accent1">
                    <a:shade val="50000"/>
                    <a:alpha val="4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BB42922E-E027-7CC3-FCAE-8D13625E88C0}"/>
                  </a:ext>
                </a:extLst>
              </p:cNvPr>
              <p:cNvSpPr/>
              <p:nvPr/>
            </p:nvSpPr>
            <p:spPr>
              <a:xfrm>
                <a:off x="1971675" y="1477914"/>
                <a:ext cx="5210175" cy="1352550"/>
              </a:xfrm>
              <a:prstGeom prst="rect">
                <a:avLst/>
              </a:prstGeom>
              <a:blipFill dpi="0" rotWithShape="1">
                <a:blip r:embed="rId3"/>
                <a:srcRect/>
                <a:tile tx="0" ty="0" sx="100000" sy="100000" flip="none" algn="tl"/>
              </a:blip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" panose="00000500000000000000" pitchFamily="2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4D1F0B2-1A05-7DAA-8D01-DCA935A17414}"/>
                </a:ext>
              </a:extLst>
            </p:cNvPr>
            <p:cNvSpPr txBox="1"/>
            <p:nvPr/>
          </p:nvSpPr>
          <p:spPr>
            <a:xfrm>
              <a:off x="1651064" y="1936662"/>
              <a:ext cx="200260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80BDBD9F-F6C0-C219-D4C3-F481DEC72C0E}"/>
              </a:ext>
            </a:extLst>
          </p:cNvPr>
          <p:cNvSpPr txBox="1"/>
          <p:nvPr/>
        </p:nvSpPr>
        <p:spPr>
          <a:xfrm>
            <a:off x="2167518" y="3027667"/>
            <a:ext cx="4842882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HarmonyOS Sans SC" panose="00000500000000000000" pitchFamily="2" charset="-122"/>
                <a:ea typeface="+mn-ea"/>
                <a:sym typeface="HarmonyOS Sans SC" panose="00000500000000000000" pitchFamily="2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20437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A6BF6B8-21B9-9891-1E71-7F042DA38E36}"/>
              </a:ext>
            </a:extLst>
          </p:cNvPr>
          <p:cNvGrpSpPr/>
          <p:nvPr/>
        </p:nvGrpSpPr>
        <p:grpSpPr>
          <a:xfrm>
            <a:off x="727125" y="184536"/>
            <a:ext cx="3351080" cy="584775"/>
            <a:chOff x="346125" y="184536"/>
            <a:chExt cx="3351080" cy="58477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59DE52E-56DA-09DC-4183-5C7D2A516A01}"/>
                </a:ext>
              </a:extLst>
            </p:cNvPr>
            <p:cNvGrpSpPr/>
            <p:nvPr/>
          </p:nvGrpSpPr>
          <p:grpSpPr>
            <a:xfrm>
              <a:off x="346125" y="239957"/>
              <a:ext cx="3351080" cy="502994"/>
              <a:chOff x="938970" y="1820130"/>
              <a:chExt cx="3351080" cy="679158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9E3E2-F41A-996C-0A2B-B0B5C54DEAEF}"/>
                  </a:ext>
                </a:extLst>
              </p:cNvPr>
              <p:cNvGrpSpPr/>
              <p:nvPr/>
            </p:nvGrpSpPr>
            <p:grpSpPr>
              <a:xfrm>
                <a:off x="938970" y="1820130"/>
                <a:ext cx="3351080" cy="679158"/>
                <a:chOff x="1971675" y="1477914"/>
                <a:chExt cx="5299780" cy="1521405"/>
              </a:xfrm>
            </p:grpSpPr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9D86CBF1-527F-67A4-5963-8DCB658EDD67}"/>
                    </a:ext>
                  </a:extLst>
                </p:cNvPr>
                <p:cNvSpPr/>
                <p:nvPr/>
              </p:nvSpPr>
              <p:spPr>
                <a:xfrm>
                  <a:off x="2061280" y="1646768"/>
                  <a:ext cx="5210175" cy="1352551"/>
                </a:xfrm>
                <a:prstGeom prst="rect">
                  <a:avLst/>
                </a:prstGeom>
                <a:noFill/>
                <a:ln w="12700">
                  <a:solidFill>
                    <a:schemeClr val="accent1">
                      <a:shade val="50000"/>
                      <a:alpha val="4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26" name="矩形 25">
                  <a:extLst>
                    <a:ext uri="{FF2B5EF4-FFF2-40B4-BE49-F238E27FC236}">
                      <a16:creationId xmlns:a16="http://schemas.microsoft.com/office/drawing/2014/main" id="{BB42922E-E027-7CC3-FCAE-8D13625E88C0}"/>
                    </a:ext>
                  </a:extLst>
                </p:cNvPr>
                <p:cNvSpPr/>
                <p:nvPr/>
              </p:nvSpPr>
              <p:spPr>
                <a:xfrm>
                  <a:off x="1971675" y="1477914"/>
                  <a:ext cx="5210175" cy="1352550"/>
                </a:xfrm>
                <a:prstGeom prst="rect">
                  <a:avLst/>
                </a:prstGeom>
                <a:blipFill dpi="0" rotWithShape="1">
                  <a:blip r:embed="rId3"/>
                  <a:srcRect/>
                  <a:tile tx="0" ty="0" sx="100000" sy="100000" flip="none" algn="tl"/>
                </a:blip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" panose="00000500000000000000" pitchFamily="2" charset="-122"/>
                    <a:sym typeface="HarmonyOS Sans SC" panose="00000500000000000000" pitchFamily="2" charset="-122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D4D1F0B2-1A05-7DAA-8D01-DCA935A17414}"/>
                  </a:ext>
                </a:extLst>
              </p:cNvPr>
              <p:cNvSpPr txBox="1"/>
              <p:nvPr/>
            </p:nvSpPr>
            <p:spPr>
              <a:xfrm>
                <a:off x="1712572" y="1882644"/>
                <a:ext cx="2002602" cy="5402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HarmonyOS Sans SC" panose="00000500000000000000" pitchFamily="2" charset="-122"/>
                    <a:ea typeface="+mn-ea"/>
                    <a:sym typeface="HarmonyOS Sans SC" panose="000005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E201E31-BE18-3B59-66E7-1523AE843CE8}"/>
                </a:ext>
              </a:extLst>
            </p:cNvPr>
            <p:cNvSpPr txBox="1"/>
            <p:nvPr/>
          </p:nvSpPr>
          <p:spPr>
            <a:xfrm>
              <a:off x="402105" y="184536"/>
              <a:ext cx="68453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kern="1200" cap="none" spc="0" normalizeH="0" baseline="0" noProof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" panose="00000500000000000000" pitchFamily="2" charset="-122"/>
                  <a:ea typeface="思源宋体 CN SemiBold" panose="02020600000000000000" pitchFamily="18" charset="-122"/>
                  <a:cs typeface="+mn-ea"/>
                  <a:sym typeface="HarmonyOS Sans SC" panose="00000500000000000000" pitchFamily="2" charset="-122"/>
                </a:rPr>
                <a:t>02</a:t>
              </a:r>
              <a:endParaRPr kumimoji="0" lang="zh-CN" altLang="en-US" sz="3200" kern="1200" cap="none" spc="0" normalizeH="0" baseline="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" panose="00000500000000000000" pitchFamily="2" charset="-122"/>
                <a:ea typeface="思源宋体 CN SemiBold" panose="02020600000000000000" pitchFamily="18" charset="-122"/>
                <a:cs typeface="+mn-ea"/>
                <a:sym typeface="HarmonyOS Sans SC" panose="00000500000000000000" pitchFamily="2" charset="-122"/>
              </a:endParaRP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1DDF4527-EEC1-B52F-6F1D-66A4688645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64939" y="327972"/>
              <a:ext cx="99372" cy="29570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Freeform 2">
            <a:extLst>
              <a:ext uri="{FF2B5EF4-FFF2-40B4-BE49-F238E27FC236}">
                <a16:creationId xmlns:a16="http://schemas.microsoft.com/office/drawing/2014/main" id="{8D94B5BB-65E7-0E8E-E77F-0A49F06173C6}"/>
              </a:ext>
            </a:extLst>
          </p:cNvPr>
          <p:cNvSpPr/>
          <p:nvPr/>
        </p:nvSpPr>
        <p:spPr bwMode="auto">
          <a:xfrm>
            <a:off x="941387" y="16811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38" name="Freeform 3">
            <a:extLst>
              <a:ext uri="{FF2B5EF4-FFF2-40B4-BE49-F238E27FC236}">
                <a16:creationId xmlns:a16="http://schemas.microsoft.com/office/drawing/2014/main" id="{A15348CA-8A95-9B9B-1BFF-1C1D322E718B}"/>
              </a:ext>
            </a:extLst>
          </p:cNvPr>
          <p:cNvSpPr/>
          <p:nvPr/>
        </p:nvSpPr>
        <p:spPr bwMode="auto">
          <a:xfrm>
            <a:off x="941387" y="28416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39" name="Freeform 4">
            <a:extLst>
              <a:ext uri="{FF2B5EF4-FFF2-40B4-BE49-F238E27FC236}">
                <a16:creationId xmlns:a16="http://schemas.microsoft.com/office/drawing/2014/main" id="{EC45924C-D650-CF63-C574-FE8B6A0FEF0A}"/>
              </a:ext>
            </a:extLst>
          </p:cNvPr>
          <p:cNvSpPr/>
          <p:nvPr/>
        </p:nvSpPr>
        <p:spPr bwMode="auto">
          <a:xfrm>
            <a:off x="941387" y="1400175"/>
            <a:ext cx="6164263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298176F5-699F-BB7D-1DCA-56E8E857240A}"/>
              </a:ext>
            </a:extLst>
          </p:cNvPr>
          <p:cNvSpPr/>
          <p:nvPr/>
        </p:nvSpPr>
        <p:spPr bwMode="auto">
          <a:xfrm>
            <a:off x="941387" y="3959225"/>
            <a:ext cx="6164263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accent6">
                <a:lumMod val="60000"/>
                <a:lumOff val="40000"/>
              </a:schemeClr>
            </a:solidFill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41" name="Rectangle 10">
            <a:extLst>
              <a:ext uri="{FF2B5EF4-FFF2-40B4-BE49-F238E27FC236}">
                <a16:creationId xmlns:a16="http://schemas.microsoft.com/office/drawing/2014/main" id="{CF1399E9-9F22-2B8E-669A-07582C60E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3037" y="1981200"/>
            <a:ext cx="1134926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添加标题文本</a:t>
            </a:r>
            <a:endParaRPr kumimoji="0" lang="zh-CN" sz="135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43" name="Rectangle 11">
            <a:extLst>
              <a:ext uri="{FF2B5EF4-FFF2-40B4-BE49-F238E27FC236}">
                <a16:creationId xmlns:a16="http://schemas.microsoft.com/office/drawing/2014/main" id="{1C210C11-848D-9B4B-0231-C4E3C9849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3037" y="3059113"/>
            <a:ext cx="11541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+mn-ea"/>
                <a:cs typeface="+mn-ea"/>
                <a:sym typeface="HarmonyOS Sans SC" panose="00000500000000000000" pitchFamily="2" charset="-122"/>
              </a:rPr>
              <a:t>添加标题文本</a:t>
            </a:r>
            <a:endParaRPr kumimoji="0" lang="zh-CN" sz="135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48" name="Freeform 103">
            <a:extLst>
              <a:ext uri="{FF2B5EF4-FFF2-40B4-BE49-F238E27FC236}">
                <a16:creationId xmlns:a16="http://schemas.microsoft.com/office/drawing/2014/main" id="{84385D04-BE5F-5120-AF6B-58795AA38010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838949" y="23304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49" name="Freeform 33">
            <a:extLst>
              <a:ext uri="{FF2B5EF4-FFF2-40B4-BE49-F238E27FC236}">
                <a16:creationId xmlns:a16="http://schemas.microsoft.com/office/drawing/2014/main" id="{01803848-158C-DC75-04E5-1E3778A57FEF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899274" y="34702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armonyOS Sans SC" panose="00000500000000000000" pitchFamily="2" charset="-122"/>
              <a:ea typeface="+mn-ea"/>
              <a:cs typeface="+mn-ea"/>
              <a:sym typeface="HarmonyOS Sans SC" panose="00000500000000000000" pitchFamily="2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6482C7B-F710-3DC2-E09B-581BFD3712C7}"/>
              </a:ext>
            </a:extLst>
          </p:cNvPr>
          <p:cNvGrpSpPr/>
          <p:nvPr/>
        </p:nvGrpSpPr>
        <p:grpSpPr>
          <a:xfrm>
            <a:off x="941386" y="1538909"/>
            <a:ext cx="3779837" cy="791541"/>
            <a:chOff x="5627873" y="1129677"/>
            <a:chExt cx="3779837" cy="791541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6EE8DAF-82E3-B271-63E7-F65E0742DE3A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E1E8FC7-58C6-CE19-2576-6B7D032D9725}"/>
                </a:ext>
              </a:extLst>
            </p:cNvPr>
            <p:cNvSpPr txBox="1"/>
            <p:nvPr/>
          </p:nvSpPr>
          <p:spPr>
            <a:xfrm>
              <a:off x="5629005" y="1387546"/>
              <a:ext cx="3778705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BE2FCA0-9A67-85C2-1821-11FA4B94F00D}"/>
              </a:ext>
            </a:extLst>
          </p:cNvPr>
          <p:cNvGrpSpPr/>
          <p:nvPr/>
        </p:nvGrpSpPr>
        <p:grpSpPr>
          <a:xfrm>
            <a:off x="941386" y="3310559"/>
            <a:ext cx="3779837" cy="791541"/>
            <a:chOff x="5627873" y="1129677"/>
            <a:chExt cx="3779837" cy="791541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ED8C076-ED3D-0950-0519-82F806068249}"/>
                </a:ext>
              </a:extLst>
            </p:cNvPr>
            <p:cNvSpPr txBox="1"/>
            <p:nvPr/>
          </p:nvSpPr>
          <p:spPr>
            <a:xfrm>
              <a:off x="5627873" y="1129677"/>
              <a:ext cx="147084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6181B6E-37E1-FA47-A65F-BEE64DFA8A3A}"/>
                </a:ext>
              </a:extLst>
            </p:cNvPr>
            <p:cNvSpPr txBox="1"/>
            <p:nvPr/>
          </p:nvSpPr>
          <p:spPr>
            <a:xfrm>
              <a:off x="5629005" y="1387546"/>
              <a:ext cx="3778705" cy="5336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HarmonyOS Sans SC" panose="00000500000000000000" pitchFamily="2" charset="-122"/>
                  <a:ea typeface="+mn-ea"/>
                  <a:sym typeface="HarmonyOS Sans SC" panose="00000500000000000000" pitchFamily="2" charset="-122"/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5888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几何毕业论文答辩PPT模板"/>
</p:tagLst>
</file>

<file path=ppt/theme/theme1.xml><?xml version="1.0" encoding="utf-8"?>
<a:theme xmlns:a="http://schemas.openxmlformats.org/drawingml/2006/main" name="51PPT模板网   www.51pptmoban.com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msybhj5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FFFFFF"/>
    </a:accent1>
    <a:accent2>
      <a:srgbClr val="FFFFFF"/>
    </a:accent2>
    <a:accent3>
      <a:srgbClr val="FFFFFF"/>
    </a:accent3>
    <a:accent4>
      <a:srgbClr val="FFFFFF"/>
    </a:accent4>
    <a:accent5>
      <a:srgbClr val="D74D81"/>
    </a:accent5>
    <a:accent6>
      <a:srgbClr val="70AD47"/>
    </a:accent6>
    <a:hlink>
      <a:srgbClr val="0563C1"/>
    </a:hlink>
    <a:folHlink>
      <a:srgbClr val="954F72"/>
    </a:folHlink>
  </a:clrScheme>
  <a:fontScheme name="x2xt3iuj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325</TotalTime>
  <Words>2010</Words>
  <Application>Microsoft Office PowerPoint</Application>
  <PresentationFormat>全屏显示(16:9)</PresentationFormat>
  <Paragraphs>203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HarmonyOS Sans SC</vt:lpstr>
      <vt:lpstr>Arial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素雅灰极简几何总结汇报ppt模板</dc:title>
  <dc:creator>51PPT模板网</dc:creator>
  <cp:keywords>www.51pptmoban.com</cp:keywords>
  <dc:description>www.51pptmoban.com</dc:description>
  <cp:lastModifiedBy>Win user</cp:lastModifiedBy>
  <cp:revision>223</cp:revision>
  <dcterms:created xsi:type="dcterms:W3CDTF">2015-04-27T05:53:22Z</dcterms:created>
  <dcterms:modified xsi:type="dcterms:W3CDTF">2022-07-06T15:21:45Z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